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65" r:id="rId4"/>
    <p:sldId id="266" r:id="rId5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z" lastIdx="1" clrIdx="0"/>
  <p:cmAuthor id="1" name="USER" initials="U" lastIdx="13" clrIdx="0"/>
  <p:cmAuthor id="2" name="Administrator" initials="A" lastIdx="1" clrIdx="0"/>
  <p:cmAuthor id="3" name="thorn" initials="t" lastIdx="1" clrIdx="2"/>
  <p:cmAuthor id="4" name="rose" initials="rose" lastIdx="4" clrIdx="3"/>
  <p:cmAuthor id="7" name="WU" initials="W" lastIdx="1" clrIdx="0"/>
  <p:cmAuthor id="45" name="作者" initials="A" lastIdx="0" clrIdx="44"/>
  <p:cmAuthor id="6" name="CaiSen" initials="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41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04T16:20:17"/>
    </inkml:context>
    <inkml:brush xml:id="br0">
      <inkml:brushProperty name="width" value="0.09701" units="cm"/>
      <inkml:brushProperty name="height" value="0.09701" units="cm"/>
      <inkml:brushProperty name="color" value="#f18870"/>
    </inkml:brush>
  </inkml:definitions>
  <inkml:trace contextRef="#ctx0" brushRef="#br0">212 282,'90'0,"-90"38,-90-38,90-38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5-04T16:20:17"/>
    </inkml:context>
    <inkml:brush xml:id="br0">
      <inkml:brushProperty name="width" value="0.09701" units="cm"/>
      <inkml:brushProperty name="height" value="0.09701" units="cm"/>
      <inkml:brushProperty name="color" value="#f18870"/>
    </inkml:brush>
  </inkml:definitions>
  <inkml:trace contextRef="#ctx0" brushRef="#br0">467 313,'70'0,"-70"84,-70-84,70-84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74-AA5C-449A-9B5A-4FA2327ABF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74-AA5C-449A-9B5A-4FA2327ABF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74-AA5C-449A-9B5A-4FA2327ABF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74-AA5C-449A-9B5A-4FA2327ABF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74-AA5C-449A-9B5A-4FA2327ABF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74-AA5C-449A-9B5A-4FA2327ABF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tags" Target="../tags/tag63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0" Type="http://schemas.openxmlformats.org/officeDocument/2006/relationships/tags" Target="../tags/tag17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4" Type="http://schemas.openxmlformats.org/officeDocument/2006/relationships/tags" Target="../tags/tag196.xml"/><Relationship Id="rId23" Type="http://schemas.openxmlformats.org/officeDocument/2006/relationships/tags" Target="../tags/tag195.xml"/><Relationship Id="rId22" Type="http://schemas.openxmlformats.org/officeDocument/2006/relationships/tags" Target="../tags/tag194.xml"/><Relationship Id="rId21" Type="http://schemas.openxmlformats.org/officeDocument/2006/relationships/tags" Target="../tags/tag193.xml"/><Relationship Id="rId20" Type="http://schemas.openxmlformats.org/officeDocument/2006/relationships/tags" Target="../tags/tag192.xml"/><Relationship Id="rId2" Type="http://schemas.openxmlformats.org/officeDocument/2006/relationships/tags" Target="../tags/tag174.xml"/><Relationship Id="rId19" Type="http://schemas.openxmlformats.org/officeDocument/2006/relationships/tags" Target="../tags/tag191.xml"/><Relationship Id="rId18" Type="http://schemas.openxmlformats.org/officeDocument/2006/relationships/tags" Target="../tags/tag190.xml"/><Relationship Id="rId17" Type="http://schemas.openxmlformats.org/officeDocument/2006/relationships/tags" Target="../tags/tag189.xml"/><Relationship Id="rId16" Type="http://schemas.openxmlformats.org/officeDocument/2006/relationships/tags" Target="../tags/tag188.xml"/><Relationship Id="rId15" Type="http://schemas.openxmlformats.org/officeDocument/2006/relationships/tags" Target="../tags/tag187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81021" y="-6"/>
            <a:ext cx="12110979" cy="6858006"/>
            <a:chOff x="81021" y="-6"/>
            <a:chExt cx="12110979" cy="685800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81021" y="-5"/>
              <a:ext cx="2916822" cy="1296370"/>
            </a:xfrm>
            <a:prstGeom prst="triangle">
              <a:avLst>
                <a:gd name="adj" fmla="val 816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81023" y="-6"/>
              <a:ext cx="5694744" cy="1470581"/>
            </a:xfrm>
            <a:prstGeom prst="triangle">
              <a:avLst>
                <a:gd name="adj" fmla="val 666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81023" y="-4"/>
              <a:ext cx="4949072" cy="1470581"/>
            </a:xfrm>
            <a:prstGeom prst="triangle">
              <a:avLst>
                <a:gd name="adj" fmla="val 6179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2745581" y="5690396"/>
              <a:ext cx="1235076" cy="1136646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>
              <p:custDataLst>
                <p:tags r:id="rId7"/>
              </p:custDataLst>
            </p:nvPr>
          </p:nvCxnSpPr>
          <p:spPr>
            <a:xfrm>
              <a:off x="3981450" y="5690396"/>
              <a:ext cx="1847850" cy="114356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等腰三角形 13"/>
            <p:cNvSpPr/>
            <p:nvPr userDrawn="1">
              <p:custDataLst>
                <p:tags r:id="rId8"/>
              </p:custDataLst>
            </p:nvPr>
          </p:nvSpPr>
          <p:spPr>
            <a:xfrm>
              <a:off x="3048000" y="5867400"/>
              <a:ext cx="2682240" cy="990600"/>
            </a:xfrm>
            <a:prstGeom prst="triangle">
              <a:avLst>
                <a:gd name="adj" fmla="val 4004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 userDrawn="1">
              <p:custDataLst>
                <p:tags r:id="rId9"/>
              </p:custDataLst>
            </p:nvPr>
          </p:nvSpPr>
          <p:spPr>
            <a:xfrm>
              <a:off x="975359" y="5928360"/>
              <a:ext cx="2773681" cy="929640"/>
            </a:xfrm>
            <a:prstGeom prst="triangle">
              <a:avLst>
                <a:gd name="adj" fmla="val 6181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cxnSp>
          <p:nvCxnSpPr>
            <p:cNvPr id="19" name="直接连接符 18"/>
            <p:cNvCxnSpPr/>
            <p:nvPr userDrawn="1">
              <p:custDataLst>
                <p:tags r:id="rId10"/>
              </p:custDataLst>
            </p:nvPr>
          </p:nvCxnSpPr>
          <p:spPr>
            <a:xfrm flipH="1" flipV="1">
              <a:off x="8577073" y="4187919"/>
              <a:ext cx="2506178" cy="2658525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 userDrawn="1">
              <p:custDataLst>
                <p:tags r:id="rId11"/>
              </p:custDataLst>
            </p:nvPr>
          </p:nvCxnSpPr>
          <p:spPr>
            <a:xfrm flipV="1">
              <a:off x="11083251" y="5522042"/>
              <a:ext cx="1089699" cy="1326432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8596123" y="30956"/>
              <a:ext cx="2506178" cy="415775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 userDrawn="1">
              <p:custDataLst>
                <p:tags r:id="rId13"/>
              </p:custDataLst>
            </p:nvPr>
          </p:nvCxnSpPr>
          <p:spPr>
            <a:xfrm>
              <a:off x="11102301" y="27781"/>
              <a:ext cx="1089699" cy="2074452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 userDrawn="1">
              <p:custDataLst>
                <p:tags r:id="rId14"/>
              </p:custDataLst>
            </p:nvPr>
          </p:nvCxnSpPr>
          <p:spPr>
            <a:xfrm>
              <a:off x="6707981" y="4192278"/>
              <a:ext cx="5484019" cy="0"/>
            </a:xfrm>
            <a:prstGeom prst="line">
              <a:avLst/>
            </a:prstGeom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等腰三角形 23"/>
            <p:cNvSpPr/>
            <p:nvPr userDrawn="1">
              <p:custDataLst>
                <p:tags r:id="rId15"/>
              </p:custDataLst>
            </p:nvPr>
          </p:nvSpPr>
          <p:spPr>
            <a:xfrm>
              <a:off x="6720840" y="975360"/>
              <a:ext cx="4899660" cy="3187065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 userDrawn="1">
              <p:custDataLst>
                <p:tags r:id="rId16"/>
              </p:custDataLst>
            </p:nvPr>
          </p:nvSpPr>
          <p:spPr>
            <a:xfrm>
              <a:off x="6713583" y="975360"/>
              <a:ext cx="4899660" cy="3187065"/>
            </a:xfrm>
            <a:prstGeom prst="triangle">
              <a:avLst>
                <a:gd name="adj" fmla="val 3226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 userDrawn="1">
              <p:custDataLst>
                <p:tags r:id="rId17"/>
              </p:custDataLst>
            </p:nvPr>
          </p:nvSpPr>
          <p:spPr>
            <a:xfrm flipV="1">
              <a:off x="6713583" y="4226354"/>
              <a:ext cx="4899660" cy="2019664"/>
            </a:xfrm>
            <a:prstGeom prst="triangle">
              <a:avLst>
                <a:gd name="adj" fmla="val 5030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 userDrawn="1">
              <p:custDataLst>
                <p:tags r:id="rId18"/>
              </p:custDataLst>
            </p:nvPr>
          </p:nvSpPr>
          <p:spPr>
            <a:xfrm flipV="1">
              <a:off x="6713583" y="4226354"/>
              <a:ext cx="4899660" cy="2019664"/>
            </a:xfrm>
            <a:prstGeom prst="triangle">
              <a:avLst>
                <a:gd name="adj" fmla="val 3226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22"/>
            </p:custDataLst>
          </p:nvPr>
        </p:nvSpPr>
        <p:spPr>
          <a:xfrm>
            <a:off x="695847" y="2208516"/>
            <a:ext cx="5952518" cy="1512584"/>
          </a:xfrm>
        </p:spPr>
        <p:txBody>
          <a:bodyPr vert="horz" wrap="square" lIns="90000" tIns="46800" rIns="90000" bIns="468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60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 hasCustomPrompt="1"/>
            <p:custDataLst>
              <p:tags r:id="rId23"/>
            </p:custDataLst>
          </p:nvPr>
        </p:nvSpPr>
        <p:spPr>
          <a:xfrm>
            <a:off x="702574" y="4725358"/>
            <a:ext cx="2481263" cy="58102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8" name="文本占位符 3"/>
          <p:cNvSpPr>
            <a:spLocks noGrp="1"/>
          </p:cNvSpPr>
          <p:nvPr>
            <p:ph type="body" sz="quarter" idx="15" hasCustomPrompt="1"/>
            <p:custDataLst>
              <p:tags r:id="rId24"/>
            </p:custDataLst>
          </p:nvPr>
        </p:nvSpPr>
        <p:spPr>
          <a:xfrm>
            <a:off x="3412359" y="4725358"/>
            <a:ext cx="2481263" cy="58102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6" hasCustomPrompt="1"/>
            <p:custDataLst>
              <p:tags r:id="rId25"/>
            </p:custDataLst>
          </p:nvPr>
        </p:nvSpPr>
        <p:spPr>
          <a:xfrm>
            <a:off x="695325" y="3904536"/>
            <a:ext cx="5953125" cy="54895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4" name="等腰三角形 13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5469363" y="0"/>
            <a:ext cx="1131456" cy="6858000"/>
            <a:chOff x="5469363" y="0"/>
            <a:chExt cx="1131456" cy="6858000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5884870" y="1"/>
              <a:ext cx="715949" cy="549759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 rot="10800000" flipH="1">
              <a:off x="5469363" y="0"/>
              <a:ext cx="533768" cy="328613"/>
            </a:xfrm>
            <a:prstGeom prst="triangle">
              <a:avLst>
                <a:gd name="adj" fmla="val 2666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rot="10800000" flipV="1">
              <a:off x="5884870" y="6308241"/>
              <a:ext cx="715949" cy="549759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 userDrawn="1">
              <p:custDataLst>
                <p:tags r:id="rId6"/>
              </p:custDataLst>
            </p:nvPr>
          </p:nvSpPr>
          <p:spPr>
            <a:xfrm rot="10800000" flipH="1" flipV="1">
              <a:off x="5469363" y="6529387"/>
              <a:ext cx="533768" cy="328613"/>
            </a:xfrm>
            <a:prstGeom prst="triangle">
              <a:avLst>
                <a:gd name="adj" fmla="val 2666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 userDrawn="1">
            <p:ph type="ctrTitle" idx="14" hasCustomPrompt="1"/>
            <p:custDataLst>
              <p:tags r:id="rId10"/>
            </p:custDataLst>
          </p:nvPr>
        </p:nvSpPr>
        <p:spPr>
          <a:xfrm>
            <a:off x="4131946" y="2785110"/>
            <a:ext cx="5767705" cy="83566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 userDrawn="1">
            <p:ph type="subTitle" idx="13" hasCustomPrompt="1"/>
            <p:custDataLst>
              <p:tags r:id="rId11"/>
            </p:custDataLst>
          </p:nvPr>
        </p:nvSpPr>
        <p:spPr>
          <a:xfrm>
            <a:off x="4131946" y="3823971"/>
            <a:ext cx="5767705" cy="430616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1" name="等腰三角形 10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4" name="等腰三角形 13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3" name="等腰三角形 12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6" name="等腰三角形 15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4878000" y="0"/>
            <a:ext cx="7314000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3"/>
            </p:custDataLst>
          </p:nvPr>
        </p:nvGrpSpPr>
        <p:grpSpPr>
          <a:xfrm>
            <a:off x="1547813" y="2799477"/>
            <a:ext cx="10506074" cy="3935491"/>
            <a:chOff x="1547813" y="2799477"/>
            <a:chExt cx="10506074" cy="3935491"/>
          </a:xfrm>
        </p:grpSpPr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883061" y="2799477"/>
              <a:ext cx="1549919" cy="1226237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>
              <a:off x="1547813" y="3060533"/>
              <a:ext cx="1531752" cy="965181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06211" y="6484938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3" name="等腰三角形 12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1649074" y="6525419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1" name="等腰三角形 10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4" name="等腰三角形 13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3" name="等腰三角形 12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3" name="等腰三角形 12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81021" y="-6"/>
            <a:ext cx="12110979" cy="6858006"/>
            <a:chOff x="81021" y="-6"/>
            <a:chExt cx="12110979" cy="6858006"/>
          </a:xfrm>
        </p:grpSpPr>
        <p:sp>
          <p:nvSpPr>
            <p:cNvPr id="8" name="任意多边形 5"/>
            <p:cNvSpPr/>
            <p:nvPr userDrawn="1">
              <p:custDataLst>
                <p:tags r:id="rId3"/>
              </p:custDataLst>
            </p:nvPr>
          </p:nvSpPr>
          <p:spPr>
            <a:xfrm>
              <a:off x="774700" y="2057717"/>
              <a:ext cx="1250950" cy="2742565"/>
            </a:xfrm>
            <a:custGeom>
              <a:avLst/>
              <a:gdLst>
                <a:gd name="connisteX0" fmla="*/ 1885950 w 1896110"/>
                <a:gd name="connsiteY0" fmla="*/ 826135 h 4745355"/>
                <a:gd name="connisteX1" fmla="*/ 1885950 w 1896110"/>
                <a:gd name="connsiteY1" fmla="*/ 0 h 4745355"/>
                <a:gd name="connisteX2" fmla="*/ 0 w 1896110"/>
                <a:gd name="connsiteY2" fmla="*/ 0 h 4745355"/>
                <a:gd name="connisteX3" fmla="*/ 0 w 1896110"/>
                <a:gd name="connsiteY3" fmla="*/ 4745355 h 4745355"/>
                <a:gd name="connisteX4" fmla="*/ 1896110 w 1896110"/>
                <a:gd name="connsiteY4" fmla="*/ 4745355 h 4745355"/>
                <a:gd name="connisteX5" fmla="*/ 1896110 w 1896110"/>
                <a:gd name="connsiteY5" fmla="*/ 4003675 h 47453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896110" h="4745355">
                  <a:moveTo>
                    <a:pt x="1885950" y="826135"/>
                  </a:moveTo>
                  <a:lnTo>
                    <a:pt x="1885950" y="0"/>
                  </a:lnTo>
                  <a:lnTo>
                    <a:pt x="0" y="0"/>
                  </a:lnTo>
                  <a:lnTo>
                    <a:pt x="0" y="4745355"/>
                  </a:lnTo>
                  <a:lnTo>
                    <a:pt x="1896110" y="4745355"/>
                  </a:lnTo>
                  <a:lnTo>
                    <a:pt x="1896110" y="4003675"/>
                  </a:ln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81021" y="-5"/>
              <a:ext cx="2916822" cy="1296370"/>
            </a:xfrm>
            <a:prstGeom prst="triangle">
              <a:avLst>
                <a:gd name="adj" fmla="val 816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81023" y="-6"/>
              <a:ext cx="5694744" cy="1470581"/>
            </a:xfrm>
            <a:prstGeom prst="triangle">
              <a:avLst>
                <a:gd name="adj" fmla="val 666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81023" y="-4"/>
              <a:ext cx="4949072" cy="1470581"/>
            </a:xfrm>
            <a:prstGeom prst="triangle">
              <a:avLst>
                <a:gd name="adj" fmla="val 6179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2745581" y="5690396"/>
              <a:ext cx="1235076" cy="1136646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>
              <p:custDataLst>
                <p:tags r:id="rId8"/>
              </p:custDataLst>
            </p:nvPr>
          </p:nvCxnSpPr>
          <p:spPr>
            <a:xfrm>
              <a:off x="3981450" y="5690396"/>
              <a:ext cx="1847850" cy="114356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等腰三角形 14"/>
            <p:cNvSpPr/>
            <p:nvPr userDrawn="1">
              <p:custDataLst>
                <p:tags r:id="rId9"/>
              </p:custDataLst>
            </p:nvPr>
          </p:nvSpPr>
          <p:spPr>
            <a:xfrm>
              <a:off x="3048000" y="5867400"/>
              <a:ext cx="2682240" cy="990600"/>
            </a:xfrm>
            <a:prstGeom prst="triangle">
              <a:avLst>
                <a:gd name="adj" fmla="val 4004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 userDrawn="1">
              <p:custDataLst>
                <p:tags r:id="rId10"/>
              </p:custDataLst>
            </p:nvPr>
          </p:nvSpPr>
          <p:spPr>
            <a:xfrm>
              <a:off x="975359" y="5928360"/>
              <a:ext cx="2773681" cy="929640"/>
            </a:xfrm>
            <a:prstGeom prst="triangle">
              <a:avLst>
                <a:gd name="adj" fmla="val 6181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cxnSp>
          <p:nvCxnSpPr>
            <p:cNvPr id="17" name="直接连接符 16"/>
            <p:cNvCxnSpPr/>
            <p:nvPr userDrawn="1">
              <p:custDataLst>
                <p:tags r:id="rId11"/>
              </p:custDataLst>
            </p:nvPr>
          </p:nvCxnSpPr>
          <p:spPr>
            <a:xfrm flipH="1" flipV="1">
              <a:off x="8577073" y="4187919"/>
              <a:ext cx="2506178" cy="2658525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>
              <p:custDataLst>
                <p:tags r:id="rId12"/>
              </p:custDataLst>
            </p:nvPr>
          </p:nvCxnSpPr>
          <p:spPr>
            <a:xfrm flipV="1">
              <a:off x="11083251" y="5522042"/>
              <a:ext cx="1089699" cy="1326432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8596123" y="30956"/>
              <a:ext cx="2506178" cy="415775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 userDrawn="1">
              <p:custDataLst>
                <p:tags r:id="rId14"/>
              </p:custDataLst>
            </p:nvPr>
          </p:nvCxnSpPr>
          <p:spPr>
            <a:xfrm>
              <a:off x="11102301" y="27781"/>
              <a:ext cx="1089699" cy="2074452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 userDrawn="1">
              <p:custDataLst>
                <p:tags r:id="rId15"/>
              </p:custDataLst>
            </p:nvPr>
          </p:nvCxnSpPr>
          <p:spPr>
            <a:xfrm>
              <a:off x="6707981" y="4192278"/>
              <a:ext cx="5484019" cy="0"/>
            </a:xfrm>
            <a:prstGeom prst="line">
              <a:avLst/>
            </a:prstGeom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等腰三角形 21"/>
            <p:cNvSpPr/>
            <p:nvPr userDrawn="1">
              <p:custDataLst>
                <p:tags r:id="rId16"/>
              </p:custDataLst>
            </p:nvPr>
          </p:nvSpPr>
          <p:spPr>
            <a:xfrm>
              <a:off x="6720840" y="975360"/>
              <a:ext cx="4899660" cy="3187065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 userDrawn="1">
              <p:custDataLst>
                <p:tags r:id="rId17"/>
              </p:custDataLst>
            </p:nvPr>
          </p:nvSpPr>
          <p:spPr>
            <a:xfrm>
              <a:off x="6713583" y="975360"/>
              <a:ext cx="4899660" cy="3187065"/>
            </a:xfrm>
            <a:prstGeom prst="triangle">
              <a:avLst>
                <a:gd name="adj" fmla="val 3226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 userDrawn="1">
              <p:custDataLst>
                <p:tags r:id="rId18"/>
              </p:custDataLst>
            </p:nvPr>
          </p:nvSpPr>
          <p:spPr>
            <a:xfrm flipV="1">
              <a:off x="6713583" y="4226354"/>
              <a:ext cx="4899660" cy="2019664"/>
            </a:xfrm>
            <a:prstGeom prst="triangle">
              <a:avLst>
                <a:gd name="adj" fmla="val 5030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 userDrawn="1">
              <p:custDataLst>
                <p:tags r:id="rId19"/>
              </p:custDataLst>
            </p:nvPr>
          </p:nvSpPr>
          <p:spPr>
            <a:xfrm flipV="1">
              <a:off x="6713583" y="4226354"/>
              <a:ext cx="4899660" cy="2019664"/>
            </a:xfrm>
            <a:prstGeom prst="triangle">
              <a:avLst>
                <a:gd name="adj" fmla="val 3226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23"/>
            </p:custDataLst>
          </p:nvPr>
        </p:nvSpPr>
        <p:spPr>
          <a:xfrm>
            <a:off x="1304290" y="3888422"/>
            <a:ext cx="4359910" cy="505778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24"/>
            </p:custDataLst>
          </p:nvPr>
        </p:nvSpPr>
        <p:spPr>
          <a:xfrm>
            <a:off x="1215390" y="2562542"/>
            <a:ext cx="4359910" cy="117221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5" name="等腰三角形 14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1624102" y="104775"/>
            <a:ext cx="412698" cy="268446"/>
            <a:chOff x="152827" y="104775"/>
            <a:chExt cx="412698" cy="268446"/>
          </a:xfrm>
        </p:grpSpPr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6" name="等腰三角形 15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6" name="等腰三角形 15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3780" y="6475254"/>
            <a:ext cx="11903288" cy="268446"/>
            <a:chOff x="133780" y="6475254"/>
            <a:chExt cx="11903288" cy="268446"/>
          </a:xfrm>
        </p:grpSpPr>
        <p:sp>
          <p:nvSpPr>
            <p:cNvPr id="16" name="等腰三角形 15"/>
            <p:cNvSpPr/>
            <p:nvPr userDrawn="1">
              <p:custDataLst>
                <p:tags r:id="rId4"/>
              </p:custDataLst>
            </p:nvPr>
          </p:nvSpPr>
          <p:spPr>
            <a:xfrm>
              <a:off x="11697762" y="6475254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 userDrawn="1">
              <p:custDataLst>
                <p:tags r:id="rId5"/>
              </p:custDataLst>
            </p:nvPr>
          </p:nvSpPr>
          <p:spPr>
            <a:xfrm>
              <a:off x="11624370" y="6532404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33780" y="6486209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9" name="等腰三角形 18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76643" y="6526690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>
            <p:custDataLst>
              <p:tags r:id="rId3"/>
            </p:custDataLst>
          </p:nvPr>
        </p:nvGrpSpPr>
        <p:grpSpPr>
          <a:xfrm>
            <a:off x="300038" y="5993606"/>
            <a:ext cx="11551293" cy="614362"/>
            <a:chOff x="300038" y="5993606"/>
            <a:chExt cx="11551293" cy="614362"/>
          </a:xfrm>
        </p:grpSpPr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>
              <a:off x="11074800" y="5993606"/>
              <a:ext cx="776531" cy="614362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>
              <a:off x="10906836" y="6124399"/>
              <a:ext cx="767429" cy="483569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300038" y="6024147"/>
              <a:ext cx="1021556" cy="570546"/>
            </a:xfrm>
            <a:prstGeom prst="triangle">
              <a:avLst>
                <a:gd name="adj" fmla="val 7382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5" name="等腰三角形 14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397847" y="6116521"/>
              <a:ext cx="809631" cy="445568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81.xml"/><Relationship Id="rId23" Type="http://schemas.openxmlformats.org/officeDocument/2006/relationships/tags" Target="../tags/tag280.xml"/><Relationship Id="rId22" Type="http://schemas.openxmlformats.org/officeDocument/2006/relationships/tags" Target="../tags/tag279.xml"/><Relationship Id="rId21" Type="http://schemas.openxmlformats.org/officeDocument/2006/relationships/tags" Target="../tags/tag278.xml"/><Relationship Id="rId20" Type="http://schemas.openxmlformats.org/officeDocument/2006/relationships/tags" Target="../tags/tag27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7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image" Target="../media/image1.png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91.xml"/><Relationship Id="rId10" Type="http://schemas.openxmlformats.org/officeDocument/2006/relationships/image" Target="../media/image3.png"/><Relationship Id="rId1" Type="http://schemas.openxmlformats.org/officeDocument/2006/relationships/tags" Target="../tags/tag28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image" Target="../media/image5.jpeg"/><Relationship Id="rId6" Type="http://schemas.openxmlformats.org/officeDocument/2006/relationships/image" Target="../media/image4.png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9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4" Type="http://schemas.openxmlformats.org/officeDocument/2006/relationships/notesSlide" Target="../notesSlides/notesSlide3.xml"/><Relationship Id="rId43" Type="http://schemas.openxmlformats.org/officeDocument/2006/relationships/slideLayout" Target="../slideLayouts/slideLayout18.xml"/><Relationship Id="rId42" Type="http://schemas.openxmlformats.org/officeDocument/2006/relationships/tags" Target="../tags/tag338.xml"/><Relationship Id="rId41" Type="http://schemas.openxmlformats.org/officeDocument/2006/relationships/tags" Target="../tags/tag337.xml"/><Relationship Id="rId40" Type="http://schemas.openxmlformats.org/officeDocument/2006/relationships/image" Target="../media/image6.png"/><Relationship Id="rId4" Type="http://schemas.openxmlformats.org/officeDocument/2006/relationships/tags" Target="../tags/tag302.xml"/><Relationship Id="rId39" Type="http://schemas.openxmlformats.org/officeDocument/2006/relationships/image" Target="../media/image2.png"/><Relationship Id="rId38" Type="http://schemas.openxmlformats.org/officeDocument/2006/relationships/tags" Target="../tags/tag336.xml"/><Relationship Id="rId37" Type="http://schemas.openxmlformats.org/officeDocument/2006/relationships/tags" Target="../tags/tag335.xml"/><Relationship Id="rId36" Type="http://schemas.openxmlformats.org/officeDocument/2006/relationships/tags" Target="../tags/tag334.xml"/><Relationship Id="rId35" Type="http://schemas.openxmlformats.org/officeDocument/2006/relationships/tags" Target="../tags/tag333.xml"/><Relationship Id="rId34" Type="http://schemas.openxmlformats.org/officeDocument/2006/relationships/tags" Target="../tags/tag332.xml"/><Relationship Id="rId33" Type="http://schemas.openxmlformats.org/officeDocument/2006/relationships/tags" Target="../tags/tag331.xml"/><Relationship Id="rId32" Type="http://schemas.openxmlformats.org/officeDocument/2006/relationships/tags" Target="../tags/tag330.xml"/><Relationship Id="rId31" Type="http://schemas.openxmlformats.org/officeDocument/2006/relationships/tags" Target="../tags/tag329.xml"/><Relationship Id="rId30" Type="http://schemas.openxmlformats.org/officeDocument/2006/relationships/tags" Target="../tags/tag328.xml"/><Relationship Id="rId3" Type="http://schemas.openxmlformats.org/officeDocument/2006/relationships/tags" Target="../tags/tag301.xml"/><Relationship Id="rId29" Type="http://schemas.openxmlformats.org/officeDocument/2006/relationships/tags" Target="../tags/tag327.xml"/><Relationship Id="rId28" Type="http://schemas.openxmlformats.org/officeDocument/2006/relationships/tags" Target="../tags/tag326.xml"/><Relationship Id="rId27" Type="http://schemas.openxmlformats.org/officeDocument/2006/relationships/tags" Target="../tags/tag325.xml"/><Relationship Id="rId26" Type="http://schemas.openxmlformats.org/officeDocument/2006/relationships/tags" Target="../tags/tag324.xml"/><Relationship Id="rId25" Type="http://schemas.openxmlformats.org/officeDocument/2006/relationships/tags" Target="../tags/tag323.xml"/><Relationship Id="rId24" Type="http://schemas.openxmlformats.org/officeDocument/2006/relationships/tags" Target="../tags/tag322.xml"/><Relationship Id="rId23" Type="http://schemas.openxmlformats.org/officeDocument/2006/relationships/tags" Target="../tags/tag321.xml"/><Relationship Id="rId22" Type="http://schemas.openxmlformats.org/officeDocument/2006/relationships/tags" Target="../tags/tag320.xml"/><Relationship Id="rId21" Type="http://schemas.openxmlformats.org/officeDocument/2006/relationships/tags" Target="../tags/tag319.xml"/><Relationship Id="rId20" Type="http://schemas.openxmlformats.org/officeDocument/2006/relationships/tags" Target="../tags/tag318.xml"/><Relationship Id="rId2" Type="http://schemas.openxmlformats.org/officeDocument/2006/relationships/tags" Target="../tags/tag300.xml"/><Relationship Id="rId19" Type="http://schemas.openxmlformats.org/officeDocument/2006/relationships/tags" Target="../tags/tag317.xml"/><Relationship Id="rId18" Type="http://schemas.openxmlformats.org/officeDocument/2006/relationships/tags" Target="../tags/tag316.xml"/><Relationship Id="rId17" Type="http://schemas.openxmlformats.org/officeDocument/2006/relationships/tags" Target="../tags/tag315.xml"/><Relationship Id="rId16" Type="http://schemas.openxmlformats.org/officeDocument/2006/relationships/tags" Target="../tags/tag314.xml"/><Relationship Id="rId15" Type="http://schemas.openxmlformats.org/officeDocument/2006/relationships/tags" Target="../tags/tag313.xml"/><Relationship Id="rId14" Type="http://schemas.openxmlformats.org/officeDocument/2006/relationships/tags" Target="../tags/tag312.xml"/><Relationship Id="rId13" Type="http://schemas.openxmlformats.org/officeDocument/2006/relationships/tags" Target="../tags/tag311.xml"/><Relationship Id="rId12" Type="http://schemas.openxmlformats.org/officeDocument/2006/relationships/tags" Target="../tags/tag310.xml"/><Relationship Id="rId11" Type="http://schemas.openxmlformats.org/officeDocument/2006/relationships/tags" Target="../tags/tag309.xml"/><Relationship Id="rId10" Type="http://schemas.openxmlformats.org/officeDocument/2006/relationships/tags" Target="../tags/tag308.xml"/><Relationship Id="rId1" Type="http://schemas.openxmlformats.org/officeDocument/2006/relationships/tags" Target="../tags/tag29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4" Type="http://schemas.openxmlformats.org/officeDocument/2006/relationships/notesSlide" Target="../notesSlides/notesSlide4.xml"/><Relationship Id="rId33" Type="http://schemas.openxmlformats.org/officeDocument/2006/relationships/slideLayout" Target="../slideLayouts/slideLayout18.xml"/><Relationship Id="rId32" Type="http://schemas.openxmlformats.org/officeDocument/2006/relationships/tags" Target="../tags/tag363.xml"/><Relationship Id="rId31" Type="http://schemas.openxmlformats.org/officeDocument/2006/relationships/tags" Target="../tags/tag362.xml"/><Relationship Id="rId30" Type="http://schemas.openxmlformats.org/officeDocument/2006/relationships/image" Target="../media/image11.png"/><Relationship Id="rId3" Type="http://schemas.openxmlformats.org/officeDocument/2006/relationships/tags" Target="../tags/tag341.xml"/><Relationship Id="rId29" Type="http://schemas.openxmlformats.org/officeDocument/2006/relationships/tags" Target="../tags/tag361.xml"/><Relationship Id="rId28" Type="http://schemas.openxmlformats.org/officeDocument/2006/relationships/image" Target="../media/image10.png"/><Relationship Id="rId27" Type="http://schemas.openxmlformats.org/officeDocument/2006/relationships/customXml" Target="../ink/ink2.xml"/><Relationship Id="rId26" Type="http://schemas.openxmlformats.org/officeDocument/2006/relationships/image" Target="../media/image9.png"/><Relationship Id="rId25" Type="http://schemas.openxmlformats.org/officeDocument/2006/relationships/customXml" Target="../ink/ink1.xml"/><Relationship Id="rId24" Type="http://schemas.openxmlformats.org/officeDocument/2006/relationships/tags" Target="../tags/tag360.xml"/><Relationship Id="rId23" Type="http://schemas.openxmlformats.org/officeDocument/2006/relationships/image" Target="../media/image8.png"/><Relationship Id="rId22" Type="http://schemas.openxmlformats.org/officeDocument/2006/relationships/tags" Target="../tags/tag359.xml"/><Relationship Id="rId21" Type="http://schemas.openxmlformats.org/officeDocument/2006/relationships/image" Target="../media/image7.png"/><Relationship Id="rId20" Type="http://schemas.openxmlformats.org/officeDocument/2006/relationships/tags" Target="../tags/tag358.xml"/><Relationship Id="rId2" Type="http://schemas.openxmlformats.org/officeDocument/2006/relationships/tags" Target="../tags/tag340.xml"/><Relationship Id="rId19" Type="http://schemas.openxmlformats.org/officeDocument/2006/relationships/tags" Target="../tags/tag357.xml"/><Relationship Id="rId18" Type="http://schemas.openxmlformats.org/officeDocument/2006/relationships/tags" Target="../tags/tag356.xml"/><Relationship Id="rId17" Type="http://schemas.openxmlformats.org/officeDocument/2006/relationships/tags" Target="../tags/tag355.xml"/><Relationship Id="rId16" Type="http://schemas.openxmlformats.org/officeDocument/2006/relationships/tags" Target="../tags/tag354.xml"/><Relationship Id="rId15" Type="http://schemas.openxmlformats.org/officeDocument/2006/relationships/tags" Target="../tags/tag353.xml"/><Relationship Id="rId14" Type="http://schemas.openxmlformats.org/officeDocument/2006/relationships/tags" Target="../tags/tag352.xml"/><Relationship Id="rId13" Type="http://schemas.openxmlformats.org/officeDocument/2006/relationships/tags" Target="../tags/tag35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tags" Target="../tags/tag33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381.xml"/><Relationship Id="rId2" Type="http://schemas.openxmlformats.org/officeDocument/2006/relationships/tags" Target="../tags/tag365.xml"/><Relationship Id="rId19" Type="http://schemas.openxmlformats.org/officeDocument/2006/relationships/tags" Target="../tags/tag380.xml"/><Relationship Id="rId18" Type="http://schemas.openxmlformats.org/officeDocument/2006/relationships/tags" Target="../tags/tag379.xml"/><Relationship Id="rId17" Type="http://schemas.openxmlformats.org/officeDocument/2006/relationships/tags" Target="../tags/tag378.xml"/><Relationship Id="rId16" Type="http://schemas.openxmlformats.org/officeDocument/2006/relationships/tags" Target="../tags/tag377.xml"/><Relationship Id="rId15" Type="http://schemas.openxmlformats.org/officeDocument/2006/relationships/tags" Target="../tags/tag376.xml"/><Relationship Id="rId14" Type="http://schemas.openxmlformats.org/officeDocument/2006/relationships/tags" Target="../tags/tag375.xml"/><Relationship Id="rId13" Type="http://schemas.openxmlformats.org/officeDocument/2006/relationships/tags" Target="../tags/tag37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tags" Target="../tags/tag3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image" Target="../media/image14.png"/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91.xml"/><Relationship Id="rId12" Type="http://schemas.openxmlformats.org/officeDocument/2006/relationships/image" Target="../media/image15.png"/><Relationship Id="rId11" Type="http://schemas.openxmlformats.org/officeDocument/2006/relationships/image" Target="../media/image12.png"/><Relationship Id="rId10" Type="http://schemas.openxmlformats.org/officeDocument/2006/relationships/tags" Target="../tags/tag390.xml"/><Relationship Id="rId1" Type="http://schemas.openxmlformats.org/officeDocument/2006/relationships/tags" Target="../tags/tag38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403.xml"/><Relationship Id="rId14" Type="http://schemas.openxmlformats.org/officeDocument/2006/relationships/tags" Target="../tags/tag402.xml"/><Relationship Id="rId13" Type="http://schemas.openxmlformats.org/officeDocument/2006/relationships/tags" Target="../tags/tag401.xml"/><Relationship Id="rId12" Type="http://schemas.openxmlformats.org/officeDocument/2006/relationships/tags" Target="../tags/tag400.xml"/><Relationship Id="rId11" Type="http://schemas.openxmlformats.org/officeDocument/2006/relationships/tags" Target="../tags/tag399.xml"/><Relationship Id="rId10" Type="http://schemas.openxmlformats.org/officeDocument/2006/relationships/tags" Target="../tags/tag398.xml"/><Relationship Id="rId1" Type="http://schemas.openxmlformats.org/officeDocument/2006/relationships/tags" Target="../tags/tag3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2.png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image" Target="../media/image19.png"/><Relationship Id="rId1" Type="http://schemas.openxmlformats.org/officeDocument/2006/relationships/tags" Target="../tags/tag4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>
                <a:solidFill>
                  <a:schemeClr val="accent1">
                    <a:lumMod val="75000"/>
                  </a:schemeClr>
                </a:solidFill>
              </a:rPr>
              <a:t>全球学术快报APP</a:t>
            </a:r>
            <a:endParaRPr lang="zh-CN" altLang="zh-C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15" y="2151380"/>
            <a:ext cx="7406640" cy="3814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1034415" y="1329055"/>
            <a:ext cx="727583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spc="1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全球学术快报2.0电脑端与手机端资源同步更新</a:t>
            </a:r>
            <a:endParaRPr lang="zh-CN" altLang="en-US" sz="2400" b="1" spc="15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0" y="-4703"/>
            <a:ext cx="121920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知网手机端</a:t>
            </a:r>
            <a:endParaRPr lang="zh-CN" altLang="en-US" sz="32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69425" y="1959610"/>
            <a:ext cx="2225537" cy="4197818"/>
            <a:chOff x="5120" y="4569"/>
            <a:chExt cx="4475" cy="8971"/>
          </a:xfrm>
        </p:grpSpPr>
        <p:pic>
          <p:nvPicPr>
            <p:cNvPr id="56" name="图片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" y="4569"/>
              <a:ext cx="4475" cy="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64" y="5642"/>
              <a:ext cx="3587" cy="6664"/>
            </a:xfrm>
            <a:prstGeom prst="rect">
              <a:avLst/>
            </a:prstGeom>
          </p:spPr>
        </p:pic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4" name="图片 13" descr="C:\Users\HUGO\Downloads\1546415931.png1546415931"/>
          <p:cNvPicPr>
            <a:picLocks noChangeAspect="1"/>
          </p:cNvPicPr>
          <p:nvPr/>
        </p:nvPicPr>
        <p:blipFill>
          <a:blip r:embed="rId6"/>
          <a:srcRect l="13740" t="21103" r="28142" b="20425"/>
          <a:stretch>
            <a:fillRect/>
          </a:stretch>
        </p:blipFill>
        <p:spPr>
          <a:xfrm>
            <a:off x="6672580" y="1664335"/>
            <a:ext cx="2367915" cy="2382520"/>
          </a:xfrm>
          <a:prstGeom prst="rect">
            <a:avLst/>
          </a:prstGeom>
        </p:spPr>
      </p:pic>
      <p:pic>
        <p:nvPicPr>
          <p:cNvPr id="3" name="图片 2" descr="ede5c145b7b9689ae9e7ef0e0733e6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3285" y="1670685"/>
            <a:ext cx="2342515" cy="2342515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1918335" y="4372610"/>
            <a:ext cx="8858885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</a:pPr>
            <a:r>
              <a:rPr 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可扫描以上二维码或至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“APP Store”/</a:t>
            </a: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“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安卓应用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商店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”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Gill Sans" panose="020B0502020104020203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搜索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全球学术快报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panose="020B0502020104020203" charset="0"/>
              </a:rPr>
              <a:t>下载</a:t>
            </a:r>
            <a:endParaRPr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Gill Sans" panose="020B0502020104020203" charset="0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0" y="-4703"/>
            <a:ext cx="121920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知网手机端下载</a:t>
            </a:r>
            <a:endParaRPr lang="zh-CN" altLang="en-US" sz="32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1824112">
            <a:off x="1746885" y="1616710"/>
            <a:ext cx="3731895" cy="3881755"/>
            <a:chOff x="3482976" y="522288"/>
            <a:chExt cx="2090737" cy="2117725"/>
          </a:xfrm>
          <a:solidFill>
            <a:schemeClr val="accent1"/>
          </a:solidFill>
        </p:grpSpPr>
        <p:sp>
          <p:nvSpPr>
            <p:cNvPr id="6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5264150" y="2328863"/>
              <a:ext cx="39687" cy="34925"/>
            </a:xfrm>
            <a:custGeom>
              <a:avLst/>
              <a:gdLst>
                <a:gd name="T0" fmla="*/ 0 w 28"/>
                <a:gd name="T1" fmla="*/ 26 h 26"/>
                <a:gd name="T2" fmla="*/ 14 w 28"/>
                <a:gd name="T3" fmla="*/ 15 h 26"/>
                <a:gd name="T4" fmla="*/ 28 w 28"/>
                <a:gd name="T5" fmla="*/ 0 h 26"/>
                <a:gd name="T6" fmla="*/ 0 w 28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6">
                  <a:moveTo>
                    <a:pt x="0" y="26"/>
                  </a:moveTo>
                  <a:cubicBezTo>
                    <a:pt x="3" y="18"/>
                    <a:pt x="10" y="19"/>
                    <a:pt x="14" y="15"/>
                  </a:cubicBezTo>
                  <a:cubicBezTo>
                    <a:pt x="20" y="11"/>
                    <a:pt x="21" y="4"/>
                    <a:pt x="28" y="0"/>
                  </a:cubicBezTo>
                  <a:cubicBezTo>
                    <a:pt x="24" y="13"/>
                    <a:pt x="8" y="24"/>
                    <a:pt x="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Freeform 6"/>
            <p:cNvSpPr/>
            <p:nvPr>
              <p:custDataLst>
                <p:tags r:id="rId7"/>
              </p:custDataLst>
            </p:nvPr>
          </p:nvSpPr>
          <p:spPr bwMode="auto">
            <a:xfrm>
              <a:off x="5505450" y="1222375"/>
              <a:ext cx="20637" cy="50800"/>
            </a:xfrm>
            <a:custGeom>
              <a:avLst/>
              <a:gdLst>
                <a:gd name="T0" fmla="*/ 15 w 15"/>
                <a:gd name="T1" fmla="*/ 36 h 37"/>
                <a:gd name="T2" fmla="*/ 11 w 15"/>
                <a:gd name="T3" fmla="*/ 28 h 37"/>
                <a:gd name="T4" fmla="*/ 7 w 15"/>
                <a:gd name="T5" fmla="*/ 20 h 37"/>
                <a:gd name="T6" fmla="*/ 4 w 15"/>
                <a:gd name="T7" fmla="*/ 8 h 37"/>
                <a:gd name="T8" fmla="*/ 1 w 15"/>
                <a:gd name="T9" fmla="*/ 0 h 37"/>
                <a:gd name="T10" fmla="*/ 8 w 15"/>
                <a:gd name="T11" fmla="*/ 13 h 37"/>
                <a:gd name="T12" fmla="*/ 12 w 15"/>
                <a:gd name="T13" fmla="*/ 24 h 37"/>
                <a:gd name="T14" fmla="*/ 15 w 15"/>
                <a:gd name="T1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7">
                  <a:moveTo>
                    <a:pt x="15" y="36"/>
                  </a:moveTo>
                  <a:cubicBezTo>
                    <a:pt x="14" y="37"/>
                    <a:pt x="13" y="31"/>
                    <a:pt x="11" y="28"/>
                  </a:cubicBezTo>
                  <a:cubicBezTo>
                    <a:pt x="11" y="26"/>
                    <a:pt x="8" y="23"/>
                    <a:pt x="7" y="20"/>
                  </a:cubicBezTo>
                  <a:cubicBezTo>
                    <a:pt x="6" y="16"/>
                    <a:pt x="5" y="11"/>
                    <a:pt x="4" y="8"/>
                  </a:cubicBezTo>
                  <a:cubicBezTo>
                    <a:pt x="3" y="5"/>
                    <a:pt x="0" y="6"/>
                    <a:pt x="1" y="0"/>
                  </a:cubicBezTo>
                  <a:cubicBezTo>
                    <a:pt x="4" y="1"/>
                    <a:pt x="6" y="6"/>
                    <a:pt x="8" y="13"/>
                  </a:cubicBezTo>
                  <a:cubicBezTo>
                    <a:pt x="9" y="17"/>
                    <a:pt x="11" y="20"/>
                    <a:pt x="12" y="24"/>
                  </a:cubicBezTo>
                  <a:cubicBezTo>
                    <a:pt x="13" y="28"/>
                    <a:pt x="14" y="32"/>
                    <a:pt x="1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7"/>
            <p:cNvSpPr/>
            <p:nvPr>
              <p:custDataLst>
                <p:tags r:id="rId8"/>
              </p:custDataLst>
            </p:nvPr>
          </p:nvSpPr>
          <p:spPr bwMode="auto">
            <a:xfrm>
              <a:off x="5076825" y="688975"/>
              <a:ext cx="23812" cy="15875"/>
            </a:xfrm>
            <a:custGeom>
              <a:avLst/>
              <a:gdLst>
                <a:gd name="T0" fmla="*/ 0 w 17"/>
                <a:gd name="T1" fmla="*/ 0 h 11"/>
                <a:gd name="T2" fmla="*/ 13 w 17"/>
                <a:gd name="T3" fmla="*/ 11 h 11"/>
                <a:gd name="T4" fmla="*/ 0 w 1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cubicBezTo>
                    <a:pt x="1" y="0"/>
                    <a:pt x="17" y="9"/>
                    <a:pt x="13" y="11"/>
                  </a:cubicBezTo>
                  <a:cubicBezTo>
                    <a:pt x="8" y="7"/>
                    <a:pt x="2" y="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8"/>
            <p:cNvSpPr/>
            <p:nvPr>
              <p:custDataLst>
                <p:tags r:id="rId9"/>
              </p:custDataLst>
            </p:nvPr>
          </p:nvSpPr>
          <p:spPr bwMode="auto">
            <a:xfrm>
              <a:off x="4991100" y="642938"/>
              <a:ext cx="19050" cy="11113"/>
            </a:xfrm>
            <a:custGeom>
              <a:avLst/>
              <a:gdLst>
                <a:gd name="T0" fmla="*/ 14 w 14"/>
                <a:gd name="T1" fmla="*/ 6 h 8"/>
                <a:gd name="T2" fmla="*/ 4 w 14"/>
                <a:gd name="T3" fmla="*/ 0 h 8"/>
                <a:gd name="T4" fmla="*/ 14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8"/>
                    <a:pt x="0" y="1"/>
                    <a:pt x="4" y="0"/>
                  </a:cubicBezTo>
                  <a:cubicBezTo>
                    <a:pt x="8" y="0"/>
                    <a:pt x="10" y="3"/>
                    <a:pt x="1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9"/>
            <p:cNvSpPr/>
            <p:nvPr>
              <p:custDataLst>
                <p:tags r:id="rId10"/>
              </p:custDataLst>
            </p:nvPr>
          </p:nvSpPr>
          <p:spPr bwMode="auto">
            <a:xfrm>
              <a:off x="4756150" y="552450"/>
              <a:ext cx="22225" cy="7938"/>
            </a:xfrm>
            <a:custGeom>
              <a:avLst/>
              <a:gdLst>
                <a:gd name="T0" fmla="*/ 0 w 15"/>
                <a:gd name="T1" fmla="*/ 2 h 6"/>
                <a:gd name="T2" fmla="*/ 15 w 15"/>
                <a:gd name="T3" fmla="*/ 3 h 6"/>
                <a:gd name="T4" fmla="*/ 14 w 15"/>
                <a:gd name="T5" fmla="*/ 6 h 6"/>
                <a:gd name="T6" fmla="*/ 0 w 15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0" y="2"/>
                  </a:moveTo>
                  <a:cubicBezTo>
                    <a:pt x="3" y="0"/>
                    <a:pt x="8" y="1"/>
                    <a:pt x="15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2" y="4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10"/>
            <p:cNvSpPr/>
            <p:nvPr>
              <p:custDataLst>
                <p:tags r:id="rId11"/>
              </p:custDataLst>
            </p:nvPr>
          </p:nvSpPr>
          <p:spPr bwMode="auto">
            <a:xfrm>
              <a:off x="4208463" y="2438400"/>
              <a:ext cx="17462" cy="6350"/>
            </a:xfrm>
            <a:custGeom>
              <a:avLst/>
              <a:gdLst>
                <a:gd name="T0" fmla="*/ 12 w 12"/>
                <a:gd name="T1" fmla="*/ 4 h 4"/>
                <a:gd name="T2" fmla="*/ 7 w 12"/>
                <a:gd name="T3" fmla="*/ 3 h 4"/>
                <a:gd name="T4" fmla="*/ 0 w 12"/>
                <a:gd name="T5" fmla="*/ 1 h 4"/>
                <a:gd name="T6" fmla="*/ 6 w 12"/>
                <a:gd name="T7" fmla="*/ 1 h 4"/>
                <a:gd name="T8" fmla="*/ 12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cubicBezTo>
                    <a:pt x="12" y="4"/>
                    <a:pt x="10" y="4"/>
                    <a:pt x="7" y="3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1" y="0"/>
                    <a:pt x="3" y="0"/>
                    <a:pt x="6" y="1"/>
                  </a:cubicBezTo>
                  <a:cubicBezTo>
                    <a:pt x="8" y="2"/>
                    <a:pt x="11" y="3"/>
                    <a:pt x="1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11"/>
            <p:cNvSpPr/>
            <p:nvPr>
              <p:custDataLst>
                <p:tags r:id="rId12"/>
              </p:custDataLst>
            </p:nvPr>
          </p:nvSpPr>
          <p:spPr bwMode="auto">
            <a:xfrm>
              <a:off x="4410075" y="2465388"/>
              <a:ext cx="19050" cy="6350"/>
            </a:xfrm>
            <a:custGeom>
              <a:avLst/>
              <a:gdLst>
                <a:gd name="T0" fmla="*/ 11 w 13"/>
                <a:gd name="T1" fmla="*/ 5 h 5"/>
                <a:gd name="T2" fmla="*/ 0 w 13"/>
                <a:gd name="T3" fmla="*/ 3 h 5"/>
                <a:gd name="T4" fmla="*/ 11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11" y="5"/>
                  </a:moveTo>
                  <a:cubicBezTo>
                    <a:pt x="5" y="5"/>
                    <a:pt x="5" y="3"/>
                    <a:pt x="0" y="3"/>
                  </a:cubicBezTo>
                  <a:cubicBezTo>
                    <a:pt x="1" y="0"/>
                    <a:pt x="13" y="1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12"/>
            <p:cNvSpPr/>
            <p:nvPr>
              <p:custDataLst>
                <p:tags r:id="rId13"/>
              </p:custDataLst>
            </p:nvPr>
          </p:nvSpPr>
          <p:spPr bwMode="auto">
            <a:xfrm>
              <a:off x="4586288" y="2447925"/>
              <a:ext cx="12700" cy="6350"/>
            </a:xfrm>
            <a:custGeom>
              <a:avLst/>
              <a:gdLst>
                <a:gd name="T0" fmla="*/ 9 w 10"/>
                <a:gd name="T1" fmla="*/ 3 h 4"/>
                <a:gd name="T2" fmla="*/ 0 w 10"/>
                <a:gd name="T3" fmla="*/ 4 h 4"/>
                <a:gd name="T4" fmla="*/ 9 w 10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cubicBezTo>
                    <a:pt x="5" y="4"/>
                    <a:pt x="5" y="2"/>
                    <a:pt x="0" y="4"/>
                  </a:cubicBezTo>
                  <a:cubicBezTo>
                    <a:pt x="0" y="1"/>
                    <a:pt x="10" y="0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13"/>
            <p:cNvSpPr/>
            <p:nvPr>
              <p:custDataLst>
                <p:tags r:id="rId14"/>
              </p:custDataLst>
            </p:nvPr>
          </p:nvSpPr>
          <p:spPr bwMode="auto">
            <a:xfrm>
              <a:off x="3859213" y="2181225"/>
              <a:ext cx="11112" cy="12700"/>
            </a:xfrm>
            <a:custGeom>
              <a:avLst/>
              <a:gdLst>
                <a:gd name="T0" fmla="*/ 0 w 8"/>
                <a:gd name="T1" fmla="*/ 2 h 9"/>
                <a:gd name="T2" fmla="*/ 8 w 8"/>
                <a:gd name="T3" fmla="*/ 8 h 9"/>
                <a:gd name="T4" fmla="*/ 0 w 8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2" y="0"/>
                    <a:pt x="5" y="4"/>
                    <a:pt x="8" y="8"/>
                  </a:cubicBezTo>
                  <a:cubicBezTo>
                    <a:pt x="6" y="9"/>
                    <a:pt x="3" y="5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14"/>
            <p:cNvSpPr/>
            <p:nvPr>
              <p:custDataLst>
                <p:tags r:id="rId15"/>
              </p:custDataLst>
            </p:nvPr>
          </p:nvSpPr>
          <p:spPr bwMode="auto">
            <a:xfrm>
              <a:off x="3987800" y="885825"/>
              <a:ext cx="19050" cy="14288"/>
            </a:xfrm>
            <a:custGeom>
              <a:avLst/>
              <a:gdLst>
                <a:gd name="T0" fmla="*/ 12 w 13"/>
                <a:gd name="T1" fmla="*/ 1 h 10"/>
                <a:gd name="T2" fmla="*/ 1 w 13"/>
                <a:gd name="T3" fmla="*/ 10 h 10"/>
                <a:gd name="T4" fmla="*/ 7 w 13"/>
                <a:gd name="T5" fmla="*/ 5 h 10"/>
                <a:gd name="T6" fmla="*/ 12 w 13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12" y="1"/>
                  </a:moveTo>
                  <a:cubicBezTo>
                    <a:pt x="13" y="3"/>
                    <a:pt x="4" y="9"/>
                    <a:pt x="1" y="10"/>
                  </a:cubicBezTo>
                  <a:cubicBezTo>
                    <a:pt x="0" y="8"/>
                    <a:pt x="5" y="7"/>
                    <a:pt x="7" y="5"/>
                  </a:cubicBezTo>
                  <a:cubicBezTo>
                    <a:pt x="7" y="4"/>
                    <a:pt x="8" y="0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15"/>
            <p:cNvSpPr/>
            <p:nvPr>
              <p:custDataLst>
                <p:tags r:id="rId16"/>
              </p:custDataLst>
            </p:nvPr>
          </p:nvSpPr>
          <p:spPr bwMode="auto">
            <a:xfrm>
              <a:off x="4305300" y="2344738"/>
              <a:ext cx="15875" cy="4763"/>
            </a:xfrm>
            <a:custGeom>
              <a:avLst/>
              <a:gdLst>
                <a:gd name="T0" fmla="*/ 2 w 11"/>
                <a:gd name="T1" fmla="*/ 0 h 4"/>
                <a:gd name="T2" fmla="*/ 11 w 11"/>
                <a:gd name="T3" fmla="*/ 2 h 4"/>
                <a:gd name="T4" fmla="*/ 2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5" y="0"/>
                    <a:pt x="8" y="1"/>
                    <a:pt x="11" y="2"/>
                  </a:cubicBezTo>
                  <a:cubicBezTo>
                    <a:pt x="11" y="4"/>
                    <a:pt x="0" y="3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16"/>
            <p:cNvSpPr/>
            <p:nvPr>
              <p:custDataLst>
                <p:tags r:id="rId17"/>
              </p:custDataLst>
            </p:nvPr>
          </p:nvSpPr>
          <p:spPr bwMode="auto">
            <a:xfrm>
              <a:off x="4279900" y="2338388"/>
              <a:ext cx="22225" cy="6350"/>
            </a:xfrm>
            <a:custGeom>
              <a:avLst/>
              <a:gdLst>
                <a:gd name="T0" fmla="*/ 0 w 17"/>
                <a:gd name="T1" fmla="*/ 2 h 5"/>
                <a:gd name="T2" fmla="*/ 17 w 17"/>
                <a:gd name="T3" fmla="*/ 4 h 5"/>
                <a:gd name="T4" fmla="*/ 10 w 17"/>
                <a:gd name="T5" fmla="*/ 5 h 5"/>
                <a:gd name="T6" fmla="*/ 5 w 17"/>
                <a:gd name="T7" fmla="*/ 3 h 5"/>
                <a:gd name="T8" fmla="*/ 0 w 1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cubicBezTo>
                    <a:pt x="4" y="0"/>
                    <a:pt x="12" y="0"/>
                    <a:pt x="17" y="4"/>
                  </a:cubicBezTo>
                  <a:cubicBezTo>
                    <a:pt x="16" y="5"/>
                    <a:pt x="13" y="5"/>
                    <a:pt x="10" y="5"/>
                  </a:cubicBezTo>
                  <a:cubicBezTo>
                    <a:pt x="8" y="4"/>
                    <a:pt x="6" y="4"/>
                    <a:pt x="5" y="3"/>
                  </a:cubicBezTo>
                  <a:cubicBezTo>
                    <a:pt x="3" y="3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7"/>
            <p:cNvSpPr/>
            <p:nvPr>
              <p:custDataLst>
                <p:tags r:id="rId18"/>
              </p:custDataLst>
            </p:nvPr>
          </p:nvSpPr>
          <p:spPr bwMode="auto">
            <a:xfrm>
              <a:off x="5189538" y="1308100"/>
              <a:ext cx="11112" cy="19050"/>
            </a:xfrm>
            <a:custGeom>
              <a:avLst/>
              <a:gdLst>
                <a:gd name="T0" fmla="*/ 8 w 8"/>
                <a:gd name="T1" fmla="*/ 9 h 14"/>
                <a:gd name="T2" fmla="*/ 4 w 8"/>
                <a:gd name="T3" fmla="*/ 0 h 14"/>
                <a:gd name="T4" fmla="*/ 8 w 8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8" y="9"/>
                  </a:moveTo>
                  <a:cubicBezTo>
                    <a:pt x="4" y="14"/>
                    <a:pt x="0" y="0"/>
                    <a:pt x="4" y="0"/>
                  </a:cubicBezTo>
                  <a:cubicBezTo>
                    <a:pt x="5" y="4"/>
                    <a:pt x="7" y="4"/>
                    <a:pt x="8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8"/>
            <p:cNvSpPr/>
            <p:nvPr>
              <p:custDataLst>
                <p:tags r:id="rId19"/>
              </p:custDataLst>
            </p:nvPr>
          </p:nvSpPr>
          <p:spPr bwMode="auto">
            <a:xfrm>
              <a:off x="3794125" y="1906588"/>
              <a:ext cx="6350" cy="14288"/>
            </a:xfrm>
            <a:custGeom>
              <a:avLst/>
              <a:gdLst>
                <a:gd name="T0" fmla="*/ 0 w 5"/>
                <a:gd name="T1" fmla="*/ 3 h 10"/>
                <a:gd name="T2" fmla="*/ 5 w 5"/>
                <a:gd name="T3" fmla="*/ 10 h 10"/>
                <a:gd name="T4" fmla="*/ 2 w 5"/>
                <a:gd name="T5" fmla="*/ 8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2" y="0"/>
                    <a:pt x="5" y="7"/>
                    <a:pt x="5" y="10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6"/>
                    <a:pt x="1" y="5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9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3482976" y="522288"/>
              <a:ext cx="2090737" cy="2117725"/>
            </a:xfrm>
            <a:custGeom>
              <a:avLst/>
              <a:gdLst>
                <a:gd name="T0" fmla="*/ 1259 w 1515"/>
                <a:gd name="T1" fmla="*/ 230 h 1534"/>
                <a:gd name="T2" fmla="*/ 1482 w 1515"/>
                <a:gd name="T3" fmla="*/ 963 h 1534"/>
                <a:gd name="T4" fmla="*/ 1469 w 1515"/>
                <a:gd name="T5" fmla="*/ 1049 h 1534"/>
                <a:gd name="T6" fmla="*/ 1305 w 1515"/>
                <a:gd name="T7" fmla="*/ 253 h 1534"/>
                <a:gd name="T8" fmla="*/ 688 w 1515"/>
                <a:gd name="T9" fmla="*/ 4 h 1534"/>
                <a:gd name="T10" fmla="*/ 132 w 1515"/>
                <a:gd name="T11" fmla="*/ 316 h 1534"/>
                <a:gd name="T12" fmla="*/ 71 w 1515"/>
                <a:gd name="T13" fmla="*/ 739 h 1534"/>
                <a:gd name="T14" fmla="*/ 127 w 1515"/>
                <a:gd name="T15" fmla="*/ 575 h 1534"/>
                <a:gd name="T16" fmla="*/ 494 w 1515"/>
                <a:gd name="T17" fmla="*/ 205 h 1534"/>
                <a:gd name="T18" fmla="*/ 783 w 1515"/>
                <a:gd name="T19" fmla="*/ 194 h 1534"/>
                <a:gd name="T20" fmla="*/ 1198 w 1515"/>
                <a:gd name="T21" fmla="*/ 511 h 1534"/>
                <a:gd name="T22" fmla="*/ 1209 w 1515"/>
                <a:gd name="T23" fmla="*/ 912 h 1534"/>
                <a:gd name="T24" fmla="*/ 832 w 1515"/>
                <a:gd name="T25" fmla="*/ 1218 h 1534"/>
                <a:gd name="T26" fmla="*/ 1025 w 1515"/>
                <a:gd name="T27" fmla="*/ 1188 h 1534"/>
                <a:gd name="T28" fmla="*/ 967 w 1515"/>
                <a:gd name="T29" fmla="*/ 1237 h 1534"/>
                <a:gd name="T30" fmla="*/ 414 w 1515"/>
                <a:gd name="T31" fmla="*/ 1206 h 1534"/>
                <a:gd name="T32" fmla="*/ 373 w 1515"/>
                <a:gd name="T33" fmla="*/ 1194 h 1534"/>
                <a:gd name="T34" fmla="*/ 969 w 1515"/>
                <a:gd name="T35" fmla="*/ 1251 h 1534"/>
                <a:gd name="T36" fmla="*/ 859 w 1515"/>
                <a:gd name="T37" fmla="*/ 1317 h 1534"/>
                <a:gd name="T38" fmla="*/ 418 w 1515"/>
                <a:gd name="T39" fmla="*/ 1250 h 1534"/>
                <a:gd name="T40" fmla="*/ 205 w 1515"/>
                <a:gd name="T41" fmla="*/ 1049 h 1534"/>
                <a:gd name="T42" fmla="*/ 568 w 1515"/>
                <a:gd name="T43" fmla="*/ 1334 h 1534"/>
                <a:gd name="T44" fmla="*/ 1133 w 1515"/>
                <a:gd name="T45" fmla="*/ 1200 h 1534"/>
                <a:gd name="T46" fmla="*/ 811 w 1515"/>
                <a:gd name="T47" fmla="*/ 1371 h 1534"/>
                <a:gd name="T48" fmla="*/ 287 w 1515"/>
                <a:gd name="T49" fmla="*/ 1226 h 1534"/>
                <a:gd name="T50" fmla="*/ 874 w 1515"/>
                <a:gd name="T51" fmla="*/ 1382 h 1534"/>
                <a:gd name="T52" fmla="*/ 360 w 1515"/>
                <a:gd name="T53" fmla="*/ 1324 h 1534"/>
                <a:gd name="T54" fmla="*/ 53 w 1515"/>
                <a:gd name="T55" fmla="*/ 966 h 1534"/>
                <a:gd name="T56" fmla="*/ 319 w 1515"/>
                <a:gd name="T57" fmla="*/ 1342 h 1534"/>
                <a:gd name="T58" fmla="*/ 1023 w 1515"/>
                <a:gd name="T59" fmla="*/ 1374 h 1534"/>
                <a:gd name="T60" fmla="*/ 1097 w 1515"/>
                <a:gd name="T61" fmla="*/ 1391 h 1534"/>
                <a:gd name="T62" fmla="*/ 855 w 1515"/>
                <a:gd name="T63" fmla="*/ 1511 h 1534"/>
                <a:gd name="T64" fmla="*/ 1429 w 1515"/>
                <a:gd name="T65" fmla="*/ 987 h 1534"/>
                <a:gd name="T66" fmla="*/ 1219 w 1515"/>
                <a:gd name="T67" fmla="*/ 209 h 1534"/>
                <a:gd name="T68" fmla="*/ 1078 w 1515"/>
                <a:gd name="T69" fmla="*/ 127 h 1534"/>
                <a:gd name="T70" fmla="*/ 1288 w 1515"/>
                <a:gd name="T71" fmla="*/ 312 h 1534"/>
                <a:gd name="T72" fmla="*/ 1388 w 1515"/>
                <a:gd name="T73" fmla="*/ 932 h 1534"/>
                <a:gd name="T74" fmla="*/ 1245 w 1515"/>
                <a:gd name="T75" fmla="*/ 293 h 1534"/>
                <a:gd name="T76" fmla="*/ 335 w 1515"/>
                <a:gd name="T77" fmla="*/ 144 h 1534"/>
                <a:gd name="T78" fmla="*/ 697 w 1515"/>
                <a:gd name="T79" fmla="*/ 46 h 1534"/>
                <a:gd name="T80" fmla="*/ 1249 w 1515"/>
                <a:gd name="T81" fmla="*/ 1175 h 1534"/>
                <a:gd name="T82" fmla="*/ 246 w 1515"/>
                <a:gd name="T83" fmla="*/ 1263 h 1534"/>
                <a:gd name="T84" fmla="*/ 511 w 1515"/>
                <a:gd name="T85" fmla="*/ 1404 h 1534"/>
                <a:gd name="T86" fmla="*/ 800 w 1515"/>
                <a:gd name="T87" fmla="*/ 94 h 1534"/>
                <a:gd name="T88" fmla="*/ 1008 w 1515"/>
                <a:gd name="T89" fmla="*/ 176 h 1534"/>
                <a:gd name="T90" fmla="*/ 907 w 1515"/>
                <a:gd name="T91" fmla="*/ 1357 h 1534"/>
                <a:gd name="T92" fmla="*/ 1146 w 1515"/>
                <a:gd name="T93" fmla="*/ 318 h 1534"/>
                <a:gd name="T94" fmla="*/ 800 w 1515"/>
                <a:gd name="T95" fmla="*/ 142 h 1534"/>
                <a:gd name="T96" fmla="*/ 432 w 1515"/>
                <a:gd name="T97" fmla="*/ 1322 h 1534"/>
                <a:gd name="T98" fmla="*/ 1312 w 1515"/>
                <a:gd name="T99" fmla="*/ 766 h 1534"/>
                <a:gd name="T100" fmla="*/ 1169 w 1515"/>
                <a:gd name="T101" fmla="*/ 1155 h 1534"/>
                <a:gd name="T102" fmla="*/ 899 w 1515"/>
                <a:gd name="T103" fmla="*/ 194 h 1534"/>
                <a:gd name="T104" fmla="*/ 1034 w 1515"/>
                <a:gd name="T105" fmla="*/ 1248 h 1534"/>
                <a:gd name="T106" fmla="*/ 934 w 1515"/>
                <a:gd name="T107" fmla="*/ 1303 h 1534"/>
                <a:gd name="T108" fmla="*/ 1157 w 1515"/>
                <a:gd name="T109" fmla="*/ 393 h 1534"/>
                <a:gd name="T110" fmla="*/ 797 w 1515"/>
                <a:gd name="T111" fmla="*/ 1332 h 1534"/>
                <a:gd name="T112" fmla="*/ 536 w 1515"/>
                <a:gd name="T113" fmla="*/ 1311 h 1534"/>
                <a:gd name="T114" fmla="*/ 1176 w 1515"/>
                <a:gd name="T115" fmla="*/ 1021 h 1534"/>
                <a:gd name="T116" fmla="*/ 1083 w 1515"/>
                <a:gd name="T117" fmla="*/ 1118 h 1534"/>
                <a:gd name="T118" fmla="*/ 1228 w 1515"/>
                <a:gd name="T119" fmla="*/ 548 h 1534"/>
                <a:gd name="T120" fmla="*/ 1258 w 1515"/>
                <a:gd name="T121" fmla="*/ 895 h 1534"/>
                <a:gd name="T122" fmla="*/ 1192 w 1515"/>
                <a:gd name="T123" fmla="*/ 1043 h 1534"/>
                <a:gd name="T124" fmla="*/ 752 w 1515"/>
                <a:gd name="T125" fmla="*/ 1306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5" h="1534">
                  <a:moveTo>
                    <a:pt x="1219" y="209"/>
                  </a:moveTo>
                  <a:cubicBezTo>
                    <a:pt x="1214" y="204"/>
                    <a:pt x="1206" y="199"/>
                    <a:pt x="1200" y="194"/>
                  </a:cubicBezTo>
                  <a:cubicBezTo>
                    <a:pt x="1198" y="192"/>
                    <a:pt x="1197" y="191"/>
                    <a:pt x="1194" y="188"/>
                  </a:cubicBezTo>
                  <a:cubicBezTo>
                    <a:pt x="1188" y="182"/>
                    <a:pt x="1179" y="175"/>
                    <a:pt x="1172" y="169"/>
                  </a:cubicBezTo>
                  <a:cubicBezTo>
                    <a:pt x="1168" y="166"/>
                    <a:pt x="1164" y="163"/>
                    <a:pt x="1161" y="161"/>
                  </a:cubicBezTo>
                  <a:cubicBezTo>
                    <a:pt x="1158" y="159"/>
                    <a:pt x="1155" y="157"/>
                    <a:pt x="1153" y="156"/>
                  </a:cubicBezTo>
                  <a:cubicBezTo>
                    <a:pt x="1146" y="152"/>
                    <a:pt x="1144" y="152"/>
                    <a:pt x="1139" y="150"/>
                  </a:cubicBezTo>
                  <a:cubicBezTo>
                    <a:pt x="1138" y="150"/>
                    <a:pt x="1135" y="148"/>
                    <a:pt x="1134" y="147"/>
                  </a:cubicBezTo>
                  <a:cubicBezTo>
                    <a:pt x="1126" y="144"/>
                    <a:pt x="1125" y="141"/>
                    <a:pt x="1119" y="137"/>
                  </a:cubicBezTo>
                  <a:cubicBezTo>
                    <a:pt x="1111" y="131"/>
                    <a:pt x="1099" y="125"/>
                    <a:pt x="1086" y="118"/>
                  </a:cubicBezTo>
                  <a:cubicBezTo>
                    <a:pt x="1083" y="116"/>
                    <a:pt x="1080" y="113"/>
                    <a:pt x="1078" y="112"/>
                  </a:cubicBezTo>
                  <a:cubicBezTo>
                    <a:pt x="1075" y="110"/>
                    <a:pt x="1071" y="108"/>
                    <a:pt x="1067" y="106"/>
                  </a:cubicBezTo>
                  <a:cubicBezTo>
                    <a:pt x="1064" y="104"/>
                    <a:pt x="1060" y="103"/>
                    <a:pt x="1056" y="101"/>
                  </a:cubicBezTo>
                  <a:cubicBezTo>
                    <a:pt x="1053" y="99"/>
                    <a:pt x="1053" y="98"/>
                    <a:pt x="1050" y="96"/>
                  </a:cubicBezTo>
                  <a:cubicBezTo>
                    <a:pt x="1048" y="95"/>
                    <a:pt x="1045" y="95"/>
                    <a:pt x="1044" y="94"/>
                  </a:cubicBezTo>
                  <a:cubicBezTo>
                    <a:pt x="1040" y="92"/>
                    <a:pt x="1041" y="91"/>
                    <a:pt x="1038" y="89"/>
                  </a:cubicBezTo>
                  <a:cubicBezTo>
                    <a:pt x="1037" y="89"/>
                    <a:pt x="1033" y="88"/>
                    <a:pt x="1031" y="88"/>
                  </a:cubicBezTo>
                  <a:cubicBezTo>
                    <a:pt x="1023" y="85"/>
                    <a:pt x="1020" y="82"/>
                    <a:pt x="1017" y="80"/>
                  </a:cubicBezTo>
                  <a:cubicBezTo>
                    <a:pt x="1017" y="79"/>
                    <a:pt x="1017" y="77"/>
                    <a:pt x="1016" y="77"/>
                  </a:cubicBezTo>
                  <a:cubicBezTo>
                    <a:pt x="1015" y="76"/>
                    <a:pt x="1012" y="75"/>
                    <a:pt x="1011" y="75"/>
                  </a:cubicBezTo>
                  <a:cubicBezTo>
                    <a:pt x="1009" y="73"/>
                    <a:pt x="1008" y="72"/>
                    <a:pt x="1006" y="70"/>
                  </a:cubicBezTo>
                  <a:cubicBezTo>
                    <a:pt x="1004" y="69"/>
                    <a:pt x="997" y="68"/>
                    <a:pt x="992" y="67"/>
                  </a:cubicBezTo>
                  <a:cubicBezTo>
                    <a:pt x="997" y="72"/>
                    <a:pt x="1003" y="71"/>
                    <a:pt x="1009" y="74"/>
                  </a:cubicBezTo>
                  <a:cubicBezTo>
                    <a:pt x="1008" y="75"/>
                    <a:pt x="1014" y="77"/>
                    <a:pt x="1013" y="79"/>
                  </a:cubicBezTo>
                  <a:cubicBezTo>
                    <a:pt x="1009" y="78"/>
                    <a:pt x="1005" y="76"/>
                    <a:pt x="1001" y="74"/>
                  </a:cubicBezTo>
                  <a:cubicBezTo>
                    <a:pt x="996" y="71"/>
                    <a:pt x="992" y="69"/>
                    <a:pt x="988" y="67"/>
                  </a:cubicBezTo>
                  <a:cubicBezTo>
                    <a:pt x="982" y="66"/>
                    <a:pt x="979" y="66"/>
                    <a:pt x="974" y="64"/>
                  </a:cubicBezTo>
                  <a:cubicBezTo>
                    <a:pt x="974" y="63"/>
                    <a:pt x="973" y="62"/>
                    <a:pt x="973" y="61"/>
                  </a:cubicBezTo>
                  <a:cubicBezTo>
                    <a:pt x="974" y="56"/>
                    <a:pt x="987" y="63"/>
                    <a:pt x="989" y="59"/>
                  </a:cubicBezTo>
                  <a:cubicBezTo>
                    <a:pt x="991" y="61"/>
                    <a:pt x="989" y="63"/>
                    <a:pt x="995" y="65"/>
                  </a:cubicBezTo>
                  <a:cubicBezTo>
                    <a:pt x="1002" y="64"/>
                    <a:pt x="1004" y="67"/>
                    <a:pt x="1009" y="70"/>
                  </a:cubicBezTo>
                  <a:cubicBezTo>
                    <a:pt x="1011" y="71"/>
                    <a:pt x="1011" y="70"/>
                    <a:pt x="1014" y="71"/>
                  </a:cubicBezTo>
                  <a:cubicBezTo>
                    <a:pt x="1017" y="73"/>
                    <a:pt x="1017" y="74"/>
                    <a:pt x="1020" y="75"/>
                  </a:cubicBezTo>
                  <a:cubicBezTo>
                    <a:pt x="1028" y="78"/>
                    <a:pt x="1039" y="80"/>
                    <a:pt x="1047" y="84"/>
                  </a:cubicBezTo>
                  <a:cubicBezTo>
                    <a:pt x="1051" y="86"/>
                    <a:pt x="1053" y="90"/>
                    <a:pt x="1057" y="91"/>
                  </a:cubicBezTo>
                  <a:cubicBezTo>
                    <a:pt x="1062" y="93"/>
                    <a:pt x="1052" y="85"/>
                    <a:pt x="1060" y="89"/>
                  </a:cubicBezTo>
                  <a:cubicBezTo>
                    <a:pt x="1066" y="93"/>
                    <a:pt x="1069" y="97"/>
                    <a:pt x="1073" y="101"/>
                  </a:cubicBezTo>
                  <a:cubicBezTo>
                    <a:pt x="1077" y="99"/>
                    <a:pt x="1087" y="107"/>
                    <a:pt x="1093" y="110"/>
                  </a:cubicBezTo>
                  <a:cubicBezTo>
                    <a:pt x="1096" y="111"/>
                    <a:pt x="1098" y="111"/>
                    <a:pt x="1101" y="112"/>
                  </a:cubicBezTo>
                  <a:cubicBezTo>
                    <a:pt x="1111" y="118"/>
                    <a:pt x="1121" y="126"/>
                    <a:pt x="1132" y="133"/>
                  </a:cubicBezTo>
                  <a:cubicBezTo>
                    <a:pt x="1142" y="140"/>
                    <a:pt x="1151" y="148"/>
                    <a:pt x="1162" y="154"/>
                  </a:cubicBezTo>
                  <a:cubicBezTo>
                    <a:pt x="1167" y="152"/>
                    <a:pt x="1149" y="144"/>
                    <a:pt x="1153" y="142"/>
                  </a:cubicBezTo>
                  <a:cubicBezTo>
                    <a:pt x="1157" y="147"/>
                    <a:pt x="1166" y="153"/>
                    <a:pt x="1174" y="159"/>
                  </a:cubicBezTo>
                  <a:cubicBezTo>
                    <a:pt x="1177" y="161"/>
                    <a:pt x="1177" y="157"/>
                    <a:pt x="1182" y="162"/>
                  </a:cubicBezTo>
                  <a:cubicBezTo>
                    <a:pt x="1180" y="164"/>
                    <a:pt x="1190" y="177"/>
                    <a:pt x="1196" y="177"/>
                  </a:cubicBezTo>
                  <a:cubicBezTo>
                    <a:pt x="1196" y="175"/>
                    <a:pt x="1188" y="171"/>
                    <a:pt x="1189" y="169"/>
                  </a:cubicBezTo>
                  <a:cubicBezTo>
                    <a:pt x="1190" y="167"/>
                    <a:pt x="1192" y="165"/>
                    <a:pt x="1197" y="169"/>
                  </a:cubicBezTo>
                  <a:cubicBezTo>
                    <a:pt x="1194" y="170"/>
                    <a:pt x="1191" y="170"/>
                    <a:pt x="1197" y="175"/>
                  </a:cubicBezTo>
                  <a:cubicBezTo>
                    <a:pt x="1204" y="180"/>
                    <a:pt x="1195" y="168"/>
                    <a:pt x="1200" y="172"/>
                  </a:cubicBezTo>
                  <a:cubicBezTo>
                    <a:pt x="1208" y="179"/>
                    <a:pt x="1208" y="179"/>
                    <a:pt x="1208" y="179"/>
                  </a:cubicBezTo>
                  <a:cubicBezTo>
                    <a:pt x="1205" y="181"/>
                    <a:pt x="1205" y="181"/>
                    <a:pt x="1205" y="181"/>
                  </a:cubicBezTo>
                  <a:cubicBezTo>
                    <a:pt x="1209" y="186"/>
                    <a:pt x="1213" y="186"/>
                    <a:pt x="1217" y="190"/>
                  </a:cubicBezTo>
                  <a:cubicBezTo>
                    <a:pt x="1219" y="191"/>
                    <a:pt x="1222" y="195"/>
                    <a:pt x="1224" y="197"/>
                  </a:cubicBezTo>
                  <a:cubicBezTo>
                    <a:pt x="1230" y="203"/>
                    <a:pt x="1240" y="209"/>
                    <a:pt x="1247" y="215"/>
                  </a:cubicBezTo>
                  <a:cubicBezTo>
                    <a:pt x="1252" y="219"/>
                    <a:pt x="1256" y="224"/>
                    <a:pt x="1259" y="227"/>
                  </a:cubicBezTo>
                  <a:cubicBezTo>
                    <a:pt x="1262" y="230"/>
                    <a:pt x="1269" y="229"/>
                    <a:pt x="1268" y="236"/>
                  </a:cubicBezTo>
                  <a:cubicBezTo>
                    <a:pt x="1266" y="236"/>
                    <a:pt x="1261" y="229"/>
                    <a:pt x="1259" y="230"/>
                  </a:cubicBezTo>
                  <a:cubicBezTo>
                    <a:pt x="1265" y="239"/>
                    <a:pt x="1278" y="247"/>
                    <a:pt x="1284" y="257"/>
                  </a:cubicBezTo>
                  <a:cubicBezTo>
                    <a:pt x="1287" y="260"/>
                    <a:pt x="1284" y="252"/>
                    <a:pt x="1290" y="258"/>
                  </a:cubicBezTo>
                  <a:cubicBezTo>
                    <a:pt x="1295" y="265"/>
                    <a:pt x="1301" y="269"/>
                    <a:pt x="1307" y="276"/>
                  </a:cubicBezTo>
                  <a:cubicBezTo>
                    <a:pt x="1312" y="282"/>
                    <a:pt x="1317" y="288"/>
                    <a:pt x="1322" y="295"/>
                  </a:cubicBezTo>
                  <a:cubicBezTo>
                    <a:pt x="1325" y="298"/>
                    <a:pt x="1327" y="301"/>
                    <a:pt x="1329" y="304"/>
                  </a:cubicBezTo>
                  <a:cubicBezTo>
                    <a:pt x="1331" y="307"/>
                    <a:pt x="1333" y="309"/>
                    <a:pt x="1335" y="312"/>
                  </a:cubicBezTo>
                  <a:cubicBezTo>
                    <a:pt x="1339" y="315"/>
                    <a:pt x="1341" y="315"/>
                    <a:pt x="1344" y="319"/>
                  </a:cubicBezTo>
                  <a:cubicBezTo>
                    <a:pt x="1347" y="323"/>
                    <a:pt x="1347" y="327"/>
                    <a:pt x="1350" y="332"/>
                  </a:cubicBezTo>
                  <a:cubicBezTo>
                    <a:pt x="1352" y="335"/>
                    <a:pt x="1355" y="337"/>
                    <a:pt x="1357" y="340"/>
                  </a:cubicBezTo>
                  <a:cubicBezTo>
                    <a:pt x="1362" y="346"/>
                    <a:pt x="1365" y="353"/>
                    <a:pt x="1369" y="357"/>
                  </a:cubicBezTo>
                  <a:cubicBezTo>
                    <a:pt x="1369" y="354"/>
                    <a:pt x="1365" y="349"/>
                    <a:pt x="1368" y="348"/>
                  </a:cubicBezTo>
                  <a:cubicBezTo>
                    <a:pt x="1371" y="353"/>
                    <a:pt x="1376" y="360"/>
                    <a:pt x="1374" y="361"/>
                  </a:cubicBezTo>
                  <a:cubicBezTo>
                    <a:pt x="1373" y="365"/>
                    <a:pt x="1366" y="355"/>
                    <a:pt x="1371" y="363"/>
                  </a:cubicBezTo>
                  <a:cubicBezTo>
                    <a:pt x="1373" y="366"/>
                    <a:pt x="1374" y="367"/>
                    <a:pt x="1375" y="368"/>
                  </a:cubicBezTo>
                  <a:cubicBezTo>
                    <a:pt x="1377" y="371"/>
                    <a:pt x="1377" y="372"/>
                    <a:pt x="1378" y="374"/>
                  </a:cubicBezTo>
                  <a:cubicBezTo>
                    <a:pt x="1383" y="380"/>
                    <a:pt x="1389" y="386"/>
                    <a:pt x="1394" y="396"/>
                  </a:cubicBezTo>
                  <a:cubicBezTo>
                    <a:pt x="1403" y="396"/>
                    <a:pt x="1409" y="427"/>
                    <a:pt x="1417" y="432"/>
                  </a:cubicBezTo>
                  <a:cubicBezTo>
                    <a:pt x="1414" y="434"/>
                    <a:pt x="1418" y="443"/>
                    <a:pt x="1422" y="453"/>
                  </a:cubicBezTo>
                  <a:cubicBezTo>
                    <a:pt x="1425" y="453"/>
                    <a:pt x="1422" y="443"/>
                    <a:pt x="1426" y="449"/>
                  </a:cubicBezTo>
                  <a:cubicBezTo>
                    <a:pt x="1429" y="454"/>
                    <a:pt x="1428" y="457"/>
                    <a:pt x="1429" y="461"/>
                  </a:cubicBezTo>
                  <a:cubicBezTo>
                    <a:pt x="1428" y="461"/>
                    <a:pt x="1426" y="456"/>
                    <a:pt x="1425" y="458"/>
                  </a:cubicBezTo>
                  <a:cubicBezTo>
                    <a:pt x="1428" y="463"/>
                    <a:pt x="1430" y="476"/>
                    <a:pt x="1433" y="473"/>
                  </a:cubicBezTo>
                  <a:cubicBezTo>
                    <a:pt x="1436" y="471"/>
                    <a:pt x="1427" y="463"/>
                    <a:pt x="1431" y="462"/>
                  </a:cubicBezTo>
                  <a:cubicBezTo>
                    <a:pt x="1439" y="468"/>
                    <a:pt x="1438" y="484"/>
                    <a:pt x="1439" y="489"/>
                  </a:cubicBezTo>
                  <a:cubicBezTo>
                    <a:pt x="1441" y="493"/>
                    <a:pt x="1444" y="498"/>
                    <a:pt x="1446" y="504"/>
                  </a:cubicBezTo>
                  <a:cubicBezTo>
                    <a:pt x="1448" y="512"/>
                    <a:pt x="1448" y="517"/>
                    <a:pt x="1452" y="520"/>
                  </a:cubicBezTo>
                  <a:cubicBezTo>
                    <a:pt x="1453" y="525"/>
                    <a:pt x="1450" y="525"/>
                    <a:pt x="1453" y="531"/>
                  </a:cubicBezTo>
                  <a:cubicBezTo>
                    <a:pt x="1455" y="530"/>
                    <a:pt x="1456" y="533"/>
                    <a:pt x="1457" y="537"/>
                  </a:cubicBezTo>
                  <a:cubicBezTo>
                    <a:pt x="1458" y="541"/>
                    <a:pt x="1459" y="546"/>
                    <a:pt x="1460" y="549"/>
                  </a:cubicBezTo>
                  <a:cubicBezTo>
                    <a:pt x="1460" y="550"/>
                    <a:pt x="1462" y="550"/>
                    <a:pt x="1463" y="552"/>
                  </a:cubicBezTo>
                  <a:cubicBezTo>
                    <a:pt x="1464" y="556"/>
                    <a:pt x="1465" y="561"/>
                    <a:pt x="1466" y="567"/>
                  </a:cubicBezTo>
                  <a:cubicBezTo>
                    <a:pt x="1467" y="571"/>
                    <a:pt x="1468" y="571"/>
                    <a:pt x="1469" y="575"/>
                  </a:cubicBezTo>
                  <a:cubicBezTo>
                    <a:pt x="1471" y="583"/>
                    <a:pt x="1469" y="580"/>
                    <a:pt x="1472" y="585"/>
                  </a:cubicBezTo>
                  <a:cubicBezTo>
                    <a:pt x="1475" y="589"/>
                    <a:pt x="1475" y="599"/>
                    <a:pt x="1477" y="605"/>
                  </a:cubicBezTo>
                  <a:cubicBezTo>
                    <a:pt x="1479" y="605"/>
                    <a:pt x="1481" y="604"/>
                    <a:pt x="1483" y="606"/>
                  </a:cubicBezTo>
                  <a:cubicBezTo>
                    <a:pt x="1481" y="617"/>
                    <a:pt x="1485" y="625"/>
                    <a:pt x="1487" y="634"/>
                  </a:cubicBezTo>
                  <a:cubicBezTo>
                    <a:pt x="1489" y="642"/>
                    <a:pt x="1492" y="656"/>
                    <a:pt x="1492" y="659"/>
                  </a:cubicBezTo>
                  <a:cubicBezTo>
                    <a:pt x="1491" y="662"/>
                    <a:pt x="1489" y="657"/>
                    <a:pt x="1489" y="663"/>
                  </a:cubicBezTo>
                  <a:cubicBezTo>
                    <a:pt x="1491" y="676"/>
                    <a:pt x="1496" y="688"/>
                    <a:pt x="1495" y="699"/>
                  </a:cubicBezTo>
                  <a:cubicBezTo>
                    <a:pt x="1497" y="701"/>
                    <a:pt x="1497" y="693"/>
                    <a:pt x="1498" y="699"/>
                  </a:cubicBezTo>
                  <a:cubicBezTo>
                    <a:pt x="1499" y="721"/>
                    <a:pt x="1502" y="736"/>
                    <a:pt x="1503" y="753"/>
                  </a:cubicBezTo>
                  <a:cubicBezTo>
                    <a:pt x="1499" y="754"/>
                    <a:pt x="1499" y="766"/>
                    <a:pt x="1499" y="776"/>
                  </a:cubicBezTo>
                  <a:cubicBezTo>
                    <a:pt x="1500" y="778"/>
                    <a:pt x="1502" y="770"/>
                    <a:pt x="1502" y="776"/>
                  </a:cubicBezTo>
                  <a:cubicBezTo>
                    <a:pt x="1502" y="786"/>
                    <a:pt x="1504" y="798"/>
                    <a:pt x="1504" y="804"/>
                  </a:cubicBezTo>
                  <a:cubicBezTo>
                    <a:pt x="1504" y="807"/>
                    <a:pt x="1502" y="809"/>
                    <a:pt x="1502" y="813"/>
                  </a:cubicBezTo>
                  <a:cubicBezTo>
                    <a:pt x="1501" y="817"/>
                    <a:pt x="1503" y="820"/>
                    <a:pt x="1502" y="824"/>
                  </a:cubicBezTo>
                  <a:cubicBezTo>
                    <a:pt x="1502" y="827"/>
                    <a:pt x="1501" y="831"/>
                    <a:pt x="1501" y="834"/>
                  </a:cubicBezTo>
                  <a:cubicBezTo>
                    <a:pt x="1500" y="841"/>
                    <a:pt x="1501" y="845"/>
                    <a:pt x="1500" y="850"/>
                  </a:cubicBezTo>
                  <a:cubicBezTo>
                    <a:pt x="1500" y="853"/>
                    <a:pt x="1498" y="856"/>
                    <a:pt x="1497" y="860"/>
                  </a:cubicBezTo>
                  <a:cubicBezTo>
                    <a:pt x="1495" y="866"/>
                    <a:pt x="1494" y="875"/>
                    <a:pt x="1493" y="881"/>
                  </a:cubicBezTo>
                  <a:cubicBezTo>
                    <a:pt x="1492" y="886"/>
                    <a:pt x="1496" y="890"/>
                    <a:pt x="1494" y="897"/>
                  </a:cubicBezTo>
                  <a:cubicBezTo>
                    <a:pt x="1493" y="900"/>
                    <a:pt x="1491" y="899"/>
                    <a:pt x="1491" y="905"/>
                  </a:cubicBezTo>
                  <a:cubicBezTo>
                    <a:pt x="1494" y="907"/>
                    <a:pt x="1492" y="909"/>
                    <a:pt x="1492" y="912"/>
                  </a:cubicBezTo>
                  <a:cubicBezTo>
                    <a:pt x="1491" y="918"/>
                    <a:pt x="1489" y="933"/>
                    <a:pt x="1488" y="935"/>
                  </a:cubicBezTo>
                  <a:cubicBezTo>
                    <a:pt x="1488" y="939"/>
                    <a:pt x="1485" y="944"/>
                    <a:pt x="1484" y="948"/>
                  </a:cubicBezTo>
                  <a:cubicBezTo>
                    <a:pt x="1484" y="951"/>
                    <a:pt x="1484" y="954"/>
                    <a:pt x="1484" y="956"/>
                  </a:cubicBezTo>
                  <a:cubicBezTo>
                    <a:pt x="1484" y="959"/>
                    <a:pt x="1482" y="960"/>
                    <a:pt x="1482" y="963"/>
                  </a:cubicBezTo>
                  <a:cubicBezTo>
                    <a:pt x="1481" y="964"/>
                    <a:pt x="1481" y="967"/>
                    <a:pt x="1480" y="970"/>
                  </a:cubicBezTo>
                  <a:cubicBezTo>
                    <a:pt x="1479" y="973"/>
                    <a:pt x="1478" y="976"/>
                    <a:pt x="1477" y="979"/>
                  </a:cubicBezTo>
                  <a:cubicBezTo>
                    <a:pt x="1476" y="985"/>
                    <a:pt x="1474" y="992"/>
                    <a:pt x="1473" y="996"/>
                  </a:cubicBezTo>
                  <a:cubicBezTo>
                    <a:pt x="1472" y="999"/>
                    <a:pt x="1471" y="1007"/>
                    <a:pt x="1471" y="1007"/>
                  </a:cubicBezTo>
                  <a:cubicBezTo>
                    <a:pt x="1471" y="1009"/>
                    <a:pt x="1470" y="1009"/>
                    <a:pt x="1469" y="1011"/>
                  </a:cubicBezTo>
                  <a:cubicBezTo>
                    <a:pt x="1466" y="1022"/>
                    <a:pt x="1463" y="1036"/>
                    <a:pt x="1459" y="1047"/>
                  </a:cubicBezTo>
                  <a:cubicBezTo>
                    <a:pt x="1458" y="1049"/>
                    <a:pt x="1457" y="1050"/>
                    <a:pt x="1455" y="1054"/>
                  </a:cubicBezTo>
                  <a:cubicBezTo>
                    <a:pt x="1455" y="1055"/>
                    <a:pt x="1456" y="1058"/>
                    <a:pt x="1455" y="1059"/>
                  </a:cubicBezTo>
                  <a:cubicBezTo>
                    <a:pt x="1455" y="1061"/>
                    <a:pt x="1452" y="1065"/>
                    <a:pt x="1452" y="1067"/>
                  </a:cubicBezTo>
                  <a:cubicBezTo>
                    <a:pt x="1451" y="1070"/>
                    <a:pt x="1452" y="1072"/>
                    <a:pt x="1452" y="1074"/>
                  </a:cubicBezTo>
                  <a:cubicBezTo>
                    <a:pt x="1451" y="1082"/>
                    <a:pt x="1449" y="1084"/>
                    <a:pt x="1445" y="1092"/>
                  </a:cubicBezTo>
                  <a:cubicBezTo>
                    <a:pt x="1441" y="1100"/>
                    <a:pt x="1437" y="1109"/>
                    <a:pt x="1435" y="1114"/>
                  </a:cubicBezTo>
                  <a:cubicBezTo>
                    <a:pt x="1433" y="1114"/>
                    <a:pt x="1434" y="1111"/>
                    <a:pt x="1432" y="1111"/>
                  </a:cubicBezTo>
                  <a:cubicBezTo>
                    <a:pt x="1429" y="1116"/>
                    <a:pt x="1431" y="1118"/>
                    <a:pt x="1428" y="1123"/>
                  </a:cubicBezTo>
                  <a:cubicBezTo>
                    <a:pt x="1426" y="1127"/>
                    <a:pt x="1424" y="1127"/>
                    <a:pt x="1422" y="1132"/>
                  </a:cubicBezTo>
                  <a:cubicBezTo>
                    <a:pt x="1420" y="1136"/>
                    <a:pt x="1421" y="1136"/>
                    <a:pt x="1419" y="1141"/>
                  </a:cubicBezTo>
                  <a:cubicBezTo>
                    <a:pt x="1418" y="1143"/>
                    <a:pt x="1412" y="1151"/>
                    <a:pt x="1416" y="1151"/>
                  </a:cubicBezTo>
                  <a:cubicBezTo>
                    <a:pt x="1420" y="1144"/>
                    <a:pt x="1424" y="1136"/>
                    <a:pt x="1428" y="1131"/>
                  </a:cubicBezTo>
                  <a:cubicBezTo>
                    <a:pt x="1430" y="1128"/>
                    <a:pt x="1434" y="1121"/>
                    <a:pt x="1435" y="1124"/>
                  </a:cubicBezTo>
                  <a:cubicBezTo>
                    <a:pt x="1433" y="1128"/>
                    <a:pt x="1431" y="1131"/>
                    <a:pt x="1429" y="1133"/>
                  </a:cubicBezTo>
                  <a:cubicBezTo>
                    <a:pt x="1423" y="1141"/>
                    <a:pt x="1424" y="1141"/>
                    <a:pt x="1420" y="1148"/>
                  </a:cubicBezTo>
                  <a:cubicBezTo>
                    <a:pt x="1420" y="1149"/>
                    <a:pt x="1418" y="1149"/>
                    <a:pt x="1417" y="1152"/>
                  </a:cubicBezTo>
                  <a:cubicBezTo>
                    <a:pt x="1415" y="1157"/>
                    <a:pt x="1414" y="1160"/>
                    <a:pt x="1410" y="1163"/>
                  </a:cubicBezTo>
                  <a:cubicBezTo>
                    <a:pt x="1409" y="1166"/>
                    <a:pt x="1411" y="1167"/>
                    <a:pt x="1410" y="1171"/>
                  </a:cubicBezTo>
                  <a:cubicBezTo>
                    <a:pt x="1403" y="1178"/>
                    <a:pt x="1403" y="1185"/>
                    <a:pt x="1400" y="1190"/>
                  </a:cubicBezTo>
                  <a:cubicBezTo>
                    <a:pt x="1398" y="1193"/>
                    <a:pt x="1396" y="1194"/>
                    <a:pt x="1394" y="1197"/>
                  </a:cubicBezTo>
                  <a:cubicBezTo>
                    <a:pt x="1392" y="1202"/>
                    <a:pt x="1394" y="1205"/>
                    <a:pt x="1390" y="1210"/>
                  </a:cubicBezTo>
                  <a:cubicBezTo>
                    <a:pt x="1384" y="1217"/>
                    <a:pt x="1379" y="1217"/>
                    <a:pt x="1383" y="1208"/>
                  </a:cubicBezTo>
                  <a:cubicBezTo>
                    <a:pt x="1390" y="1200"/>
                    <a:pt x="1397" y="1191"/>
                    <a:pt x="1398" y="1184"/>
                  </a:cubicBezTo>
                  <a:cubicBezTo>
                    <a:pt x="1390" y="1193"/>
                    <a:pt x="1382" y="1206"/>
                    <a:pt x="1380" y="1211"/>
                  </a:cubicBezTo>
                  <a:cubicBezTo>
                    <a:pt x="1377" y="1219"/>
                    <a:pt x="1380" y="1217"/>
                    <a:pt x="1377" y="1225"/>
                  </a:cubicBezTo>
                  <a:cubicBezTo>
                    <a:pt x="1376" y="1227"/>
                    <a:pt x="1373" y="1232"/>
                    <a:pt x="1373" y="1233"/>
                  </a:cubicBezTo>
                  <a:cubicBezTo>
                    <a:pt x="1372" y="1233"/>
                    <a:pt x="1371" y="1238"/>
                    <a:pt x="1369" y="1238"/>
                  </a:cubicBezTo>
                  <a:cubicBezTo>
                    <a:pt x="1368" y="1236"/>
                    <a:pt x="1376" y="1224"/>
                    <a:pt x="1370" y="1228"/>
                  </a:cubicBezTo>
                  <a:cubicBezTo>
                    <a:pt x="1365" y="1236"/>
                    <a:pt x="1366" y="1239"/>
                    <a:pt x="1363" y="1245"/>
                  </a:cubicBezTo>
                  <a:cubicBezTo>
                    <a:pt x="1357" y="1255"/>
                    <a:pt x="1346" y="1266"/>
                    <a:pt x="1339" y="1276"/>
                  </a:cubicBezTo>
                  <a:cubicBezTo>
                    <a:pt x="1337" y="1278"/>
                    <a:pt x="1336" y="1281"/>
                    <a:pt x="1334" y="1284"/>
                  </a:cubicBezTo>
                  <a:cubicBezTo>
                    <a:pt x="1333" y="1287"/>
                    <a:pt x="1328" y="1290"/>
                    <a:pt x="1325" y="1293"/>
                  </a:cubicBezTo>
                  <a:cubicBezTo>
                    <a:pt x="1321" y="1298"/>
                    <a:pt x="1317" y="1304"/>
                    <a:pt x="1319" y="1306"/>
                  </a:cubicBezTo>
                  <a:cubicBezTo>
                    <a:pt x="1322" y="1306"/>
                    <a:pt x="1326" y="1299"/>
                    <a:pt x="1329" y="1297"/>
                  </a:cubicBezTo>
                  <a:cubicBezTo>
                    <a:pt x="1330" y="1296"/>
                    <a:pt x="1331" y="1297"/>
                    <a:pt x="1332" y="1296"/>
                  </a:cubicBezTo>
                  <a:cubicBezTo>
                    <a:pt x="1336" y="1291"/>
                    <a:pt x="1334" y="1290"/>
                    <a:pt x="1338" y="1284"/>
                  </a:cubicBezTo>
                  <a:cubicBezTo>
                    <a:pt x="1347" y="1281"/>
                    <a:pt x="1350" y="1272"/>
                    <a:pt x="1356" y="1264"/>
                  </a:cubicBezTo>
                  <a:cubicBezTo>
                    <a:pt x="1358" y="1261"/>
                    <a:pt x="1362" y="1257"/>
                    <a:pt x="1364" y="1254"/>
                  </a:cubicBezTo>
                  <a:cubicBezTo>
                    <a:pt x="1369" y="1248"/>
                    <a:pt x="1373" y="1242"/>
                    <a:pt x="1377" y="1235"/>
                  </a:cubicBezTo>
                  <a:cubicBezTo>
                    <a:pt x="1379" y="1232"/>
                    <a:pt x="1381" y="1228"/>
                    <a:pt x="1384" y="1225"/>
                  </a:cubicBezTo>
                  <a:cubicBezTo>
                    <a:pt x="1386" y="1222"/>
                    <a:pt x="1388" y="1218"/>
                    <a:pt x="1390" y="1215"/>
                  </a:cubicBezTo>
                  <a:cubicBezTo>
                    <a:pt x="1392" y="1212"/>
                    <a:pt x="1394" y="1210"/>
                    <a:pt x="1397" y="1206"/>
                  </a:cubicBezTo>
                  <a:cubicBezTo>
                    <a:pt x="1400" y="1201"/>
                    <a:pt x="1401" y="1197"/>
                    <a:pt x="1404" y="1192"/>
                  </a:cubicBezTo>
                  <a:cubicBezTo>
                    <a:pt x="1406" y="1187"/>
                    <a:pt x="1410" y="1182"/>
                    <a:pt x="1413" y="1177"/>
                  </a:cubicBezTo>
                  <a:cubicBezTo>
                    <a:pt x="1417" y="1169"/>
                    <a:pt x="1419" y="1160"/>
                    <a:pt x="1423" y="1152"/>
                  </a:cubicBezTo>
                  <a:cubicBezTo>
                    <a:pt x="1424" y="1150"/>
                    <a:pt x="1426" y="1149"/>
                    <a:pt x="1428" y="1145"/>
                  </a:cubicBezTo>
                  <a:cubicBezTo>
                    <a:pt x="1431" y="1138"/>
                    <a:pt x="1436" y="1130"/>
                    <a:pt x="1440" y="1121"/>
                  </a:cubicBezTo>
                  <a:cubicBezTo>
                    <a:pt x="1445" y="1113"/>
                    <a:pt x="1449" y="1104"/>
                    <a:pt x="1452" y="1096"/>
                  </a:cubicBezTo>
                  <a:cubicBezTo>
                    <a:pt x="1454" y="1090"/>
                    <a:pt x="1455" y="1086"/>
                    <a:pt x="1457" y="1081"/>
                  </a:cubicBezTo>
                  <a:cubicBezTo>
                    <a:pt x="1459" y="1074"/>
                    <a:pt x="1462" y="1067"/>
                    <a:pt x="1465" y="1059"/>
                  </a:cubicBezTo>
                  <a:cubicBezTo>
                    <a:pt x="1466" y="1056"/>
                    <a:pt x="1467" y="1052"/>
                    <a:pt x="1469" y="1049"/>
                  </a:cubicBezTo>
                  <a:cubicBezTo>
                    <a:pt x="1470" y="1046"/>
                    <a:pt x="1471" y="1043"/>
                    <a:pt x="1472" y="1040"/>
                  </a:cubicBezTo>
                  <a:cubicBezTo>
                    <a:pt x="1473" y="1036"/>
                    <a:pt x="1475" y="1033"/>
                    <a:pt x="1476" y="1029"/>
                  </a:cubicBezTo>
                  <a:cubicBezTo>
                    <a:pt x="1478" y="1025"/>
                    <a:pt x="1477" y="1021"/>
                    <a:pt x="1478" y="1016"/>
                  </a:cubicBezTo>
                  <a:cubicBezTo>
                    <a:pt x="1479" y="1015"/>
                    <a:pt x="1480" y="1013"/>
                    <a:pt x="1481" y="1011"/>
                  </a:cubicBezTo>
                  <a:cubicBezTo>
                    <a:pt x="1481" y="1009"/>
                    <a:pt x="1482" y="1006"/>
                    <a:pt x="1483" y="1004"/>
                  </a:cubicBezTo>
                  <a:cubicBezTo>
                    <a:pt x="1487" y="993"/>
                    <a:pt x="1488" y="984"/>
                    <a:pt x="1490" y="978"/>
                  </a:cubicBezTo>
                  <a:cubicBezTo>
                    <a:pt x="1491" y="975"/>
                    <a:pt x="1492" y="975"/>
                    <a:pt x="1493" y="970"/>
                  </a:cubicBezTo>
                  <a:cubicBezTo>
                    <a:pt x="1494" y="964"/>
                    <a:pt x="1494" y="958"/>
                    <a:pt x="1496" y="953"/>
                  </a:cubicBezTo>
                  <a:cubicBezTo>
                    <a:pt x="1497" y="945"/>
                    <a:pt x="1500" y="938"/>
                    <a:pt x="1502" y="931"/>
                  </a:cubicBezTo>
                  <a:cubicBezTo>
                    <a:pt x="1502" y="928"/>
                    <a:pt x="1501" y="924"/>
                    <a:pt x="1502" y="920"/>
                  </a:cubicBezTo>
                  <a:cubicBezTo>
                    <a:pt x="1503" y="909"/>
                    <a:pt x="1508" y="894"/>
                    <a:pt x="1508" y="884"/>
                  </a:cubicBezTo>
                  <a:cubicBezTo>
                    <a:pt x="1509" y="879"/>
                    <a:pt x="1508" y="877"/>
                    <a:pt x="1508" y="872"/>
                  </a:cubicBezTo>
                  <a:cubicBezTo>
                    <a:pt x="1509" y="863"/>
                    <a:pt x="1512" y="856"/>
                    <a:pt x="1512" y="847"/>
                  </a:cubicBezTo>
                  <a:cubicBezTo>
                    <a:pt x="1513" y="840"/>
                    <a:pt x="1513" y="833"/>
                    <a:pt x="1514" y="826"/>
                  </a:cubicBezTo>
                  <a:cubicBezTo>
                    <a:pt x="1514" y="823"/>
                    <a:pt x="1514" y="819"/>
                    <a:pt x="1514" y="817"/>
                  </a:cubicBezTo>
                  <a:cubicBezTo>
                    <a:pt x="1514" y="814"/>
                    <a:pt x="1514" y="811"/>
                    <a:pt x="1514" y="809"/>
                  </a:cubicBezTo>
                  <a:cubicBezTo>
                    <a:pt x="1514" y="806"/>
                    <a:pt x="1515" y="801"/>
                    <a:pt x="1515" y="798"/>
                  </a:cubicBezTo>
                  <a:cubicBezTo>
                    <a:pt x="1515" y="796"/>
                    <a:pt x="1513" y="796"/>
                    <a:pt x="1513" y="792"/>
                  </a:cubicBezTo>
                  <a:cubicBezTo>
                    <a:pt x="1513" y="792"/>
                    <a:pt x="1513" y="783"/>
                    <a:pt x="1513" y="783"/>
                  </a:cubicBezTo>
                  <a:cubicBezTo>
                    <a:pt x="1514" y="778"/>
                    <a:pt x="1515" y="775"/>
                    <a:pt x="1514" y="770"/>
                  </a:cubicBezTo>
                  <a:cubicBezTo>
                    <a:pt x="1514" y="756"/>
                    <a:pt x="1512" y="742"/>
                    <a:pt x="1512" y="733"/>
                  </a:cubicBezTo>
                  <a:cubicBezTo>
                    <a:pt x="1511" y="721"/>
                    <a:pt x="1511" y="716"/>
                    <a:pt x="1510" y="711"/>
                  </a:cubicBezTo>
                  <a:cubicBezTo>
                    <a:pt x="1508" y="703"/>
                    <a:pt x="1510" y="694"/>
                    <a:pt x="1508" y="685"/>
                  </a:cubicBezTo>
                  <a:cubicBezTo>
                    <a:pt x="1508" y="679"/>
                    <a:pt x="1505" y="672"/>
                    <a:pt x="1505" y="666"/>
                  </a:cubicBezTo>
                  <a:cubicBezTo>
                    <a:pt x="1504" y="663"/>
                    <a:pt x="1505" y="662"/>
                    <a:pt x="1504" y="657"/>
                  </a:cubicBezTo>
                  <a:cubicBezTo>
                    <a:pt x="1504" y="650"/>
                    <a:pt x="1501" y="643"/>
                    <a:pt x="1500" y="636"/>
                  </a:cubicBezTo>
                  <a:cubicBezTo>
                    <a:pt x="1500" y="633"/>
                    <a:pt x="1501" y="627"/>
                    <a:pt x="1500" y="625"/>
                  </a:cubicBezTo>
                  <a:cubicBezTo>
                    <a:pt x="1501" y="625"/>
                    <a:pt x="1497" y="620"/>
                    <a:pt x="1497" y="617"/>
                  </a:cubicBezTo>
                  <a:cubicBezTo>
                    <a:pt x="1495" y="612"/>
                    <a:pt x="1494" y="606"/>
                    <a:pt x="1493" y="602"/>
                  </a:cubicBezTo>
                  <a:cubicBezTo>
                    <a:pt x="1492" y="599"/>
                    <a:pt x="1490" y="598"/>
                    <a:pt x="1489" y="594"/>
                  </a:cubicBezTo>
                  <a:cubicBezTo>
                    <a:pt x="1488" y="589"/>
                    <a:pt x="1486" y="583"/>
                    <a:pt x="1485" y="577"/>
                  </a:cubicBezTo>
                  <a:cubicBezTo>
                    <a:pt x="1483" y="570"/>
                    <a:pt x="1481" y="564"/>
                    <a:pt x="1480" y="559"/>
                  </a:cubicBezTo>
                  <a:cubicBezTo>
                    <a:pt x="1479" y="554"/>
                    <a:pt x="1480" y="552"/>
                    <a:pt x="1478" y="548"/>
                  </a:cubicBezTo>
                  <a:cubicBezTo>
                    <a:pt x="1476" y="541"/>
                    <a:pt x="1473" y="535"/>
                    <a:pt x="1470" y="528"/>
                  </a:cubicBezTo>
                  <a:cubicBezTo>
                    <a:pt x="1468" y="522"/>
                    <a:pt x="1467" y="517"/>
                    <a:pt x="1465" y="511"/>
                  </a:cubicBezTo>
                  <a:cubicBezTo>
                    <a:pt x="1464" y="506"/>
                    <a:pt x="1462" y="501"/>
                    <a:pt x="1460" y="496"/>
                  </a:cubicBezTo>
                  <a:cubicBezTo>
                    <a:pt x="1458" y="491"/>
                    <a:pt x="1456" y="486"/>
                    <a:pt x="1454" y="481"/>
                  </a:cubicBezTo>
                  <a:cubicBezTo>
                    <a:pt x="1451" y="476"/>
                    <a:pt x="1449" y="471"/>
                    <a:pt x="1447" y="466"/>
                  </a:cubicBezTo>
                  <a:cubicBezTo>
                    <a:pt x="1446" y="464"/>
                    <a:pt x="1445" y="461"/>
                    <a:pt x="1444" y="459"/>
                  </a:cubicBezTo>
                  <a:cubicBezTo>
                    <a:pt x="1443" y="456"/>
                    <a:pt x="1442" y="454"/>
                    <a:pt x="1441" y="452"/>
                  </a:cubicBezTo>
                  <a:cubicBezTo>
                    <a:pt x="1444" y="452"/>
                    <a:pt x="1443" y="448"/>
                    <a:pt x="1440" y="442"/>
                  </a:cubicBezTo>
                  <a:cubicBezTo>
                    <a:pt x="1437" y="438"/>
                    <a:pt x="1439" y="451"/>
                    <a:pt x="1435" y="442"/>
                  </a:cubicBezTo>
                  <a:cubicBezTo>
                    <a:pt x="1432" y="431"/>
                    <a:pt x="1429" y="427"/>
                    <a:pt x="1424" y="419"/>
                  </a:cubicBezTo>
                  <a:cubicBezTo>
                    <a:pt x="1419" y="411"/>
                    <a:pt x="1413" y="399"/>
                    <a:pt x="1408" y="391"/>
                  </a:cubicBezTo>
                  <a:cubicBezTo>
                    <a:pt x="1407" y="388"/>
                    <a:pt x="1404" y="387"/>
                    <a:pt x="1403" y="384"/>
                  </a:cubicBezTo>
                  <a:cubicBezTo>
                    <a:pt x="1401" y="381"/>
                    <a:pt x="1400" y="377"/>
                    <a:pt x="1398" y="374"/>
                  </a:cubicBezTo>
                  <a:cubicBezTo>
                    <a:pt x="1397" y="372"/>
                    <a:pt x="1394" y="370"/>
                    <a:pt x="1393" y="368"/>
                  </a:cubicBezTo>
                  <a:cubicBezTo>
                    <a:pt x="1391" y="365"/>
                    <a:pt x="1392" y="363"/>
                    <a:pt x="1390" y="359"/>
                  </a:cubicBezTo>
                  <a:cubicBezTo>
                    <a:pt x="1388" y="356"/>
                    <a:pt x="1384" y="356"/>
                    <a:pt x="1383" y="351"/>
                  </a:cubicBezTo>
                  <a:cubicBezTo>
                    <a:pt x="1380" y="344"/>
                    <a:pt x="1383" y="343"/>
                    <a:pt x="1378" y="334"/>
                  </a:cubicBezTo>
                  <a:cubicBezTo>
                    <a:pt x="1372" y="330"/>
                    <a:pt x="1379" y="340"/>
                    <a:pt x="1376" y="340"/>
                  </a:cubicBezTo>
                  <a:cubicBezTo>
                    <a:pt x="1370" y="332"/>
                    <a:pt x="1365" y="322"/>
                    <a:pt x="1359" y="313"/>
                  </a:cubicBezTo>
                  <a:cubicBezTo>
                    <a:pt x="1357" y="311"/>
                    <a:pt x="1354" y="309"/>
                    <a:pt x="1351" y="306"/>
                  </a:cubicBezTo>
                  <a:cubicBezTo>
                    <a:pt x="1347" y="301"/>
                    <a:pt x="1343" y="293"/>
                    <a:pt x="1339" y="288"/>
                  </a:cubicBezTo>
                  <a:cubicBezTo>
                    <a:pt x="1333" y="282"/>
                    <a:pt x="1328" y="278"/>
                    <a:pt x="1324" y="273"/>
                  </a:cubicBezTo>
                  <a:cubicBezTo>
                    <a:pt x="1322" y="271"/>
                    <a:pt x="1319" y="265"/>
                    <a:pt x="1317" y="263"/>
                  </a:cubicBezTo>
                  <a:cubicBezTo>
                    <a:pt x="1313" y="258"/>
                    <a:pt x="1309" y="257"/>
                    <a:pt x="1305" y="253"/>
                  </a:cubicBezTo>
                  <a:cubicBezTo>
                    <a:pt x="1302" y="250"/>
                    <a:pt x="1300" y="244"/>
                    <a:pt x="1297" y="240"/>
                  </a:cubicBezTo>
                  <a:cubicBezTo>
                    <a:pt x="1295" y="239"/>
                    <a:pt x="1291" y="236"/>
                    <a:pt x="1288" y="234"/>
                  </a:cubicBezTo>
                  <a:cubicBezTo>
                    <a:pt x="1286" y="231"/>
                    <a:pt x="1284" y="227"/>
                    <a:pt x="1282" y="225"/>
                  </a:cubicBezTo>
                  <a:cubicBezTo>
                    <a:pt x="1280" y="223"/>
                    <a:pt x="1278" y="223"/>
                    <a:pt x="1276" y="222"/>
                  </a:cubicBezTo>
                  <a:cubicBezTo>
                    <a:pt x="1273" y="219"/>
                    <a:pt x="1269" y="216"/>
                    <a:pt x="1265" y="212"/>
                  </a:cubicBezTo>
                  <a:cubicBezTo>
                    <a:pt x="1261" y="208"/>
                    <a:pt x="1256" y="204"/>
                    <a:pt x="1253" y="200"/>
                  </a:cubicBezTo>
                  <a:cubicBezTo>
                    <a:pt x="1250" y="198"/>
                    <a:pt x="1250" y="196"/>
                    <a:pt x="1247" y="194"/>
                  </a:cubicBezTo>
                  <a:cubicBezTo>
                    <a:pt x="1245" y="192"/>
                    <a:pt x="1241" y="190"/>
                    <a:pt x="1239" y="188"/>
                  </a:cubicBezTo>
                  <a:cubicBezTo>
                    <a:pt x="1236" y="186"/>
                    <a:pt x="1234" y="183"/>
                    <a:pt x="1231" y="181"/>
                  </a:cubicBezTo>
                  <a:cubicBezTo>
                    <a:pt x="1228" y="178"/>
                    <a:pt x="1225" y="178"/>
                    <a:pt x="1222" y="175"/>
                  </a:cubicBezTo>
                  <a:cubicBezTo>
                    <a:pt x="1219" y="172"/>
                    <a:pt x="1213" y="168"/>
                    <a:pt x="1208" y="164"/>
                  </a:cubicBezTo>
                  <a:cubicBezTo>
                    <a:pt x="1203" y="160"/>
                    <a:pt x="1198" y="156"/>
                    <a:pt x="1197" y="155"/>
                  </a:cubicBezTo>
                  <a:cubicBezTo>
                    <a:pt x="1196" y="154"/>
                    <a:pt x="1196" y="153"/>
                    <a:pt x="1195" y="152"/>
                  </a:cubicBezTo>
                  <a:cubicBezTo>
                    <a:pt x="1189" y="149"/>
                    <a:pt x="1187" y="149"/>
                    <a:pt x="1183" y="146"/>
                  </a:cubicBezTo>
                  <a:cubicBezTo>
                    <a:pt x="1180" y="144"/>
                    <a:pt x="1178" y="139"/>
                    <a:pt x="1174" y="137"/>
                  </a:cubicBezTo>
                  <a:cubicBezTo>
                    <a:pt x="1171" y="135"/>
                    <a:pt x="1168" y="134"/>
                    <a:pt x="1163" y="132"/>
                  </a:cubicBezTo>
                  <a:cubicBezTo>
                    <a:pt x="1153" y="127"/>
                    <a:pt x="1144" y="121"/>
                    <a:pt x="1146" y="116"/>
                  </a:cubicBezTo>
                  <a:cubicBezTo>
                    <a:pt x="1141" y="113"/>
                    <a:pt x="1135" y="108"/>
                    <a:pt x="1130" y="105"/>
                  </a:cubicBezTo>
                  <a:cubicBezTo>
                    <a:pt x="1126" y="103"/>
                    <a:pt x="1124" y="104"/>
                    <a:pt x="1121" y="104"/>
                  </a:cubicBezTo>
                  <a:cubicBezTo>
                    <a:pt x="1112" y="101"/>
                    <a:pt x="1095" y="91"/>
                    <a:pt x="1084" y="85"/>
                  </a:cubicBezTo>
                  <a:cubicBezTo>
                    <a:pt x="1081" y="84"/>
                    <a:pt x="1082" y="82"/>
                    <a:pt x="1079" y="81"/>
                  </a:cubicBezTo>
                  <a:cubicBezTo>
                    <a:pt x="1077" y="81"/>
                    <a:pt x="1076" y="82"/>
                    <a:pt x="1074" y="81"/>
                  </a:cubicBezTo>
                  <a:cubicBezTo>
                    <a:pt x="1074" y="81"/>
                    <a:pt x="1073" y="79"/>
                    <a:pt x="1073" y="78"/>
                  </a:cubicBezTo>
                  <a:cubicBezTo>
                    <a:pt x="1067" y="73"/>
                    <a:pt x="1056" y="72"/>
                    <a:pt x="1052" y="70"/>
                  </a:cubicBezTo>
                  <a:cubicBezTo>
                    <a:pt x="1046" y="67"/>
                    <a:pt x="1044" y="62"/>
                    <a:pt x="1039" y="62"/>
                  </a:cubicBezTo>
                  <a:cubicBezTo>
                    <a:pt x="1036" y="62"/>
                    <a:pt x="1034" y="57"/>
                    <a:pt x="1031" y="59"/>
                  </a:cubicBezTo>
                  <a:cubicBezTo>
                    <a:pt x="1034" y="60"/>
                    <a:pt x="1036" y="62"/>
                    <a:pt x="1034" y="63"/>
                  </a:cubicBezTo>
                  <a:cubicBezTo>
                    <a:pt x="1028" y="61"/>
                    <a:pt x="1025" y="61"/>
                    <a:pt x="1021" y="58"/>
                  </a:cubicBezTo>
                  <a:cubicBezTo>
                    <a:pt x="1016" y="55"/>
                    <a:pt x="1014" y="55"/>
                    <a:pt x="1011" y="54"/>
                  </a:cubicBezTo>
                  <a:cubicBezTo>
                    <a:pt x="1009" y="53"/>
                    <a:pt x="1009" y="52"/>
                    <a:pt x="1006" y="51"/>
                  </a:cubicBezTo>
                  <a:cubicBezTo>
                    <a:pt x="1002" y="50"/>
                    <a:pt x="1001" y="50"/>
                    <a:pt x="997" y="49"/>
                  </a:cubicBezTo>
                  <a:cubicBezTo>
                    <a:pt x="994" y="48"/>
                    <a:pt x="989" y="44"/>
                    <a:pt x="984" y="43"/>
                  </a:cubicBezTo>
                  <a:cubicBezTo>
                    <a:pt x="982" y="42"/>
                    <a:pt x="981" y="43"/>
                    <a:pt x="978" y="41"/>
                  </a:cubicBezTo>
                  <a:cubicBezTo>
                    <a:pt x="974" y="40"/>
                    <a:pt x="971" y="37"/>
                    <a:pt x="967" y="36"/>
                  </a:cubicBezTo>
                  <a:cubicBezTo>
                    <a:pt x="961" y="34"/>
                    <a:pt x="957" y="37"/>
                    <a:pt x="951" y="32"/>
                  </a:cubicBezTo>
                  <a:cubicBezTo>
                    <a:pt x="951" y="30"/>
                    <a:pt x="961" y="37"/>
                    <a:pt x="959" y="33"/>
                  </a:cubicBezTo>
                  <a:cubicBezTo>
                    <a:pt x="953" y="29"/>
                    <a:pt x="952" y="30"/>
                    <a:pt x="944" y="27"/>
                  </a:cubicBezTo>
                  <a:cubicBezTo>
                    <a:pt x="944" y="31"/>
                    <a:pt x="939" y="28"/>
                    <a:pt x="937" y="29"/>
                  </a:cubicBezTo>
                  <a:cubicBezTo>
                    <a:pt x="931" y="29"/>
                    <a:pt x="929" y="29"/>
                    <a:pt x="924" y="27"/>
                  </a:cubicBezTo>
                  <a:cubicBezTo>
                    <a:pt x="921" y="26"/>
                    <a:pt x="917" y="24"/>
                    <a:pt x="914" y="24"/>
                  </a:cubicBezTo>
                  <a:cubicBezTo>
                    <a:pt x="909" y="22"/>
                    <a:pt x="903" y="23"/>
                    <a:pt x="898" y="22"/>
                  </a:cubicBezTo>
                  <a:cubicBezTo>
                    <a:pt x="893" y="21"/>
                    <a:pt x="890" y="18"/>
                    <a:pt x="886" y="17"/>
                  </a:cubicBezTo>
                  <a:cubicBezTo>
                    <a:pt x="883" y="16"/>
                    <a:pt x="875" y="15"/>
                    <a:pt x="872" y="15"/>
                  </a:cubicBezTo>
                  <a:cubicBezTo>
                    <a:pt x="868" y="14"/>
                    <a:pt x="868" y="16"/>
                    <a:pt x="864" y="15"/>
                  </a:cubicBezTo>
                  <a:cubicBezTo>
                    <a:pt x="857" y="15"/>
                    <a:pt x="851" y="13"/>
                    <a:pt x="844" y="12"/>
                  </a:cubicBezTo>
                  <a:cubicBezTo>
                    <a:pt x="838" y="10"/>
                    <a:pt x="831" y="9"/>
                    <a:pt x="825" y="10"/>
                  </a:cubicBezTo>
                  <a:cubicBezTo>
                    <a:pt x="823" y="8"/>
                    <a:pt x="824" y="6"/>
                    <a:pt x="819" y="6"/>
                  </a:cubicBezTo>
                  <a:cubicBezTo>
                    <a:pt x="813" y="9"/>
                    <a:pt x="802" y="8"/>
                    <a:pt x="790" y="6"/>
                  </a:cubicBezTo>
                  <a:cubicBezTo>
                    <a:pt x="788" y="6"/>
                    <a:pt x="781" y="4"/>
                    <a:pt x="778" y="4"/>
                  </a:cubicBezTo>
                  <a:cubicBezTo>
                    <a:pt x="778" y="4"/>
                    <a:pt x="773" y="5"/>
                    <a:pt x="772" y="5"/>
                  </a:cubicBezTo>
                  <a:cubicBezTo>
                    <a:pt x="768" y="5"/>
                    <a:pt x="763" y="5"/>
                    <a:pt x="759" y="5"/>
                  </a:cubicBezTo>
                  <a:cubicBezTo>
                    <a:pt x="754" y="4"/>
                    <a:pt x="750" y="4"/>
                    <a:pt x="746" y="4"/>
                  </a:cubicBezTo>
                  <a:cubicBezTo>
                    <a:pt x="738" y="4"/>
                    <a:pt x="733" y="8"/>
                    <a:pt x="727" y="3"/>
                  </a:cubicBezTo>
                  <a:cubicBezTo>
                    <a:pt x="731" y="3"/>
                    <a:pt x="738" y="4"/>
                    <a:pt x="737" y="1"/>
                  </a:cubicBezTo>
                  <a:cubicBezTo>
                    <a:pt x="731" y="1"/>
                    <a:pt x="724" y="1"/>
                    <a:pt x="717" y="0"/>
                  </a:cubicBezTo>
                  <a:cubicBezTo>
                    <a:pt x="711" y="0"/>
                    <a:pt x="705" y="0"/>
                    <a:pt x="699" y="1"/>
                  </a:cubicBezTo>
                  <a:cubicBezTo>
                    <a:pt x="694" y="2"/>
                    <a:pt x="693" y="4"/>
                    <a:pt x="688" y="4"/>
                  </a:cubicBezTo>
                  <a:cubicBezTo>
                    <a:pt x="685" y="4"/>
                    <a:pt x="684" y="3"/>
                    <a:pt x="680" y="3"/>
                  </a:cubicBezTo>
                  <a:cubicBezTo>
                    <a:pt x="668" y="3"/>
                    <a:pt x="665" y="5"/>
                    <a:pt x="658" y="6"/>
                  </a:cubicBezTo>
                  <a:cubicBezTo>
                    <a:pt x="656" y="6"/>
                    <a:pt x="655" y="5"/>
                    <a:pt x="652" y="6"/>
                  </a:cubicBezTo>
                  <a:cubicBezTo>
                    <a:pt x="645" y="6"/>
                    <a:pt x="635" y="7"/>
                    <a:pt x="632" y="8"/>
                  </a:cubicBezTo>
                  <a:cubicBezTo>
                    <a:pt x="631" y="8"/>
                    <a:pt x="632" y="10"/>
                    <a:pt x="630" y="11"/>
                  </a:cubicBezTo>
                  <a:cubicBezTo>
                    <a:pt x="625" y="13"/>
                    <a:pt x="618" y="11"/>
                    <a:pt x="618" y="14"/>
                  </a:cubicBezTo>
                  <a:cubicBezTo>
                    <a:pt x="615" y="13"/>
                    <a:pt x="612" y="11"/>
                    <a:pt x="604" y="13"/>
                  </a:cubicBezTo>
                  <a:cubicBezTo>
                    <a:pt x="603" y="16"/>
                    <a:pt x="611" y="15"/>
                    <a:pt x="606" y="17"/>
                  </a:cubicBezTo>
                  <a:cubicBezTo>
                    <a:pt x="598" y="19"/>
                    <a:pt x="590" y="21"/>
                    <a:pt x="582" y="22"/>
                  </a:cubicBezTo>
                  <a:cubicBezTo>
                    <a:pt x="578" y="23"/>
                    <a:pt x="574" y="24"/>
                    <a:pt x="570" y="24"/>
                  </a:cubicBezTo>
                  <a:cubicBezTo>
                    <a:pt x="566" y="25"/>
                    <a:pt x="562" y="26"/>
                    <a:pt x="557" y="27"/>
                  </a:cubicBezTo>
                  <a:cubicBezTo>
                    <a:pt x="552" y="28"/>
                    <a:pt x="546" y="31"/>
                    <a:pt x="544" y="31"/>
                  </a:cubicBezTo>
                  <a:cubicBezTo>
                    <a:pt x="543" y="31"/>
                    <a:pt x="543" y="31"/>
                    <a:pt x="542" y="31"/>
                  </a:cubicBezTo>
                  <a:cubicBezTo>
                    <a:pt x="541" y="30"/>
                    <a:pt x="539" y="30"/>
                    <a:pt x="539" y="30"/>
                  </a:cubicBezTo>
                  <a:cubicBezTo>
                    <a:pt x="532" y="32"/>
                    <a:pt x="532" y="35"/>
                    <a:pt x="526" y="37"/>
                  </a:cubicBezTo>
                  <a:cubicBezTo>
                    <a:pt x="523" y="35"/>
                    <a:pt x="511" y="41"/>
                    <a:pt x="510" y="38"/>
                  </a:cubicBezTo>
                  <a:cubicBezTo>
                    <a:pt x="509" y="41"/>
                    <a:pt x="504" y="43"/>
                    <a:pt x="497" y="45"/>
                  </a:cubicBezTo>
                  <a:cubicBezTo>
                    <a:pt x="491" y="47"/>
                    <a:pt x="483" y="49"/>
                    <a:pt x="477" y="52"/>
                  </a:cubicBezTo>
                  <a:cubicBezTo>
                    <a:pt x="470" y="54"/>
                    <a:pt x="466" y="57"/>
                    <a:pt x="462" y="59"/>
                  </a:cubicBezTo>
                  <a:cubicBezTo>
                    <a:pt x="460" y="60"/>
                    <a:pt x="458" y="59"/>
                    <a:pt x="454" y="61"/>
                  </a:cubicBezTo>
                  <a:cubicBezTo>
                    <a:pt x="451" y="62"/>
                    <a:pt x="449" y="65"/>
                    <a:pt x="446" y="66"/>
                  </a:cubicBezTo>
                  <a:cubicBezTo>
                    <a:pt x="442" y="68"/>
                    <a:pt x="440" y="67"/>
                    <a:pt x="438" y="68"/>
                  </a:cubicBezTo>
                  <a:cubicBezTo>
                    <a:pt x="435" y="69"/>
                    <a:pt x="432" y="72"/>
                    <a:pt x="429" y="73"/>
                  </a:cubicBezTo>
                  <a:cubicBezTo>
                    <a:pt x="422" y="76"/>
                    <a:pt x="415" y="79"/>
                    <a:pt x="409" y="82"/>
                  </a:cubicBezTo>
                  <a:cubicBezTo>
                    <a:pt x="401" y="86"/>
                    <a:pt x="396" y="90"/>
                    <a:pt x="390" y="92"/>
                  </a:cubicBezTo>
                  <a:cubicBezTo>
                    <a:pt x="387" y="94"/>
                    <a:pt x="383" y="94"/>
                    <a:pt x="380" y="95"/>
                  </a:cubicBezTo>
                  <a:cubicBezTo>
                    <a:pt x="381" y="97"/>
                    <a:pt x="385" y="97"/>
                    <a:pt x="380" y="100"/>
                  </a:cubicBezTo>
                  <a:cubicBezTo>
                    <a:pt x="375" y="101"/>
                    <a:pt x="373" y="98"/>
                    <a:pt x="364" y="103"/>
                  </a:cubicBezTo>
                  <a:cubicBezTo>
                    <a:pt x="360" y="106"/>
                    <a:pt x="370" y="105"/>
                    <a:pt x="362" y="109"/>
                  </a:cubicBezTo>
                  <a:cubicBezTo>
                    <a:pt x="354" y="112"/>
                    <a:pt x="348" y="116"/>
                    <a:pt x="341" y="120"/>
                  </a:cubicBezTo>
                  <a:cubicBezTo>
                    <a:pt x="335" y="124"/>
                    <a:pt x="329" y="128"/>
                    <a:pt x="323" y="132"/>
                  </a:cubicBezTo>
                  <a:cubicBezTo>
                    <a:pt x="321" y="133"/>
                    <a:pt x="321" y="131"/>
                    <a:pt x="319" y="132"/>
                  </a:cubicBezTo>
                  <a:cubicBezTo>
                    <a:pt x="316" y="133"/>
                    <a:pt x="314" y="136"/>
                    <a:pt x="311" y="138"/>
                  </a:cubicBezTo>
                  <a:cubicBezTo>
                    <a:pt x="304" y="142"/>
                    <a:pt x="306" y="138"/>
                    <a:pt x="301" y="142"/>
                  </a:cubicBezTo>
                  <a:cubicBezTo>
                    <a:pt x="296" y="146"/>
                    <a:pt x="297" y="148"/>
                    <a:pt x="290" y="153"/>
                  </a:cubicBezTo>
                  <a:cubicBezTo>
                    <a:pt x="287" y="155"/>
                    <a:pt x="288" y="152"/>
                    <a:pt x="285" y="154"/>
                  </a:cubicBezTo>
                  <a:cubicBezTo>
                    <a:pt x="286" y="153"/>
                    <a:pt x="275" y="162"/>
                    <a:pt x="274" y="162"/>
                  </a:cubicBezTo>
                  <a:cubicBezTo>
                    <a:pt x="270" y="167"/>
                    <a:pt x="275" y="168"/>
                    <a:pt x="269" y="171"/>
                  </a:cubicBezTo>
                  <a:cubicBezTo>
                    <a:pt x="263" y="178"/>
                    <a:pt x="265" y="170"/>
                    <a:pt x="259" y="175"/>
                  </a:cubicBezTo>
                  <a:cubicBezTo>
                    <a:pt x="258" y="179"/>
                    <a:pt x="263" y="176"/>
                    <a:pt x="260" y="179"/>
                  </a:cubicBezTo>
                  <a:cubicBezTo>
                    <a:pt x="255" y="183"/>
                    <a:pt x="256" y="184"/>
                    <a:pt x="251" y="187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43" y="190"/>
                    <a:pt x="239" y="192"/>
                    <a:pt x="231" y="200"/>
                  </a:cubicBezTo>
                  <a:cubicBezTo>
                    <a:pt x="240" y="201"/>
                    <a:pt x="223" y="209"/>
                    <a:pt x="223" y="214"/>
                  </a:cubicBezTo>
                  <a:cubicBezTo>
                    <a:pt x="218" y="217"/>
                    <a:pt x="217" y="214"/>
                    <a:pt x="211" y="219"/>
                  </a:cubicBezTo>
                  <a:cubicBezTo>
                    <a:pt x="209" y="223"/>
                    <a:pt x="208" y="227"/>
                    <a:pt x="204" y="231"/>
                  </a:cubicBezTo>
                  <a:cubicBezTo>
                    <a:pt x="201" y="234"/>
                    <a:pt x="198" y="234"/>
                    <a:pt x="193" y="237"/>
                  </a:cubicBezTo>
                  <a:cubicBezTo>
                    <a:pt x="188" y="241"/>
                    <a:pt x="182" y="248"/>
                    <a:pt x="182" y="248"/>
                  </a:cubicBezTo>
                  <a:cubicBezTo>
                    <a:pt x="181" y="251"/>
                    <a:pt x="179" y="255"/>
                    <a:pt x="177" y="257"/>
                  </a:cubicBezTo>
                  <a:cubicBezTo>
                    <a:pt x="175" y="260"/>
                    <a:pt x="172" y="262"/>
                    <a:pt x="170" y="264"/>
                  </a:cubicBezTo>
                  <a:cubicBezTo>
                    <a:pt x="167" y="266"/>
                    <a:pt x="165" y="268"/>
                    <a:pt x="163" y="271"/>
                  </a:cubicBezTo>
                  <a:cubicBezTo>
                    <a:pt x="160" y="275"/>
                    <a:pt x="168" y="273"/>
                    <a:pt x="162" y="278"/>
                  </a:cubicBezTo>
                  <a:cubicBezTo>
                    <a:pt x="159" y="281"/>
                    <a:pt x="159" y="276"/>
                    <a:pt x="157" y="276"/>
                  </a:cubicBezTo>
                  <a:cubicBezTo>
                    <a:pt x="150" y="282"/>
                    <a:pt x="150" y="288"/>
                    <a:pt x="147" y="293"/>
                  </a:cubicBezTo>
                  <a:cubicBezTo>
                    <a:pt x="145" y="295"/>
                    <a:pt x="142" y="297"/>
                    <a:pt x="140" y="300"/>
                  </a:cubicBezTo>
                  <a:cubicBezTo>
                    <a:pt x="136" y="304"/>
                    <a:pt x="135" y="309"/>
                    <a:pt x="129" y="314"/>
                  </a:cubicBezTo>
                  <a:cubicBezTo>
                    <a:pt x="130" y="317"/>
                    <a:pt x="135" y="311"/>
                    <a:pt x="132" y="316"/>
                  </a:cubicBezTo>
                  <a:cubicBezTo>
                    <a:pt x="131" y="318"/>
                    <a:pt x="130" y="320"/>
                    <a:pt x="128" y="322"/>
                  </a:cubicBezTo>
                  <a:cubicBezTo>
                    <a:pt x="127" y="323"/>
                    <a:pt x="126" y="325"/>
                    <a:pt x="124" y="326"/>
                  </a:cubicBezTo>
                  <a:cubicBezTo>
                    <a:pt x="121" y="329"/>
                    <a:pt x="118" y="332"/>
                    <a:pt x="116" y="336"/>
                  </a:cubicBezTo>
                  <a:cubicBezTo>
                    <a:pt x="113" y="339"/>
                    <a:pt x="112" y="344"/>
                    <a:pt x="110" y="348"/>
                  </a:cubicBezTo>
                  <a:cubicBezTo>
                    <a:pt x="106" y="355"/>
                    <a:pt x="97" y="363"/>
                    <a:pt x="95" y="366"/>
                  </a:cubicBezTo>
                  <a:cubicBezTo>
                    <a:pt x="92" y="370"/>
                    <a:pt x="90" y="373"/>
                    <a:pt x="88" y="377"/>
                  </a:cubicBezTo>
                  <a:cubicBezTo>
                    <a:pt x="86" y="381"/>
                    <a:pt x="84" y="385"/>
                    <a:pt x="82" y="388"/>
                  </a:cubicBezTo>
                  <a:cubicBezTo>
                    <a:pt x="80" y="392"/>
                    <a:pt x="77" y="396"/>
                    <a:pt x="74" y="400"/>
                  </a:cubicBezTo>
                  <a:cubicBezTo>
                    <a:pt x="74" y="401"/>
                    <a:pt x="73" y="406"/>
                    <a:pt x="72" y="407"/>
                  </a:cubicBezTo>
                  <a:cubicBezTo>
                    <a:pt x="70" y="412"/>
                    <a:pt x="67" y="418"/>
                    <a:pt x="63" y="424"/>
                  </a:cubicBezTo>
                  <a:cubicBezTo>
                    <a:pt x="60" y="430"/>
                    <a:pt x="56" y="437"/>
                    <a:pt x="53" y="443"/>
                  </a:cubicBezTo>
                  <a:cubicBezTo>
                    <a:pt x="52" y="447"/>
                    <a:pt x="51" y="451"/>
                    <a:pt x="50" y="455"/>
                  </a:cubicBezTo>
                  <a:cubicBezTo>
                    <a:pt x="48" y="458"/>
                    <a:pt x="47" y="462"/>
                    <a:pt x="45" y="466"/>
                  </a:cubicBezTo>
                  <a:cubicBezTo>
                    <a:pt x="44" y="468"/>
                    <a:pt x="43" y="470"/>
                    <a:pt x="42" y="472"/>
                  </a:cubicBezTo>
                  <a:cubicBezTo>
                    <a:pt x="42" y="474"/>
                    <a:pt x="41" y="476"/>
                    <a:pt x="40" y="478"/>
                  </a:cubicBezTo>
                  <a:cubicBezTo>
                    <a:pt x="37" y="486"/>
                    <a:pt x="34" y="493"/>
                    <a:pt x="31" y="498"/>
                  </a:cubicBezTo>
                  <a:cubicBezTo>
                    <a:pt x="30" y="500"/>
                    <a:pt x="28" y="501"/>
                    <a:pt x="27" y="504"/>
                  </a:cubicBezTo>
                  <a:cubicBezTo>
                    <a:pt x="25" y="508"/>
                    <a:pt x="26" y="509"/>
                    <a:pt x="25" y="512"/>
                  </a:cubicBezTo>
                  <a:cubicBezTo>
                    <a:pt x="23" y="517"/>
                    <a:pt x="19" y="522"/>
                    <a:pt x="18" y="524"/>
                  </a:cubicBezTo>
                  <a:cubicBezTo>
                    <a:pt x="15" y="530"/>
                    <a:pt x="13" y="537"/>
                    <a:pt x="12" y="540"/>
                  </a:cubicBezTo>
                  <a:cubicBezTo>
                    <a:pt x="7" y="549"/>
                    <a:pt x="0" y="558"/>
                    <a:pt x="1" y="570"/>
                  </a:cubicBezTo>
                  <a:cubicBezTo>
                    <a:pt x="2" y="568"/>
                    <a:pt x="3" y="566"/>
                    <a:pt x="5" y="567"/>
                  </a:cubicBezTo>
                  <a:cubicBezTo>
                    <a:pt x="6" y="571"/>
                    <a:pt x="2" y="574"/>
                    <a:pt x="3" y="578"/>
                  </a:cubicBezTo>
                  <a:cubicBezTo>
                    <a:pt x="7" y="579"/>
                    <a:pt x="10" y="574"/>
                    <a:pt x="14" y="577"/>
                  </a:cubicBezTo>
                  <a:cubicBezTo>
                    <a:pt x="15" y="581"/>
                    <a:pt x="16" y="584"/>
                    <a:pt x="15" y="589"/>
                  </a:cubicBezTo>
                  <a:cubicBezTo>
                    <a:pt x="18" y="592"/>
                    <a:pt x="19" y="581"/>
                    <a:pt x="22" y="583"/>
                  </a:cubicBezTo>
                  <a:cubicBezTo>
                    <a:pt x="20" y="589"/>
                    <a:pt x="18" y="595"/>
                    <a:pt x="17" y="602"/>
                  </a:cubicBezTo>
                  <a:cubicBezTo>
                    <a:pt x="20" y="603"/>
                    <a:pt x="24" y="600"/>
                    <a:pt x="22" y="611"/>
                  </a:cubicBezTo>
                  <a:cubicBezTo>
                    <a:pt x="25" y="611"/>
                    <a:pt x="28" y="603"/>
                    <a:pt x="29" y="608"/>
                  </a:cubicBezTo>
                  <a:cubicBezTo>
                    <a:pt x="25" y="616"/>
                    <a:pt x="29" y="617"/>
                    <a:pt x="28" y="623"/>
                  </a:cubicBezTo>
                  <a:cubicBezTo>
                    <a:pt x="27" y="628"/>
                    <a:pt x="27" y="633"/>
                    <a:pt x="26" y="637"/>
                  </a:cubicBezTo>
                  <a:cubicBezTo>
                    <a:pt x="24" y="644"/>
                    <a:pt x="24" y="644"/>
                    <a:pt x="24" y="644"/>
                  </a:cubicBezTo>
                  <a:cubicBezTo>
                    <a:pt x="23" y="651"/>
                    <a:pt x="23" y="651"/>
                    <a:pt x="23" y="651"/>
                  </a:cubicBezTo>
                  <a:cubicBezTo>
                    <a:pt x="22" y="660"/>
                    <a:pt x="20" y="669"/>
                    <a:pt x="18" y="678"/>
                  </a:cubicBezTo>
                  <a:cubicBezTo>
                    <a:pt x="17" y="684"/>
                    <a:pt x="17" y="689"/>
                    <a:pt x="16" y="695"/>
                  </a:cubicBezTo>
                  <a:cubicBezTo>
                    <a:pt x="16" y="697"/>
                    <a:pt x="15" y="698"/>
                    <a:pt x="14" y="700"/>
                  </a:cubicBezTo>
                  <a:cubicBezTo>
                    <a:pt x="13" y="704"/>
                    <a:pt x="13" y="709"/>
                    <a:pt x="12" y="713"/>
                  </a:cubicBezTo>
                  <a:cubicBezTo>
                    <a:pt x="11" y="724"/>
                    <a:pt x="11" y="728"/>
                    <a:pt x="11" y="734"/>
                  </a:cubicBezTo>
                  <a:cubicBezTo>
                    <a:pt x="12" y="739"/>
                    <a:pt x="13" y="742"/>
                    <a:pt x="13" y="745"/>
                  </a:cubicBezTo>
                  <a:cubicBezTo>
                    <a:pt x="14" y="747"/>
                    <a:pt x="14" y="748"/>
                    <a:pt x="16" y="749"/>
                  </a:cubicBezTo>
                  <a:cubicBezTo>
                    <a:pt x="19" y="749"/>
                    <a:pt x="19" y="744"/>
                    <a:pt x="21" y="743"/>
                  </a:cubicBezTo>
                  <a:cubicBezTo>
                    <a:pt x="23" y="743"/>
                    <a:pt x="22" y="748"/>
                    <a:pt x="23" y="749"/>
                  </a:cubicBezTo>
                  <a:cubicBezTo>
                    <a:pt x="24" y="740"/>
                    <a:pt x="28" y="747"/>
                    <a:pt x="30" y="745"/>
                  </a:cubicBezTo>
                  <a:cubicBezTo>
                    <a:pt x="31" y="744"/>
                    <a:pt x="34" y="738"/>
                    <a:pt x="36" y="736"/>
                  </a:cubicBezTo>
                  <a:cubicBezTo>
                    <a:pt x="37" y="735"/>
                    <a:pt x="38" y="736"/>
                    <a:pt x="38" y="735"/>
                  </a:cubicBezTo>
                  <a:cubicBezTo>
                    <a:pt x="40" y="729"/>
                    <a:pt x="40" y="719"/>
                    <a:pt x="41" y="711"/>
                  </a:cubicBezTo>
                  <a:cubicBezTo>
                    <a:pt x="41" y="709"/>
                    <a:pt x="43" y="708"/>
                    <a:pt x="43" y="706"/>
                  </a:cubicBezTo>
                  <a:cubicBezTo>
                    <a:pt x="45" y="698"/>
                    <a:pt x="44" y="694"/>
                    <a:pt x="48" y="692"/>
                  </a:cubicBezTo>
                  <a:cubicBezTo>
                    <a:pt x="50" y="693"/>
                    <a:pt x="50" y="698"/>
                    <a:pt x="53" y="698"/>
                  </a:cubicBezTo>
                  <a:cubicBezTo>
                    <a:pt x="55" y="695"/>
                    <a:pt x="57" y="692"/>
                    <a:pt x="58" y="688"/>
                  </a:cubicBezTo>
                  <a:cubicBezTo>
                    <a:pt x="59" y="687"/>
                    <a:pt x="59" y="685"/>
                    <a:pt x="60" y="683"/>
                  </a:cubicBezTo>
                  <a:cubicBezTo>
                    <a:pt x="60" y="681"/>
                    <a:pt x="61" y="679"/>
                    <a:pt x="61" y="676"/>
                  </a:cubicBezTo>
                  <a:cubicBezTo>
                    <a:pt x="66" y="673"/>
                    <a:pt x="68" y="676"/>
                    <a:pt x="68" y="680"/>
                  </a:cubicBezTo>
                  <a:cubicBezTo>
                    <a:pt x="68" y="685"/>
                    <a:pt x="67" y="691"/>
                    <a:pt x="65" y="696"/>
                  </a:cubicBezTo>
                  <a:cubicBezTo>
                    <a:pt x="68" y="698"/>
                    <a:pt x="67" y="707"/>
                    <a:pt x="68" y="713"/>
                  </a:cubicBezTo>
                  <a:cubicBezTo>
                    <a:pt x="69" y="718"/>
                    <a:pt x="73" y="710"/>
                    <a:pt x="73" y="717"/>
                  </a:cubicBezTo>
                  <a:cubicBezTo>
                    <a:pt x="70" y="725"/>
                    <a:pt x="71" y="732"/>
                    <a:pt x="71" y="739"/>
                  </a:cubicBezTo>
                  <a:cubicBezTo>
                    <a:pt x="71" y="742"/>
                    <a:pt x="71" y="745"/>
                    <a:pt x="70" y="748"/>
                  </a:cubicBezTo>
                  <a:cubicBezTo>
                    <a:pt x="70" y="751"/>
                    <a:pt x="70" y="753"/>
                    <a:pt x="70" y="756"/>
                  </a:cubicBezTo>
                  <a:cubicBezTo>
                    <a:pt x="70" y="760"/>
                    <a:pt x="72" y="764"/>
                    <a:pt x="72" y="768"/>
                  </a:cubicBezTo>
                  <a:cubicBezTo>
                    <a:pt x="72" y="770"/>
                    <a:pt x="71" y="774"/>
                    <a:pt x="71" y="777"/>
                  </a:cubicBezTo>
                  <a:cubicBezTo>
                    <a:pt x="71" y="780"/>
                    <a:pt x="72" y="782"/>
                    <a:pt x="72" y="784"/>
                  </a:cubicBezTo>
                  <a:cubicBezTo>
                    <a:pt x="72" y="786"/>
                    <a:pt x="71" y="789"/>
                    <a:pt x="72" y="792"/>
                  </a:cubicBezTo>
                  <a:cubicBezTo>
                    <a:pt x="72" y="799"/>
                    <a:pt x="73" y="812"/>
                    <a:pt x="75" y="821"/>
                  </a:cubicBezTo>
                  <a:cubicBezTo>
                    <a:pt x="75" y="823"/>
                    <a:pt x="76" y="827"/>
                    <a:pt x="76" y="828"/>
                  </a:cubicBezTo>
                  <a:cubicBezTo>
                    <a:pt x="76" y="831"/>
                    <a:pt x="75" y="833"/>
                    <a:pt x="75" y="836"/>
                  </a:cubicBezTo>
                  <a:cubicBezTo>
                    <a:pt x="76" y="838"/>
                    <a:pt x="77" y="840"/>
                    <a:pt x="78" y="843"/>
                  </a:cubicBezTo>
                  <a:cubicBezTo>
                    <a:pt x="78" y="845"/>
                    <a:pt x="78" y="849"/>
                    <a:pt x="78" y="851"/>
                  </a:cubicBezTo>
                  <a:cubicBezTo>
                    <a:pt x="80" y="859"/>
                    <a:pt x="83" y="867"/>
                    <a:pt x="84" y="875"/>
                  </a:cubicBezTo>
                  <a:cubicBezTo>
                    <a:pt x="90" y="869"/>
                    <a:pt x="82" y="856"/>
                    <a:pt x="81" y="847"/>
                  </a:cubicBezTo>
                  <a:cubicBezTo>
                    <a:pt x="81" y="844"/>
                    <a:pt x="82" y="842"/>
                    <a:pt x="83" y="839"/>
                  </a:cubicBezTo>
                  <a:cubicBezTo>
                    <a:pt x="83" y="832"/>
                    <a:pt x="82" y="825"/>
                    <a:pt x="83" y="818"/>
                  </a:cubicBezTo>
                  <a:cubicBezTo>
                    <a:pt x="83" y="815"/>
                    <a:pt x="80" y="822"/>
                    <a:pt x="79" y="815"/>
                  </a:cubicBezTo>
                  <a:cubicBezTo>
                    <a:pt x="79" y="810"/>
                    <a:pt x="79" y="806"/>
                    <a:pt x="78" y="803"/>
                  </a:cubicBezTo>
                  <a:cubicBezTo>
                    <a:pt x="78" y="799"/>
                    <a:pt x="78" y="796"/>
                    <a:pt x="78" y="790"/>
                  </a:cubicBezTo>
                  <a:cubicBezTo>
                    <a:pt x="81" y="790"/>
                    <a:pt x="81" y="790"/>
                    <a:pt x="81" y="790"/>
                  </a:cubicBezTo>
                  <a:cubicBezTo>
                    <a:pt x="82" y="783"/>
                    <a:pt x="79" y="783"/>
                    <a:pt x="79" y="778"/>
                  </a:cubicBezTo>
                  <a:cubicBezTo>
                    <a:pt x="82" y="775"/>
                    <a:pt x="80" y="769"/>
                    <a:pt x="80" y="763"/>
                  </a:cubicBezTo>
                  <a:cubicBezTo>
                    <a:pt x="80" y="760"/>
                    <a:pt x="81" y="755"/>
                    <a:pt x="81" y="750"/>
                  </a:cubicBezTo>
                  <a:cubicBezTo>
                    <a:pt x="81" y="746"/>
                    <a:pt x="82" y="742"/>
                    <a:pt x="82" y="741"/>
                  </a:cubicBezTo>
                  <a:cubicBezTo>
                    <a:pt x="84" y="735"/>
                    <a:pt x="82" y="733"/>
                    <a:pt x="82" y="728"/>
                  </a:cubicBezTo>
                  <a:cubicBezTo>
                    <a:pt x="82" y="723"/>
                    <a:pt x="83" y="720"/>
                    <a:pt x="82" y="716"/>
                  </a:cubicBezTo>
                  <a:cubicBezTo>
                    <a:pt x="86" y="718"/>
                    <a:pt x="86" y="713"/>
                    <a:pt x="86" y="710"/>
                  </a:cubicBezTo>
                  <a:cubicBezTo>
                    <a:pt x="87" y="709"/>
                    <a:pt x="88" y="707"/>
                    <a:pt x="89" y="707"/>
                  </a:cubicBezTo>
                  <a:cubicBezTo>
                    <a:pt x="90" y="703"/>
                    <a:pt x="91" y="701"/>
                    <a:pt x="92" y="699"/>
                  </a:cubicBezTo>
                  <a:cubicBezTo>
                    <a:pt x="93" y="695"/>
                    <a:pt x="92" y="692"/>
                    <a:pt x="93" y="689"/>
                  </a:cubicBezTo>
                  <a:cubicBezTo>
                    <a:pt x="93" y="687"/>
                    <a:pt x="94" y="686"/>
                    <a:pt x="95" y="684"/>
                  </a:cubicBezTo>
                  <a:cubicBezTo>
                    <a:pt x="96" y="681"/>
                    <a:pt x="96" y="681"/>
                    <a:pt x="98" y="679"/>
                  </a:cubicBezTo>
                  <a:cubicBezTo>
                    <a:pt x="98" y="679"/>
                    <a:pt x="99" y="681"/>
                    <a:pt x="99" y="681"/>
                  </a:cubicBezTo>
                  <a:cubicBezTo>
                    <a:pt x="99" y="681"/>
                    <a:pt x="101" y="678"/>
                    <a:pt x="101" y="678"/>
                  </a:cubicBezTo>
                  <a:cubicBezTo>
                    <a:pt x="103" y="677"/>
                    <a:pt x="105" y="679"/>
                    <a:pt x="107" y="677"/>
                  </a:cubicBezTo>
                  <a:cubicBezTo>
                    <a:pt x="108" y="676"/>
                    <a:pt x="108" y="671"/>
                    <a:pt x="111" y="666"/>
                  </a:cubicBezTo>
                  <a:cubicBezTo>
                    <a:pt x="112" y="664"/>
                    <a:pt x="116" y="663"/>
                    <a:pt x="118" y="661"/>
                  </a:cubicBezTo>
                  <a:cubicBezTo>
                    <a:pt x="119" y="660"/>
                    <a:pt x="120" y="656"/>
                    <a:pt x="121" y="655"/>
                  </a:cubicBezTo>
                  <a:cubicBezTo>
                    <a:pt x="121" y="654"/>
                    <a:pt x="122" y="657"/>
                    <a:pt x="122" y="657"/>
                  </a:cubicBezTo>
                  <a:cubicBezTo>
                    <a:pt x="124" y="656"/>
                    <a:pt x="122" y="652"/>
                    <a:pt x="123" y="651"/>
                  </a:cubicBezTo>
                  <a:cubicBezTo>
                    <a:pt x="124" y="650"/>
                    <a:pt x="124" y="653"/>
                    <a:pt x="125" y="652"/>
                  </a:cubicBezTo>
                  <a:cubicBezTo>
                    <a:pt x="125" y="652"/>
                    <a:pt x="126" y="648"/>
                    <a:pt x="126" y="648"/>
                  </a:cubicBezTo>
                  <a:cubicBezTo>
                    <a:pt x="127" y="647"/>
                    <a:pt x="127" y="646"/>
                    <a:pt x="128" y="645"/>
                  </a:cubicBezTo>
                  <a:cubicBezTo>
                    <a:pt x="128" y="645"/>
                    <a:pt x="131" y="644"/>
                    <a:pt x="131" y="644"/>
                  </a:cubicBezTo>
                  <a:cubicBezTo>
                    <a:pt x="132" y="642"/>
                    <a:pt x="131" y="639"/>
                    <a:pt x="131" y="638"/>
                  </a:cubicBezTo>
                  <a:cubicBezTo>
                    <a:pt x="132" y="636"/>
                    <a:pt x="133" y="637"/>
                    <a:pt x="134" y="633"/>
                  </a:cubicBezTo>
                  <a:cubicBezTo>
                    <a:pt x="134" y="631"/>
                    <a:pt x="133" y="630"/>
                    <a:pt x="134" y="627"/>
                  </a:cubicBezTo>
                  <a:cubicBezTo>
                    <a:pt x="134" y="627"/>
                    <a:pt x="136" y="625"/>
                    <a:pt x="136" y="624"/>
                  </a:cubicBezTo>
                  <a:cubicBezTo>
                    <a:pt x="137" y="622"/>
                    <a:pt x="137" y="619"/>
                    <a:pt x="138" y="617"/>
                  </a:cubicBezTo>
                  <a:cubicBezTo>
                    <a:pt x="139" y="613"/>
                    <a:pt x="141" y="614"/>
                    <a:pt x="141" y="611"/>
                  </a:cubicBezTo>
                  <a:cubicBezTo>
                    <a:pt x="141" y="611"/>
                    <a:pt x="140" y="609"/>
                    <a:pt x="140" y="609"/>
                  </a:cubicBezTo>
                  <a:cubicBezTo>
                    <a:pt x="140" y="607"/>
                    <a:pt x="142" y="604"/>
                    <a:pt x="141" y="603"/>
                  </a:cubicBezTo>
                  <a:cubicBezTo>
                    <a:pt x="141" y="601"/>
                    <a:pt x="138" y="601"/>
                    <a:pt x="139" y="597"/>
                  </a:cubicBezTo>
                  <a:cubicBezTo>
                    <a:pt x="139" y="591"/>
                    <a:pt x="140" y="595"/>
                    <a:pt x="137" y="592"/>
                  </a:cubicBezTo>
                  <a:cubicBezTo>
                    <a:pt x="137" y="592"/>
                    <a:pt x="137" y="588"/>
                    <a:pt x="138" y="589"/>
                  </a:cubicBezTo>
                  <a:cubicBezTo>
                    <a:pt x="136" y="588"/>
                    <a:pt x="135" y="588"/>
                    <a:pt x="134" y="589"/>
                  </a:cubicBezTo>
                  <a:cubicBezTo>
                    <a:pt x="134" y="585"/>
                    <a:pt x="133" y="582"/>
                    <a:pt x="134" y="577"/>
                  </a:cubicBezTo>
                  <a:cubicBezTo>
                    <a:pt x="131" y="576"/>
                    <a:pt x="128" y="579"/>
                    <a:pt x="127" y="575"/>
                  </a:cubicBezTo>
                  <a:cubicBezTo>
                    <a:pt x="130" y="573"/>
                    <a:pt x="132" y="566"/>
                    <a:pt x="134" y="564"/>
                  </a:cubicBezTo>
                  <a:cubicBezTo>
                    <a:pt x="134" y="563"/>
                    <a:pt x="136" y="564"/>
                    <a:pt x="137" y="563"/>
                  </a:cubicBezTo>
                  <a:cubicBezTo>
                    <a:pt x="138" y="562"/>
                    <a:pt x="138" y="558"/>
                    <a:pt x="139" y="557"/>
                  </a:cubicBezTo>
                  <a:cubicBezTo>
                    <a:pt x="140" y="556"/>
                    <a:pt x="141" y="556"/>
                    <a:pt x="142" y="553"/>
                  </a:cubicBezTo>
                  <a:cubicBezTo>
                    <a:pt x="143" y="552"/>
                    <a:pt x="144" y="549"/>
                    <a:pt x="145" y="547"/>
                  </a:cubicBezTo>
                  <a:cubicBezTo>
                    <a:pt x="146" y="545"/>
                    <a:pt x="147" y="543"/>
                    <a:pt x="148" y="541"/>
                  </a:cubicBezTo>
                  <a:cubicBezTo>
                    <a:pt x="148" y="541"/>
                    <a:pt x="146" y="539"/>
                    <a:pt x="146" y="537"/>
                  </a:cubicBezTo>
                  <a:cubicBezTo>
                    <a:pt x="147" y="536"/>
                    <a:pt x="150" y="533"/>
                    <a:pt x="150" y="530"/>
                  </a:cubicBezTo>
                  <a:cubicBezTo>
                    <a:pt x="150" y="526"/>
                    <a:pt x="148" y="524"/>
                    <a:pt x="148" y="520"/>
                  </a:cubicBezTo>
                  <a:cubicBezTo>
                    <a:pt x="148" y="519"/>
                    <a:pt x="149" y="517"/>
                    <a:pt x="150" y="516"/>
                  </a:cubicBezTo>
                  <a:cubicBezTo>
                    <a:pt x="150" y="512"/>
                    <a:pt x="148" y="513"/>
                    <a:pt x="149" y="508"/>
                  </a:cubicBezTo>
                  <a:cubicBezTo>
                    <a:pt x="150" y="505"/>
                    <a:pt x="154" y="502"/>
                    <a:pt x="156" y="499"/>
                  </a:cubicBezTo>
                  <a:cubicBezTo>
                    <a:pt x="157" y="497"/>
                    <a:pt x="157" y="493"/>
                    <a:pt x="159" y="489"/>
                  </a:cubicBezTo>
                  <a:cubicBezTo>
                    <a:pt x="162" y="484"/>
                    <a:pt x="167" y="475"/>
                    <a:pt x="169" y="472"/>
                  </a:cubicBezTo>
                  <a:cubicBezTo>
                    <a:pt x="170" y="471"/>
                    <a:pt x="170" y="470"/>
                    <a:pt x="170" y="470"/>
                  </a:cubicBezTo>
                  <a:cubicBezTo>
                    <a:pt x="173" y="466"/>
                    <a:pt x="174" y="466"/>
                    <a:pt x="176" y="463"/>
                  </a:cubicBezTo>
                  <a:cubicBezTo>
                    <a:pt x="178" y="461"/>
                    <a:pt x="177" y="460"/>
                    <a:pt x="178" y="457"/>
                  </a:cubicBezTo>
                  <a:cubicBezTo>
                    <a:pt x="181" y="452"/>
                    <a:pt x="185" y="446"/>
                    <a:pt x="188" y="442"/>
                  </a:cubicBezTo>
                  <a:cubicBezTo>
                    <a:pt x="189" y="440"/>
                    <a:pt x="192" y="439"/>
                    <a:pt x="193" y="438"/>
                  </a:cubicBezTo>
                  <a:cubicBezTo>
                    <a:pt x="199" y="432"/>
                    <a:pt x="200" y="426"/>
                    <a:pt x="204" y="423"/>
                  </a:cubicBezTo>
                  <a:cubicBezTo>
                    <a:pt x="204" y="423"/>
                    <a:pt x="205" y="421"/>
                    <a:pt x="207" y="419"/>
                  </a:cubicBezTo>
                  <a:cubicBezTo>
                    <a:pt x="209" y="418"/>
                    <a:pt x="211" y="416"/>
                    <a:pt x="211" y="416"/>
                  </a:cubicBezTo>
                  <a:cubicBezTo>
                    <a:pt x="212" y="414"/>
                    <a:pt x="212" y="411"/>
                    <a:pt x="215" y="407"/>
                  </a:cubicBezTo>
                  <a:cubicBezTo>
                    <a:pt x="221" y="400"/>
                    <a:pt x="226" y="399"/>
                    <a:pt x="231" y="395"/>
                  </a:cubicBezTo>
                  <a:cubicBezTo>
                    <a:pt x="232" y="393"/>
                    <a:pt x="233" y="390"/>
                    <a:pt x="235" y="388"/>
                  </a:cubicBezTo>
                  <a:cubicBezTo>
                    <a:pt x="238" y="384"/>
                    <a:pt x="241" y="382"/>
                    <a:pt x="244" y="378"/>
                  </a:cubicBezTo>
                  <a:cubicBezTo>
                    <a:pt x="246" y="374"/>
                    <a:pt x="249" y="367"/>
                    <a:pt x="253" y="365"/>
                  </a:cubicBezTo>
                  <a:cubicBezTo>
                    <a:pt x="257" y="364"/>
                    <a:pt x="262" y="354"/>
                    <a:pt x="266" y="350"/>
                  </a:cubicBezTo>
                  <a:cubicBezTo>
                    <a:pt x="268" y="348"/>
                    <a:pt x="269" y="349"/>
                    <a:pt x="271" y="347"/>
                  </a:cubicBezTo>
                  <a:cubicBezTo>
                    <a:pt x="278" y="343"/>
                    <a:pt x="278" y="340"/>
                    <a:pt x="281" y="336"/>
                  </a:cubicBezTo>
                  <a:cubicBezTo>
                    <a:pt x="282" y="335"/>
                    <a:pt x="283" y="333"/>
                    <a:pt x="284" y="332"/>
                  </a:cubicBezTo>
                  <a:cubicBezTo>
                    <a:pt x="285" y="331"/>
                    <a:pt x="287" y="330"/>
                    <a:pt x="288" y="329"/>
                  </a:cubicBezTo>
                  <a:cubicBezTo>
                    <a:pt x="290" y="328"/>
                    <a:pt x="292" y="327"/>
                    <a:pt x="294" y="325"/>
                  </a:cubicBezTo>
                  <a:cubicBezTo>
                    <a:pt x="298" y="323"/>
                    <a:pt x="302" y="321"/>
                    <a:pt x="305" y="317"/>
                  </a:cubicBezTo>
                  <a:cubicBezTo>
                    <a:pt x="308" y="314"/>
                    <a:pt x="309" y="310"/>
                    <a:pt x="312" y="308"/>
                  </a:cubicBezTo>
                  <a:cubicBezTo>
                    <a:pt x="315" y="306"/>
                    <a:pt x="318" y="305"/>
                    <a:pt x="321" y="304"/>
                  </a:cubicBezTo>
                  <a:cubicBezTo>
                    <a:pt x="323" y="303"/>
                    <a:pt x="326" y="300"/>
                    <a:pt x="329" y="298"/>
                  </a:cubicBezTo>
                  <a:cubicBezTo>
                    <a:pt x="332" y="296"/>
                    <a:pt x="335" y="294"/>
                    <a:pt x="338" y="292"/>
                  </a:cubicBezTo>
                  <a:cubicBezTo>
                    <a:pt x="342" y="290"/>
                    <a:pt x="345" y="290"/>
                    <a:pt x="348" y="288"/>
                  </a:cubicBezTo>
                  <a:cubicBezTo>
                    <a:pt x="350" y="287"/>
                    <a:pt x="352" y="284"/>
                    <a:pt x="355" y="282"/>
                  </a:cubicBezTo>
                  <a:cubicBezTo>
                    <a:pt x="357" y="280"/>
                    <a:pt x="362" y="278"/>
                    <a:pt x="363" y="277"/>
                  </a:cubicBezTo>
                  <a:cubicBezTo>
                    <a:pt x="366" y="274"/>
                    <a:pt x="362" y="275"/>
                    <a:pt x="366" y="273"/>
                  </a:cubicBezTo>
                  <a:cubicBezTo>
                    <a:pt x="369" y="271"/>
                    <a:pt x="374" y="263"/>
                    <a:pt x="377" y="261"/>
                  </a:cubicBezTo>
                  <a:cubicBezTo>
                    <a:pt x="378" y="261"/>
                    <a:pt x="385" y="261"/>
                    <a:pt x="384" y="257"/>
                  </a:cubicBezTo>
                  <a:cubicBezTo>
                    <a:pt x="385" y="259"/>
                    <a:pt x="383" y="260"/>
                    <a:pt x="385" y="261"/>
                  </a:cubicBezTo>
                  <a:cubicBezTo>
                    <a:pt x="387" y="260"/>
                    <a:pt x="390" y="260"/>
                    <a:pt x="393" y="259"/>
                  </a:cubicBezTo>
                  <a:cubicBezTo>
                    <a:pt x="395" y="258"/>
                    <a:pt x="399" y="254"/>
                    <a:pt x="403" y="252"/>
                  </a:cubicBezTo>
                  <a:cubicBezTo>
                    <a:pt x="407" y="250"/>
                    <a:pt x="410" y="250"/>
                    <a:pt x="410" y="247"/>
                  </a:cubicBezTo>
                  <a:cubicBezTo>
                    <a:pt x="413" y="245"/>
                    <a:pt x="414" y="248"/>
                    <a:pt x="418" y="245"/>
                  </a:cubicBezTo>
                  <a:cubicBezTo>
                    <a:pt x="417" y="244"/>
                    <a:pt x="414" y="244"/>
                    <a:pt x="418" y="242"/>
                  </a:cubicBezTo>
                  <a:cubicBezTo>
                    <a:pt x="421" y="242"/>
                    <a:pt x="424" y="241"/>
                    <a:pt x="427" y="239"/>
                  </a:cubicBezTo>
                  <a:cubicBezTo>
                    <a:pt x="431" y="237"/>
                    <a:pt x="434" y="235"/>
                    <a:pt x="437" y="233"/>
                  </a:cubicBezTo>
                  <a:cubicBezTo>
                    <a:pt x="445" y="230"/>
                    <a:pt x="456" y="227"/>
                    <a:pt x="466" y="221"/>
                  </a:cubicBezTo>
                  <a:cubicBezTo>
                    <a:pt x="469" y="218"/>
                    <a:pt x="472" y="212"/>
                    <a:pt x="478" y="212"/>
                  </a:cubicBezTo>
                  <a:cubicBezTo>
                    <a:pt x="478" y="213"/>
                    <a:pt x="474" y="214"/>
                    <a:pt x="476" y="215"/>
                  </a:cubicBezTo>
                  <a:cubicBezTo>
                    <a:pt x="483" y="213"/>
                    <a:pt x="485" y="212"/>
                    <a:pt x="487" y="210"/>
                  </a:cubicBezTo>
                  <a:cubicBezTo>
                    <a:pt x="489" y="208"/>
                    <a:pt x="490" y="206"/>
                    <a:pt x="494" y="205"/>
                  </a:cubicBezTo>
                  <a:cubicBezTo>
                    <a:pt x="496" y="206"/>
                    <a:pt x="491" y="207"/>
                    <a:pt x="492" y="208"/>
                  </a:cubicBezTo>
                  <a:cubicBezTo>
                    <a:pt x="492" y="209"/>
                    <a:pt x="497" y="206"/>
                    <a:pt x="497" y="209"/>
                  </a:cubicBezTo>
                  <a:cubicBezTo>
                    <a:pt x="492" y="211"/>
                    <a:pt x="481" y="217"/>
                    <a:pt x="478" y="218"/>
                  </a:cubicBezTo>
                  <a:cubicBezTo>
                    <a:pt x="477" y="219"/>
                    <a:pt x="476" y="218"/>
                    <a:pt x="474" y="219"/>
                  </a:cubicBezTo>
                  <a:cubicBezTo>
                    <a:pt x="472" y="220"/>
                    <a:pt x="471" y="222"/>
                    <a:pt x="469" y="223"/>
                  </a:cubicBezTo>
                  <a:cubicBezTo>
                    <a:pt x="465" y="225"/>
                    <a:pt x="461" y="226"/>
                    <a:pt x="457" y="228"/>
                  </a:cubicBezTo>
                  <a:cubicBezTo>
                    <a:pt x="453" y="230"/>
                    <a:pt x="449" y="232"/>
                    <a:pt x="446" y="234"/>
                  </a:cubicBezTo>
                  <a:cubicBezTo>
                    <a:pt x="443" y="235"/>
                    <a:pt x="442" y="238"/>
                    <a:pt x="440" y="239"/>
                  </a:cubicBezTo>
                  <a:cubicBezTo>
                    <a:pt x="435" y="241"/>
                    <a:pt x="431" y="242"/>
                    <a:pt x="427" y="245"/>
                  </a:cubicBezTo>
                  <a:cubicBezTo>
                    <a:pt x="419" y="250"/>
                    <a:pt x="406" y="256"/>
                    <a:pt x="398" y="262"/>
                  </a:cubicBezTo>
                  <a:cubicBezTo>
                    <a:pt x="397" y="263"/>
                    <a:pt x="396" y="265"/>
                    <a:pt x="394" y="267"/>
                  </a:cubicBezTo>
                  <a:cubicBezTo>
                    <a:pt x="391" y="269"/>
                    <a:pt x="387" y="271"/>
                    <a:pt x="385" y="273"/>
                  </a:cubicBezTo>
                  <a:cubicBezTo>
                    <a:pt x="383" y="275"/>
                    <a:pt x="383" y="278"/>
                    <a:pt x="380" y="280"/>
                  </a:cubicBezTo>
                  <a:cubicBezTo>
                    <a:pt x="380" y="280"/>
                    <a:pt x="378" y="279"/>
                    <a:pt x="378" y="279"/>
                  </a:cubicBezTo>
                  <a:cubicBezTo>
                    <a:pt x="377" y="280"/>
                    <a:pt x="377" y="281"/>
                    <a:pt x="376" y="282"/>
                  </a:cubicBezTo>
                  <a:cubicBezTo>
                    <a:pt x="384" y="283"/>
                    <a:pt x="374" y="290"/>
                    <a:pt x="377" y="294"/>
                  </a:cubicBezTo>
                  <a:cubicBezTo>
                    <a:pt x="383" y="291"/>
                    <a:pt x="387" y="290"/>
                    <a:pt x="393" y="285"/>
                  </a:cubicBezTo>
                  <a:cubicBezTo>
                    <a:pt x="396" y="283"/>
                    <a:pt x="398" y="280"/>
                    <a:pt x="401" y="278"/>
                  </a:cubicBezTo>
                  <a:cubicBezTo>
                    <a:pt x="404" y="277"/>
                    <a:pt x="406" y="277"/>
                    <a:pt x="409" y="276"/>
                  </a:cubicBezTo>
                  <a:cubicBezTo>
                    <a:pt x="414" y="274"/>
                    <a:pt x="414" y="272"/>
                    <a:pt x="417" y="271"/>
                  </a:cubicBezTo>
                  <a:cubicBezTo>
                    <a:pt x="418" y="270"/>
                    <a:pt x="419" y="271"/>
                    <a:pt x="421" y="270"/>
                  </a:cubicBezTo>
                  <a:cubicBezTo>
                    <a:pt x="424" y="268"/>
                    <a:pt x="429" y="265"/>
                    <a:pt x="431" y="263"/>
                  </a:cubicBezTo>
                  <a:cubicBezTo>
                    <a:pt x="433" y="261"/>
                    <a:pt x="437" y="258"/>
                    <a:pt x="441" y="256"/>
                  </a:cubicBezTo>
                  <a:cubicBezTo>
                    <a:pt x="445" y="254"/>
                    <a:pt x="449" y="251"/>
                    <a:pt x="451" y="251"/>
                  </a:cubicBezTo>
                  <a:cubicBezTo>
                    <a:pt x="453" y="250"/>
                    <a:pt x="457" y="249"/>
                    <a:pt x="460" y="248"/>
                  </a:cubicBezTo>
                  <a:cubicBezTo>
                    <a:pt x="461" y="247"/>
                    <a:pt x="464" y="244"/>
                    <a:pt x="466" y="243"/>
                  </a:cubicBezTo>
                  <a:cubicBezTo>
                    <a:pt x="470" y="241"/>
                    <a:pt x="477" y="238"/>
                    <a:pt x="481" y="236"/>
                  </a:cubicBezTo>
                  <a:cubicBezTo>
                    <a:pt x="484" y="235"/>
                    <a:pt x="486" y="235"/>
                    <a:pt x="488" y="234"/>
                  </a:cubicBezTo>
                  <a:cubicBezTo>
                    <a:pt x="490" y="232"/>
                    <a:pt x="492" y="230"/>
                    <a:pt x="495" y="229"/>
                  </a:cubicBezTo>
                  <a:cubicBezTo>
                    <a:pt x="500" y="227"/>
                    <a:pt x="507" y="224"/>
                    <a:pt x="514" y="222"/>
                  </a:cubicBezTo>
                  <a:cubicBezTo>
                    <a:pt x="521" y="220"/>
                    <a:pt x="529" y="217"/>
                    <a:pt x="537" y="215"/>
                  </a:cubicBezTo>
                  <a:cubicBezTo>
                    <a:pt x="539" y="214"/>
                    <a:pt x="542" y="212"/>
                    <a:pt x="544" y="211"/>
                  </a:cubicBezTo>
                  <a:cubicBezTo>
                    <a:pt x="546" y="210"/>
                    <a:pt x="549" y="209"/>
                    <a:pt x="551" y="209"/>
                  </a:cubicBezTo>
                  <a:cubicBezTo>
                    <a:pt x="557" y="207"/>
                    <a:pt x="565" y="206"/>
                    <a:pt x="571" y="204"/>
                  </a:cubicBezTo>
                  <a:cubicBezTo>
                    <a:pt x="577" y="203"/>
                    <a:pt x="581" y="200"/>
                    <a:pt x="587" y="198"/>
                  </a:cubicBezTo>
                  <a:cubicBezTo>
                    <a:pt x="592" y="197"/>
                    <a:pt x="598" y="197"/>
                    <a:pt x="604" y="197"/>
                  </a:cubicBezTo>
                  <a:cubicBezTo>
                    <a:pt x="610" y="196"/>
                    <a:pt x="617" y="195"/>
                    <a:pt x="623" y="193"/>
                  </a:cubicBezTo>
                  <a:cubicBezTo>
                    <a:pt x="626" y="193"/>
                    <a:pt x="627" y="193"/>
                    <a:pt x="629" y="192"/>
                  </a:cubicBezTo>
                  <a:cubicBezTo>
                    <a:pt x="631" y="192"/>
                    <a:pt x="633" y="192"/>
                    <a:pt x="634" y="192"/>
                  </a:cubicBezTo>
                  <a:cubicBezTo>
                    <a:pt x="637" y="192"/>
                    <a:pt x="640" y="191"/>
                    <a:pt x="643" y="191"/>
                  </a:cubicBezTo>
                  <a:cubicBezTo>
                    <a:pt x="648" y="190"/>
                    <a:pt x="654" y="189"/>
                    <a:pt x="659" y="188"/>
                  </a:cubicBezTo>
                  <a:cubicBezTo>
                    <a:pt x="661" y="189"/>
                    <a:pt x="665" y="190"/>
                    <a:pt x="668" y="190"/>
                  </a:cubicBezTo>
                  <a:cubicBezTo>
                    <a:pt x="671" y="190"/>
                    <a:pt x="674" y="187"/>
                    <a:pt x="679" y="187"/>
                  </a:cubicBezTo>
                  <a:cubicBezTo>
                    <a:pt x="679" y="187"/>
                    <a:pt x="681" y="188"/>
                    <a:pt x="683" y="187"/>
                  </a:cubicBezTo>
                  <a:cubicBezTo>
                    <a:pt x="687" y="189"/>
                    <a:pt x="682" y="190"/>
                    <a:pt x="685" y="191"/>
                  </a:cubicBezTo>
                  <a:cubicBezTo>
                    <a:pt x="692" y="192"/>
                    <a:pt x="687" y="187"/>
                    <a:pt x="692" y="187"/>
                  </a:cubicBezTo>
                  <a:cubicBezTo>
                    <a:pt x="696" y="189"/>
                    <a:pt x="700" y="186"/>
                    <a:pt x="702" y="187"/>
                  </a:cubicBezTo>
                  <a:cubicBezTo>
                    <a:pt x="704" y="187"/>
                    <a:pt x="702" y="190"/>
                    <a:pt x="706" y="189"/>
                  </a:cubicBezTo>
                  <a:cubicBezTo>
                    <a:pt x="712" y="189"/>
                    <a:pt x="705" y="187"/>
                    <a:pt x="709" y="186"/>
                  </a:cubicBezTo>
                  <a:cubicBezTo>
                    <a:pt x="714" y="188"/>
                    <a:pt x="721" y="186"/>
                    <a:pt x="728" y="187"/>
                  </a:cubicBezTo>
                  <a:cubicBezTo>
                    <a:pt x="731" y="188"/>
                    <a:pt x="732" y="190"/>
                    <a:pt x="735" y="190"/>
                  </a:cubicBezTo>
                  <a:cubicBezTo>
                    <a:pt x="737" y="190"/>
                    <a:pt x="738" y="189"/>
                    <a:pt x="740" y="190"/>
                  </a:cubicBezTo>
                  <a:cubicBezTo>
                    <a:pt x="742" y="190"/>
                    <a:pt x="746" y="191"/>
                    <a:pt x="748" y="191"/>
                  </a:cubicBezTo>
                  <a:cubicBezTo>
                    <a:pt x="751" y="191"/>
                    <a:pt x="754" y="190"/>
                    <a:pt x="757" y="191"/>
                  </a:cubicBezTo>
                  <a:cubicBezTo>
                    <a:pt x="759" y="191"/>
                    <a:pt x="757" y="192"/>
                    <a:pt x="758" y="193"/>
                  </a:cubicBezTo>
                  <a:cubicBezTo>
                    <a:pt x="762" y="196"/>
                    <a:pt x="767" y="195"/>
                    <a:pt x="772" y="194"/>
                  </a:cubicBezTo>
                  <a:cubicBezTo>
                    <a:pt x="777" y="194"/>
                    <a:pt x="781" y="193"/>
                    <a:pt x="783" y="194"/>
                  </a:cubicBezTo>
                  <a:cubicBezTo>
                    <a:pt x="784" y="195"/>
                    <a:pt x="779" y="195"/>
                    <a:pt x="780" y="195"/>
                  </a:cubicBezTo>
                  <a:cubicBezTo>
                    <a:pt x="784" y="196"/>
                    <a:pt x="789" y="191"/>
                    <a:pt x="792" y="196"/>
                  </a:cubicBezTo>
                  <a:cubicBezTo>
                    <a:pt x="790" y="196"/>
                    <a:pt x="786" y="195"/>
                    <a:pt x="786" y="196"/>
                  </a:cubicBezTo>
                  <a:cubicBezTo>
                    <a:pt x="793" y="200"/>
                    <a:pt x="795" y="195"/>
                    <a:pt x="801" y="195"/>
                  </a:cubicBezTo>
                  <a:cubicBezTo>
                    <a:pt x="805" y="195"/>
                    <a:pt x="811" y="197"/>
                    <a:pt x="817" y="198"/>
                  </a:cubicBezTo>
                  <a:cubicBezTo>
                    <a:pt x="820" y="199"/>
                    <a:pt x="823" y="199"/>
                    <a:pt x="827" y="200"/>
                  </a:cubicBezTo>
                  <a:cubicBezTo>
                    <a:pt x="831" y="201"/>
                    <a:pt x="834" y="202"/>
                    <a:pt x="836" y="203"/>
                  </a:cubicBezTo>
                  <a:cubicBezTo>
                    <a:pt x="839" y="204"/>
                    <a:pt x="840" y="207"/>
                    <a:pt x="842" y="208"/>
                  </a:cubicBezTo>
                  <a:cubicBezTo>
                    <a:pt x="844" y="209"/>
                    <a:pt x="848" y="210"/>
                    <a:pt x="851" y="211"/>
                  </a:cubicBezTo>
                  <a:cubicBezTo>
                    <a:pt x="855" y="212"/>
                    <a:pt x="858" y="213"/>
                    <a:pt x="859" y="213"/>
                  </a:cubicBezTo>
                  <a:cubicBezTo>
                    <a:pt x="861" y="214"/>
                    <a:pt x="861" y="213"/>
                    <a:pt x="863" y="213"/>
                  </a:cubicBezTo>
                  <a:cubicBezTo>
                    <a:pt x="863" y="213"/>
                    <a:pt x="865" y="215"/>
                    <a:pt x="866" y="215"/>
                  </a:cubicBezTo>
                  <a:cubicBezTo>
                    <a:pt x="867" y="216"/>
                    <a:pt x="868" y="214"/>
                    <a:pt x="869" y="215"/>
                  </a:cubicBezTo>
                  <a:cubicBezTo>
                    <a:pt x="871" y="215"/>
                    <a:pt x="872" y="217"/>
                    <a:pt x="875" y="217"/>
                  </a:cubicBezTo>
                  <a:cubicBezTo>
                    <a:pt x="879" y="215"/>
                    <a:pt x="885" y="219"/>
                    <a:pt x="896" y="223"/>
                  </a:cubicBezTo>
                  <a:cubicBezTo>
                    <a:pt x="906" y="226"/>
                    <a:pt x="917" y="231"/>
                    <a:pt x="927" y="235"/>
                  </a:cubicBezTo>
                  <a:cubicBezTo>
                    <a:pt x="932" y="237"/>
                    <a:pt x="937" y="239"/>
                    <a:pt x="941" y="241"/>
                  </a:cubicBezTo>
                  <a:cubicBezTo>
                    <a:pt x="945" y="243"/>
                    <a:pt x="949" y="245"/>
                    <a:pt x="952" y="247"/>
                  </a:cubicBezTo>
                  <a:cubicBezTo>
                    <a:pt x="952" y="248"/>
                    <a:pt x="950" y="250"/>
                    <a:pt x="954" y="251"/>
                  </a:cubicBezTo>
                  <a:cubicBezTo>
                    <a:pt x="956" y="251"/>
                    <a:pt x="954" y="249"/>
                    <a:pt x="956" y="249"/>
                  </a:cubicBezTo>
                  <a:cubicBezTo>
                    <a:pt x="958" y="249"/>
                    <a:pt x="965" y="252"/>
                    <a:pt x="967" y="254"/>
                  </a:cubicBezTo>
                  <a:cubicBezTo>
                    <a:pt x="969" y="255"/>
                    <a:pt x="967" y="255"/>
                    <a:pt x="968" y="256"/>
                  </a:cubicBezTo>
                  <a:cubicBezTo>
                    <a:pt x="970" y="260"/>
                    <a:pt x="983" y="264"/>
                    <a:pt x="984" y="265"/>
                  </a:cubicBezTo>
                  <a:cubicBezTo>
                    <a:pt x="984" y="265"/>
                    <a:pt x="986" y="268"/>
                    <a:pt x="987" y="269"/>
                  </a:cubicBezTo>
                  <a:cubicBezTo>
                    <a:pt x="994" y="274"/>
                    <a:pt x="999" y="274"/>
                    <a:pt x="1004" y="277"/>
                  </a:cubicBezTo>
                  <a:cubicBezTo>
                    <a:pt x="1006" y="278"/>
                    <a:pt x="1007" y="281"/>
                    <a:pt x="1009" y="282"/>
                  </a:cubicBezTo>
                  <a:cubicBezTo>
                    <a:pt x="1011" y="283"/>
                    <a:pt x="1014" y="284"/>
                    <a:pt x="1016" y="286"/>
                  </a:cubicBezTo>
                  <a:cubicBezTo>
                    <a:pt x="1018" y="287"/>
                    <a:pt x="1018" y="288"/>
                    <a:pt x="1020" y="289"/>
                  </a:cubicBezTo>
                  <a:cubicBezTo>
                    <a:pt x="1021" y="290"/>
                    <a:pt x="1023" y="290"/>
                    <a:pt x="1025" y="291"/>
                  </a:cubicBezTo>
                  <a:cubicBezTo>
                    <a:pt x="1028" y="293"/>
                    <a:pt x="1027" y="294"/>
                    <a:pt x="1030" y="296"/>
                  </a:cubicBezTo>
                  <a:cubicBezTo>
                    <a:pt x="1032" y="297"/>
                    <a:pt x="1033" y="296"/>
                    <a:pt x="1035" y="299"/>
                  </a:cubicBezTo>
                  <a:cubicBezTo>
                    <a:pt x="1039" y="302"/>
                    <a:pt x="1040" y="304"/>
                    <a:pt x="1043" y="306"/>
                  </a:cubicBezTo>
                  <a:cubicBezTo>
                    <a:pt x="1045" y="308"/>
                    <a:pt x="1048" y="309"/>
                    <a:pt x="1049" y="310"/>
                  </a:cubicBezTo>
                  <a:cubicBezTo>
                    <a:pt x="1051" y="312"/>
                    <a:pt x="1052" y="315"/>
                    <a:pt x="1054" y="317"/>
                  </a:cubicBezTo>
                  <a:cubicBezTo>
                    <a:pt x="1055" y="319"/>
                    <a:pt x="1058" y="320"/>
                    <a:pt x="1060" y="322"/>
                  </a:cubicBezTo>
                  <a:cubicBezTo>
                    <a:pt x="1063" y="325"/>
                    <a:pt x="1066" y="329"/>
                    <a:pt x="1069" y="332"/>
                  </a:cubicBezTo>
                  <a:cubicBezTo>
                    <a:pt x="1071" y="334"/>
                    <a:pt x="1072" y="333"/>
                    <a:pt x="1074" y="335"/>
                  </a:cubicBezTo>
                  <a:cubicBezTo>
                    <a:pt x="1079" y="339"/>
                    <a:pt x="1086" y="346"/>
                    <a:pt x="1092" y="352"/>
                  </a:cubicBezTo>
                  <a:cubicBezTo>
                    <a:pt x="1096" y="356"/>
                    <a:pt x="1100" y="361"/>
                    <a:pt x="1103" y="364"/>
                  </a:cubicBezTo>
                  <a:cubicBezTo>
                    <a:pt x="1108" y="369"/>
                    <a:pt x="1111" y="371"/>
                    <a:pt x="1113" y="374"/>
                  </a:cubicBezTo>
                  <a:cubicBezTo>
                    <a:pt x="1115" y="377"/>
                    <a:pt x="1114" y="380"/>
                    <a:pt x="1117" y="382"/>
                  </a:cubicBezTo>
                  <a:cubicBezTo>
                    <a:pt x="1118" y="385"/>
                    <a:pt x="1123" y="387"/>
                    <a:pt x="1125" y="389"/>
                  </a:cubicBezTo>
                  <a:cubicBezTo>
                    <a:pt x="1126" y="390"/>
                    <a:pt x="1126" y="391"/>
                    <a:pt x="1127" y="393"/>
                  </a:cubicBezTo>
                  <a:cubicBezTo>
                    <a:pt x="1129" y="395"/>
                    <a:pt x="1130" y="394"/>
                    <a:pt x="1132" y="397"/>
                  </a:cubicBezTo>
                  <a:cubicBezTo>
                    <a:pt x="1133" y="399"/>
                    <a:pt x="1131" y="398"/>
                    <a:pt x="1132" y="399"/>
                  </a:cubicBezTo>
                  <a:cubicBezTo>
                    <a:pt x="1132" y="403"/>
                    <a:pt x="1139" y="408"/>
                    <a:pt x="1141" y="411"/>
                  </a:cubicBezTo>
                  <a:cubicBezTo>
                    <a:pt x="1147" y="419"/>
                    <a:pt x="1154" y="430"/>
                    <a:pt x="1158" y="438"/>
                  </a:cubicBezTo>
                  <a:cubicBezTo>
                    <a:pt x="1159" y="440"/>
                    <a:pt x="1161" y="442"/>
                    <a:pt x="1162" y="444"/>
                  </a:cubicBezTo>
                  <a:cubicBezTo>
                    <a:pt x="1163" y="446"/>
                    <a:pt x="1163" y="448"/>
                    <a:pt x="1164" y="450"/>
                  </a:cubicBezTo>
                  <a:cubicBezTo>
                    <a:pt x="1167" y="455"/>
                    <a:pt x="1171" y="460"/>
                    <a:pt x="1172" y="462"/>
                  </a:cubicBezTo>
                  <a:cubicBezTo>
                    <a:pt x="1173" y="463"/>
                    <a:pt x="1173" y="464"/>
                    <a:pt x="1174" y="467"/>
                  </a:cubicBezTo>
                  <a:cubicBezTo>
                    <a:pt x="1176" y="469"/>
                    <a:pt x="1177" y="470"/>
                    <a:pt x="1179" y="472"/>
                  </a:cubicBezTo>
                  <a:cubicBezTo>
                    <a:pt x="1180" y="475"/>
                    <a:pt x="1180" y="479"/>
                    <a:pt x="1181" y="481"/>
                  </a:cubicBezTo>
                  <a:cubicBezTo>
                    <a:pt x="1182" y="484"/>
                    <a:pt x="1185" y="485"/>
                    <a:pt x="1186" y="489"/>
                  </a:cubicBezTo>
                  <a:cubicBezTo>
                    <a:pt x="1188" y="495"/>
                    <a:pt x="1190" y="495"/>
                    <a:pt x="1193" y="499"/>
                  </a:cubicBezTo>
                  <a:cubicBezTo>
                    <a:pt x="1194" y="500"/>
                    <a:pt x="1193" y="502"/>
                    <a:pt x="1194" y="505"/>
                  </a:cubicBezTo>
                  <a:cubicBezTo>
                    <a:pt x="1195" y="507"/>
                    <a:pt x="1197" y="509"/>
                    <a:pt x="1198" y="511"/>
                  </a:cubicBezTo>
                  <a:cubicBezTo>
                    <a:pt x="1203" y="521"/>
                    <a:pt x="1201" y="522"/>
                    <a:pt x="1204" y="528"/>
                  </a:cubicBezTo>
                  <a:cubicBezTo>
                    <a:pt x="1204" y="529"/>
                    <a:pt x="1206" y="531"/>
                    <a:pt x="1207" y="533"/>
                  </a:cubicBezTo>
                  <a:cubicBezTo>
                    <a:pt x="1208" y="536"/>
                    <a:pt x="1208" y="540"/>
                    <a:pt x="1209" y="542"/>
                  </a:cubicBezTo>
                  <a:cubicBezTo>
                    <a:pt x="1211" y="544"/>
                    <a:pt x="1212" y="544"/>
                    <a:pt x="1213" y="546"/>
                  </a:cubicBezTo>
                  <a:cubicBezTo>
                    <a:pt x="1214" y="548"/>
                    <a:pt x="1215" y="550"/>
                    <a:pt x="1215" y="552"/>
                  </a:cubicBezTo>
                  <a:cubicBezTo>
                    <a:pt x="1216" y="554"/>
                    <a:pt x="1217" y="556"/>
                    <a:pt x="1217" y="558"/>
                  </a:cubicBezTo>
                  <a:cubicBezTo>
                    <a:pt x="1218" y="562"/>
                    <a:pt x="1220" y="567"/>
                    <a:pt x="1221" y="571"/>
                  </a:cubicBezTo>
                  <a:cubicBezTo>
                    <a:pt x="1223" y="577"/>
                    <a:pt x="1223" y="575"/>
                    <a:pt x="1223" y="579"/>
                  </a:cubicBezTo>
                  <a:cubicBezTo>
                    <a:pt x="1223" y="587"/>
                    <a:pt x="1224" y="595"/>
                    <a:pt x="1229" y="599"/>
                  </a:cubicBezTo>
                  <a:cubicBezTo>
                    <a:pt x="1229" y="603"/>
                    <a:pt x="1227" y="604"/>
                    <a:pt x="1227" y="607"/>
                  </a:cubicBezTo>
                  <a:cubicBezTo>
                    <a:pt x="1229" y="616"/>
                    <a:pt x="1240" y="624"/>
                    <a:pt x="1235" y="629"/>
                  </a:cubicBezTo>
                  <a:cubicBezTo>
                    <a:pt x="1234" y="626"/>
                    <a:pt x="1234" y="618"/>
                    <a:pt x="1231" y="620"/>
                  </a:cubicBezTo>
                  <a:cubicBezTo>
                    <a:pt x="1232" y="624"/>
                    <a:pt x="1233" y="629"/>
                    <a:pt x="1234" y="633"/>
                  </a:cubicBezTo>
                  <a:cubicBezTo>
                    <a:pt x="1235" y="637"/>
                    <a:pt x="1236" y="641"/>
                    <a:pt x="1237" y="644"/>
                  </a:cubicBezTo>
                  <a:cubicBezTo>
                    <a:pt x="1238" y="648"/>
                    <a:pt x="1239" y="652"/>
                    <a:pt x="1239" y="655"/>
                  </a:cubicBezTo>
                  <a:cubicBezTo>
                    <a:pt x="1240" y="657"/>
                    <a:pt x="1240" y="658"/>
                    <a:pt x="1240" y="660"/>
                  </a:cubicBezTo>
                  <a:cubicBezTo>
                    <a:pt x="1240" y="661"/>
                    <a:pt x="1240" y="663"/>
                    <a:pt x="1240" y="665"/>
                  </a:cubicBezTo>
                  <a:cubicBezTo>
                    <a:pt x="1238" y="666"/>
                    <a:pt x="1239" y="658"/>
                    <a:pt x="1237" y="661"/>
                  </a:cubicBezTo>
                  <a:cubicBezTo>
                    <a:pt x="1236" y="666"/>
                    <a:pt x="1239" y="676"/>
                    <a:pt x="1237" y="680"/>
                  </a:cubicBezTo>
                  <a:cubicBezTo>
                    <a:pt x="1243" y="681"/>
                    <a:pt x="1239" y="691"/>
                    <a:pt x="1241" y="694"/>
                  </a:cubicBezTo>
                  <a:cubicBezTo>
                    <a:pt x="1243" y="689"/>
                    <a:pt x="1241" y="702"/>
                    <a:pt x="1244" y="705"/>
                  </a:cubicBezTo>
                  <a:cubicBezTo>
                    <a:pt x="1242" y="705"/>
                    <a:pt x="1240" y="703"/>
                    <a:pt x="1239" y="706"/>
                  </a:cubicBezTo>
                  <a:cubicBezTo>
                    <a:pt x="1239" y="709"/>
                    <a:pt x="1240" y="712"/>
                    <a:pt x="1241" y="715"/>
                  </a:cubicBezTo>
                  <a:cubicBezTo>
                    <a:pt x="1241" y="718"/>
                    <a:pt x="1242" y="721"/>
                    <a:pt x="1243" y="723"/>
                  </a:cubicBezTo>
                  <a:cubicBezTo>
                    <a:pt x="1243" y="725"/>
                    <a:pt x="1245" y="723"/>
                    <a:pt x="1246" y="727"/>
                  </a:cubicBezTo>
                  <a:cubicBezTo>
                    <a:pt x="1245" y="731"/>
                    <a:pt x="1244" y="732"/>
                    <a:pt x="1244" y="736"/>
                  </a:cubicBezTo>
                  <a:cubicBezTo>
                    <a:pt x="1244" y="739"/>
                    <a:pt x="1245" y="742"/>
                    <a:pt x="1245" y="744"/>
                  </a:cubicBezTo>
                  <a:cubicBezTo>
                    <a:pt x="1245" y="747"/>
                    <a:pt x="1245" y="749"/>
                    <a:pt x="1244" y="749"/>
                  </a:cubicBezTo>
                  <a:cubicBezTo>
                    <a:pt x="1242" y="749"/>
                    <a:pt x="1243" y="744"/>
                    <a:pt x="1240" y="744"/>
                  </a:cubicBezTo>
                  <a:cubicBezTo>
                    <a:pt x="1239" y="748"/>
                    <a:pt x="1237" y="756"/>
                    <a:pt x="1238" y="761"/>
                  </a:cubicBezTo>
                  <a:cubicBezTo>
                    <a:pt x="1238" y="763"/>
                    <a:pt x="1241" y="764"/>
                    <a:pt x="1241" y="767"/>
                  </a:cubicBezTo>
                  <a:cubicBezTo>
                    <a:pt x="1242" y="767"/>
                    <a:pt x="1242" y="769"/>
                    <a:pt x="1242" y="770"/>
                  </a:cubicBezTo>
                  <a:cubicBezTo>
                    <a:pt x="1242" y="772"/>
                    <a:pt x="1242" y="773"/>
                    <a:pt x="1242" y="775"/>
                  </a:cubicBezTo>
                  <a:cubicBezTo>
                    <a:pt x="1242" y="779"/>
                    <a:pt x="1242" y="781"/>
                    <a:pt x="1242" y="781"/>
                  </a:cubicBezTo>
                  <a:cubicBezTo>
                    <a:pt x="1242" y="781"/>
                    <a:pt x="1239" y="778"/>
                    <a:pt x="1239" y="778"/>
                  </a:cubicBezTo>
                  <a:cubicBezTo>
                    <a:pt x="1237" y="781"/>
                    <a:pt x="1240" y="782"/>
                    <a:pt x="1240" y="784"/>
                  </a:cubicBezTo>
                  <a:cubicBezTo>
                    <a:pt x="1240" y="785"/>
                    <a:pt x="1237" y="785"/>
                    <a:pt x="1236" y="785"/>
                  </a:cubicBezTo>
                  <a:cubicBezTo>
                    <a:pt x="1236" y="786"/>
                    <a:pt x="1236" y="790"/>
                    <a:pt x="1235" y="791"/>
                  </a:cubicBezTo>
                  <a:cubicBezTo>
                    <a:pt x="1235" y="795"/>
                    <a:pt x="1241" y="797"/>
                    <a:pt x="1238" y="800"/>
                  </a:cubicBezTo>
                  <a:cubicBezTo>
                    <a:pt x="1237" y="800"/>
                    <a:pt x="1238" y="797"/>
                    <a:pt x="1237" y="797"/>
                  </a:cubicBezTo>
                  <a:cubicBezTo>
                    <a:pt x="1235" y="803"/>
                    <a:pt x="1232" y="808"/>
                    <a:pt x="1232" y="818"/>
                  </a:cubicBezTo>
                  <a:cubicBezTo>
                    <a:pt x="1235" y="820"/>
                    <a:pt x="1233" y="812"/>
                    <a:pt x="1236" y="814"/>
                  </a:cubicBezTo>
                  <a:cubicBezTo>
                    <a:pt x="1237" y="820"/>
                    <a:pt x="1233" y="818"/>
                    <a:pt x="1233" y="824"/>
                  </a:cubicBezTo>
                  <a:cubicBezTo>
                    <a:pt x="1231" y="826"/>
                    <a:pt x="1230" y="821"/>
                    <a:pt x="1229" y="828"/>
                  </a:cubicBezTo>
                  <a:cubicBezTo>
                    <a:pt x="1229" y="831"/>
                    <a:pt x="1232" y="829"/>
                    <a:pt x="1231" y="832"/>
                  </a:cubicBezTo>
                  <a:cubicBezTo>
                    <a:pt x="1229" y="833"/>
                    <a:pt x="1231" y="836"/>
                    <a:pt x="1230" y="838"/>
                  </a:cubicBezTo>
                  <a:cubicBezTo>
                    <a:pt x="1230" y="840"/>
                    <a:pt x="1229" y="843"/>
                    <a:pt x="1229" y="845"/>
                  </a:cubicBezTo>
                  <a:cubicBezTo>
                    <a:pt x="1229" y="845"/>
                    <a:pt x="1230" y="847"/>
                    <a:pt x="1230" y="848"/>
                  </a:cubicBezTo>
                  <a:cubicBezTo>
                    <a:pt x="1230" y="850"/>
                    <a:pt x="1229" y="853"/>
                    <a:pt x="1228" y="853"/>
                  </a:cubicBezTo>
                  <a:cubicBezTo>
                    <a:pt x="1226" y="853"/>
                    <a:pt x="1229" y="847"/>
                    <a:pt x="1229" y="845"/>
                  </a:cubicBezTo>
                  <a:cubicBezTo>
                    <a:pt x="1227" y="845"/>
                    <a:pt x="1226" y="846"/>
                    <a:pt x="1225" y="848"/>
                  </a:cubicBezTo>
                  <a:cubicBezTo>
                    <a:pt x="1225" y="849"/>
                    <a:pt x="1224" y="851"/>
                    <a:pt x="1224" y="853"/>
                  </a:cubicBezTo>
                  <a:cubicBezTo>
                    <a:pt x="1223" y="857"/>
                    <a:pt x="1223" y="862"/>
                    <a:pt x="1222" y="865"/>
                  </a:cubicBezTo>
                  <a:cubicBezTo>
                    <a:pt x="1221" y="869"/>
                    <a:pt x="1219" y="871"/>
                    <a:pt x="1218" y="874"/>
                  </a:cubicBezTo>
                  <a:cubicBezTo>
                    <a:pt x="1217" y="877"/>
                    <a:pt x="1217" y="878"/>
                    <a:pt x="1217" y="880"/>
                  </a:cubicBezTo>
                  <a:cubicBezTo>
                    <a:pt x="1216" y="888"/>
                    <a:pt x="1216" y="889"/>
                    <a:pt x="1215" y="894"/>
                  </a:cubicBezTo>
                  <a:cubicBezTo>
                    <a:pt x="1211" y="895"/>
                    <a:pt x="1210" y="906"/>
                    <a:pt x="1209" y="912"/>
                  </a:cubicBezTo>
                  <a:cubicBezTo>
                    <a:pt x="1208" y="913"/>
                    <a:pt x="1206" y="915"/>
                    <a:pt x="1205" y="916"/>
                  </a:cubicBezTo>
                  <a:cubicBezTo>
                    <a:pt x="1205" y="918"/>
                    <a:pt x="1204" y="920"/>
                    <a:pt x="1204" y="921"/>
                  </a:cubicBezTo>
                  <a:cubicBezTo>
                    <a:pt x="1203" y="923"/>
                    <a:pt x="1203" y="925"/>
                    <a:pt x="1202" y="926"/>
                  </a:cubicBezTo>
                  <a:cubicBezTo>
                    <a:pt x="1202" y="927"/>
                    <a:pt x="1199" y="929"/>
                    <a:pt x="1199" y="931"/>
                  </a:cubicBezTo>
                  <a:cubicBezTo>
                    <a:pt x="1194" y="938"/>
                    <a:pt x="1195" y="942"/>
                    <a:pt x="1192" y="942"/>
                  </a:cubicBezTo>
                  <a:cubicBezTo>
                    <a:pt x="1190" y="942"/>
                    <a:pt x="1189" y="949"/>
                    <a:pt x="1188" y="951"/>
                  </a:cubicBezTo>
                  <a:cubicBezTo>
                    <a:pt x="1187" y="953"/>
                    <a:pt x="1186" y="953"/>
                    <a:pt x="1186" y="956"/>
                  </a:cubicBezTo>
                  <a:cubicBezTo>
                    <a:pt x="1185" y="957"/>
                    <a:pt x="1186" y="958"/>
                    <a:pt x="1185" y="960"/>
                  </a:cubicBezTo>
                  <a:cubicBezTo>
                    <a:pt x="1184" y="962"/>
                    <a:pt x="1182" y="962"/>
                    <a:pt x="1181" y="964"/>
                  </a:cubicBezTo>
                  <a:cubicBezTo>
                    <a:pt x="1181" y="965"/>
                    <a:pt x="1182" y="966"/>
                    <a:pt x="1181" y="967"/>
                  </a:cubicBezTo>
                  <a:cubicBezTo>
                    <a:pt x="1178" y="973"/>
                    <a:pt x="1174" y="981"/>
                    <a:pt x="1170" y="987"/>
                  </a:cubicBezTo>
                  <a:cubicBezTo>
                    <a:pt x="1169" y="989"/>
                    <a:pt x="1175" y="988"/>
                    <a:pt x="1170" y="993"/>
                  </a:cubicBezTo>
                  <a:cubicBezTo>
                    <a:pt x="1166" y="996"/>
                    <a:pt x="1171" y="990"/>
                    <a:pt x="1168" y="989"/>
                  </a:cubicBezTo>
                  <a:cubicBezTo>
                    <a:pt x="1165" y="996"/>
                    <a:pt x="1161" y="999"/>
                    <a:pt x="1159" y="1002"/>
                  </a:cubicBezTo>
                  <a:cubicBezTo>
                    <a:pt x="1158" y="1003"/>
                    <a:pt x="1159" y="1004"/>
                    <a:pt x="1158" y="1006"/>
                  </a:cubicBezTo>
                  <a:cubicBezTo>
                    <a:pt x="1157" y="1007"/>
                    <a:pt x="1155" y="1008"/>
                    <a:pt x="1154" y="1010"/>
                  </a:cubicBezTo>
                  <a:cubicBezTo>
                    <a:pt x="1149" y="1016"/>
                    <a:pt x="1143" y="1024"/>
                    <a:pt x="1140" y="1029"/>
                  </a:cubicBezTo>
                  <a:cubicBezTo>
                    <a:pt x="1138" y="1033"/>
                    <a:pt x="1138" y="1038"/>
                    <a:pt x="1136" y="1041"/>
                  </a:cubicBezTo>
                  <a:cubicBezTo>
                    <a:pt x="1134" y="1045"/>
                    <a:pt x="1131" y="1048"/>
                    <a:pt x="1128" y="1052"/>
                  </a:cubicBezTo>
                  <a:cubicBezTo>
                    <a:pt x="1125" y="1055"/>
                    <a:pt x="1123" y="1058"/>
                    <a:pt x="1120" y="1062"/>
                  </a:cubicBezTo>
                  <a:cubicBezTo>
                    <a:pt x="1117" y="1060"/>
                    <a:pt x="1117" y="1060"/>
                    <a:pt x="1117" y="1060"/>
                  </a:cubicBezTo>
                  <a:cubicBezTo>
                    <a:pt x="1113" y="1064"/>
                    <a:pt x="1115" y="1065"/>
                    <a:pt x="1115" y="1067"/>
                  </a:cubicBezTo>
                  <a:cubicBezTo>
                    <a:pt x="1109" y="1065"/>
                    <a:pt x="1108" y="1072"/>
                    <a:pt x="1104" y="1076"/>
                  </a:cubicBezTo>
                  <a:cubicBezTo>
                    <a:pt x="1104" y="1076"/>
                    <a:pt x="1102" y="1078"/>
                    <a:pt x="1101" y="1079"/>
                  </a:cubicBezTo>
                  <a:cubicBezTo>
                    <a:pt x="1098" y="1082"/>
                    <a:pt x="1095" y="1086"/>
                    <a:pt x="1093" y="1089"/>
                  </a:cubicBezTo>
                  <a:cubicBezTo>
                    <a:pt x="1089" y="1090"/>
                    <a:pt x="1094" y="1084"/>
                    <a:pt x="1090" y="1086"/>
                  </a:cubicBezTo>
                  <a:cubicBezTo>
                    <a:pt x="1087" y="1090"/>
                    <a:pt x="1083" y="1094"/>
                    <a:pt x="1079" y="1098"/>
                  </a:cubicBezTo>
                  <a:cubicBezTo>
                    <a:pt x="1077" y="1100"/>
                    <a:pt x="1077" y="1103"/>
                    <a:pt x="1074" y="1105"/>
                  </a:cubicBezTo>
                  <a:cubicBezTo>
                    <a:pt x="1071" y="1107"/>
                    <a:pt x="1066" y="1109"/>
                    <a:pt x="1063" y="1111"/>
                  </a:cubicBezTo>
                  <a:cubicBezTo>
                    <a:pt x="1061" y="1113"/>
                    <a:pt x="1059" y="1117"/>
                    <a:pt x="1057" y="1119"/>
                  </a:cubicBezTo>
                  <a:cubicBezTo>
                    <a:pt x="1052" y="1123"/>
                    <a:pt x="1043" y="1128"/>
                    <a:pt x="1036" y="1134"/>
                  </a:cubicBezTo>
                  <a:cubicBezTo>
                    <a:pt x="1029" y="1138"/>
                    <a:pt x="1023" y="1145"/>
                    <a:pt x="1017" y="1149"/>
                  </a:cubicBezTo>
                  <a:cubicBezTo>
                    <a:pt x="1011" y="1152"/>
                    <a:pt x="1005" y="1154"/>
                    <a:pt x="1000" y="1157"/>
                  </a:cubicBezTo>
                  <a:cubicBezTo>
                    <a:pt x="998" y="1159"/>
                    <a:pt x="998" y="1161"/>
                    <a:pt x="996" y="1163"/>
                  </a:cubicBezTo>
                  <a:cubicBezTo>
                    <a:pt x="991" y="1166"/>
                    <a:pt x="987" y="1168"/>
                    <a:pt x="983" y="1169"/>
                  </a:cubicBezTo>
                  <a:cubicBezTo>
                    <a:pt x="979" y="1171"/>
                    <a:pt x="975" y="1172"/>
                    <a:pt x="971" y="1174"/>
                  </a:cubicBezTo>
                  <a:cubicBezTo>
                    <a:pt x="969" y="1175"/>
                    <a:pt x="968" y="1177"/>
                    <a:pt x="966" y="1178"/>
                  </a:cubicBezTo>
                  <a:cubicBezTo>
                    <a:pt x="964" y="1178"/>
                    <a:pt x="961" y="1178"/>
                    <a:pt x="961" y="1178"/>
                  </a:cubicBezTo>
                  <a:cubicBezTo>
                    <a:pt x="959" y="1179"/>
                    <a:pt x="958" y="1183"/>
                    <a:pt x="956" y="1184"/>
                  </a:cubicBezTo>
                  <a:cubicBezTo>
                    <a:pt x="953" y="1184"/>
                    <a:pt x="951" y="1183"/>
                    <a:pt x="948" y="1184"/>
                  </a:cubicBezTo>
                  <a:cubicBezTo>
                    <a:pt x="946" y="1185"/>
                    <a:pt x="944" y="1188"/>
                    <a:pt x="942" y="1189"/>
                  </a:cubicBezTo>
                  <a:cubicBezTo>
                    <a:pt x="937" y="1191"/>
                    <a:pt x="932" y="1192"/>
                    <a:pt x="929" y="1193"/>
                  </a:cubicBezTo>
                  <a:cubicBezTo>
                    <a:pt x="928" y="1193"/>
                    <a:pt x="928" y="1194"/>
                    <a:pt x="927" y="1195"/>
                  </a:cubicBezTo>
                  <a:cubicBezTo>
                    <a:pt x="925" y="1195"/>
                    <a:pt x="919" y="1198"/>
                    <a:pt x="916" y="1199"/>
                  </a:cubicBezTo>
                  <a:cubicBezTo>
                    <a:pt x="914" y="1200"/>
                    <a:pt x="912" y="1200"/>
                    <a:pt x="910" y="1200"/>
                  </a:cubicBezTo>
                  <a:cubicBezTo>
                    <a:pt x="908" y="1201"/>
                    <a:pt x="906" y="1201"/>
                    <a:pt x="904" y="1202"/>
                  </a:cubicBezTo>
                  <a:cubicBezTo>
                    <a:pt x="901" y="1203"/>
                    <a:pt x="898" y="1205"/>
                    <a:pt x="896" y="1205"/>
                  </a:cubicBezTo>
                  <a:cubicBezTo>
                    <a:pt x="894" y="1206"/>
                    <a:pt x="892" y="1205"/>
                    <a:pt x="890" y="1206"/>
                  </a:cubicBezTo>
                  <a:cubicBezTo>
                    <a:pt x="888" y="1206"/>
                    <a:pt x="887" y="1209"/>
                    <a:pt x="886" y="1209"/>
                  </a:cubicBezTo>
                  <a:cubicBezTo>
                    <a:pt x="885" y="1209"/>
                    <a:pt x="882" y="1209"/>
                    <a:pt x="880" y="1209"/>
                  </a:cubicBezTo>
                  <a:cubicBezTo>
                    <a:pt x="880" y="1209"/>
                    <a:pt x="878" y="1209"/>
                    <a:pt x="878" y="1209"/>
                  </a:cubicBezTo>
                  <a:cubicBezTo>
                    <a:pt x="878" y="1209"/>
                    <a:pt x="875" y="1208"/>
                    <a:pt x="876" y="1208"/>
                  </a:cubicBezTo>
                  <a:cubicBezTo>
                    <a:pt x="874" y="1208"/>
                    <a:pt x="873" y="1210"/>
                    <a:pt x="870" y="1211"/>
                  </a:cubicBezTo>
                  <a:cubicBezTo>
                    <a:pt x="867" y="1212"/>
                    <a:pt x="865" y="1212"/>
                    <a:pt x="864" y="1212"/>
                  </a:cubicBezTo>
                  <a:cubicBezTo>
                    <a:pt x="861" y="1213"/>
                    <a:pt x="859" y="1216"/>
                    <a:pt x="857" y="1216"/>
                  </a:cubicBezTo>
                  <a:cubicBezTo>
                    <a:pt x="851" y="1218"/>
                    <a:pt x="847" y="1215"/>
                    <a:pt x="843" y="1215"/>
                  </a:cubicBezTo>
                  <a:cubicBezTo>
                    <a:pt x="840" y="1216"/>
                    <a:pt x="836" y="1217"/>
                    <a:pt x="832" y="1218"/>
                  </a:cubicBezTo>
                  <a:cubicBezTo>
                    <a:pt x="828" y="1219"/>
                    <a:pt x="823" y="1221"/>
                    <a:pt x="818" y="1222"/>
                  </a:cubicBezTo>
                  <a:cubicBezTo>
                    <a:pt x="814" y="1223"/>
                    <a:pt x="809" y="1224"/>
                    <a:pt x="804" y="1224"/>
                  </a:cubicBezTo>
                  <a:cubicBezTo>
                    <a:pt x="799" y="1225"/>
                    <a:pt x="794" y="1226"/>
                    <a:pt x="790" y="1226"/>
                  </a:cubicBezTo>
                  <a:cubicBezTo>
                    <a:pt x="785" y="1227"/>
                    <a:pt x="779" y="1230"/>
                    <a:pt x="774" y="1231"/>
                  </a:cubicBezTo>
                  <a:cubicBezTo>
                    <a:pt x="772" y="1231"/>
                    <a:pt x="770" y="1231"/>
                    <a:pt x="767" y="1232"/>
                  </a:cubicBezTo>
                  <a:cubicBezTo>
                    <a:pt x="765" y="1232"/>
                    <a:pt x="763" y="1232"/>
                    <a:pt x="761" y="1232"/>
                  </a:cubicBezTo>
                  <a:cubicBezTo>
                    <a:pt x="756" y="1232"/>
                    <a:pt x="751" y="1232"/>
                    <a:pt x="747" y="1232"/>
                  </a:cubicBezTo>
                  <a:cubicBezTo>
                    <a:pt x="743" y="1232"/>
                    <a:pt x="738" y="1232"/>
                    <a:pt x="735" y="1233"/>
                  </a:cubicBezTo>
                  <a:cubicBezTo>
                    <a:pt x="731" y="1234"/>
                    <a:pt x="729" y="1235"/>
                    <a:pt x="727" y="1236"/>
                  </a:cubicBezTo>
                  <a:cubicBezTo>
                    <a:pt x="728" y="1235"/>
                    <a:pt x="727" y="1240"/>
                    <a:pt x="727" y="1240"/>
                  </a:cubicBezTo>
                  <a:cubicBezTo>
                    <a:pt x="726" y="1242"/>
                    <a:pt x="725" y="1242"/>
                    <a:pt x="724" y="1243"/>
                  </a:cubicBezTo>
                  <a:cubicBezTo>
                    <a:pt x="724" y="1244"/>
                    <a:pt x="726" y="1246"/>
                    <a:pt x="726" y="1248"/>
                  </a:cubicBezTo>
                  <a:cubicBezTo>
                    <a:pt x="727" y="1253"/>
                    <a:pt x="724" y="1251"/>
                    <a:pt x="729" y="1254"/>
                  </a:cubicBezTo>
                  <a:cubicBezTo>
                    <a:pt x="734" y="1258"/>
                    <a:pt x="733" y="1257"/>
                    <a:pt x="741" y="1259"/>
                  </a:cubicBezTo>
                  <a:cubicBezTo>
                    <a:pt x="745" y="1260"/>
                    <a:pt x="747" y="1261"/>
                    <a:pt x="748" y="1260"/>
                  </a:cubicBezTo>
                  <a:cubicBezTo>
                    <a:pt x="749" y="1259"/>
                    <a:pt x="750" y="1261"/>
                    <a:pt x="750" y="1261"/>
                  </a:cubicBezTo>
                  <a:cubicBezTo>
                    <a:pt x="752" y="1261"/>
                    <a:pt x="755" y="1260"/>
                    <a:pt x="758" y="1260"/>
                  </a:cubicBezTo>
                  <a:cubicBezTo>
                    <a:pt x="760" y="1260"/>
                    <a:pt x="762" y="1261"/>
                    <a:pt x="763" y="1261"/>
                  </a:cubicBezTo>
                  <a:cubicBezTo>
                    <a:pt x="763" y="1261"/>
                    <a:pt x="767" y="1260"/>
                    <a:pt x="769" y="1260"/>
                  </a:cubicBezTo>
                  <a:cubicBezTo>
                    <a:pt x="772" y="1260"/>
                    <a:pt x="775" y="1261"/>
                    <a:pt x="778" y="1261"/>
                  </a:cubicBezTo>
                  <a:cubicBezTo>
                    <a:pt x="781" y="1261"/>
                    <a:pt x="784" y="1260"/>
                    <a:pt x="787" y="1260"/>
                  </a:cubicBezTo>
                  <a:cubicBezTo>
                    <a:pt x="790" y="1259"/>
                    <a:pt x="793" y="1260"/>
                    <a:pt x="796" y="1260"/>
                  </a:cubicBezTo>
                  <a:cubicBezTo>
                    <a:pt x="799" y="1260"/>
                    <a:pt x="802" y="1260"/>
                    <a:pt x="805" y="1260"/>
                  </a:cubicBezTo>
                  <a:cubicBezTo>
                    <a:pt x="807" y="1259"/>
                    <a:pt x="807" y="1258"/>
                    <a:pt x="810" y="1258"/>
                  </a:cubicBezTo>
                  <a:cubicBezTo>
                    <a:pt x="813" y="1257"/>
                    <a:pt x="817" y="1259"/>
                    <a:pt x="823" y="1259"/>
                  </a:cubicBezTo>
                  <a:cubicBezTo>
                    <a:pt x="826" y="1258"/>
                    <a:pt x="831" y="1256"/>
                    <a:pt x="835" y="1255"/>
                  </a:cubicBezTo>
                  <a:cubicBezTo>
                    <a:pt x="838" y="1255"/>
                    <a:pt x="840" y="1256"/>
                    <a:pt x="842" y="1255"/>
                  </a:cubicBezTo>
                  <a:cubicBezTo>
                    <a:pt x="846" y="1254"/>
                    <a:pt x="848" y="1253"/>
                    <a:pt x="850" y="1252"/>
                  </a:cubicBezTo>
                  <a:cubicBezTo>
                    <a:pt x="851" y="1252"/>
                    <a:pt x="854" y="1254"/>
                    <a:pt x="856" y="1254"/>
                  </a:cubicBezTo>
                  <a:cubicBezTo>
                    <a:pt x="860" y="1252"/>
                    <a:pt x="865" y="1250"/>
                    <a:pt x="869" y="1249"/>
                  </a:cubicBezTo>
                  <a:cubicBezTo>
                    <a:pt x="871" y="1248"/>
                    <a:pt x="874" y="1249"/>
                    <a:pt x="875" y="1249"/>
                  </a:cubicBezTo>
                  <a:cubicBezTo>
                    <a:pt x="878" y="1248"/>
                    <a:pt x="878" y="1247"/>
                    <a:pt x="880" y="1246"/>
                  </a:cubicBezTo>
                  <a:cubicBezTo>
                    <a:pt x="883" y="1245"/>
                    <a:pt x="883" y="1247"/>
                    <a:pt x="886" y="1247"/>
                  </a:cubicBezTo>
                  <a:cubicBezTo>
                    <a:pt x="890" y="1241"/>
                    <a:pt x="893" y="1243"/>
                    <a:pt x="898" y="1242"/>
                  </a:cubicBezTo>
                  <a:cubicBezTo>
                    <a:pt x="899" y="1242"/>
                    <a:pt x="903" y="1238"/>
                    <a:pt x="903" y="1241"/>
                  </a:cubicBezTo>
                  <a:cubicBezTo>
                    <a:pt x="900" y="1242"/>
                    <a:pt x="896" y="1242"/>
                    <a:pt x="897" y="1245"/>
                  </a:cubicBezTo>
                  <a:cubicBezTo>
                    <a:pt x="901" y="1244"/>
                    <a:pt x="903" y="1243"/>
                    <a:pt x="905" y="1241"/>
                  </a:cubicBezTo>
                  <a:cubicBezTo>
                    <a:pt x="906" y="1239"/>
                    <a:pt x="908" y="1238"/>
                    <a:pt x="909" y="1236"/>
                  </a:cubicBezTo>
                  <a:cubicBezTo>
                    <a:pt x="911" y="1239"/>
                    <a:pt x="915" y="1234"/>
                    <a:pt x="919" y="1234"/>
                  </a:cubicBezTo>
                  <a:cubicBezTo>
                    <a:pt x="922" y="1234"/>
                    <a:pt x="922" y="1236"/>
                    <a:pt x="925" y="1235"/>
                  </a:cubicBezTo>
                  <a:cubicBezTo>
                    <a:pt x="932" y="1233"/>
                    <a:pt x="936" y="1226"/>
                    <a:pt x="942" y="1227"/>
                  </a:cubicBezTo>
                  <a:cubicBezTo>
                    <a:pt x="943" y="1228"/>
                    <a:pt x="936" y="1229"/>
                    <a:pt x="939" y="1231"/>
                  </a:cubicBezTo>
                  <a:cubicBezTo>
                    <a:pt x="942" y="1230"/>
                    <a:pt x="942" y="1227"/>
                    <a:pt x="946" y="1225"/>
                  </a:cubicBezTo>
                  <a:cubicBezTo>
                    <a:pt x="947" y="1224"/>
                    <a:pt x="951" y="1224"/>
                    <a:pt x="954" y="1223"/>
                  </a:cubicBezTo>
                  <a:cubicBezTo>
                    <a:pt x="956" y="1222"/>
                    <a:pt x="958" y="1219"/>
                    <a:pt x="960" y="1218"/>
                  </a:cubicBezTo>
                  <a:cubicBezTo>
                    <a:pt x="960" y="1218"/>
                    <a:pt x="963" y="1218"/>
                    <a:pt x="964" y="1218"/>
                  </a:cubicBezTo>
                  <a:cubicBezTo>
                    <a:pt x="966" y="1217"/>
                    <a:pt x="968" y="1215"/>
                    <a:pt x="969" y="1216"/>
                  </a:cubicBezTo>
                  <a:cubicBezTo>
                    <a:pt x="970" y="1218"/>
                    <a:pt x="965" y="1219"/>
                    <a:pt x="966" y="1221"/>
                  </a:cubicBezTo>
                  <a:cubicBezTo>
                    <a:pt x="969" y="1219"/>
                    <a:pt x="973" y="1217"/>
                    <a:pt x="976" y="1215"/>
                  </a:cubicBezTo>
                  <a:cubicBezTo>
                    <a:pt x="980" y="1213"/>
                    <a:pt x="982" y="1212"/>
                    <a:pt x="983" y="1211"/>
                  </a:cubicBezTo>
                  <a:cubicBezTo>
                    <a:pt x="984" y="1209"/>
                    <a:pt x="983" y="1210"/>
                    <a:pt x="985" y="1208"/>
                  </a:cubicBezTo>
                  <a:cubicBezTo>
                    <a:pt x="988" y="1205"/>
                    <a:pt x="990" y="1204"/>
                    <a:pt x="992" y="1204"/>
                  </a:cubicBezTo>
                  <a:cubicBezTo>
                    <a:pt x="995" y="1203"/>
                    <a:pt x="997" y="1203"/>
                    <a:pt x="1000" y="1201"/>
                  </a:cubicBezTo>
                  <a:cubicBezTo>
                    <a:pt x="1003" y="1199"/>
                    <a:pt x="1004" y="1197"/>
                    <a:pt x="1006" y="1196"/>
                  </a:cubicBezTo>
                  <a:cubicBezTo>
                    <a:pt x="1009" y="1194"/>
                    <a:pt x="1014" y="1196"/>
                    <a:pt x="1017" y="1191"/>
                  </a:cubicBezTo>
                  <a:cubicBezTo>
                    <a:pt x="1015" y="1192"/>
                    <a:pt x="1014" y="1191"/>
                    <a:pt x="1015" y="1190"/>
                  </a:cubicBezTo>
                  <a:cubicBezTo>
                    <a:pt x="1019" y="1189"/>
                    <a:pt x="1022" y="1190"/>
                    <a:pt x="1025" y="1188"/>
                  </a:cubicBezTo>
                  <a:cubicBezTo>
                    <a:pt x="1030" y="1186"/>
                    <a:pt x="1032" y="1181"/>
                    <a:pt x="1037" y="1178"/>
                  </a:cubicBezTo>
                  <a:cubicBezTo>
                    <a:pt x="1040" y="1176"/>
                    <a:pt x="1042" y="1178"/>
                    <a:pt x="1046" y="1175"/>
                  </a:cubicBezTo>
                  <a:cubicBezTo>
                    <a:pt x="1046" y="1175"/>
                    <a:pt x="1050" y="1171"/>
                    <a:pt x="1051" y="1170"/>
                  </a:cubicBezTo>
                  <a:cubicBezTo>
                    <a:pt x="1052" y="1169"/>
                    <a:pt x="1053" y="1165"/>
                    <a:pt x="1055" y="1166"/>
                  </a:cubicBezTo>
                  <a:cubicBezTo>
                    <a:pt x="1057" y="1168"/>
                    <a:pt x="1052" y="1170"/>
                    <a:pt x="1053" y="1172"/>
                  </a:cubicBezTo>
                  <a:cubicBezTo>
                    <a:pt x="1056" y="1169"/>
                    <a:pt x="1061" y="1166"/>
                    <a:pt x="1064" y="1163"/>
                  </a:cubicBezTo>
                  <a:cubicBezTo>
                    <a:pt x="1068" y="1160"/>
                    <a:pt x="1071" y="1157"/>
                    <a:pt x="1074" y="1156"/>
                  </a:cubicBezTo>
                  <a:cubicBezTo>
                    <a:pt x="1075" y="1153"/>
                    <a:pt x="1071" y="1156"/>
                    <a:pt x="1073" y="1153"/>
                  </a:cubicBezTo>
                  <a:cubicBezTo>
                    <a:pt x="1076" y="1150"/>
                    <a:pt x="1086" y="1144"/>
                    <a:pt x="1087" y="1143"/>
                  </a:cubicBezTo>
                  <a:cubicBezTo>
                    <a:pt x="1087" y="1142"/>
                    <a:pt x="1087" y="1141"/>
                    <a:pt x="1088" y="1140"/>
                  </a:cubicBezTo>
                  <a:cubicBezTo>
                    <a:pt x="1090" y="1139"/>
                    <a:pt x="1092" y="1139"/>
                    <a:pt x="1094" y="1137"/>
                  </a:cubicBezTo>
                  <a:cubicBezTo>
                    <a:pt x="1098" y="1133"/>
                    <a:pt x="1102" y="1128"/>
                    <a:pt x="1106" y="1124"/>
                  </a:cubicBezTo>
                  <a:cubicBezTo>
                    <a:pt x="1107" y="1123"/>
                    <a:pt x="1108" y="1124"/>
                    <a:pt x="1110" y="1122"/>
                  </a:cubicBezTo>
                  <a:cubicBezTo>
                    <a:pt x="1115" y="1117"/>
                    <a:pt x="1119" y="1110"/>
                    <a:pt x="1125" y="1108"/>
                  </a:cubicBezTo>
                  <a:cubicBezTo>
                    <a:pt x="1125" y="1108"/>
                    <a:pt x="1124" y="1110"/>
                    <a:pt x="1124" y="1111"/>
                  </a:cubicBezTo>
                  <a:cubicBezTo>
                    <a:pt x="1130" y="1107"/>
                    <a:pt x="1138" y="1101"/>
                    <a:pt x="1142" y="1093"/>
                  </a:cubicBezTo>
                  <a:cubicBezTo>
                    <a:pt x="1143" y="1092"/>
                    <a:pt x="1141" y="1089"/>
                    <a:pt x="1142" y="1088"/>
                  </a:cubicBezTo>
                  <a:cubicBezTo>
                    <a:pt x="1143" y="1086"/>
                    <a:pt x="1147" y="1083"/>
                    <a:pt x="1148" y="1081"/>
                  </a:cubicBezTo>
                  <a:cubicBezTo>
                    <a:pt x="1150" y="1078"/>
                    <a:pt x="1152" y="1075"/>
                    <a:pt x="1154" y="1074"/>
                  </a:cubicBezTo>
                  <a:cubicBezTo>
                    <a:pt x="1157" y="1076"/>
                    <a:pt x="1153" y="1081"/>
                    <a:pt x="1154" y="1084"/>
                  </a:cubicBezTo>
                  <a:cubicBezTo>
                    <a:pt x="1160" y="1076"/>
                    <a:pt x="1157" y="1076"/>
                    <a:pt x="1157" y="1071"/>
                  </a:cubicBezTo>
                  <a:cubicBezTo>
                    <a:pt x="1160" y="1064"/>
                    <a:pt x="1165" y="1064"/>
                    <a:pt x="1168" y="1061"/>
                  </a:cubicBezTo>
                  <a:cubicBezTo>
                    <a:pt x="1172" y="1057"/>
                    <a:pt x="1173" y="1052"/>
                    <a:pt x="1177" y="1050"/>
                  </a:cubicBezTo>
                  <a:cubicBezTo>
                    <a:pt x="1176" y="1056"/>
                    <a:pt x="1168" y="1065"/>
                    <a:pt x="1164" y="1072"/>
                  </a:cubicBezTo>
                  <a:cubicBezTo>
                    <a:pt x="1163" y="1072"/>
                    <a:pt x="1162" y="1070"/>
                    <a:pt x="1160" y="1073"/>
                  </a:cubicBezTo>
                  <a:cubicBezTo>
                    <a:pt x="1157" y="1075"/>
                    <a:pt x="1161" y="1076"/>
                    <a:pt x="1160" y="1078"/>
                  </a:cubicBezTo>
                  <a:cubicBezTo>
                    <a:pt x="1158" y="1082"/>
                    <a:pt x="1149" y="1089"/>
                    <a:pt x="1143" y="1097"/>
                  </a:cubicBezTo>
                  <a:cubicBezTo>
                    <a:pt x="1140" y="1101"/>
                    <a:pt x="1140" y="1103"/>
                    <a:pt x="1138" y="1105"/>
                  </a:cubicBezTo>
                  <a:cubicBezTo>
                    <a:pt x="1136" y="1107"/>
                    <a:pt x="1133" y="1108"/>
                    <a:pt x="1132" y="1110"/>
                  </a:cubicBezTo>
                  <a:cubicBezTo>
                    <a:pt x="1131" y="1111"/>
                    <a:pt x="1129" y="1113"/>
                    <a:pt x="1127" y="1114"/>
                  </a:cubicBezTo>
                  <a:cubicBezTo>
                    <a:pt x="1126" y="1116"/>
                    <a:pt x="1124" y="1117"/>
                    <a:pt x="1124" y="1118"/>
                  </a:cubicBezTo>
                  <a:cubicBezTo>
                    <a:pt x="1122" y="1121"/>
                    <a:pt x="1124" y="1123"/>
                    <a:pt x="1121" y="1126"/>
                  </a:cubicBezTo>
                  <a:cubicBezTo>
                    <a:pt x="1118" y="1129"/>
                    <a:pt x="1117" y="1124"/>
                    <a:pt x="1115" y="1128"/>
                  </a:cubicBezTo>
                  <a:cubicBezTo>
                    <a:pt x="1115" y="1132"/>
                    <a:pt x="1112" y="1134"/>
                    <a:pt x="1110" y="1136"/>
                  </a:cubicBezTo>
                  <a:cubicBezTo>
                    <a:pt x="1107" y="1138"/>
                    <a:pt x="1103" y="1140"/>
                    <a:pt x="1100" y="1144"/>
                  </a:cubicBezTo>
                  <a:cubicBezTo>
                    <a:pt x="1100" y="1143"/>
                    <a:pt x="1101" y="1141"/>
                    <a:pt x="1100" y="1141"/>
                  </a:cubicBezTo>
                  <a:cubicBezTo>
                    <a:pt x="1098" y="1144"/>
                    <a:pt x="1096" y="1146"/>
                    <a:pt x="1094" y="1149"/>
                  </a:cubicBezTo>
                  <a:cubicBezTo>
                    <a:pt x="1092" y="1152"/>
                    <a:pt x="1090" y="1154"/>
                    <a:pt x="1088" y="1156"/>
                  </a:cubicBezTo>
                  <a:cubicBezTo>
                    <a:pt x="1084" y="1160"/>
                    <a:pt x="1084" y="1158"/>
                    <a:pt x="1081" y="1160"/>
                  </a:cubicBezTo>
                  <a:cubicBezTo>
                    <a:pt x="1081" y="1160"/>
                    <a:pt x="1080" y="1163"/>
                    <a:pt x="1078" y="1165"/>
                  </a:cubicBezTo>
                  <a:cubicBezTo>
                    <a:pt x="1075" y="1166"/>
                    <a:pt x="1073" y="1166"/>
                    <a:pt x="1070" y="1168"/>
                  </a:cubicBezTo>
                  <a:cubicBezTo>
                    <a:pt x="1070" y="1168"/>
                    <a:pt x="1069" y="1169"/>
                    <a:pt x="1068" y="1170"/>
                  </a:cubicBezTo>
                  <a:cubicBezTo>
                    <a:pt x="1067" y="1171"/>
                    <a:pt x="1066" y="1172"/>
                    <a:pt x="1066" y="1172"/>
                  </a:cubicBezTo>
                  <a:cubicBezTo>
                    <a:pt x="1062" y="1175"/>
                    <a:pt x="1060" y="1181"/>
                    <a:pt x="1056" y="1185"/>
                  </a:cubicBezTo>
                  <a:cubicBezTo>
                    <a:pt x="1055" y="1186"/>
                    <a:pt x="1052" y="1186"/>
                    <a:pt x="1050" y="1187"/>
                  </a:cubicBezTo>
                  <a:cubicBezTo>
                    <a:pt x="1043" y="1191"/>
                    <a:pt x="1039" y="1195"/>
                    <a:pt x="1035" y="1199"/>
                  </a:cubicBezTo>
                  <a:cubicBezTo>
                    <a:pt x="1033" y="1198"/>
                    <a:pt x="1036" y="1193"/>
                    <a:pt x="1032" y="1197"/>
                  </a:cubicBezTo>
                  <a:cubicBezTo>
                    <a:pt x="1026" y="1201"/>
                    <a:pt x="1032" y="1201"/>
                    <a:pt x="1030" y="1203"/>
                  </a:cubicBezTo>
                  <a:cubicBezTo>
                    <a:pt x="1025" y="1203"/>
                    <a:pt x="1021" y="1209"/>
                    <a:pt x="1015" y="1212"/>
                  </a:cubicBezTo>
                  <a:cubicBezTo>
                    <a:pt x="1013" y="1214"/>
                    <a:pt x="1012" y="1213"/>
                    <a:pt x="1009" y="1214"/>
                  </a:cubicBezTo>
                  <a:cubicBezTo>
                    <a:pt x="1010" y="1214"/>
                    <a:pt x="1008" y="1216"/>
                    <a:pt x="1008" y="1217"/>
                  </a:cubicBezTo>
                  <a:cubicBezTo>
                    <a:pt x="1006" y="1218"/>
                    <a:pt x="1004" y="1218"/>
                    <a:pt x="1003" y="1218"/>
                  </a:cubicBezTo>
                  <a:cubicBezTo>
                    <a:pt x="1000" y="1220"/>
                    <a:pt x="998" y="1223"/>
                    <a:pt x="995" y="1225"/>
                  </a:cubicBezTo>
                  <a:cubicBezTo>
                    <a:pt x="994" y="1225"/>
                    <a:pt x="991" y="1225"/>
                    <a:pt x="990" y="1225"/>
                  </a:cubicBezTo>
                  <a:cubicBezTo>
                    <a:pt x="987" y="1227"/>
                    <a:pt x="985" y="1229"/>
                    <a:pt x="983" y="1231"/>
                  </a:cubicBezTo>
                  <a:cubicBezTo>
                    <a:pt x="980" y="1233"/>
                    <a:pt x="978" y="1235"/>
                    <a:pt x="974" y="1236"/>
                  </a:cubicBezTo>
                  <a:cubicBezTo>
                    <a:pt x="972" y="1237"/>
                    <a:pt x="970" y="1236"/>
                    <a:pt x="967" y="1237"/>
                  </a:cubicBezTo>
                  <a:cubicBezTo>
                    <a:pt x="963" y="1239"/>
                    <a:pt x="960" y="1241"/>
                    <a:pt x="956" y="1243"/>
                  </a:cubicBezTo>
                  <a:cubicBezTo>
                    <a:pt x="953" y="1245"/>
                    <a:pt x="949" y="1247"/>
                    <a:pt x="945" y="1249"/>
                  </a:cubicBezTo>
                  <a:cubicBezTo>
                    <a:pt x="944" y="1250"/>
                    <a:pt x="943" y="1249"/>
                    <a:pt x="942" y="1250"/>
                  </a:cubicBezTo>
                  <a:cubicBezTo>
                    <a:pt x="940" y="1251"/>
                    <a:pt x="941" y="1252"/>
                    <a:pt x="938" y="1253"/>
                  </a:cubicBezTo>
                  <a:cubicBezTo>
                    <a:pt x="934" y="1255"/>
                    <a:pt x="928" y="1257"/>
                    <a:pt x="923" y="1259"/>
                  </a:cubicBezTo>
                  <a:cubicBezTo>
                    <a:pt x="917" y="1261"/>
                    <a:pt x="912" y="1263"/>
                    <a:pt x="909" y="1265"/>
                  </a:cubicBezTo>
                  <a:cubicBezTo>
                    <a:pt x="908" y="1265"/>
                    <a:pt x="906" y="1267"/>
                    <a:pt x="903" y="1268"/>
                  </a:cubicBezTo>
                  <a:cubicBezTo>
                    <a:pt x="901" y="1268"/>
                    <a:pt x="902" y="1267"/>
                    <a:pt x="899" y="1268"/>
                  </a:cubicBezTo>
                  <a:cubicBezTo>
                    <a:pt x="895" y="1269"/>
                    <a:pt x="893" y="1272"/>
                    <a:pt x="890" y="1273"/>
                  </a:cubicBezTo>
                  <a:cubicBezTo>
                    <a:pt x="888" y="1274"/>
                    <a:pt x="885" y="1273"/>
                    <a:pt x="882" y="1274"/>
                  </a:cubicBezTo>
                  <a:cubicBezTo>
                    <a:pt x="876" y="1275"/>
                    <a:pt x="867" y="1279"/>
                    <a:pt x="863" y="1280"/>
                  </a:cubicBezTo>
                  <a:cubicBezTo>
                    <a:pt x="860" y="1280"/>
                    <a:pt x="859" y="1280"/>
                    <a:pt x="857" y="1280"/>
                  </a:cubicBezTo>
                  <a:cubicBezTo>
                    <a:pt x="854" y="1281"/>
                    <a:pt x="851" y="1283"/>
                    <a:pt x="849" y="1284"/>
                  </a:cubicBezTo>
                  <a:cubicBezTo>
                    <a:pt x="843" y="1286"/>
                    <a:pt x="843" y="1284"/>
                    <a:pt x="841" y="1284"/>
                  </a:cubicBezTo>
                  <a:cubicBezTo>
                    <a:pt x="839" y="1285"/>
                    <a:pt x="836" y="1287"/>
                    <a:pt x="834" y="1287"/>
                  </a:cubicBezTo>
                  <a:cubicBezTo>
                    <a:pt x="834" y="1287"/>
                    <a:pt x="833" y="1287"/>
                    <a:pt x="832" y="1287"/>
                  </a:cubicBezTo>
                  <a:cubicBezTo>
                    <a:pt x="831" y="1287"/>
                    <a:pt x="829" y="1287"/>
                    <a:pt x="828" y="1288"/>
                  </a:cubicBezTo>
                  <a:cubicBezTo>
                    <a:pt x="821" y="1288"/>
                    <a:pt x="820" y="1289"/>
                    <a:pt x="820" y="1286"/>
                  </a:cubicBezTo>
                  <a:cubicBezTo>
                    <a:pt x="813" y="1290"/>
                    <a:pt x="803" y="1294"/>
                    <a:pt x="792" y="1295"/>
                  </a:cubicBezTo>
                  <a:cubicBezTo>
                    <a:pt x="791" y="1295"/>
                    <a:pt x="792" y="1294"/>
                    <a:pt x="791" y="1294"/>
                  </a:cubicBezTo>
                  <a:cubicBezTo>
                    <a:pt x="788" y="1292"/>
                    <a:pt x="781" y="1295"/>
                    <a:pt x="776" y="1295"/>
                  </a:cubicBezTo>
                  <a:cubicBezTo>
                    <a:pt x="771" y="1295"/>
                    <a:pt x="767" y="1292"/>
                    <a:pt x="761" y="1294"/>
                  </a:cubicBezTo>
                  <a:cubicBezTo>
                    <a:pt x="761" y="1295"/>
                    <a:pt x="764" y="1296"/>
                    <a:pt x="762" y="1296"/>
                  </a:cubicBezTo>
                  <a:cubicBezTo>
                    <a:pt x="756" y="1298"/>
                    <a:pt x="748" y="1297"/>
                    <a:pt x="743" y="1297"/>
                  </a:cubicBezTo>
                  <a:cubicBezTo>
                    <a:pt x="740" y="1297"/>
                    <a:pt x="737" y="1300"/>
                    <a:pt x="734" y="1300"/>
                  </a:cubicBezTo>
                  <a:cubicBezTo>
                    <a:pt x="733" y="1300"/>
                    <a:pt x="726" y="1300"/>
                    <a:pt x="722" y="1300"/>
                  </a:cubicBezTo>
                  <a:cubicBezTo>
                    <a:pt x="716" y="1300"/>
                    <a:pt x="706" y="1300"/>
                    <a:pt x="699" y="1300"/>
                  </a:cubicBezTo>
                  <a:cubicBezTo>
                    <a:pt x="697" y="1300"/>
                    <a:pt x="694" y="1299"/>
                    <a:pt x="692" y="1298"/>
                  </a:cubicBezTo>
                  <a:cubicBezTo>
                    <a:pt x="690" y="1298"/>
                    <a:pt x="687" y="1299"/>
                    <a:pt x="685" y="1299"/>
                  </a:cubicBezTo>
                  <a:cubicBezTo>
                    <a:pt x="683" y="1299"/>
                    <a:pt x="680" y="1298"/>
                    <a:pt x="677" y="1298"/>
                  </a:cubicBezTo>
                  <a:cubicBezTo>
                    <a:pt x="675" y="1298"/>
                    <a:pt x="674" y="1299"/>
                    <a:pt x="672" y="1298"/>
                  </a:cubicBezTo>
                  <a:cubicBezTo>
                    <a:pt x="669" y="1298"/>
                    <a:pt x="666" y="1297"/>
                    <a:pt x="663" y="1296"/>
                  </a:cubicBezTo>
                  <a:cubicBezTo>
                    <a:pt x="661" y="1296"/>
                    <a:pt x="660" y="1297"/>
                    <a:pt x="657" y="1296"/>
                  </a:cubicBezTo>
                  <a:cubicBezTo>
                    <a:pt x="654" y="1296"/>
                    <a:pt x="651" y="1295"/>
                    <a:pt x="649" y="1295"/>
                  </a:cubicBezTo>
                  <a:cubicBezTo>
                    <a:pt x="645" y="1294"/>
                    <a:pt x="641" y="1295"/>
                    <a:pt x="637" y="1294"/>
                  </a:cubicBezTo>
                  <a:cubicBezTo>
                    <a:pt x="633" y="1294"/>
                    <a:pt x="629" y="1292"/>
                    <a:pt x="624" y="1291"/>
                  </a:cubicBezTo>
                  <a:cubicBezTo>
                    <a:pt x="621" y="1290"/>
                    <a:pt x="618" y="1290"/>
                    <a:pt x="614" y="1290"/>
                  </a:cubicBezTo>
                  <a:cubicBezTo>
                    <a:pt x="611" y="1290"/>
                    <a:pt x="608" y="1289"/>
                    <a:pt x="604" y="1288"/>
                  </a:cubicBezTo>
                  <a:cubicBezTo>
                    <a:pt x="603" y="1288"/>
                    <a:pt x="603" y="1287"/>
                    <a:pt x="600" y="1287"/>
                  </a:cubicBezTo>
                  <a:cubicBezTo>
                    <a:pt x="599" y="1286"/>
                    <a:pt x="595" y="1287"/>
                    <a:pt x="593" y="1286"/>
                  </a:cubicBezTo>
                  <a:cubicBezTo>
                    <a:pt x="592" y="1286"/>
                    <a:pt x="590" y="1284"/>
                    <a:pt x="589" y="1284"/>
                  </a:cubicBezTo>
                  <a:cubicBezTo>
                    <a:pt x="585" y="1283"/>
                    <a:pt x="579" y="1284"/>
                    <a:pt x="576" y="1283"/>
                  </a:cubicBezTo>
                  <a:cubicBezTo>
                    <a:pt x="573" y="1279"/>
                    <a:pt x="571" y="1280"/>
                    <a:pt x="565" y="1279"/>
                  </a:cubicBezTo>
                  <a:cubicBezTo>
                    <a:pt x="558" y="1276"/>
                    <a:pt x="552" y="1275"/>
                    <a:pt x="547" y="1273"/>
                  </a:cubicBezTo>
                  <a:cubicBezTo>
                    <a:pt x="538" y="1271"/>
                    <a:pt x="529" y="1265"/>
                    <a:pt x="521" y="1262"/>
                  </a:cubicBezTo>
                  <a:cubicBezTo>
                    <a:pt x="514" y="1260"/>
                    <a:pt x="512" y="1259"/>
                    <a:pt x="507" y="1256"/>
                  </a:cubicBezTo>
                  <a:cubicBezTo>
                    <a:pt x="502" y="1254"/>
                    <a:pt x="496" y="1253"/>
                    <a:pt x="491" y="1251"/>
                  </a:cubicBezTo>
                  <a:cubicBezTo>
                    <a:pt x="482" y="1247"/>
                    <a:pt x="474" y="1242"/>
                    <a:pt x="465" y="1238"/>
                  </a:cubicBezTo>
                  <a:cubicBezTo>
                    <a:pt x="461" y="1236"/>
                    <a:pt x="457" y="1233"/>
                    <a:pt x="452" y="1231"/>
                  </a:cubicBezTo>
                  <a:cubicBezTo>
                    <a:pt x="450" y="1230"/>
                    <a:pt x="448" y="1229"/>
                    <a:pt x="446" y="1228"/>
                  </a:cubicBezTo>
                  <a:cubicBezTo>
                    <a:pt x="444" y="1227"/>
                    <a:pt x="441" y="1226"/>
                    <a:pt x="439" y="1225"/>
                  </a:cubicBezTo>
                  <a:cubicBezTo>
                    <a:pt x="439" y="1226"/>
                    <a:pt x="441" y="1228"/>
                    <a:pt x="443" y="1230"/>
                  </a:cubicBezTo>
                  <a:cubicBezTo>
                    <a:pt x="445" y="1231"/>
                    <a:pt x="447" y="1233"/>
                    <a:pt x="446" y="1234"/>
                  </a:cubicBezTo>
                  <a:cubicBezTo>
                    <a:pt x="442" y="1233"/>
                    <a:pt x="433" y="1230"/>
                    <a:pt x="432" y="1226"/>
                  </a:cubicBezTo>
                  <a:cubicBezTo>
                    <a:pt x="429" y="1222"/>
                    <a:pt x="434" y="1224"/>
                    <a:pt x="436" y="1223"/>
                  </a:cubicBezTo>
                  <a:cubicBezTo>
                    <a:pt x="431" y="1218"/>
                    <a:pt x="423" y="1215"/>
                    <a:pt x="417" y="1211"/>
                  </a:cubicBezTo>
                  <a:cubicBezTo>
                    <a:pt x="416" y="1209"/>
                    <a:pt x="415" y="1207"/>
                    <a:pt x="414" y="1206"/>
                  </a:cubicBezTo>
                  <a:cubicBezTo>
                    <a:pt x="414" y="1206"/>
                    <a:pt x="412" y="1207"/>
                    <a:pt x="411" y="1207"/>
                  </a:cubicBezTo>
                  <a:cubicBezTo>
                    <a:pt x="408" y="1206"/>
                    <a:pt x="405" y="1204"/>
                    <a:pt x="403" y="1202"/>
                  </a:cubicBezTo>
                  <a:cubicBezTo>
                    <a:pt x="400" y="1200"/>
                    <a:pt x="398" y="1197"/>
                    <a:pt x="396" y="1196"/>
                  </a:cubicBezTo>
                  <a:cubicBezTo>
                    <a:pt x="393" y="1194"/>
                    <a:pt x="390" y="1192"/>
                    <a:pt x="386" y="1190"/>
                  </a:cubicBezTo>
                  <a:cubicBezTo>
                    <a:pt x="384" y="1188"/>
                    <a:pt x="383" y="1187"/>
                    <a:pt x="381" y="1186"/>
                  </a:cubicBezTo>
                  <a:cubicBezTo>
                    <a:pt x="379" y="1184"/>
                    <a:pt x="378" y="1183"/>
                    <a:pt x="376" y="1182"/>
                  </a:cubicBezTo>
                  <a:cubicBezTo>
                    <a:pt x="374" y="1180"/>
                    <a:pt x="374" y="1177"/>
                    <a:pt x="371" y="1174"/>
                  </a:cubicBezTo>
                  <a:cubicBezTo>
                    <a:pt x="371" y="1175"/>
                    <a:pt x="368" y="1173"/>
                    <a:pt x="366" y="1171"/>
                  </a:cubicBezTo>
                  <a:cubicBezTo>
                    <a:pt x="364" y="1169"/>
                    <a:pt x="363" y="1167"/>
                    <a:pt x="362" y="1165"/>
                  </a:cubicBezTo>
                  <a:cubicBezTo>
                    <a:pt x="360" y="1164"/>
                    <a:pt x="355" y="1162"/>
                    <a:pt x="354" y="1163"/>
                  </a:cubicBezTo>
                  <a:cubicBezTo>
                    <a:pt x="355" y="1167"/>
                    <a:pt x="362" y="1168"/>
                    <a:pt x="360" y="1171"/>
                  </a:cubicBezTo>
                  <a:cubicBezTo>
                    <a:pt x="354" y="1167"/>
                    <a:pt x="349" y="1162"/>
                    <a:pt x="345" y="1158"/>
                  </a:cubicBezTo>
                  <a:cubicBezTo>
                    <a:pt x="343" y="1156"/>
                    <a:pt x="339" y="1154"/>
                    <a:pt x="338" y="1153"/>
                  </a:cubicBezTo>
                  <a:cubicBezTo>
                    <a:pt x="337" y="1151"/>
                    <a:pt x="336" y="1148"/>
                    <a:pt x="335" y="1146"/>
                  </a:cubicBezTo>
                  <a:cubicBezTo>
                    <a:pt x="331" y="1140"/>
                    <a:pt x="323" y="1135"/>
                    <a:pt x="320" y="1132"/>
                  </a:cubicBezTo>
                  <a:cubicBezTo>
                    <a:pt x="313" y="1125"/>
                    <a:pt x="305" y="1113"/>
                    <a:pt x="300" y="1111"/>
                  </a:cubicBezTo>
                  <a:cubicBezTo>
                    <a:pt x="298" y="1110"/>
                    <a:pt x="295" y="1110"/>
                    <a:pt x="294" y="1109"/>
                  </a:cubicBezTo>
                  <a:cubicBezTo>
                    <a:pt x="288" y="1105"/>
                    <a:pt x="288" y="1101"/>
                    <a:pt x="285" y="1097"/>
                  </a:cubicBezTo>
                  <a:cubicBezTo>
                    <a:pt x="283" y="1094"/>
                    <a:pt x="280" y="1093"/>
                    <a:pt x="278" y="1090"/>
                  </a:cubicBezTo>
                  <a:cubicBezTo>
                    <a:pt x="278" y="1090"/>
                    <a:pt x="279" y="1089"/>
                    <a:pt x="279" y="1088"/>
                  </a:cubicBezTo>
                  <a:cubicBezTo>
                    <a:pt x="279" y="1088"/>
                    <a:pt x="279" y="1087"/>
                    <a:pt x="277" y="1087"/>
                  </a:cubicBezTo>
                  <a:cubicBezTo>
                    <a:pt x="278" y="1089"/>
                    <a:pt x="278" y="1089"/>
                    <a:pt x="278" y="1090"/>
                  </a:cubicBezTo>
                  <a:cubicBezTo>
                    <a:pt x="274" y="1086"/>
                    <a:pt x="271" y="1079"/>
                    <a:pt x="277" y="1082"/>
                  </a:cubicBezTo>
                  <a:cubicBezTo>
                    <a:pt x="274" y="1077"/>
                    <a:pt x="269" y="1080"/>
                    <a:pt x="267" y="1077"/>
                  </a:cubicBezTo>
                  <a:cubicBezTo>
                    <a:pt x="267" y="1077"/>
                    <a:pt x="266" y="1068"/>
                    <a:pt x="268" y="1069"/>
                  </a:cubicBezTo>
                  <a:cubicBezTo>
                    <a:pt x="271" y="1072"/>
                    <a:pt x="269" y="1073"/>
                    <a:pt x="271" y="1076"/>
                  </a:cubicBezTo>
                  <a:cubicBezTo>
                    <a:pt x="274" y="1072"/>
                    <a:pt x="267" y="1064"/>
                    <a:pt x="262" y="1059"/>
                  </a:cubicBezTo>
                  <a:cubicBezTo>
                    <a:pt x="261" y="1057"/>
                    <a:pt x="258" y="1056"/>
                    <a:pt x="256" y="1054"/>
                  </a:cubicBezTo>
                  <a:cubicBezTo>
                    <a:pt x="253" y="1052"/>
                    <a:pt x="253" y="1050"/>
                    <a:pt x="251" y="1049"/>
                  </a:cubicBezTo>
                  <a:cubicBezTo>
                    <a:pt x="248" y="1050"/>
                    <a:pt x="256" y="1057"/>
                    <a:pt x="253" y="1058"/>
                  </a:cubicBezTo>
                  <a:cubicBezTo>
                    <a:pt x="251" y="1053"/>
                    <a:pt x="248" y="1049"/>
                    <a:pt x="244" y="1044"/>
                  </a:cubicBezTo>
                  <a:cubicBezTo>
                    <a:pt x="241" y="1040"/>
                    <a:pt x="238" y="1035"/>
                    <a:pt x="239" y="1031"/>
                  </a:cubicBezTo>
                  <a:cubicBezTo>
                    <a:pt x="240" y="1034"/>
                    <a:pt x="241" y="1035"/>
                    <a:pt x="243" y="1035"/>
                  </a:cubicBezTo>
                  <a:cubicBezTo>
                    <a:pt x="238" y="1029"/>
                    <a:pt x="237" y="1021"/>
                    <a:pt x="233" y="1019"/>
                  </a:cubicBezTo>
                  <a:cubicBezTo>
                    <a:pt x="232" y="1023"/>
                    <a:pt x="239" y="1026"/>
                    <a:pt x="236" y="1029"/>
                  </a:cubicBezTo>
                  <a:cubicBezTo>
                    <a:pt x="235" y="1028"/>
                    <a:pt x="233" y="1026"/>
                    <a:pt x="231" y="1024"/>
                  </a:cubicBezTo>
                  <a:cubicBezTo>
                    <a:pt x="230" y="1022"/>
                    <a:pt x="227" y="1017"/>
                    <a:pt x="225" y="1019"/>
                  </a:cubicBezTo>
                  <a:cubicBezTo>
                    <a:pt x="226" y="1024"/>
                    <a:pt x="231" y="1028"/>
                    <a:pt x="234" y="1030"/>
                  </a:cubicBezTo>
                  <a:cubicBezTo>
                    <a:pt x="234" y="1033"/>
                    <a:pt x="234" y="1036"/>
                    <a:pt x="236" y="1038"/>
                  </a:cubicBezTo>
                  <a:cubicBezTo>
                    <a:pt x="238" y="1041"/>
                    <a:pt x="240" y="1044"/>
                    <a:pt x="242" y="1046"/>
                  </a:cubicBezTo>
                  <a:cubicBezTo>
                    <a:pt x="245" y="1050"/>
                    <a:pt x="247" y="1055"/>
                    <a:pt x="249" y="1059"/>
                  </a:cubicBezTo>
                  <a:cubicBezTo>
                    <a:pt x="251" y="1061"/>
                    <a:pt x="252" y="1060"/>
                    <a:pt x="254" y="1063"/>
                  </a:cubicBezTo>
                  <a:cubicBezTo>
                    <a:pt x="257" y="1066"/>
                    <a:pt x="255" y="1067"/>
                    <a:pt x="257" y="1070"/>
                  </a:cubicBezTo>
                  <a:cubicBezTo>
                    <a:pt x="261" y="1075"/>
                    <a:pt x="265" y="1080"/>
                    <a:pt x="270" y="1086"/>
                  </a:cubicBezTo>
                  <a:cubicBezTo>
                    <a:pt x="273" y="1090"/>
                    <a:pt x="276" y="1094"/>
                    <a:pt x="279" y="1099"/>
                  </a:cubicBezTo>
                  <a:cubicBezTo>
                    <a:pt x="282" y="1103"/>
                    <a:pt x="285" y="1107"/>
                    <a:pt x="289" y="1111"/>
                  </a:cubicBezTo>
                  <a:cubicBezTo>
                    <a:pt x="291" y="1114"/>
                    <a:pt x="294" y="1118"/>
                    <a:pt x="297" y="1121"/>
                  </a:cubicBezTo>
                  <a:cubicBezTo>
                    <a:pt x="299" y="1124"/>
                    <a:pt x="302" y="1127"/>
                    <a:pt x="305" y="1129"/>
                  </a:cubicBezTo>
                  <a:cubicBezTo>
                    <a:pt x="306" y="1130"/>
                    <a:pt x="309" y="1131"/>
                    <a:pt x="311" y="1133"/>
                  </a:cubicBezTo>
                  <a:cubicBezTo>
                    <a:pt x="313" y="1135"/>
                    <a:pt x="314" y="1138"/>
                    <a:pt x="316" y="1141"/>
                  </a:cubicBezTo>
                  <a:cubicBezTo>
                    <a:pt x="319" y="1144"/>
                    <a:pt x="323" y="1148"/>
                    <a:pt x="326" y="1151"/>
                  </a:cubicBezTo>
                  <a:cubicBezTo>
                    <a:pt x="329" y="1153"/>
                    <a:pt x="330" y="1152"/>
                    <a:pt x="333" y="1155"/>
                  </a:cubicBezTo>
                  <a:cubicBezTo>
                    <a:pt x="334" y="1156"/>
                    <a:pt x="335" y="1159"/>
                    <a:pt x="338" y="1162"/>
                  </a:cubicBezTo>
                  <a:cubicBezTo>
                    <a:pt x="344" y="1169"/>
                    <a:pt x="353" y="1175"/>
                    <a:pt x="356" y="1179"/>
                  </a:cubicBezTo>
                  <a:cubicBezTo>
                    <a:pt x="359" y="1183"/>
                    <a:pt x="358" y="1182"/>
                    <a:pt x="361" y="1184"/>
                  </a:cubicBezTo>
                  <a:cubicBezTo>
                    <a:pt x="364" y="1186"/>
                    <a:pt x="363" y="1187"/>
                    <a:pt x="365" y="1189"/>
                  </a:cubicBezTo>
                  <a:cubicBezTo>
                    <a:pt x="367" y="1190"/>
                    <a:pt x="370" y="1192"/>
                    <a:pt x="373" y="1194"/>
                  </a:cubicBezTo>
                  <a:cubicBezTo>
                    <a:pt x="375" y="1195"/>
                    <a:pt x="378" y="1197"/>
                    <a:pt x="380" y="1199"/>
                  </a:cubicBezTo>
                  <a:cubicBezTo>
                    <a:pt x="382" y="1200"/>
                    <a:pt x="384" y="1202"/>
                    <a:pt x="385" y="1204"/>
                  </a:cubicBezTo>
                  <a:cubicBezTo>
                    <a:pt x="387" y="1205"/>
                    <a:pt x="389" y="1204"/>
                    <a:pt x="391" y="1206"/>
                  </a:cubicBezTo>
                  <a:cubicBezTo>
                    <a:pt x="393" y="1207"/>
                    <a:pt x="394" y="1209"/>
                    <a:pt x="397" y="1211"/>
                  </a:cubicBezTo>
                  <a:cubicBezTo>
                    <a:pt x="402" y="1214"/>
                    <a:pt x="411" y="1217"/>
                    <a:pt x="414" y="1220"/>
                  </a:cubicBezTo>
                  <a:cubicBezTo>
                    <a:pt x="415" y="1221"/>
                    <a:pt x="417" y="1224"/>
                    <a:pt x="418" y="1226"/>
                  </a:cubicBezTo>
                  <a:cubicBezTo>
                    <a:pt x="422" y="1229"/>
                    <a:pt x="426" y="1230"/>
                    <a:pt x="429" y="1233"/>
                  </a:cubicBezTo>
                  <a:cubicBezTo>
                    <a:pt x="425" y="1233"/>
                    <a:pt x="429" y="1236"/>
                    <a:pt x="431" y="1237"/>
                  </a:cubicBezTo>
                  <a:cubicBezTo>
                    <a:pt x="437" y="1241"/>
                    <a:pt x="439" y="1239"/>
                    <a:pt x="444" y="1240"/>
                  </a:cubicBezTo>
                  <a:cubicBezTo>
                    <a:pt x="446" y="1241"/>
                    <a:pt x="449" y="1244"/>
                    <a:pt x="451" y="1245"/>
                  </a:cubicBezTo>
                  <a:cubicBezTo>
                    <a:pt x="453" y="1246"/>
                    <a:pt x="455" y="1245"/>
                    <a:pt x="457" y="1246"/>
                  </a:cubicBezTo>
                  <a:cubicBezTo>
                    <a:pt x="459" y="1247"/>
                    <a:pt x="463" y="1250"/>
                    <a:pt x="466" y="1252"/>
                  </a:cubicBezTo>
                  <a:cubicBezTo>
                    <a:pt x="470" y="1254"/>
                    <a:pt x="476" y="1256"/>
                    <a:pt x="478" y="1257"/>
                  </a:cubicBezTo>
                  <a:cubicBezTo>
                    <a:pt x="481" y="1259"/>
                    <a:pt x="482" y="1261"/>
                    <a:pt x="484" y="1262"/>
                  </a:cubicBezTo>
                  <a:cubicBezTo>
                    <a:pt x="489" y="1264"/>
                    <a:pt x="495" y="1265"/>
                    <a:pt x="500" y="1267"/>
                  </a:cubicBezTo>
                  <a:cubicBezTo>
                    <a:pt x="503" y="1268"/>
                    <a:pt x="509" y="1269"/>
                    <a:pt x="511" y="1270"/>
                  </a:cubicBezTo>
                  <a:cubicBezTo>
                    <a:pt x="511" y="1270"/>
                    <a:pt x="512" y="1272"/>
                    <a:pt x="512" y="1272"/>
                  </a:cubicBezTo>
                  <a:cubicBezTo>
                    <a:pt x="515" y="1276"/>
                    <a:pt x="527" y="1278"/>
                    <a:pt x="534" y="1280"/>
                  </a:cubicBezTo>
                  <a:cubicBezTo>
                    <a:pt x="539" y="1282"/>
                    <a:pt x="548" y="1285"/>
                    <a:pt x="557" y="1287"/>
                  </a:cubicBezTo>
                  <a:cubicBezTo>
                    <a:pt x="566" y="1290"/>
                    <a:pt x="575" y="1293"/>
                    <a:pt x="576" y="1294"/>
                  </a:cubicBezTo>
                  <a:cubicBezTo>
                    <a:pt x="581" y="1297"/>
                    <a:pt x="584" y="1295"/>
                    <a:pt x="588" y="1296"/>
                  </a:cubicBezTo>
                  <a:cubicBezTo>
                    <a:pt x="593" y="1296"/>
                    <a:pt x="598" y="1298"/>
                    <a:pt x="604" y="1299"/>
                  </a:cubicBezTo>
                  <a:cubicBezTo>
                    <a:pt x="607" y="1300"/>
                    <a:pt x="610" y="1301"/>
                    <a:pt x="613" y="1302"/>
                  </a:cubicBezTo>
                  <a:cubicBezTo>
                    <a:pt x="616" y="1302"/>
                    <a:pt x="619" y="1303"/>
                    <a:pt x="623" y="1304"/>
                  </a:cubicBezTo>
                  <a:cubicBezTo>
                    <a:pt x="626" y="1304"/>
                    <a:pt x="629" y="1305"/>
                    <a:pt x="633" y="1306"/>
                  </a:cubicBezTo>
                  <a:cubicBezTo>
                    <a:pt x="636" y="1306"/>
                    <a:pt x="640" y="1307"/>
                    <a:pt x="643" y="1307"/>
                  </a:cubicBezTo>
                  <a:cubicBezTo>
                    <a:pt x="648" y="1308"/>
                    <a:pt x="654" y="1307"/>
                    <a:pt x="659" y="1308"/>
                  </a:cubicBezTo>
                  <a:cubicBezTo>
                    <a:pt x="663" y="1309"/>
                    <a:pt x="667" y="1310"/>
                    <a:pt x="671" y="1311"/>
                  </a:cubicBezTo>
                  <a:cubicBezTo>
                    <a:pt x="678" y="1311"/>
                    <a:pt x="684" y="1311"/>
                    <a:pt x="689" y="1311"/>
                  </a:cubicBezTo>
                  <a:cubicBezTo>
                    <a:pt x="692" y="1312"/>
                    <a:pt x="694" y="1315"/>
                    <a:pt x="698" y="1314"/>
                  </a:cubicBezTo>
                  <a:cubicBezTo>
                    <a:pt x="702" y="1310"/>
                    <a:pt x="710" y="1312"/>
                    <a:pt x="718" y="1312"/>
                  </a:cubicBezTo>
                  <a:cubicBezTo>
                    <a:pt x="721" y="1312"/>
                    <a:pt x="723" y="1311"/>
                    <a:pt x="726" y="1311"/>
                  </a:cubicBezTo>
                  <a:cubicBezTo>
                    <a:pt x="731" y="1311"/>
                    <a:pt x="736" y="1312"/>
                    <a:pt x="741" y="1311"/>
                  </a:cubicBezTo>
                  <a:cubicBezTo>
                    <a:pt x="743" y="1311"/>
                    <a:pt x="744" y="1310"/>
                    <a:pt x="747" y="1310"/>
                  </a:cubicBezTo>
                  <a:cubicBezTo>
                    <a:pt x="748" y="1310"/>
                    <a:pt x="752" y="1311"/>
                    <a:pt x="753" y="1311"/>
                  </a:cubicBezTo>
                  <a:cubicBezTo>
                    <a:pt x="753" y="1311"/>
                    <a:pt x="752" y="1310"/>
                    <a:pt x="754" y="1310"/>
                  </a:cubicBezTo>
                  <a:cubicBezTo>
                    <a:pt x="757" y="1310"/>
                    <a:pt x="760" y="1313"/>
                    <a:pt x="763" y="1311"/>
                  </a:cubicBezTo>
                  <a:cubicBezTo>
                    <a:pt x="766" y="1310"/>
                    <a:pt x="762" y="1306"/>
                    <a:pt x="767" y="1306"/>
                  </a:cubicBezTo>
                  <a:cubicBezTo>
                    <a:pt x="769" y="1306"/>
                    <a:pt x="769" y="1307"/>
                    <a:pt x="770" y="1307"/>
                  </a:cubicBezTo>
                  <a:cubicBezTo>
                    <a:pt x="772" y="1309"/>
                    <a:pt x="770" y="1308"/>
                    <a:pt x="773" y="1309"/>
                  </a:cubicBezTo>
                  <a:cubicBezTo>
                    <a:pt x="779" y="1310"/>
                    <a:pt x="785" y="1306"/>
                    <a:pt x="793" y="1305"/>
                  </a:cubicBezTo>
                  <a:cubicBezTo>
                    <a:pt x="795" y="1305"/>
                    <a:pt x="799" y="1306"/>
                    <a:pt x="802" y="1305"/>
                  </a:cubicBezTo>
                  <a:cubicBezTo>
                    <a:pt x="804" y="1305"/>
                    <a:pt x="806" y="1304"/>
                    <a:pt x="809" y="1303"/>
                  </a:cubicBezTo>
                  <a:cubicBezTo>
                    <a:pt x="815" y="1302"/>
                    <a:pt x="823" y="1302"/>
                    <a:pt x="831" y="1300"/>
                  </a:cubicBezTo>
                  <a:cubicBezTo>
                    <a:pt x="835" y="1299"/>
                    <a:pt x="839" y="1297"/>
                    <a:pt x="843" y="1296"/>
                  </a:cubicBezTo>
                  <a:cubicBezTo>
                    <a:pt x="846" y="1296"/>
                    <a:pt x="848" y="1296"/>
                    <a:pt x="852" y="1296"/>
                  </a:cubicBezTo>
                  <a:cubicBezTo>
                    <a:pt x="854" y="1295"/>
                    <a:pt x="857" y="1295"/>
                    <a:pt x="860" y="1294"/>
                  </a:cubicBezTo>
                  <a:cubicBezTo>
                    <a:pt x="863" y="1293"/>
                    <a:pt x="866" y="1292"/>
                    <a:pt x="869" y="1292"/>
                  </a:cubicBezTo>
                  <a:cubicBezTo>
                    <a:pt x="875" y="1290"/>
                    <a:pt x="880" y="1288"/>
                    <a:pt x="883" y="1286"/>
                  </a:cubicBezTo>
                  <a:cubicBezTo>
                    <a:pt x="885" y="1285"/>
                    <a:pt x="884" y="1284"/>
                    <a:pt x="887" y="1283"/>
                  </a:cubicBezTo>
                  <a:cubicBezTo>
                    <a:pt x="891" y="1282"/>
                    <a:pt x="889" y="1286"/>
                    <a:pt x="893" y="1284"/>
                  </a:cubicBezTo>
                  <a:cubicBezTo>
                    <a:pt x="898" y="1282"/>
                    <a:pt x="897" y="1280"/>
                    <a:pt x="901" y="1279"/>
                  </a:cubicBezTo>
                  <a:cubicBezTo>
                    <a:pt x="909" y="1281"/>
                    <a:pt x="915" y="1276"/>
                    <a:pt x="922" y="1273"/>
                  </a:cubicBezTo>
                  <a:cubicBezTo>
                    <a:pt x="927" y="1271"/>
                    <a:pt x="933" y="1269"/>
                    <a:pt x="939" y="1266"/>
                  </a:cubicBezTo>
                  <a:cubicBezTo>
                    <a:pt x="945" y="1263"/>
                    <a:pt x="950" y="1260"/>
                    <a:pt x="954" y="1258"/>
                  </a:cubicBezTo>
                  <a:cubicBezTo>
                    <a:pt x="957" y="1257"/>
                    <a:pt x="960" y="1257"/>
                    <a:pt x="963" y="1255"/>
                  </a:cubicBezTo>
                  <a:cubicBezTo>
                    <a:pt x="965" y="1254"/>
                    <a:pt x="967" y="1252"/>
                    <a:pt x="969" y="1251"/>
                  </a:cubicBezTo>
                  <a:cubicBezTo>
                    <a:pt x="973" y="1249"/>
                    <a:pt x="978" y="1248"/>
                    <a:pt x="982" y="1246"/>
                  </a:cubicBezTo>
                  <a:cubicBezTo>
                    <a:pt x="989" y="1244"/>
                    <a:pt x="996" y="1238"/>
                    <a:pt x="1004" y="1233"/>
                  </a:cubicBezTo>
                  <a:cubicBezTo>
                    <a:pt x="1008" y="1231"/>
                    <a:pt x="1012" y="1230"/>
                    <a:pt x="1015" y="1228"/>
                  </a:cubicBezTo>
                  <a:cubicBezTo>
                    <a:pt x="1019" y="1226"/>
                    <a:pt x="1022" y="1223"/>
                    <a:pt x="1026" y="1220"/>
                  </a:cubicBezTo>
                  <a:cubicBezTo>
                    <a:pt x="1030" y="1217"/>
                    <a:pt x="1034" y="1215"/>
                    <a:pt x="1035" y="1214"/>
                  </a:cubicBezTo>
                  <a:cubicBezTo>
                    <a:pt x="1037" y="1213"/>
                    <a:pt x="1038" y="1210"/>
                    <a:pt x="1040" y="1208"/>
                  </a:cubicBezTo>
                  <a:cubicBezTo>
                    <a:pt x="1047" y="1204"/>
                    <a:pt x="1053" y="1202"/>
                    <a:pt x="1057" y="1199"/>
                  </a:cubicBezTo>
                  <a:cubicBezTo>
                    <a:pt x="1059" y="1197"/>
                    <a:pt x="1060" y="1194"/>
                    <a:pt x="1062" y="1192"/>
                  </a:cubicBezTo>
                  <a:cubicBezTo>
                    <a:pt x="1065" y="1190"/>
                    <a:pt x="1069" y="1189"/>
                    <a:pt x="1073" y="1186"/>
                  </a:cubicBezTo>
                  <a:cubicBezTo>
                    <a:pt x="1080" y="1182"/>
                    <a:pt x="1088" y="1175"/>
                    <a:pt x="1095" y="1168"/>
                  </a:cubicBezTo>
                  <a:cubicBezTo>
                    <a:pt x="1097" y="1167"/>
                    <a:pt x="1099" y="1164"/>
                    <a:pt x="1100" y="1162"/>
                  </a:cubicBezTo>
                  <a:cubicBezTo>
                    <a:pt x="1102" y="1161"/>
                    <a:pt x="1105" y="1160"/>
                    <a:pt x="1107" y="1158"/>
                  </a:cubicBezTo>
                  <a:cubicBezTo>
                    <a:pt x="1110" y="1155"/>
                    <a:pt x="1112" y="1152"/>
                    <a:pt x="1115" y="1149"/>
                  </a:cubicBezTo>
                  <a:cubicBezTo>
                    <a:pt x="1117" y="1146"/>
                    <a:pt x="1120" y="1143"/>
                    <a:pt x="1123" y="1140"/>
                  </a:cubicBezTo>
                  <a:cubicBezTo>
                    <a:pt x="1125" y="1138"/>
                    <a:pt x="1127" y="1137"/>
                    <a:pt x="1129" y="1135"/>
                  </a:cubicBezTo>
                  <a:cubicBezTo>
                    <a:pt x="1131" y="1132"/>
                    <a:pt x="1133" y="1128"/>
                    <a:pt x="1135" y="1124"/>
                  </a:cubicBezTo>
                  <a:cubicBezTo>
                    <a:pt x="1138" y="1122"/>
                    <a:pt x="1142" y="1117"/>
                    <a:pt x="1144" y="1116"/>
                  </a:cubicBezTo>
                  <a:cubicBezTo>
                    <a:pt x="1146" y="1114"/>
                    <a:pt x="1150" y="1111"/>
                    <a:pt x="1153" y="1111"/>
                  </a:cubicBezTo>
                  <a:cubicBezTo>
                    <a:pt x="1150" y="1114"/>
                    <a:pt x="1147" y="1118"/>
                    <a:pt x="1145" y="1121"/>
                  </a:cubicBezTo>
                  <a:cubicBezTo>
                    <a:pt x="1143" y="1123"/>
                    <a:pt x="1142" y="1125"/>
                    <a:pt x="1141" y="1126"/>
                  </a:cubicBezTo>
                  <a:cubicBezTo>
                    <a:pt x="1139" y="1128"/>
                    <a:pt x="1138" y="1129"/>
                    <a:pt x="1137" y="1130"/>
                  </a:cubicBezTo>
                  <a:cubicBezTo>
                    <a:pt x="1123" y="1149"/>
                    <a:pt x="1100" y="1169"/>
                    <a:pt x="1086" y="1183"/>
                  </a:cubicBezTo>
                  <a:cubicBezTo>
                    <a:pt x="1085" y="1184"/>
                    <a:pt x="1084" y="1187"/>
                    <a:pt x="1083" y="1188"/>
                  </a:cubicBezTo>
                  <a:cubicBezTo>
                    <a:pt x="1082" y="1189"/>
                    <a:pt x="1081" y="1188"/>
                    <a:pt x="1081" y="1189"/>
                  </a:cubicBezTo>
                  <a:cubicBezTo>
                    <a:pt x="1080" y="1189"/>
                    <a:pt x="1080" y="1190"/>
                    <a:pt x="1080" y="1190"/>
                  </a:cubicBezTo>
                  <a:cubicBezTo>
                    <a:pt x="1074" y="1196"/>
                    <a:pt x="1072" y="1199"/>
                    <a:pt x="1072" y="1202"/>
                  </a:cubicBezTo>
                  <a:cubicBezTo>
                    <a:pt x="1071" y="1204"/>
                    <a:pt x="1069" y="1206"/>
                    <a:pt x="1067" y="1208"/>
                  </a:cubicBezTo>
                  <a:cubicBezTo>
                    <a:pt x="1064" y="1209"/>
                    <a:pt x="1062" y="1210"/>
                    <a:pt x="1062" y="1211"/>
                  </a:cubicBezTo>
                  <a:cubicBezTo>
                    <a:pt x="1065" y="1214"/>
                    <a:pt x="1066" y="1217"/>
                    <a:pt x="1071" y="1218"/>
                  </a:cubicBezTo>
                  <a:cubicBezTo>
                    <a:pt x="1063" y="1223"/>
                    <a:pt x="1058" y="1224"/>
                    <a:pt x="1058" y="1230"/>
                  </a:cubicBezTo>
                  <a:cubicBezTo>
                    <a:pt x="1056" y="1230"/>
                    <a:pt x="1055" y="1232"/>
                    <a:pt x="1054" y="1233"/>
                  </a:cubicBezTo>
                  <a:cubicBezTo>
                    <a:pt x="1051" y="1234"/>
                    <a:pt x="1051" y="1233"/>
                    <a:pt x="1048" y="1234"/>
                  </a:cubicBezTo>
                  <a:cubicBezTo>
                    <a:pt x="1045" y="1236"/>
                    <a:pt x="1045" y="1237"/>
                    <a:pt x="1043" y="1239"/>
                  </a:cubicBezTo>
                  <a:cubicBezTo>
                    <a:pt x="1040" y="1240"/>
                    <a:pt x="1034" y="1240"/>
                    <a:pt x="1031" y="1244"/>
                  </a:cubicBezTo>
                  <a:cubicBezTo>
                    <a:pt x="1030" y="1248"/>
                    <a:pt x="1038" y="1242"/>
                    <a:pt x="1034" y="1246"/>
                  </a:cubicBezTo>
                  <a:cubicBezTo>
                    <a:pt x="1031" y="1246"/>
                    <a:pt x="1028" y="1247"/>
                    <a:pt x="1026" y="1249"/>
                  </a:cubicBezTo>
                  <a:cubicBezTo>
                    <a:pt x="1024" y="1250"/>
                    <a:pt x="1022" y="1252"/>
                    <a:pt x="1020" y="1253"/>
                  </a:cubicBezTo>
                  <a:cubicBezTo>
                    <a:pt x="1018" y="1254"/>
                    <a:pt x="1018" y="1253"/>
                    <a:pt x="1016" y="1255"/>
                  </a:cubicBezTo>
                  <a:cubicBezTo>
                    <a:pt x="1013" y="1256"/>
                    <a:pt x="1013" y="1257"/>
                    <a:pt x="1011" y="1259"/>
                  </a:cubicBezTo>
                  <a:cubicBezTo>
                    <a:pt x="1005" y="1262"/>
                    <a:pt x="1000" y="1261"/>
                    <a:pt x="996" y="1264"/>
                  </a:cubicBezTo>
                  <a:cubicBezTo>
                    <a:pt x="993" y="1265"/>
                    <a:pt x="991" y="1269"/>
                    <a:pt x="987" y="1271"/>
                  </a:cubicBezTo>
                  <a:cubicBezTo>
                    <a:pt x="985" y="1273"/>
                    <a:pt x="982" y="1272"/>
                    <a:pt x="980" y="1274"/>
                  </a:cubicBezTo>
                  <a:cubicBezTo>
                    <a:pt x="978" y="1276"/>
                    <a:pt x="977" y="1278"/>
                    <a:pt x="974" y="1277"/>
                  </a:cubicBezTo>
                  <a:cubicBezTo>
                    <a:pt x="970" y="1277"/>
                    <a:pt x="966" y="1281"/>
                    <a:pt x="961" y="1283"/>
                  </a:cubicBezTo>
                  <a:cubicBezTo>
                    <a:pt x="960" y="1284"/>
                    <a:pt x="955" y="1286"/>
                    <a:pt x="950" y="1287"/>
                  </a:cubicBezTo>
                  <a:cubicBezTo>
                    <a:pt x="946" y="1289"/>
                    <a:pt x="942" y="1290"/>
                    <a:pt x="941" y="1291"/>
                  </a:cubicBezTo>
                  <a:cubicBezTo>
                    <a:pt x="938" y="1292"/>
                    <a:pt x="937" y="1294"/>
                    <a:pt x="934" y="1295"/>
                  </a:cubicBezTo>
                  <a:cubicBezTo>
                    <a:pt x="934" y="1296"/>
                    <a:pt x="932" y="1295"/>
                    <a:pt x="929" y="1296"/>
                  </a:cubicBezTo>
                  <a:cubicBezTo>
                    <a:pt x="927" y="1296"/>
                    <a:pt x="927" y="1298"/>
                    <a:pt x="924" y="1299"/>
                  </a:cubicBezTo>
                  <a:cubicBezTo>
                    <a:pt x="920" y="1300"/>
                    <a:pt x="917" y="1300"/>
                    <a:pt x="913" y="1301"/>
                  </a:cubicBezTo>
                  <a:cubicBezTo>
                    <a:pt x="911" y="1302"/>
                    <a:pt x="909" y="1304"/>
                    <a:pt x="906" y="1306"/>
                  </a:cubicBezTo>
                  <a:cubicBezTo>
                    <a:pt x="903" y="1307"/>
                    <a:pt x="900" y="1308"/>
                    <a:pt x="897" y="1309"/>
                  </a:cubicBezTo>
                  <a:cubicBezTo>
                    <a:pt x="894" y="1309"/>
                    <a:pt x="891" y="1309"/>
                    <a:pt x="888" y="1309"/>
                  </a:cubicBezTo>
                  <a:cubicBezTo>
                    <a:pt x="884" y="1311"/>
                    <a:pt x="878" y="1317"/>
                    <a:pt x="876" y="1314"/>
                  </a:cubicBezTo>
                  <a:cubicBezTo>
                    <a:pt x="875" y="1313"/>
                    <a:pt x="879" y="1312"/>
                    <a:pt x="879" y="1311"/>
                  </a:cubicBezTo>
                  <a:cubicBezTo>
                    <a:pt x="872" y="1313"/>
                    <a:pt x="866" y="1315"/>
                    <a:pt x="866" y="1318"/>
                  </a:cubicBezTo>
                  <a:cubicBezTo>
                    <a:pt x="865" y="1316"/>
                    <a:pt x="862" y="1317"/>
                    <a:pt x="859" y="1317"/>
                  </a:cubicBezTo>
                  <a:cubicBezTo>
                    <a:pt x="857" y="1317"/>
                    <a:pt x="850" y="1318"/>
                    <a:pt x="847" y="1319"/>
                  </a:cubicBezTo>
                  <a:cubicBezTo>
                    <a:pt x="844" y="1321"/>
                    <a:pt x="843" y="1322"/>
                    <a:pt x="840" y="1323"/>
                  </a:cubicBezTo>
                  <a:cubicBezTo>
                    <a:pt x="836" y="1324"/>
                    <a:pt x="832" y="1323"/>
                    <a:pt x="827" y="1324"/>
                  </a:cubicBezTo>
                  <a:cubicBezTo>
                    <a:pt x="823" y="1325"/>
                    <a:pt x="818" y="1326"/>
                    <a:pt x="813" y="1327"/>
                  </a:cubicBezTo>
                  <a:cubicBezTo>
                    <a:pt x="808" y="1329"/>
                    <a:pt x="803" y="1329"/>
                    <a:pt x="800" y="1329"/>
                  </a:cubicBezTo>
                  <a:cubicBezTo>
                    <a:pt x="797" y="1330"/>
                    <a:pt x="794" y="1329"/>
                    <a:pt x="792" y="1329"/>
                  </a:cubicBezTo>
                  <a:cubicBezTo>
                    <a:pt x="790" y="1329"/>
                    <a:pt x="790" y="1330"/>
                    <a:pt x="787" y="1331"/>
                  </a:cubicBezTo>
                  <a:cubicBezTo>
                    <a:pt x="785" y="1331"/>
                    <a:pt x="785" y="1330"/>
                    <a:pt x="782" y="1330"/>
                  </a:cubicBezTo>
                  <a:cubicBezTo>
                    <a:pt x="781" y="1331"/>
                    <a:pt x="778" y="1333"/>
                    <a:pt x="777" y="1333"/>
                  </a:cubicBezTo>
                  <a:cubicBezTo>
                    <a:pt x="774" y="1333"/>
                    <a:pt x="771" y="1330"/>
                    <a:pt x="769" y="1332"/>
                  </a:cubicBezTo>
                  <a:cubicBezTo>
                    <a:pt x="767" y="1336"/>
                    <a:pt x="778" y="1331"/>
                    <a:pt x="775" y="1336"/>
                  </a:cubicBezTo>
                  <a:cubicBezTo>
                    <a:pt x="763" y="1338"/>
                    <a:pt x="758" y="1334"/>
                    <a:pt x="750" y="1338"/>
                  </a:cubicBezTo>
                  <a:cubicBezTo>
                    <a:pt x="747" y="1337"/>
                    <a:pt x="752" y="1335"/>
                    <a:pt x="749" y="1335"/>
                  </a:cubicBezTo>
                  <a:cubicBezTo>
                    <a:pt x="747" y="1337"/>
                    <a:pt x="740" y="1337"/>
                    <a:pt x="735" y="1337"/>
                  </a:cubicBezTo>
                  <a:cubicBezTo>
                    <a:pt x="731" y="1338"/>
                    <a:pt x="727" y="1338"/>
                    <a:pt x="723" y="1338"/>
                  </a:cubicBezTo>
                  <a:cubicBezTo>
                    <a:pt x="720" y="1337"/>
                    <a:pt x="716" y="1337"/>
                    <a:pt x="713" y="1337"/>
                  </a:cubicBezTo>
                  <a:cubicBezTo>
                    <a:pt x="713" y="1334"/>
                    <a:pt x="723" y="1338"/>
                    <a:pt x="721" y="1334"/>
                  </a:cubicBezTo>
                  <a:cubicBezTo>
                    <a:pt x="714" y="1332"/>
                    <a:pt x="707" y="1335"/>
                    <a:pt x="700" y="1334"/>
                  </a:cubicBezTo>
                  <a:cubicBezTo>
                    <a:pt x="696" y="1334"/>
                    <a:pt x="692" y="1330"/>
                    <a:pt x="688" y="1332"/>
                  </a:cubicBezTo>
                  <a:cubicBezTo>
                    <a:pt x="684" y="1333"/>
                    <a:pt x="692" y="1335"/>
                    <a:pt x="693" y="1336"/>
                  </a:cubicBezTo>
                  <a:cubicBezTo>
                    <a:pt x="691" y="1338"/>
                    <a:pt x="685" y="1336"/>
                    <a:pt x="680" y="1336"/>
                  </a:cubicBezTo>
                  <a:cubicBezTo>
                    <a:pt x="677" y="1336"/>
                    <a:pt x="677" y="1338"/>
                    <a:pt x="674" y="1338"/>
                  </a:cubicBezTo>
                  <a:cubicBezTo>
                    <a:pt x="674" y="1338"/>
                    <a:pt x="671" y="1335"/>
                    <a:pt x="669" y="1335"/>
                  </a:cubicBezTo>
                  <a:cubicBezTo>
                    <a:pt x="668" y="1334"/>
                    <a:pt x="666" y="1335"/>
                    <a:pt x="664" y="1335"/>
                  </a:cubicBezTo>
                  <a:cubicBezTo>
                    <a:pt x="663" y="1334"/>
                    <a:pt x="662" y="1334"/>
                    <a:pt x="663" y="1333"/>
                  </a:cubicBezTo>
                  <a:cubicBezTo>
                    <a:pt x="673" y="1334"/>
                    <a:pt x="682" y="1337"/>
                    <a:pt x="684" y="1330"/>
                  </a:cubicBezTo>
                  <a:cubicBezTo>
                    <a:pt x="678" y="1331"/>
                    <a:pt x="673" y="1330"/>
                    <a:pt x="668" y="1330"/>
                  </a:cubicBezTo>
                  <a:cubicBezTo>
                    <a:pt x="663" y="1330"/>
                    <a:pt x="657" y="1329"/>
                    <a:pt x="652" y="1328"/>
                  </a:cubicBezTo>
                  <a:cubicBezTo>
                    <a:pt x="646" y="1327"/>
                    <a:pt x="641" y="1327"/>
                    <a:pt x="635" y="1326"/>
                  </a:cubicBezTo>
                  <a:cubicBezTo>
                    <a:pt x="630" y="1325"/>
                    <a:pt x="624" y="1324"/>
                    <a:pt x="618" y="1323"/>
                  </a:cubicBezTo>
                  <a:cubicBezTo>
                    <a:pt x="614" y="1325"/>
                    <a:pt x="623" y="1328"/>
                    <a:pt x="621" y="1332"/>
                  </a:cubicBezTo>
                  <a:cubicBezTo>
                    <a:pt x="611" y="1330"/>
                    <a:pt x="611" y="1330"/>
                    <a:pt x="611" y="1330"/>
                  </a:cubicBezTo>
                  <a:cubicBezTo>
                    <a:pt x="611" y="1328"/>
                    <a:pt x="615" y="1330"/>
                    <a:pt x="614" y="1327"/>
                  </a:cubicBezTo>
                  <a:cubicBezTo>
                    <a:pt x="607" y="1327"/>
                    <a:pt x="601" y="1325"/>
                    <a:pt x="594" y="1324"/>
                  </a:cubicBezTo>
                  <a:cubicBezTo>
                    <a:pt x="588" y="1322"/>
                    <a:pt x="581" y="1321"/>
                    <a:pt x="575" y="1318"/>
                  </a:cubicBezTo>
                  <a:cubicBezTo>
                    <a:pt x="569" y="1316"/>
                    <a:pt x="563" y="1315"/>
                    <a:pt x="558" y="1313"/>
                  </a:cubicBezTo>
                  <a:cubicBezTo>
                    <a:pt x="552" y="1312"/>
                    <a:pt x="546" y="1310"/>
                    <a:pt x="541" y="1310"/>
                  </a:cubicBezTo>
                  <a:cubicBezTo>
                    <a:pt x="542" y="1308"/>
                    <a:pt x="537" y="1307"/>
                    <a:pt x="539" y="1305"/>
                  </a:cubicBezTo>
                  <a:cubicBezTo>
                    <a:pt x="542" y="1306"/>
                    <a:pt x="546" y="1308"/>
                    <a:pt x="545" y="1305"/>
                  </a:cubicBezTo>
                  <a:cubicBezTo>
                    <a:pt x="540" y="1302"/>
                    <a:pt x="533" y="1301"/>
                    <a:pt x="528" y="1299"/>
                  </a:cubicBezTo>
                  <a:cubicBezTo>
                    <a:pt x="524" y="1298"/>
                    <a:pt x="519" y="1298"/>
                    <a:pt x="517" y="1298"/>
                  </a:cubicBezTo>
                  <a:cubicBezTo>
                    <a:pt x="515" y="1298"/>
                    <a:pt x="512" y="1296"/>
                    <a:pt x="510" y="1296"/>
                  </a:cubicBezTo>
                  <a:cubicBezTo>
                    <a:pt x="509" y="1295"/>
                    <a:pt x="506" y="1296"/>
                    <a:pt x="505" y="1296"/>
                  </a:cubicBezTo>
                  <a:cubicBezTo>
                    <a:pt x="503" y="1295"/>
                    <a:pt x="501" y="1294"/>
                    <a:pt x="499" y="1293"/>
                  </a:cubicBezTo>
                  <a:cubicBezTo>
                    <a:pt x="495" y="1292"/>
                    <a:pt x="495" y="1294"/>
                    <a:pt x="493" y="1293"/>
                  </a:cubicBezTo>
                  <a:cubicBezTo>
                    <a:pt x="488" y="1291"/>
                    <a:pt x="484" y="1288"/>
                    <a:pt x="479" y="1285"/>
                  </a:cubicBezTo>
                  <a:cubicBezTo>
                    <a:pt x="475" y="1284"/>
                    <a:pt x="481" y="1289"/>
                    <a:pt x="475" y="1287"/>
                  </a:cubicBezTo>
                  <a:cubicBezTo>
                    <a:pt x="474" y="1284"/>
                    <a:pt x="473" y="1283"/>
                    <a:pt x="469" y="1281"/>
                  </a:cubicBezTo>
                  <a:cubicBezTo>
                    <a:pt x="468" y="1280"/>
                    <a:pt x="468" y="1279"/>
                    <a:pt x="467" y="1278"/>
                  </a:cubicBezTo>
                  <a:cubicBezTo>
                    <a:pt x="465" y="1277"/>
                    <a:pt x="464" y="1277"/>
                    <a:pt x="463" y="1277"/>
                  </a:cubicBezTo>
                  <a:cubicBezTo>
                    <a:pt x="459" y="1275"/>
                    <a:pt x="454" y="1270"/>
                    <a:pt x="451" y="1269"/>
                  </a:cubicBezTo>
                  <a:cubicBezTo>
                    <a:pt x="448" y="1267"/>
                    <a:pt x="442" y="1266"/>
                    <a:pt x="438" y="1264"/>
                  </a:cubicBezTo>
                  <a:cubicBezTo>
                    <a:pt x="437" y="1263"/>
                    <a:pt x="437" y="1262"/>
                    <a:pt x="436" y="1262"/>
                  </a:cubicBezTo>
                  <a:cubicBezTo>
                    <a:pt x="435" y="1261"/>
                    <a:pt x="434" y="1262"/>
                    <a:pt x="431" y="1260"/>
                  </a:cubicBezTo>
                  <a:cubicBezTo>
                    <a:pt x="429" y="1259"/>
                    <a:pt x="429" y="1257"/>
                    <a:pt x="427" y="1256"/>
                  </a:cubicBezTo>
                  <a:cubicBezTo>
                    <a:pt x="425" y="1255"/>
                    <a:pt x="425" y="1257"/>
                    <a:pt x="423" y="1256"/>
                  </a:cubicBezTo>
                  <a:cubicBezTo>
                    <a:pt x="423" y="1256"/>
                    <a:pt x="421" y="1250"/>
                    <a:pt x="418" y="1250"/>
                  </a:cubicBezTo>
                  <a:cubicBezTo>
                    <a:pt x="415" y="1251"/>
                    <a:pt x="420" y="1256"/>
                    <a:pt x="415" y="1254"/>
                  </a:cubicBezTo>
                  <a:cubicBezTo>
                    <a:pt x="410" y="1250"/>
                    <a:pt x="408" y="1246"/>
                    <a:pt x="404" y="1244"/>
                  </a:cubicBezTo>
                  <a:cubicBezTo>
                    <a:pt x="399" y="1241"/>
                    <a:pt x="396" y="1242"/>
                    <a:pt x="394" y="1240"/>
                  </a:cubicBezTo>
                  <a:cubicBezTo>
                    <a:pt x="393" y="1239"/>
                    <a:pt x="396" y="1238"/>
                    <a:pt x="394" y="1237"/>
                  </a:cubicBezTo>
                  <a:cubicBezTo>
                    <a:pt x="394" y="1237"/>
                    <a:pt x="389" y="1239"/>
                    <a:pt x="388" y="1236"/>
                  </a:cubicBezTo>
                  <a:cubicBezTo>
                    <a:pt x="387" y="1233"/>
                    <a:pt x="389" y="1235"/>
                    <a:pt x="390" y="1233"/>
                  </a:cubicBezTo>
                  <a:cubicBezTo>
                    <a:pt x="388" y="1231"/>
                    <a:pt x="385" y="1229"/>
                    <a:pt x="382" y="1227"/>
                  </a:cubicBezTo>
                  <a:cubicBezTo>
                    <a:pt x="380" y="1226"/>
                    <a:pt x="377" y="1224"/>
                    <a:pt x="374" y="1222"/>
                  </a:cubicBezTo>
                  <a:cubicBezTo>
                    <a:pt x="369" y="1218"/>
                    <a:pt x="364" y="1214"/>
                    <a:pt x="360" y="1210"/>
                  </a:cubicBezTo>
                  <a:cubicBezTo>
                    <a:pt x="356" y="1206"/>
                    <a:pt x="352" y="1203"/>
                    <a:pt x="348" y="1203"/>
                  </a:cubicBezTo>
                  <a:cubicBezTo>
                    <a:pt x="349" y="1204"/>
                    <a:pt x="351" y="1205"/>
                    <a:pt x="350" y="1205"/>
                  </a:cubicBezTo>
                  <a:cubicBezTo>
                    <a:pt x="348" y="1201"/>
                    <a:pt x="342" y="1200"/>
                    <a:pt x="339" y="1197"/>
                  </a:cubicBezTo>
                  <a:cubicBezTo>
                    <a:pt x="336" y="1195"/>
                    <a:pt x="336" y="1193"/>
                    <a:pt x="333" y="1190"/>
                  </a:cubicBezTo>
                  <a:cubicBezTo>
                    <a:pt x="330" y="1188"/>
                    <a:pt x="329" y="1189"/>
                    <a:pt x="326" y="1186"/>
                  </a:cubicBezTo>
                  <a:cubicBezTo>
                    <a:pt x="327" y="1185"/>
                    <a:pt x="329" y="1186"/>
                    <a:pt x="330" y="1185"/>
                  </a:cubicBezTo>
                  <a:cubicBezTo>
                    <a:pt x="326" y="1182"/>
                    <a:pt x="324" y="1181"/>
                    <a:pt x="320" y="1179"/>
                  </a:cubicBezTo>
                  <a:cubicBezTo>
                    <a:pt x="318" y="1177"/>
                    <a:pt x="318" y="1175"/>
                    <a:pt x="315" y="1173"/>
                  </a:cubicBezTo>
                  <a:cubicBezTo>
                    <a:pt x="308" y="1166"/>
                    <a:pt x="297" y="1159"/>
                    <a:pt x="291" y="1152"/>
                  </a:cubicBezTo>
                  <a:cubicBezTo>
                    <a:pt x="289" y="1148"/>
                    <a:pt x="287" y="1144"/>
                    <a:pt x="284" y="1141"/>
                  </a:cubicBezTo>
                  <a:cubicBezTo>
                    <a:pt x="284" y="1142"/>
                    <a:pt x="282" y="1142"/>
                    <a:pt x="282" y="1141"/>
                  </a:cubicBezTo>
                  <a:cubicBezTo>
                    <a:pt x="281" y="1141"/>
                    <a:pt x="279" y="1139"/>
                    <a:pt x="279" y="1138"/>
                  </a:cubicBezTo>
                  <a:cubicBezTo>
                    <a:pt x="276" y="1135"/>
                    <a:pt x="274" y="1130"/>
                    <a:pt x="271" y="1126"/>
                  </a:cubicBezTo>
                  <a:cubicBezTo>
                    <a:pt x="269" y="1124"/>
                    <a:pt x="266" y="1122"/>
                    <a:pt x="264" y="1119"/>
                  </a:cubicBezTo>
                  <a:cubicBezTo>
                    <a:pt x="261" y="1116"/>
                    <a:pt x="259" y="1111"/>
                    <a:pt x="257" y="1109"/>
                  </a:cubicBezTo>
                  <a:cubicBezTo>
                    <a:pt x="255" y="1107"/>
                    <a:pt x="252" y="1105"/>
                    <a:pt x="251" y="1104"/>
                  </a:cubicBezTo>
                  <a:cubicBezTo>
                    <a:pt x="250" y="1103"/>
                    <a:pt x="250" y="1102"/>
                    <a:pt x="249" y="1101"/>
                  </a:cubicBezTo>
                  <a:cubicBezTo>
                    <a:pt x="248" y="1099"/>
                    <a:pt x="247" y="1097"/>
                    <a:pt x="245" y="1096"/>
                  </a:cubicBezTo>
                  <a:cubicBezTo>
                    <a:pt x="244" y="1094"/>
                    <a:pt x="242" y="1092"/>
                    <a:pt x="240" y="1090"/>
                  </a:cubicBezTo>
                  <a:cubicBezTo>
                    <a:pt x="237" y="1086"/>
                    <a:pt x="234" y="1082"/>
                    <a:pt x="231" y="1078"/>
                  </a:cubicBezTo>
                  <a:cubicBezTo>
                    <a:pt x="230" y="1077"/>
                    <a:pt x="229" y="1075"/>
                    <a:pt x="228" y="1073"/>
                  </a:cubicBezTo>
                  <a:cubicBezTo>
                    <a:pt x="227" y="1072"/>
                    <a:pt x="226" y="1070"/>
                    <a:pt x="225" y="1068"/>
                  </a:cubicBezTo>
                  <a:cubicBezTo>
                    <a:pt x="223" y="1065"/>
                    <a:pt x="222" y="1061"/>
                    <a:pt x="219" y="1058"/>
                  </a:cubicBezTo>
                  <a:cubicBezTo>
                    <a:pt x="216" y="1053"/>
                    <a:pt x="212" y="1050"/>
                    <a:pt x="209" y="1045"/>
                  </a:cubicBezTo>
                  <a:cubicBezTo>
                    <a:pt x="208" y="1042"/>
                    <a:pt x="207" y="1039"/>
                    <a:pt x="206" y="1036"/>
                  </a:cubicBezTo>
                  <a:cubicBezTo>
                    <a:pt x="204" y="1034"/>
                    <a:pt x="202" y="1033"/>
                    <a:pt x="200" y="1030"/>
                  </a:cubicBezTo>
                  <a:cubicBezTo>
                    <a:pt x="198" y="1027"/>
                    <a:pt x="196" y="1024"/>
                    <a:pt x="195" y="1021"/>
                  </a:cubicBezTo>
                  <a:cubicBezTo>
                    <a:pt x="193" y="1017"/>
                    <a:pt x="191" y="1013"/>
                    <a:pt x="189" y="1010"/>
                  </a:cubicBezTo>
                  <a:cubicBezTo>
                    <a:pt x="186" y="1002"/>
                    <a:pt x="183" y="994"/>
                    <a:pt x="180" y="987"/>
                  </a:cubicBezTo>
                  <a:cubicBezTo>
                    <a:pt x="179" y="985"/>
                    <a:pt x="176" y="983"/>
                    <a:pt x="175" y="981"/>
                  </a:cubicBezTo>
                  <a:cubicBezTo>
                    <a:pt x="173" y="977"/>
                    <a:pt x="172" y="968"/>
                    <a:pt x="168" y="971"/>
                  </a:cubicBezTo>
                  <a:cubicBezTo>
                    <a:pt x="168" y="973"/>
                    <a:pt x="169" y="975"/>
                    <a:pt x="170" y="977"/>
                  </a:cubicBezTo>
                  <a:cubicBezTo>
                    <a:pt x="171" y="979"/>
                    <a:pt x="172" y="981"/>
                    <a:pt x="172" y="982"/>
                  </a:cubicBezTo>
                  <a:cubicBezTo>
                    <a:pt x="174" y="986"/>
                    <a:pt x="177" y="990"/>
                    <a:pt x="179" y="994"/>
                  </a:cubicBezTo>
                  <a:cubicBezTo>
                    <a:pt x="181" y="998"/>
                    <a:pt x="182" y="1001"/>
                    <a:pt x="184" y="1005"/>
                  </a:cubicBezTo>
                  <a:cubicBezTo>
                    <a:pt x="185" y="1008"/>
                    <a:pt x="187" y="1011"/>
                    <a:pt x="189" y="1015"/>
                  </a:cubicBezTo>
                  <a:cubicBezTo>
                    <a:pt x="192" y="1021"/>
                    <a:pt x="195" y="1028"/>
                    <a:pt x="198" y="1032"/>
                  </a:cubicBezTo>
                  <a:cubicBezTo>
                    <a:pt x="200" y="1034"/>
                    <a:pt x="201" y="1034"/>
                    <a:pt x="203" y="1036"/>
                  </a:cubicBezTo>
                  <a:cubicBezTo>
                    <a:pt x="203" y="1038"/>
                    <a:pt x="203" y="1041"/>
                    <a:pt x="204" y="1042"/>
                  </a:cubicBezTo>
                  <a:cubicBezTo>
                    <a:pt x="206" y="1047"/>
                    <a:pt x="210" y="1052"/>
                    <a:pt x="211" y="1053"/>
                  </a:cubicBezTo>
                  <a:cubicBezTo>
                    <a:pt x="212" y="1054"/>
                    <a:pt x="211" y="1056"/>
                    <a:pt x="212" y="1058"/>
                  </a:cubicBezTo>
                  <a:cubicBezTo>
                    <a:pt x="212" y="1058"/>
                    <a:pt x="214" y="1058"/>
                    <a:pt x="214" y="1058"/>
                  </a:cubicBezTo>
                  <a:cubicBezTo>
                    <a:pt x="215" y="1059"/>
                    <a:pt x="216" y="1061"/>
                    <a:pt x="217" y="1062"/>
                  </a:cubicBezTo>
                  <a:cubicBezTo>
                    <a:pt x="219" y="1065"/>
                    <a:pt x="222" y="1070"/>
                    <a:pt x="224" y="1073"/>
                  </a:cubicBezTo>
                  <a:cubicBezTo>
                    <a:pt x="226" y="1077"/>
                    <a:pt x="227" y="1080"/>
                    <a:pt x="226" y="1081"/>
                  </a:cubicBezTo>
                  <a:cubicBezTo>
                    <a:pt x="221" y="1077"/>
                    <a:pt x="218" y="1069"/>
                    <a:pt x="215" y="1065"/>
                  </a:cubicBezTo>
                  <a:cubicBezTo>
                    <a:pt x="212" y="1060"/>
                    <a:pt x="209" y="1057"/>
                    <a:pt x="206" y="1052"/>
                  </a:cubicBezTo>
                  <a:cubicBezTo>
                    <a:pt x="205" y="1051"/>
                    <a:pt x="205" y="1050"/>
                    <a:pt x="205" y="1049"/>
                  </a:cubicBezTo>
                  <a:cubicBezTo>
                    <a:pt x="202" y="1045"/>
                    <a:pt x="199" y="1039"/>
                    <a:pt x="196" y="1033"/>
                  </a:cubicBezTo>
                  <a:cubicBezTo>
                    <a:pt x="195" y="1032"/>
                    <a:pt x="194" y="1030"/>
                    <a:pt x="193" y="1029"/>
                  </a:cubicBezTo>
                  <a:cubicBezTo>
                    <a:pt x="192" y="1027"/>
                    <a:pt x="192" y="1026"/>
                    <a:pt x="191" y="1024"/>
                  </a:cubicBezTo>
                  <a:cubicBezTo>
                    <a:pt x="189" y="1022"/>
                    <a:pt x="188" y="1019"/>
                    <a:pt x="186" y="1017"/>
                  </a:cubicBezTo>
                  <a:cubicBezTo>
                    <a:pt x="183" y="1011"/>
                    <a:pt x="182" y="1006"/>
                    <a:pt x="179" y="1001"/>
                  </a:cubicBezTo>
                  <a:cubicBezTo>
                    <a:pt x="177" y="997"/>
                    <a:pt x="174" y="993"/>
                    <a:pt x="171" y="988"/>
                  </a:cubicBezTo>
                  <a:cubicBezTo>
                    <a:pt x="169" y="983"/>
                    <a:pt x="167" y="978"/>
                    <a:pt x="166" y="975"/>
                  </a:cubicBezTo>
                  <a:cubicBezTo>
                    <a:pt x="165" y="972"/>
                    <a:pt x="163" y="970"/>
                    <a:pt x="161" y="968"/>
                  </a:cubicBezTo>
                  <a:cubicBezTo>
                    <a:pt x="160" y="965"/>
                    <a:pt x="159" y="958"/>
                    <a:pt x="156" y="960"/>
                  </a:cubicBezTo>
                  <a:cubicBezTo>
                    <a:pt x="158" y="966"/>
                    <a:pt x="159" y="972"/>
                    <a:pt x="162" y="978"/>
                  </a:cubicBezTo>
                  <a:cubicBezTo>
                    <a:pt x="164" y="981"/>
                    <a:pt x="166" y="982"/>
                    <a:pt x="167" y="984"/>
                  </a:cubicBezTo>
                  <a:cubicBezTo>
                    <a:pt x="168" y="986"/>
                    <a:pt x="167" y="988"/>
                    <a:pt x="169" y="990"/>
                  </a:cubicBezTo>
                  <a:cubicBezTo>
                    <a:pt x="171" y="996"/>
                    <a:pt x="175" y="1001"/>
                    <a:pt x="178" y="1007"/>
                  </a:cubicBezTo>
                  <a:cubicBezTo>
                    <a:pt x="180" y="1012"/>
                    <a:pt x="183" y="1017"/>
                    <a:pt x="185" y="1022"/>
                  </a:cubicBezTo>
                  <a:cubicBezTo>
                    <a:pt x="188" y="1027"/>
                    <a:pt x="190" y="1032"/>
                    <a:pt x="192" y="1036"/>
                  </a:cubicBezTo>
                  <a:cubicBezTo>
                    <a:pt x="195" y="1041"/>
                    <a:pt x="197" y="1046"/>
                    <a:pt x="200" y="1050"/>
                  </a:cubicBezTo>
                  <a:cubicBezTo>
                    <a:pt x="201" y="1052"/>
                    <a:pt x="202" y="1054"/>
                    <a:pt x="203" y="1056"/>
                  </a:cubicBezTo>
                  <a:cubicBezTo>
                    <a:pt x="204" y="1058"/>
                    <a:pt x="205" y="1059"/>
                    <a:pt x="207" y="1061"/>
                  </a:cubicBezTo>
                  <a:cubicBezTo>
                    <a:pt x="208" y="1063"/>
                    <a:pt x="210" y="1063"/>
                    <a:pt x="211" y="1065"/>
                  </a:cubicBezTo>
                  <a:cubicBezTo>
                    <a:pt x="213" y="1068"/>
                    <a:pt x="213" y="1072"/>
                    <a:pt x="215" y="1076"/>
                  </a:cubicBezTo>
                  <a:cubicBezTo>
                    <a:pt x="217" y="1079"/>
                    <a:pt x="220" y="1082"/>
                    <a:pt x="223" y="1086"/>
                  </a:cubicBezTo>
                  <a:cubicBezTo>
                    <a:pt x="225" y="1088"/>
                    <a:pt x="227" y="1092"/>
                    <a:pt x="229" y="1095"/>
                  </a:cubicBezTo>
                  <a:cubicBezTo>
                    <a:pt x="232" y="1099"/>
                    <a:pt x="234" y="1102"/>
                    <a:pt x="237" y="1106"/>
                  </a:cubicBezTo>
                  <a:cubicBezTo>
                    <a:pt x="240" y="1110"/>
                    <a:pt x="243" y="1114"/>
                    <a:pt x="246" y="1118"/>
                  </a:cubicBezTo>
                  <a:cubicBezTo>
                    <a:pt x="249" y="1122"/>
                    <a:pt x="252" y="1126"/>
                    <a:pt x="255" y="1130"/>
                  </a:cubicBezTo>
                  <a:cubicBezTo>
                    <a:pt x="257" y="1132"/>
                    <a:pt x="258" y="1132"/>
                    <a:pt x="260" y="1134"/>
                  </a:cubicBezTo>
                  <a:cubicBezTo>
                    <a:pt x="265" y="1141"/>
                    <a:pt x="269" y="1147"/>
                    <a:pt x="274" y="1152"/>
                  </a:cubicBezTo>
                  <a:cubicBezTo>
                    <a:pt x="280" y="1158"/>
                    <a:pt x="282" y="1160"/>
                    <a:pt x="286" y="1165"/>
                  </a:cubicBezTo>
                  <a:cubicBezTo>
                    <a:pt x="288" y="1167"/>
                    <a:pt x="291" y="1168"/>
                    <a:pt x="292" y="1170"/>
                  </a:cubicBezTo>
                  <a:cubicBezTo>
                    <a:pt x="294" y="1172"/>
                    <a:pt x="294" y="1174"/>
                    <a:pt x="296" y="1176"/>
                  </a:cubicBezTo>
                  <a:cubicBezTo>
                    <a:pt x="297" y="1177"/>
                    <a:pt x="299" y="1177"/>
                    <a:pt x="301" y="1179"/>
                  </a:cubicBezTo>
                  <a:cubicBezTo>
                    <a:pt x="301" y="1179"/>
                    <a:pt x="303" y="1181"/>
                    <a:pt x="304" y="1183"/>
                  </a:cubicBezTo>
                  <a:cubicBezTo>
                    <a:pt x="306" y="1184"/>
                    <a:pt x="306" y="1183"/>
                    <a:pt x="308" y="1185"/>
                  </a:cubicBezTo>
                  <a:cubicBezTo>
                    <a:pt x="310" y="1188"/>
                    <a:pt x="312" y="1192"/>
                    <a:pt x="315" y="1195"/>
                  </a:cubicBezTo>
                  <a:cubicBezTo>
                    <a:pt x="318" y="1199"/>
                    <a:pt x="325" y="1203"/>
                    <a:pt x="330" y="1208"/>
                  </a:cubicBezTo>
                  <a:cubicBezTo>
                    <a:pt x="332" y="1210"/>
                    <a:pt x="334" y="1213"/>
                    <a:pt x="335" y="1214"/>
                  </a:cubicBezTo>
                  <a:cubicBezTo>
                    <a:pt x="338" y="1217"/>
                    <a:pt x="343" y="1221"/>
                    <a:pt x="344" y="1221"/>
                  </a:cubicBezTo>
                  <a:cubicBezTo>
                    <a:pt x="345" y="1222"/>
                    <a:pt x="347" y="1226"/>
                    <a:pt x="351" y="1228"/>
                  </a:cubicBezTo>
                  <a:cubicBezTo>
                    <a:pt x="353" y="1229"/>
                    <a:pt x="355" y="1228"/>
                    <a:pt x="357" y="1229"/>
                  </a:cubicBezTo>
                  <a:cubicBezTo>
                    <a:pt x="360" y="1231"/>
                    <a:pt x="360" y="1233"/>
                    <a:pt x="363" y="1235"/>
                  </a:cubicBezTo>
                  <a:cubicBezTo>
                    <a:pt x="367" y="1237"/>
                    <a:pt x="371" y="1239"/>
                    <a:pt x="376" y="1241"/>
                  </a:cubicBezTo>
                  <a:cubicBezTo>
                    <a:pt x="382" y="1245"/>
                    <a:pt x="387" y="1251"/>
                    <a:pt x="394" y="1256"/>
                  </a:cubicBezTo>
                  <a:cubicBezTo>
                    <a:pt x="397" y="1258"/>
                    <a:pt x="400" y="1258"/>
                    <a:pt x="403" y="1260"/>
                  </a:cubicBezTo>
                  <a:cubicBezTo>
                    <a:pt x="405" y="1261"/>
                    <a:pt x="408" y="1264"/>
                    <a:pt x="410" y="1266"/>
                  </a:cubicBezTo>
                  <a:cubicBezTo>
                    <a:pt x="420" y="1273"/>
                    <a:pt x="432" y="1277"/>
                    <a:pt x="441" y="1283"/>
                  </a:cubicBezTo>
                  <a:cubicBezTo>
                    <a:pt x="443" y="1284"/>
                    <a:pt x="445" y="1287"/>
                    <a:pt x="447" y="1288"/>
                  </a:cubicBezTo>
                  <a:cubicBezTo>
                    <a:pt x="451" y="1290"/>
                    <a:pt x="455" y="1291"/>
                    <a:pt x="460" y="1294"/>
                  </a:cubicBezTo>
                  <a:cubicBezTo>
                    <a:pt x="462" y="1295"/>
                    <a:pt x="464" y="1297"/>
                    <a:pt x="467" y="1298"/>
                  </a:cubicBezTo>
                  <a:cubicBezTo>
                    <a:pt x="469" y="1299"/>
                    <a:pt x="472" y="1299"/>
                    <a:pt x="474" y="1300"/>
                  </a:cubicBezTo>
                  <a:cubicBezTo>
                    <a:pt x="479" y="1303"/>
                    <a:pt x="486" y="1307"/>
                    <a:pt x="490" y="1309"/>
                  </a:cubicBezTo>
                  <a:cubicBezTo>
                    <a:pt x="497" y="1314"/>
                    <a:pt x="499" y="1311"/>
                    <a:pt x="505" y="1313"/>
                  </a:cubicBezTo>
                  <a:cubicBezTo>
                    <a:pt x="506" y="1314"/>
                    <a:pt x="510" y="1316"/>
                    <a:pt x="514" y="1317"/>
                  </a:cubicBezTo>
                  <a:cubicBezTo>
                    <a:pt x="517" y="1318"/>
                    <a:pt x="521" y="1320"/>
                    <a:pt x="524" y="1321"/>
                  </a:cubicBezTo>
                  <a:cubicBezTo>
                    <a:pt x="527" y="1321"/>
                    <a:pt x="529" y="1320"/>
                    <a:pt x="531" y="1321"/>
                  </a:cubicBezTo>
                  <a:cubicBezTo>
                    <a:pt x="541" y="1323"/>
                    <a:pt x="543" y="1327"/>
                    <a:pt x="548" y="1329"/>
                  </a:cubicBezTo>
                  <a:cubicBezTo>
                    <a:pt x="552" y="1330"/>
                    <a:pt x="556" y="1329"/>
                    <a:pt x="559" y="1330"/>
                  </a:cubicBezTo>
                  <a:cubicBezTo>
                    <a:pt x="562" y="1331"/>
                    <a:pt x="565" y="1333"/>
                    <a:pt x="568" y="1334"/>
                  </a:cubicBezTo>
                  <a:cubicBezTo>
                    <a:pt x="571" y="1335"/>
                    <a:pt x="574" y="1334"/>
                    <a:pt x="576" y="1335"/>
                  </a:cubicBezTo>
                  <a:cubicBezTo>
                    <a:pt x="578" y="1335"/>
                    <a:pt x="579" y="1337"/>
                    <a:pt x="582" y="1337"/>
                  </a:cubicBezTo>
                  <a:cubicBezTo>
                    <a:pt x="587" y="1338"/>
                    <a:pt x="596" y="1339"/>
                    <a:pt x="601" y="1341"/>
                  </a:cubicBezTo>
                  <a:cubicBezTo>
                    <a:pt x="603" y="1341"/>
                    <a:pt x="605" y="1343"/>
                    <a:pt x="607" y="1344"/>
                  </a:cubicBezTo>
                  <a:cubicBezTo>
                    <a:pt x="609" y="1344"/>
                    <a:pt x="612" y="1344"/>
                    <a:pt x="615" y="1345"/>
                  </a:cubicBezTo>
                  <a:cubicBezTo>
                    <a:pt x="618" y="1345"/>
                    <a:pt x="620" y="1347"/>
                    <a:pt x="622" y="1347"/>
                  </a:cubicBezTo>
                  <a:cubicBezTo>
                    <a:pt x="621" y="1347"/>
                    <a:pt x="626" y="1347"/>
                    <a:pt x="627" y="1347"/>
                  </a:cubicBezTo>
                  <a:cubicBezTo>
                    <a:pt x="629" y="1347"/>
                    <a:pt x="631" y="1347"/>
                    <a:pt x="634" y="1348"/>
                  </a:cubicBezTo>
                  <a:cubicBezTo>
                    <a:pt x="637" y="1348"/>
                    <a:pt x="640" y="1348"/>
                    <a:pt x="642" y="1349"/>
                  </a:cubicBezTo>
                  <a:cubicBezTo>
                    <a:pt x="642" y="1349"/>
                    <a:pt x="641" y="1350"/>
                    <a:pt x="641" y="1351"/>
                  </a:cubicBezTo>
                  <a:cubicBezTo>
                    <a:pt x="644" y="1352"/>
                    <a:pt x="657" y="1351"/>
                    <a:pt x="656" y="1351"/>
                  </a:cubicBezTo>
                  <a:cubicBezTo>
                    <a:pt x="659" y="1352"/>
                    <a:pt x="661" y="1354"/>
                    <a:pt x="664" y="1354"/>
                  </a:cubicBezTo>
                  <a:cubicBezTo>
                    <a:pt x="664" y="1354"/>
                    <a:pt x="667" y="1352"/>
                    <a:pt x="668" y="1352"/>
                  </a:cubicBezTo>
                  <a:cubicBezTo>
                    <a:pt x="670" y="1352"/>
                    <a:pt x="670" y="1353"/>
                    <a:pt x="672" y="1353"/>
                  </a:cubicBezTo>
                  <a:cubicBezTo>
                    <a:pt x="672" y="1353"/>
                    <a:pt x="673" y="1352"/>
                    <a:pt x="675" y="1352"/>
                  </a:cubicBezTo>
                  <a:cubicBezTo>
                    <a:pt x="686" y="1353"/>
                    <a:pt x="694" y="1355"/>
                    <a:pt x="700" y="1355"/>
                  </a:cubicBezTo>
                  <a:cubicBezTo>
                    <a:pt x="702" y="1355"/>
                    <a:pt x="706" y="1353"/>
                    <a:pt x="708" y="1353"/>
                  </a:cubicBezTo>
                  <a:cubicBezTo>
                    <a:pt x="709" y="1353"/>
                    <a:pt x="710" y="1355"/>
                    <a:pt x="713" y="1355"/>
                  </a:cubicBezTo>
                  <a:cubicBezTo>
                    <a:pt x="716" y="1355"/>
                    <a:pt x="717" y="1354"/>
                    <a:pt x="720" y="1354"/>
                  </a:cubicBezTo>
                  <a:cubicBezTo>
                    <a:pt x="721" y="1354"/>
                    <a:pt x="724" y="1355"/>
                    <a:pt x="726" y="1355"/>
                  </a:cubicBezTo>
                  <a:cubicBezTo>
                    <a:pt x="735" y="1356"/>
                    <a:pt x="739" y="1354"/>
                    <a:pt x="745" y="1353"/>
                  </a:cubicBezTo>
                  <a:cubicBezTo>
                    <a:pt x="747" y="1353"/>
                    <a:pt x="750" y="1355"/>
                    <a:pt x="753" y="1355"/>
                  </a:cubicBezTo>
                  <a:cubicBezTo>
                    <a:pt x="760" y="1354"/>
                    <a:pt x="757" y="1352"/>
                    <a:pt x="761" y="1354"/>
                  </a:cubicBezTo>
                  <a:cubicBezTo>
                    <a:pt x="763" y="1355"/>
                    <a:pt x="767" y="1354"/>
                    <a:pt x="772" y="1354"/>
                  </a:cubicBezTo>
                  <a:cubicBezTo>
                    <a:pt x="777" y="1353"/>
                    <a:pt x="782" y="1352"/>
                    <a:pt x="787" y="1352"/>
                  </a:cubicBezTo>
                  <a:cubicBezTo>
                    <a:pt x="793" y="1351"/>
                    <a:pt x="799" y="1352"/>
                    <a:pt x="803" y="1352"/>
                  </a:cubicBezTo>
                  <a:cubicBezTo>
                    <a:pt x="807" y="1351"/>
                    <a:pt x="810" y="1349"/>
                    <a:pt x="813" y="1348"/>
                  </a:cubicBezTo>
                  <a:cubicBezTo>
                    <a:pt x="822" y="1347"/>
                    <a:pt x="836" y="1344"/>
                    <a:pt x="846" y="1342"/>
                  </a:cubicBezTo>
                  <a:cubicBezTo>
                    <a:pt x="848" y="1342"/>
                    <a:pt x="851" y="1342"/>
                    <a:pt x="853" y="1342"/>
                  </a:cubicBezTo>
                  <a:cubicBezTo>
                    <a:pt x="858" y="1341"/>
                    <a:pt x="867" y="1339"/>
                    <a:pt x="870" y="1338"/>
                  </a:cubicBezTo>
                  <a:cubicBezTo>
                    <a:pt x="872" y="1337"/>
                    <a:pt x="873" y="1334"/>
                    <a:pt x="875" y="1333"/>
                  </a:cubicBezTo>
                  <a:cubicBezTo>
                    <a:pt x="879" y="1332"/>
                    <a:pt x="883" y="1333"/>
                    <a:pt x="888" y="1332"/>
                  </a:cubicBezTo>
                  <a:cubicBezTo>
                    <a:pt x="893" y="1331"/>
                    <a:pt x="899" y="1328"/>
                    <a:pt x="902" y="1327"/>
                  </a:cubicBezTo>
                  <a:cubicBezTo>
                    <a:pt x="904" y="1327"/>
                    <a:pt x="906" y="1328"/>
                    <a:pt x="907" y="1327"/>
                  </a:cubicBezTo>
                  <a:cubicBezTo>
                    <a:pt x="915" y="1326"/>
                    <a:pt x="920" y="1323"/>
                    <a:pt x="926" y="1321"/>
                  </a:cubicBezTo>
                  <a:cubicBezTo>
                    <a:pt x="928" y="1320"/>
                    <a:pt x="930" y="1319"/>
                    <a:pt x="932" y="1319"/>
                  </a:cubicBezTo>
                  <a:cubicBezTo>
                    <a:pt x="934" y="1318"/>
                    <a:pt x="935" y="1318"/>
                    <a:pt x="937" y="1317"/>
                  </a:cubicBezTo>
                  <a:cubicBezTo>
                    <a:pt x="941" y="1316"/>
                    <a:pt x="944" y="1316"/>
                    <a:pt x="946" y="1315"/>
                  </a:cubicBezTo>
                  <a:cubicBezTo>
                    <a:pt x="953" y="1312"/>
                    <a:pt x="959" y="1309"/>
                    <a:pt x="965" y="1305"/>
                  </a:cubicBezTo>
                  <a:cubicBezTo>
                    <a:pt x="968" y="1304"/>
                    <a:pt x="973" y="1304"/>
                    <a:pt x="976" y="1302"/>
                  </a:cubicBezTo>
                  <a:cubicBezTo>
                    <a:pt x="977" y="1301"/>
                    <a:pt x="979" y="1299"/>
                    <a:pt x="982" y="1298"/>
                  </a:cubicBezTo>
                  <a:cubicBezTo>
                    <a:pt x="984" y="1297"/>
                    <a:pt x="985" y="1298"/>
                    <a:pt x="987" y="1297"/>
                  </a:cubicBezTo>
                  <a:cubicBezTo>
                    <a:pt x="989" y="1297"/>
                    <a:pt x="992" y="1293"/>
                    <a:pt x="995" y="1292"/>
                  </a:cubicBezTo>
                  <a:cubicBezTo>
                    <a:pt x="999" y="1290"/>
                    <a:pt x="1002" y="1288"/>
                    <a:pt x="1006" y="1286"/>
                  </a:cubicBezTo>
                  <a:cubicBezTo>
                    <a:pt x="1012" y="1283"/>
                    <a:pt x="1029" y="1274"/>
                    <a:pt x="1032" y="1272"/>
                  </a:cubicBezTo>
                  <a:cubicBezTo>
                    <a:pt x="1033" y="1271"/>
                    <a:pt x="1032" y="1270"/>
                    <a:pt x="1035" y="1269"/>
                  </a:cubicBezTo>
                  <a:cubicBezTo>
                    <a:pt x="1036" y="1269"/>
                    <a:pt x="1037" y="1270"/>
                    <a:pt x="1040" y="1268"/>
                  </a:cubicBezTo>
                  <a:cubicBezTo>
                    <a:pt x="1045" y="1265"/>
                    <a:pt x="1048" y="1262"/>
                    <a:pt x="1051" y="1261"/>
                  </a:cubicBezTo>
                  <a:cubicBezTo>
                    <a:pt x="1058" y="1259"/>
                    <a:pt x="1068" y="1255"/>
                    <a:pt x="1070" y="1249"/>
                  </a:cubicBezTo>
                  <a:cubicBezTo>
                    <a:pt x="1077" y="1249"/>
                    <a:pt x="1079" y="1244"/>
                    <a:pt x="1084" y="1239"/>
                  </a:cubicBezTo>
                  <a:cubicBezTo>
                    <a:pt x="1090" y="1233"/>
                    <a:pt x="1091" y="1234"/>
                    <a:pt x="1097" y="1230"/>
                  </a:cubicBezTo>
                  <a:cubicBezTo>
                    <a:pt x="1101" y="1227"/>
                    <a:pt x="1105" y="1224"/>
                    <a:pt x="1106" y="1223"/>
                  </a:cubicBezTo>
                  <a:cubicBezTo>
                    <a:pt x="1107" y="1223"/>
                    <a:pt x="1107" y="1224"/>
                    <a:pt x="1108" y="1224"/>
                  </a:cubicBezTo>
                  <a:cubicBezTo>
                    <a:pt x="1110" y="1224"/>
                    <a:pt x="1113" y="1221"/>
                    <a:pt x="1115" y="1218"/>
                  </a:cubicBezTo>
                  <a:cubicBezTo>
                    <a:pt x="1117" y="1215"/>
                    <a:pt x="1119" y="1212"/>
                    <a:pt x="1120" y="1211"/>
                  </a:cubicBezTo>
                  <a:cubicBezTo>
                    <a:pt x="1122" y="1208"/>
                    <a:pt x="1126" y="1207"/>
                    <a:pt x="1128" y="1205"/>
                  </a:cubicBezTo>
                  <a:cubicBezTo>
                    <a:pt x="1131" y="1203"/>
                    <a:pt x="1130" y="1202"/>
                    <a:pt x="1133" y="1200"/>
                  </a:cubicBezTo>
                  <a:cubicBezTo>
                    <a:pt x="1139" y="1194"/>
                    <a:pt x="1149" y="1186"/>
                    <a:pt x="1156" y="1179"/>
                  </a:cubicBezTo>
                  <a:cubicBezTo>
                    <a:pt x="1158" y="1176"/>
                    <a:pt x="1159" y="1174"/>
                    <a:pt x="1161" y="1172"/>
                  </a:cubicBezTo>
                  <a:cubicBezTo>
                    <a:pt x="1163" y="1170"/>
                    <a:pt x="1164" y="1170"/>
                    <a:pt x="1166" y="1168"/>
                  </a:cubicBezTo>
                  <a:cubicBezTo>
                    <a:pt x="1168" y="1166"/>
                    <a:pt x="1170" y="1164"/>
                    <a:pt x="1172" y="1162"/>
                  </a:cubicBezTo>
                  <a:cubicBezTo>
                    <a:pt x="1175" y="1162"/>
                    <a:pt x="1173" y="1164"/>
                    <a:pt x="1176" y="1163"/>
                  </a:cubicBezTo>
                  <a:cubicBezTo>
                    <a:pt x="1178" y="1162"/>
                    <a:pt x="1181" y="1156"/>
                    <a:pt x="1182" y="1158"/>
                  </a:cubicBezTo>
                  <a:cubicBezTo>
                    <a:pt x="1184" y="1161"/>
                    <a:pt x="1178" y="1165"/>
                    <a:pt x="1175" y="1169"/>
                  </a:cubicBezTo>
                  <a:cubicBezTo>
                    <a:pt x="1171" y="1174"/>
                    <a:pt x="1167" y="1181"/>
                    <a:pt x="1163" y="1185"/>
                  </a:cubicBezTo>
                  <a:cubicBezTo>
                    <a:pt x="1160" y="1188"/>
                    <a:pt x="1157" y="1188"/>
                    <a:pt x="1154" y="1191"/>
                  </a:cubicBezTo>
                  <a:cubicBezTo>
                    <a:pt x="1146" y="1197"/>
                    <a:pt x="1147" y="1200"/>
                    <a:pt x="1143" y="1204"/>
                  </a:cubicBezTo>
                  <a:cubicBezTo>
                    <a:pt x="1142" y="1206"/>
                    <a:pt x="1137" y="1208"/>
                    <a:pt x="1136" y="1211"/>
                  </a:cubicBezTo>
                  <a:cubicBezTo>
                    <a:pt x="1138" y="1209"/>
                    <a:pt x="1143" y="1209"/>
                    <a:pt x="1141" y="1211"/>
                  </a:cubicBezTo>
                  <a:cubicBezTo>
                    <a:pt x="1137" y="1218"/>
                    <a:pt x="1131" y="1216"/>
                    <a:pt x="1128" y="1219"/>
                  </a:cubicBezTo>
                  <a:cubicBezTo>
                    <a:pt x="1126" y="1220"/>
                    <a:pt x="1126" y="1221"/>
                    <a:pt x="1126" y="1222"/>
                  </a:cubicBezTo>
                  <a:cubicBezTo>
                    <a:pt x="1123" y="1224"/>
                    <a:pt x="1120" y="1225"/>
                    <a:pt x="1121" y="1229"/>
                  </a:cubicBezTo>
                  <a:cubicBezTo>
                    <a:pt x="1125" y="1225"/>
                    <a:pt x="1129" y="1222"/>
                    <a:pt x="1127" y="1226"/>
                  </a:cubicBezTo>
                  <a:cubicBezTo>
                    <a:pt x="1122" y="1231"/>
                    <a:pt x="1118" y="1229"/>
                    <a:pt x="1113" y="1232"/>
                  </a:cubicBezTo>
                  <a:cubicBezTo>
                    <a:pt x="1108" y="1235"/>
                    <a:pt x="1106" y="1239"/>
                    <a:pt x="1102" y="1243"/>
                  </a:cubicBezTo>
                  <a:cubicBezTo>
                    <a:pt x="1102" y="1243"/>
                    <a:pt x="1098" y="1245"/>
                    <a:pt x="1097" y="1245"/>
                  </a:cubicBezTo>
                  <a:cubicBezTo>
                    <a:pt x="1091" y="1249"/>
                    <a:pt x="1079" y="1259"/>
                    <a:pt x="1074" y="1260"/>
                  </a:cubicBezTo>
                  <a:cubicBezTo>
                    <a:pt x="1077" y="1262"/>
                    <a:pt x="1073" y="1266"/>
                    <a:pt x="1071" y="1267"/>
                  </a:cubicBezTo>
                  <a:cubicBezTo>
                    <a:pt x="1071" y="1268"/>
                    <a:pt x="1065" y="1271"/>
                    <a:pt x="1063" y="1272"/>
                  </a:cubicBezTo>
                  <a:cubicBezTo>
                    <a:pt x="1062" y="1272"/>
                    <a:pt x="1062" y="1271"/>
                    <a:pt x="1062" y="1271"/>
                  </a:cubicBezTo>
                  <a:cubicBezTo>
                    <a:pt x="1061" y="1271"/>
                    <a:pt x="1059" y="1273"/>
                    <a:pt x="1059" y="1273"/>
                  </a:cubicBezTo>
                  <a:cubicBezTo>
                    <a:pt x="1058" y="1273"/>
                    <a:pt x="1056" y="1271"/>
                    <a:pt x="1056" y="1272"/>
                  </a:cubicBezTo>
                  <a:cubicBezTo>
                    <a:pt x="1052" y="1273"/>
                    <a:pt x="1048" y="1277"/>
                    <a:pt x="1046" y="1278"/>
                  </a:cubicBezTo>
                  <a:cubicBezTo>
                    <a:pt x="1047" y="1279"/>
                    <a:pt x="1049" y="1282"/>
                    <a:pt x="1048" y="1284"/>
                  </a:cubicBezTo>
                  <a:cubicBezTo>
                    <a:pt x="1043" y="1288"/>
                    <a:pt x="1042" y="1285"/>
                    <a:pt x="1045" y="1282"/>
                  </a:cubicBezTo>
                  <a:cubicBezTo>
                    <a:pt x="1038" y="1285"/>
                    <a:pt x="1040" y="1288"/>
                    <a:pt x="1039" y="1289"/>
                  </a:cubicBezTo>
                  <a:cubicBezTo>
                    <a:pt x="1037" y="1291"/>
                    <a:pt x="1035" y="1295"/>
                    <a:pt x="1030" y="1294"/>
                  </a:cubicBezTo>
                  <a:cubicBezTo>
                    <a:pt x="1033" y="1292"/>
                    <a:pt x="1035" y="1290"/>
                    <a:pt x="1035" y="1288"/>
                  </a:cubicBezTo>
                  <a:cubicBezTo>
                    <a:pt x="1030" y="1289"/>
                    <a:pt x="1026" y="1295"/>
                    <a:pt x="1021" y="1297"/>
                  </a:cubicBezTo>
                  <a:cubicBezTo>
                    <a:pt x="1017" y="1299"/>
                    <a:pt x="1016" y="1298"/>
                    <a:pt x="1013" y="1300"/>
                  </a:cubicBezTo>
                  <a:cubicBezTo>
                    <a:pt x="1011" y="1301"/>
                    <a:pt x="1012" y="1302"/>
                    <a:pt x="1011" y="1303"/>
                  </a:cubicBezTo>
                  <a:cubicBezTo>
                    <a:pt x="1009" y="1304"/>
                    <a:pt x="1006" y="1304"/>
                    <a:pt x="1004" y="1305"/>
                  </a:cubicBezTo>
                  <a:cubicBezTo>
                    <a:pt x="1001" y="1306"/>
                    <a:pt x="997" y="1308"/>
                    <a:pt x="993" y="1310"/>
                  </a:cubicBezTo>
                  <a:cubicBezTo>
                    <a:pt x="990" y="1311"/>
                    <a:pt x="986" y="1313"/>
                    <a:pt x="983" y="1315"/>
                  </a:cubicBezTo>
                  <a:cubicBezTo>
                    <a:pt x="980" y="1316"/>
                    <a:pt x="979" y="1320"/>
                    <a:pt x="976" y="1321"/>
                  </a:cubicBezTo>
                  <a:cubicBezTo>
                    <a:pt x="975" y="1322"/>
                    <a:pt x="970" y="1325"/>
                    <a:pt x="966" y="1327"/>
                  </a:cubicBezTo>
                  <a:cubicBezTo>
                    <a:pt x="961" y="1329"/>
                    <a:pt x="957" y="1331"/>
                    <a:pt x="957" y="1331"/>
                  </a:cubicBezTo>
                  <a:cubicBezTo>
                    <a:pt x="953" y="1332"/>
                    <a:pt x="946" y="1331"/>
                    <a:pt x="943" y="1333"/>
                  </a:cubicBezTo>
                  <a:cubicBezTo>
                    <a:pt x="939" y="1336"/>
                    <a:pt x="938" y="1339"/>
                    <a:pt x="934" y="1341"/>
                  </a:cubicBezTo>
                  <a:cubicBezTo>
                    <a:pt x="931" y="1340"/>
                    <a:pt x="926" y="1344"/>
                    <a:pt x="924" y="1344"/>
                  </a:cubicBezTo>
                  <a:cubicBezTo>
                    <a:pt x="924" y="1344"/>
                    <a:pt x="921" y="1344"/>
                    <a:pt x="920" y="1344"/>
                  </a:cubicBezTo>
                  <a:cubicBezTo>
                    <a:pt x="914" y="1344"/>
                    <a:pt x="910" y="1348"/>
                    <a:pt x="903" y="1351"/>
                  </a:cubicBezTo>
                  <a:cubicBezTo>
                    <a:pt x="900" y="1351"/>
                    <a:pt x="900" y="1348"/>
                    <a:pt x="895" y="1351"/>
                  </a:cubicBezTo>
                  <a:cubicBezTo>
                    <a:pt x="893" y="1354"/>
                    <a:pt x="903" y="1352"/>
                    <a:pt x="896" y="1354"/>
                  </a:cubicBezTo>
                  <a:cubicBezTo>
                    <a:pt x="888" y="1357"/>
                    <a:pt x="897" y="1349"/>
                    <a:pt x="889" y="1351"/>
                  </a:cubicBezTo>
                  <a:cubicBezTo>
                    <a:pt x="880" y="1354"/>
                    <a:pt x="887" y="1356"/>
                    <a:pt x="886" y="1357"/>
                  </a:cubicBezTo>
                  <a:cubicBezTo>
                    <a:pt x="882" y="1360"/>
                    <a:pt x="880" y="1356"/>
                    <a:pt x="877" y="1356"/>
                  </a:cubicBezTo>
                  <a:cubicBezTo>
                    <a:pt x="875" y="1356"/>
                    <a:pt x="871" y="1358"/>
                    <a:pt x="869" y="1359"/>
                  </a:cubicBezTo>
                  <a:cubicBezTo>
                    <a:pt x="867" y="1359"/>
                    <a:pt x="867" y="1357"/>
                    <a:pt x="864" y="1358"/>
                  </a:cubicBezTo>
                  <a:cubicBezTo>
                    <a:pt x="862" y="1359"/>
                    <a:pt x="858" y="1360"/>
                    <a:pt x="856" y="1361"/>
                  </a:cubicBezTo>
                  <a:cubicBezTo>
                    <a:pt x="852" y="1362"/>
                    <a:pt x="848" y="1363"/>
                    <a:pt x="844" y="1364"/>
                  </a:cubicBezTo>
                  <a:cubicBezTo>
                    <a:pt x="840" y="1365"/>
                    <a:pt x="826" y="1366"/>
                    <a:pt x="823" y="1367"/>
                  </a:cubicBezTo>
                  <a:cubicBezTo>
                    <a:pt x="821" y="1367"/>
                    <a:pt x="819" y="1368"/>
                    <a:pt x="817" y="1369"/>
                  </a:cubicBezTo>
                  <a:cubicBezTo>
                    <a:pt x="815" y="1369"/>
                    <a:pt x="813" y="1370"/>
                    <a:pt x="811" y="1371"/>
                  </a:cubicBezTo>
                  <a:cubicBezTo>
                    <a:pt x="806" y="1373"/>
                    <a:pt x="802" y="1374"/>
                    <a:pt x="797" y="1374"/>
                  </a:cubicBezTo>
                  <a:cubicBezTo>
                    <a:pt x="794" y="1372"/>
                    <a:pt x="797" y="1373"/>
                    <a:pt x="796" y="1370"/>
                  </a:cubicBezTo>
                  <a:cubicBezTo>
                    <a:pt x="788" y="1372"/>
                    <a:pt x="796" y="1373"/>
                    <a:pt x="790" y="1375"/>
                  </a:cubicBezTo>
                  <a:cubicBezTo>
                    <a:pt x="786" y="1377"/>
                    <a:pt x="781" y="1376"/>
                    <a:pt x="776" y="1376"/>
                  </a:cubicBezTo>
                  <a:cubicBezTo>
                    <a:pt x="771" y="1376"/>
                    <a:pt x="766" y="1376"/>
                    <a:pt x="762" y="1378"/>
                  </a:cubicBezTo>
                  <a:cubicBezTo>
                    <a:pt x="762" y="1376"/>
                    <a:pt x="764" y="1376"/>
                    <a:pt x="763" y="1374"/>
                  </a:cubicBezTo>
                  <a:cubicBezTo>
                    <a:pt x="760" y="1374"/>
                    <a:pt x="757" y="1374"/>
                    <a:pt x="754" y="1375"/>
                  </a:cubicBezTo>
                  <a:cubicBezTo>
                    <a:pt x="751" y="1375"/>
                    <a:pt x="748" y="1376"/>
                    <a:pt x="745" y="1377"/>
                  </a:cubicBezTo>
                  <a:cubicBezTo>
                    <a:pt x="740" y="1378"/>
                    <a:pt x="732" y="1379"/>
                    <a:pt x="730" y="1379"/>
                  </a:cubicBezTo>
                  <a:cubicBezTo>
                    <a:pt x="728" y="1378"/>
                    <a:pt x="726" y="1377"/>
                    <a:pt x="724" y="1377"/>
                  </a:cubicBezTo>
                  <a:cubicBezTo>
                    <a:pt x="721" y="1377"/>
                    <a:pt x="718" y="1379"/>
                    <a:pt x="715" y="1379"/>
                  </a:cubicBezTo>
                  <a:cubicBezTo>
                    <a:pt x="711" y="1379"/>
                    <a:pt x="704" y="1378"/>
                    <a:pt x="699" y="1378"/>
                  </a:cubicBezTo>
                  <a:cubicBezTo>
                    <a:pt x="696" y="1378"/>
                    <a:pt x="696" y="1379"/>
                    <a:pt x="692" y="1379"/>
                  </a:cubicBezTo>
                  <a:cubicBezTo>
                    <a:pt x="687" y="1379"/>
                    <a:pt x="681" y="1377"/>
                    <a:pt x="675" y="1377"/>
                  </a:cubicBezTo>
                  <a:cubicBezTo>
                    <a:pt x="671" y="1376"/>
                    <a:pt x="667" y="1377"/>
                    <a:pt x="664" y="1376"/>
                  </a:cubicBezTo>
                  <a:cubicBezTo>
                    <a:pt x="661" y="1376"/>
                    <a:pt x="658" y="1374"/>
                    <a:pt x="656" y="1374"/>
                  </a:cubicBezTo>
                  <a:cubicBezTo>
                    <a:pt x="653" y="1374"/>
                    <a:pt x="650" y="1376"/>
                    <a:pt x="647" y="1376"/>
                  </a:cubicBezTo>
                  <a:cubicBezTo>
                    <a:pt x="647" y="1374"/>
                    <a:pt x="643" y="1373"/>
                    <a:pt x="638" y="1372"/>
                  </a:cubicBezTo>
                  <a:cubicBezTo>
                    <a:pt x="636" y="1371"/>
                    <a:pt x="634" y="1371"/>
                    <a:pt x="631" y="1371"/>
                  </a:cubicBezTo>
                  <a:cubicBezTo>
                    <a:pt x="629" y="1370"/>
                    <a:pt x="627" y="1370"/>
                    <a:pt x="626" y="1370"/>
                  </a:cubicBezTo>
                  <a:cubicBezTo>
                    <a:pt x="624" y="1370"/>
                    <a:pt x="620" y="1371"/>
                    <a:pt x="617" y="1371"/>
                  </a:cubicBezTo>
                  <a:cubicBezTo>
                    <a:pt x="616" y="1371"/>
                    <a:pt x="613" y="1370"/>
                    <a:pt x="609" y="1369"/>
                  </a:cubicBezTo>
                  <a:cubicBezTo>
                    <a:pt x="601" y="1369"/>
                    <a:pt x="592" y="1367"/>
                    <a:pt x="584" y="1367"/>
                  </a:cubicBezTo>
                  <a:cubicBezTo>
                    <a:pt x="587" y="1366"/>
                    <a:pt x="590" y="1365"/>
                    <a:pt x="585" y="1363"/>
                  </a:cubicBezTo>
                  <a:cubicBezTo>
                    <a:pt x="578" y="1363"/>
                    <a:pt x="583" y="1365"/>
                    <a:pt x="581" y="1366"/>
                  </a:cubicBezTo>
                  <a:cubicBezTo>
                    <a:pt x="575" y="1365"/>
                    <a:pt x="571" y="1366"/>
                    <a:pt x="568" y="1363"/>
                  </a:cubicBezTo>
                  <a:cubicBezTo>
                    <a:pt x="566" y="1362"/>
                    <a:pt x="569" y="1362"/>
                    <a:pt x="565" y="1361"/>
                  </a:cubicBezTo>
                  <a:cubicBezTo>
                    <a:pt x="564" y="1360"/>
                    <a:pt x="562" y="1361"/>
                    <a:pt x="562" y="1361"/>
                  </a:cubicBezTo>
                  <a:cubicBezTo>
                    <a:pt x="558" y="1360"/>
                    <a:pt x="554" y="1356"/>
                    <a:pt x="552" y="1359"/>
                  </a:cubicBezTo>
                  <a:cubicBezTo>
                    <a:pt x="553" y="1357"/>
                    <a:pt x="549" y="1356"/>
                    <a:pt x="546" y="1354"/>
                  </a:cubicBezTo>
                  <a:cubicBezTo>
                    <a:pt x="540" y="1356"/>
                    <a:pt x="532" y="1356"/>
                    <a:pt x="525" y="1352"/>
                  </a:cubicBezTo>
                  <a:cubicBezTo>
                    <a:pt x="524" y="1352"/>
                    <a:pt x="525" y="1350"/>
                    <a:pt x="525" y="1350"/>
                  </a:cubicBezTo>
                  <a:cubicBezTo>
                    <a:pt x="525" y="1347"/>
                    <a:pt x="516" y="1348"/>
                    <a:pt x="513" y="1346"/>
                  </a:cubicBezTo>
                  <a:cubicBezTo>
                    <a:pt x="510" y="1345"/>
                    <a:pt x="510" y="1344"/>
                    <a:pt x="507" y="1343"/>
                  </a:cubicBezTo>
                  <a:cubicBezTo>
                    <a:pt x="503" y="1342"/>
                    <a:pt x="498" y="1342"/>
                    <a:pt x="495" y="1341"/>
                  </a:cubicBezTo>
                  <a:cubicBezTo>
                    <a:pt x="492" y="1340"/>
                    <a:pt x="489" y="1337"/>
                    <a:pt x="486" y="1336"/>
                  </a:cubicBezTo>
                  <a:cubicBezTo>
                    <a:pt x="482" y="1334"/>
                    <a:pt x="476" y="1331"/>
                    <a:pt x="471" y="1329"/>
                  </a:cubicBezTo>
                  <a:cubicBezTo>
                    <a:pt x="467" y="1327"/>
                    <a:pt x="462" y="1326"/>
                    <a:pt x="457" y="1325"/>
                  </a:cubicBezTo>
                  <a:cubicBezTo>
                    <a:pt x="453" y="1323"/>
                    <a:pt x="448" y="1322"/>
                    <a:pt x="444" y="1320"/>
                  </a:cubicBezTo>
                  <a:cubicBezTo>
                    <a:pt x="439" y="1318"/>
                    <a:pt x="434" y="1315"/>
                    <a:pt x="429" y="1313"/>
                  </a:cubicBezTo>
                  <a:cubicBezTo>
                    <a:pt x="424" y="1310"/>
                    <a:pt x="420" y="1308"/>
                    <a:pt x="416" y="1306"/>
                  </a:cubicBezTo>
                  <a:cubicBezTo>
                    <a:pt x="413" y="1304"/>
                    <a:pt x="409" y="1302"/>
                    <a:pt x="406" y="1301"/>
                  </a:cubicBezTo>
                  <a:cubicBezTo>
                    <a:pt x="403" y="1299"/>
                    <a:pt x="400" y="1297"/>
                    <a:pt x="397" y="1295"/>
                  </a:cubicBezTo>
                  <a:cubicBezTo>
                    <a:pt x="391" y="1291"/>
                    <a:pt x="384" y="1287"/>
                    <a:pt x="377" y="1284"/>
                  </a:cubicBezTo>
                  <a:cubicBezTo>
                    <a:pt x="373" y="1281"/>
                    <a:pt x="377" y="1279"/>
                    <a:pt x="373" y="1277"/>
                  </a:cubicBezTo>
                  <a:cubicBezTo>
                    <a:pt x="367" y="1279"/>
                    <a:pt x="360" y="1272"/>
                    <a:pt x="354" y="1267"/>
                  </a:cubicBezTo>
                  <a:cubicBezTo>
                    <a:pt x="348" y="1263"/>
                    <a:pt x="345" y="1261"/>
                    <a:pt x="340" y="1258"/>
                  </a:cubicBezTo>
                  <a:cubicBezTo>
                    <a:pt x="337" y="1255"/>
                    <a:pt x="334" y="1253"/>
                    <a:pt x="330" y="1251"/>
                  </a:cubicBezTo>
                  <a:cubicBezTo>
                    <a:pt x="327" y="1249"/>
                    <a:pt x="324" y="1247"/>
                    <a:pt x="323" y="1245"/>
                  </a:cubicBezTo>
                  <a:cubicBezTo>
                    <a:pt x="321" y="1244"/>
                    <a:pt x="320" y="1242"/>
                    <a:pt x="319" y="1242"/>
                  </a:cubicBezTo>
                  <a:cubicBezTo>
                    <a:pt x="316" y="1239"/>
                    <a:pt x="312" y="1239"/>
                    <a:pt x="308" y="1236"/>
                  </a:cubicBezTo>
                  <a:cubicBezTo>
                    <a:pt x="304" y="1233"/>
                    <a:pt x="300" y="1228"/>
                    <a:pt x="296" y="1224"/>
                  </a:cubicBezTo>
                  <a:cubicBezTo>
                    <a:pt x="292" y="1219"/>
                    <a:pt x="287" y="1215"/>
                    <a:pt x="283" y="1213"/>
                  </a:cubicBezTo>
                  <a:cubicBezTo>
                    <a:pt x="285" y="1216"/>
                    <a:pt x="289" y="1220"/>
                    <a:pt x="290" y="1222"/>
                  </a:cubicBezTo>
                  <a:cubicBezTo>
                    <a:pt x="290" y="1223"/>
                    <a:pt x="291" y="1226"/>
                    <a:pt x="291" y="1226"/>
                  </a:cubicBezTo>
                  <a:cubicBezTo>
                    <a:pt x="293" y="1228"/>
                    <a:pt x="301" y="1229"/>
                    <a:pt x="300" y="1234"/>
                  </a:cubicBezTo>
                  <a:cubicBezTo>
                    <a:pt x="296" y="1228"/>
                    <a:pt x="292" y="1229"/>
                    <a:pt x="287" y="1226"/>
                  </a:cubicBezTo>
                  <a:cubicBezTo>
                    <a:pt x="284" y="1224"/>
                    <a:pt x="284" y="1222"/>
                    <a:pt x="282" y="1220"/>
                  </a:cubicBezTo>
                  <a:cubicBezTo>
                    <a:pt x="279" y="1218"/>
                    <a:pt x="277" y="1217"/>
                    <a:pt x="274" y="1214"/>
                  </a:cubicBezTo>
                  <a:cubicBezTo>
                    <a:pt x="272" y="1212"/>
                    <a:pt x="270" y="1209"/>
                    <a:pt x="268" y="1207"/>
                  </a:cubicBezTo>
                  <a:cubicBezTo>
                    <a:pt x="265" y="1204"/>
                    <a:pt x="263" y="1204"/>
                    <a:pt x="260" y="1202"/>
                  </a:cubicBezTo>
                  <a:cubicBezTo>
                    <a:pt x="260" y="1201"/>
                    <a:pt x="258" y="1199"/>
                    <a:pt x="257" y="1198"/>
                  </a:cubicBezTo>
                  <a:cubicBezTo>
                    <a:pt x="255" y="1196"/>
                    <a:pt x="254" y="1196"/>
                    <a:pt x="253" y="1197"/>
                  </a:cubicBezTo>
                  <a:cubicBezTo>
                    <a:pt x="259" y="1205"/>
                    <a:pt x="267" y="1211"/>
                    <a:pt x="272" y="1217"/>
                  </a:cubicBezTo>
                  <a:cubicBezTo>
                    <a:pt x="278" y="1223"/>
                    <a:pt x="284" y="1228"/>
                    <a:pt x="291" y="1233"/>
                  </a:cubicBezTo>
                  <a:cubicBezTo>
                    <a:pt x="294" y="1236"/>
                    <a:pt x="298" y="1239"/>
                    <a:pt x="301" y="1241"/>
                  </a:cubicBezTo>
                  <a:cubicBezTo>
                    <a:pt x="304" y="1244"/>
                    <a:pt x="308" y="1246"/>
                    <a:pt x="311" y="1249"/>
                  </a:cubicBezTo>
                  <a:cubicBezTo>
                    <a:pt x="316" y="1252"/>
                    <a:pt x="325" y="1258"/>
                    <a:pt x="327" y="1259"/>
                  </a:cubicBezTo>
                  <a:cubicBezTo>
                    <a:pt x="330" y="1262"/>
                    <a:pt x="333" y="1267"/>
                    <a:pt x="336" y="1269"/>
                  </a:cubicBezTo>
                  <a:cubicBezTo>
                    <a:pt x="340" y="1273"/>
                    <a:pt x="345" y="1276"/>
                    <a:pt x="350" y="1279"/>
                  </a:cubicBezTo>
                  <a:cubicBezTo>
                    <a:pt x="355" y="1281"/>
                    <a:pt x="360" y="1284"/>
                    <a:pt x="365" y="1287"/>
                  </a:cubicBezTo>
                  <a:cubicBezTo>
                    <a:pt x="368" y="1289"/>
                    <a:pt x="369" y="1291"/>
                    <a:pt x="371" y="1292"/>
                  </a:cubicBezTo>
                  <a:cubicBezTo>
                    <a:pt x="374" y="1294"/>
                    <a:pt x="378" y="1294"/>
                    <a:pt x="381" y="1296"/>
                  </a:cubicBezTo>
                  <a:cubicBezTo>
                    <a:pt x="383" y="1297"/>
                    <a:pt x="385" y="1301"/>
                    <a:pt x="387" y="1303"/>
                  </a:cubicBezTo>
                  <a:cubicBezTo>
                    <a:pt x="390" y="1305"/>
                    <a:pt x="396" y="1307"/>
                    <a:pt x="401" y="1310"/>
                  </a:cubicBezTo>
                  <a:cubicBezTo>
                    <a:pt x="408" y="1313"/>
                    <a:pt x="413" y="1317"/>
                    <a:pt x="418" y="1320"/>
                  </a:cubicBezTo>
                  <a:cubicBezTo>
                    <a:pt x="421" y="1321"/>
                    <a:pt x="423" y="1321"/>
                    <a:pt x="426" y="1323"/>
                  </a:cubicBezTo>
                  <a:cubicBezTo>
                    <a:pt x="430" y="1325"/>
                    <a:pt x="433" y="1328"/>
                    <a:pt x="436" y="1330"/>
                  </a:cubicBezTo>
                  <a:cubicBezTo>
                    <a:pt x="439" y="1331"/>
                    <a:pt x="445" y="1333"/>
                    <a:pt x="449" y="1334"/>
                  </a:cubicBezTo>
                  <a:cubicBezTo>
                    <a:pt x="454" y="1337"/>
                    <a:pt x="459" y="1339"/>
                    <a:pt x="463" y="1340"/>
                  </a:cubicBezTo>
                  <a:cubicBezTo>
                    <a:pt x="468" y="1342"/>
                    <a:pt x="474" y="1345"/>
                    <a:pt x="479" y="1347"/>
                  </a:cubicBezTo>
                  <a:cubicBezTo>
                    <a:pt x="484" y="1350"/>
                    <a:pt x="490" y="1352"/>
                    <a:pt x="496" y="1354"/>
                  </a:cubicBezTo>
                  <a:cubicBezTo>
                    <a:pt x="500" y="1356"/>
                    <a:pt x="504" y="1356"/>
                    <a:pt x="509" y="1358"/>
                  </a:cubicBezTo>
                  <a:cubicBezTo>
                    <a:pt x="516" y="1360"/>
                    <a:pt x="522" y="1363"/>
                    <a:pt x="529" y="1366"/>
                  </a:cubicBezTo>
                  <a:cubicBezTo>
                    <a:pt x="534" y="1367"/>
                    <a:pt x="537" y="1367"/>
                    <a:pt x="543" y="1369"/>
                  </a:cubicBezTo>
                  <a:cubicBezTo>
                    <a:pt x="549" y="1370"/>
                    <a:pt x="557" y="1373"/>
                    <a:pt x="564" y="1375"/>
                  </a:cubicBezTo>
                  <a:cubicBezTo>
                    <a:pt x="568" y="1376"/>
                    <a:pt x="572" y="1377"/>
                    <a:pt x="576" y="1377"/>
                  </a:cubicBezTo>
                  <a:cubicBezTo>
                    <a:pt x="579" y="1378"/>
                    <a:pt x="583" y="1379"/>
                    <a:pt x="587" y="1380"/>
                  </a:cubicBezTo>
                  <a:cubicBezTo>
                    <a:pt x="591" y="1380"/>
                    <a:pt x="594" y="1381"/>
                    <a:pt x="598" y="1382"/>
                  </a:cubicBezTo>
                  <a:cubicBezTo>
                    <a:pt x="602" y="1382"/>
                    <a:pt x="605" y="1383"/>
                    <a:pt x="609" y="1383"/>
                  </a:cubicBezTo>
                  <a:cubicBezTo>
                    <a:pt x="615" y="1384"/>
                    <a:pt x="622" y="1387"/>
                    <a:pt x="629" y="1388"/>
                  </a:cubicBezTo>
                  <a:cubicBezTo>
                    <a:pt x="632" y="1388"/>
                    <a:pt x="633" y="1387"/>
                    <a:pt x="636" y="1388"/>
                  </a:cubicBezTo>
                  <a:cubicBezTo>
                    <a:pt x="640" y="1388"/>
                    <a:pt x="646" y="1389"/>
                    <a:pt x="651" y="1390"/>
                  </a:cubicBezTo>
                  <a:cubicBezTo>
                    <a:pt x="657" y="1391"/>
                    <a:pt x="661" y="1391"/>
                    <a:pt x="666" y="1391"/>
                  </a:cubicBezTo>
                  <a:cubicBezTo>
                    <a:pt x="670" y="1391"/>
                    <a:pt x="674" y="1392"/>
                    <a:pt x="678" y="1392"/>
                  </a:cubicBezTo>
                  <a:cubicBezTo>
                    <a:pt x="681" y="1392"/>
                    <a:pt x="684" y="1392"/>
                    <a:pt x="687" y="1392"/>
                  </a:cubicBezTo>
                  <a:cubicBezTo>
                    <a:pt x="689" y="1392"/>
                    <a:pt x="690" y="1394"/>
                    <a:pt x="693" y="1394"/>
                  </a:cubicBezTo>
                  <a:cubicBezTo>
                    <a:pt x="693" y="1394"/>
                    <a:pt x="696" y="1393"/>
                    <a:pt x="698" y="1393"/>
                  </a:cubicBezTo>
                  <a:cubicBezTo>
                    <a:pt x="702" y="1393"/>
                    <a:pt x="706" y="1393"/>
                    <a:pt x="709" y="1393"/>
                  </a:cubicBezTo>
                  <a:cubicBezTo>
                    <a:pt x="707" y="1393"/>
                    <a:pt x="714" y="1393"/>
                    <a:pt x="714" y="1393"/>
                  </a:cubicBezTo>
                  <a:cubicBezTo>
                    <a:pt x="716" y="1393"/>
                    <a:pt x="718" y="1395"/>
                    <a:pt x="719" y="1395"/>
                  </a:cubicBezTo>
                  <a:cubicBezTo>
                    <a:pt x="722" y="1395"/>
                    <a:pt x="727" y="1393"/>
                    <a:pt x="731" y="1393"/>
                  </a:cubicBezTo>
                  <a:cubicBezTo>
                    <a:pt x="734" y="1393"/>
                    <a:pt x="736" y="1394"/>
                    <a:pt x="739" y="1394"/>
                  </a:cubicBezTo>
                  <a:cubicBezTo>
                    <a:pt x="747" y="1393"/>
                    <a:pt x="755" y="1392"/>
                    <a:pt x="761" y="1389"/>
                  </a:cubicBezTo>
                  <a:cubicBezTo>
                    <a:pt x="765" y="1391"/>
                    <a:pt x="770" y="1391"/>
                    <a:pt x="775" y="1390"/>
                  </a:cubicBezTo>
                  <a:cubicBezTo>
                    <a:pt x="777" y="1390"/>
                    <a:pt x="780" y="1390"/>
                    <a:pt x="783" y="1389"/>
                  </a:cubicBezTo>
                  <a:cubicBezTo>
                    <a:pt x="786" y="1389"/>
                    <a:pt x="789" y="1388"/>
                    <a:pt x="792" y="1388"/>
                  </a:cubicBezTo>
                  <a:cubicBezTo>
                    <a:pt x="796" y="1387"/>
                    <a:pt x="806" y="1386"/>
                    <a:pt x="811" y="1386"/>
                  </a:cubicBezTo>
                  <a:cubicBezTo>
                    <a:pt x="814" y="1385"/>
                    <a:pt x="816" y="1387"/>
                    <a:pt x="818" y="1386"/>
                  </a:cubicBezTo>
                  <a:cubicBezTo>
                    <a:pt x="819" y="1386"/>
                    <a:pt x="819" y="1384"/>
                    <a:pt x="823" y="1384"/>
                  </a:cubicBezTo>
                  <a:cubicBezTo>
                    <a:pt x="827" y="1383"/>
                    <a:pt x="826" y="1385"/>
                    <a:pt x="831" y="1383"/>
                  </a:cubicBezTo>
                  <a:cubicBezTo>
                    <a:pt x="838" y="1382"/>
                    <a:pt x="844" y="1380"/>
                    <a:pt x="850" y="1378"/>
                  </a:cubicBezTo>
                  <a:cubicBezTo>
                    <a:pt x="857" y="1377"/>
                    <a:pt x="863" y="1375"/>
                    <a:pt x="870" y="1374"/>
                  </a:cubicBezTo>
                  <a:cubicBezTo>
                    <a:pt x="867" y="1380"/>
                    <a:pt x="873" y="1379"/>
                    <a:pt x="874" y="1382"/>
                  </a:cubicBezTo>
                  <a:cubicBezTo>
                    <a:pt x="878" y="1381"/>
                    <a:pt x="882" y="1380"/>
                    <a:pt x="886" y="1379"/>
                  </a:cubicBezTo>
                  <a:cubicBezTo>
                    <a:pt x="890" y="1379"/>
                    <a:pt x="893" y="1379"/>
                    <a:pt x="895" y="1380"/>
                  </a:cubicBezTo>
                  <a:cubicBezTo>
                    <a:pt x="887" y="1383"/>
                    <a:pt x="879" y="1384"/>
                    <a:pt x="871" y="1386"/>
                  </a:cubicBezTo>
                  <a:cubicBezTo>
                    <a:pt x="863" y="1388"/>
                    <a:pt x="856" y="1389"/>
                    <a:pt x="849" y="1391"/>
                  </a:cubicBezTo>
                  <a:cubicBezTo>
                    <a:pt x="846" y="1392"/>
                    <a:pt x="844" y="1394"/>
                    <a:pt x="841" y="1395"/>
                  </a:cubicBezTo>
                  <a:cubicBezTo>
                    <a:pt x="839" y="1395"/>
                    <a:pt x="837" y="1394"/>
                    <a:pt x="834" y="1395"/>
                  </a:cubicBezTo>
                  <a:cubicBezTo>
                    <a:pt x="832" y="1396"/>
                    <a:pt x="831" y="1398"/>
                    <a:pt x="829" y="1398"/>
                  </a:cubicBezTo>
                  <a:cubicBezTo>
                    <a:pt x="829" y="1398"/>
                    <a:pt x="826" y="1397"/>
                    <a:pt x="825" y="1397"/>
                  </a:cubicBezTo>
                  <a:cubicBezTo>
                    <a:pt x="811" y="1398"/>
                    <a:pt x="811" y="1405"/>
                    <a:pt x="802" y="1406"/>
                  </a:cubicBezTo>
                  <a:cubicBezTo>
                    <a:pt x="800" y="1404"/>
                    <a:pt x="809" y="1401"/>
                    <a:pt x="801" y="1402"/>
                  </a:cubicBezTo>
                  <a:cubicBezTo>
                    <a:pt x="801" y="1408"/>
                    <a:pt x="797" y="1402"/>
                    <a:pt x="798" y="1402"/>
                  </a:cubicBezTo>
                  <a:cubicBezTo>
                    <a:pt x="794" y="1402"/>
                    <a:pt x="790" y="1404"/>
                    <a:pt x="786" y="1405"/>
                  </a:cubicBezTo>
                  <a:cubicBezTo>
                    <a:pt x="780" y="1406"/>
                    <a:pt x="774" y="1407"/>
                    <a:pt x="767" y="1408"/>
                  </a:cubicBezTo>
                  <a:cubicBezTo>
                    <a:pt x="764" y="1408"/>
                    <a:pt x="760" y="1409"/>
                    <a:pt x="757" y="1409"/>
                  </a:cubicBezTo>
                  <a:cubicBezTo>
                    <a:pt x="754" y="1409"/>
                    <a:pt x="750" y="1409"/>
                    <a:pt x="747" y="1410"/>
                  </a:cubicBezTo>
                  <a:cubicBezTo>
                    <a:pt x="742" y="1410"/>
                    <a:pt x="736" y="1411"/>
                    <a:pt x="731" y="1412"/>
                  </a:cubicBezTo>
                  <a:cubicBezTo>
                    <a:pt x="728" y="1412"/>
                    <a:pt x="726" y="1413"/>
                    <a:pt x="723" y="1413"/>
                  </a:cubicBezTo>
                  <a:cubicBezTo>
                    <a:pt x="721" y="1412"/>
                    <a:pt x="718" y="1412"/>
                    <a:pt x="716" y="1411"/>
                  </a:cubicBezTo>
                  <a:cubicBezTo>
                    <a:pt x="718" y="1409"/>
                    <a:pt x="723" y="1410"/>
                    <a:pt x="727" y="1409"/>
                  </a:cubicBezTo>
                  <a:cubicBezTo>
                    <a:pt x="731" y="1409"/>
                    <a:pt x="735" y="1409"/>
                    <a:pt x="735" y="1406"/>
                  </a:cubicBezTo>
                  <a:cubicBezTo>
                    <a:pt x="730" y="1408"/>
                    <a:pt x="725" y="1406"/>
                    <a:pt x="723" y="1407"/>
                  </a:cubicBezTo>
                  <a:cubicBezTo>
                    <a:pt x="720" y="1407"/>
                    <a:pt x="719" y="1408"/>
                    <a:pt x="716" y="1408"/>
                  </a:cubicBezTo>
                  <a:cubicBezTo>
                    <a:pt x="711" y="1409"/>
                    <a:pt x="704" y="1406"/>
                    <a:pt x="700" y="1409"/>
                  </a:cubicBezTo>
                  <a:cubicBezTo>
                    <a:pt x="703" y="1410"/>
                    <a:pt x="708" y="1410"/>
                    <a:pt x="707" y="1412"/>
                  </a:cubicBezTo>
                  <a:cubicBezTo>
                    <a:pt x="703" y="1413"/>
                    <a:pt x="700" y="1413"/>
                    <a:pt x="697" y="1413"/>
                  </a:cubicBezTo>
                  <a:cubicBezTo>
                    <a:pt x="695" y="1413"/>
                    <a:pt x="693" y="1413"/>
                    <a:pt x="691" y="1412"/>
                  </a:cubicBezTo>
                  <a:cubicBezTo>
                    <a:pt x="690" y="1412"/>
                    <a:pt x="688" y="1412"/>
                    <a:pt x="686" y="1412"/>
                  </a:cubicBezTo>
                  <a:cubicBezTo>
                    <a:pt x="683" y="1412"/>
                    <a:pt x="680" y="1413"/>
                    <a:pt x="677" y="1413"/>
                  </a:cubicBezTo>
                  <a:cubicBezTo>
                    <a:pt x="672" y="1413"/>
                    <a:pt x="665" y="1412"/>
                    <a:pt x="658" y="1411"/>
                  </a:cubicBezTo>
                  <a:cubicBezTo>
                    <a:pt x="656" y="1411"/>
                    <a:pt x="656" y="1412"/>
                    <a:pt x="654" y="1412"/>
                  </a:cubicBezTo>
                  <a:cubicBezTo>
                    <a:pt x="651" y="1412"/>
                    <a:pt x="649" y="1411"/>
                    <a:pt x="646" y="1411"/>
                  </a:cubicBezTo>
                  <a:cubicBezTo>
                    <a:pt x="642" y="1412"/>
                    <a:pt x="628" y="1410"/>
                    <a:pt x="625" y="1409"/>
                  </a:cubicBezTo>
                  <a:cubicBezTo>
                    <a:pt x="624" y="1409"/>
                    <a:pt x="624" y="1407"/>
                    <a:pt x="623" y="1406"/>
                  </a:cubicBezTo>
                  <a:cubicBezTo>
                    <a:pt x="621" y="1406"/>
                    <a:pt x="616" y="1405"/>
                    <a:pt x="616" y="1406"/>
                  </a:cubicBezTo>
                  <a:cubicBezTo>
                    <a:pt x="618" y="1407"/>
                    <a:pt x="620" y="1407"/>
                    <a:pt x="619" y="1408"/>
                  </a:cubicBezTo>
                  <a:cubicBezTo>
                    <a:pt x="609" y="1409"/>
                    <a:pt x="594" y="1406"/>
                    <a:pt x="586" y="1404"/>
                  </a:cubicBezTo>
                  <a:cubicBezTo>
                    <a:pt x="584" y="1404"/>
                    <a:pt x="580" y="1404"/>
                    <a:pt x="577" y="1404"/>
                  </a:cubicBezTo>
                  <a:cubicBezTo>
                    <a:pt x="575" y="1404"/>
                    <a:pt x="575" y="1403"/>
                    <a:pt x="572" y="1402"/>
                  </a:cubicBezTo>
                  <a:cubicBezTo>
                    <a:pt x="563" y="1401"/>
                    <a:pt x="553" y="1398"/>
                    <a:pt x="543" y="1396"/>
                  </a:cubicBezTo>
                  <a:cubicBezTo>
                    <a:pt x="533" y="1394"/>
                    <a:pt x="523" y="1390"/>
                    <a:pt x="514" y="1388"/>
                  </a:cubicBezTo>
                  <a:cubicBezTo>
                    <a:pt x="511" y="1388"/>
                    <a:pt x="510" y="1389"/>
                    <a:pt x="508" y="1388"/>
                  </a:cubicBezTo>
                  <a:cubicBezTo>
                    <a:pt x="508" y="1388"/>
                    <a:pt x="505" y="1386"/>
                    <a:pt x="503" y="1386"/>
                  </a:cubicBezTo>
                  <a:cubicBezTo>
                    <a:pt x="502" y="1386"/>
                    <a:pt x="493" y="1385"/>
                    <a:pt x="497" y="1383"/>
                  </a:cubicBezTo>
                  <a:cubicBezTo>
                    <a:pt x="490" y="1380"/>
                    <a:pt x="492" y="1386"/>
                    <a:pt x="486" y="1383"/>
                  </a:cubicBezTo>
                  <a:cubicBezTo>
                    <a:pt x="482" y="1379"/>
                    <a:pt x="472" y="1377"/>
                    <a:pt x="465" y="1373"/>
                  </a:cubicBezTo>
                  <a:cubicBezTo>
                    <a:pt x="462" y="1372"/>
                    <a:pt x="462" y="1369"/>
                    <a:pt x="459" y="1369"/>
                  </a:cubicBezTo>
                  <a:cubicBezTo>
                    <a:pt x="456" y="1372"/>
                    <a:pt x="448" y="1365"/>
                    <a:pt x="442" y="1364"/>
                  </a:cubicBezTo>
                  <a:cubicBezTo>
                    <a:pt x="438" y="1363"/>
                    <a:pt x="434" y="1363"/>
                    <a:pt x="431" y="1362"/>
                  </a:cubicBezTo>
                  <a:cubicBezTo>
                    <a:pt x="429" y="1361"/>
                    <a:pt x="426" y="1358"/>
                    <a:pt x="424" y="1356"/>
                  </a:cubicBezTo>
                  <a:cubicBezTo>
                    <a:pt x="421" y="1355"/>
                    <a:pt x="417" y="1352"/>
                    <a:pt x="414" y="1351"/>
                  </a:cubicBezTo>
                  <a:cubicBezTo>
                    <a:pt x="410" y="1349"/>
                    <a:pt x="406" y="1349"/>
                    <a:pt x="402" y="1347"/>
                  </a:cubicBezTo>
                  <a:cubicBezTo>
                    <a:pt x="399" y="1345"/>
                    <a:pt x="397" y="1342"/>
                    <a:pt x="394" y="1340"/>
                  </a:cubicBezTo>
                  <a:cubicBezTo>
                    <a:pt x="389" y="1339"/>
                    <a:pt x="395" y="1344"/>
                    <a:pt x="391" y="1343"/>
                  </a:cubicBezTo>
                  <a:cubicBezTo>
                    <a:pt x="389" y="1341"/>
                    <a:pt x="386" y="1340"/>
                    <a:pt x="383" y="1339"/>
                  </a:cubicBezTo>
                  <a:cubicBezTo>
                    <a:pt x="381" y="1338"/>
                    <a:pt x="378" y="1336"/>
                    <a:pt x="375" y="1334"/>
                  </a:cubicBezTo>
                  <a:cubicBezTo>
                    <a:pt x="372" y="1332"/>
                    <a:pt x="372" y="1330"/>
                    <a:pt x="368" y="1328"/>
                  </a:cubicBezTo>
                  <a:cubicBezTo>
                    <a:pt x="366" y="1327"/>
                    <a:pt x="363" y="1326"/>
                    <a:pt x="360" y="1324"/>
                  </a:cubicBezTo>
                  <a:cubicBezTo>
                    <a:pt x="352" y="1320"/>
                    <a:pt x="340" y="1312"/>
                    <a:pt x="333" y="1307"/>
                  </a:cubicBezTo>
                  <a:cubicBezTo>
                    <a:pt x="329" y="1304"/>
                    <a:pt x="327" y="1301"/>
                    <a:pt x="324" y="1298"/>
                  </a:cubicBezTo>
                  <a:cubicBezTo>
                    <a:pt x="322" y="1297"/>
                    <a:pt x="318" y="1296"/>
                    <a:pt x="316" y="1294"/>
                  </a:cubicBezTo>
                  <a:cubicBezTo>
                    <a:pt x="314" y="1293"/>
                    <a:pt x="312" y="1290"/>
                    <a:pt x="309" y="1289"/>
                  </a:cubicBezTo>
                  <a:cubicBezTo>
                    <a:pt x="307" y="1287"/>
                    <a:pt x="303" y="1286"/>
                    <a:pt x="301" y="1285"/>
                  </a:cubicBezTo>
                  <a:cubicBezTo>
                    <a:pt x="299" y="1283"/>
                    <a:pt x="297" y="1280"/>
                    <a:pt x="294" y="1278"/>
                  </a:cubicBezTo>
                  <a:cubicBezTo>
                    <a:pt x="294" y="1278"/>
                    <a:pt x="292" y="1278"/>
                    <a:pt x="290" y="1276"/>
                  </a:cubicBezTo>
                  <a:cubicBezTo>
                    <a:pt x="287" y="1274"/>
                    <a:pt x="287" y="1272"/>
                    <a:pt x="285" y="1271"/>
                  </a:cubicBezTo>
                  <a:cubicBezTo>
                    <a:pt x="282" y="1268"/>
                    <a:pt x="279" y="1268"/>
                    <a:pt x="277" y="1266"/>
                  </a:cubicBezTo>
                  <a:cubicBezTo>
                    <a:pt x="274" y="1264"/>
                    <a:pt x="274" y="1261"/>
                    <a:pt x="271" y="1259"/>
                  </a:cubicBezTo>
                  <a:cubicBezTo>
                    <a:pt x="269" y="1258"/>
                    <a:pt x="266" y="1257"/>
                    <a:pt x="265" y="1256"/>
                  </a:cubicBezTo>
                  <a:cubicBezTo>
                    <a:pt x="262" y="1254"/>
                    <a:pt x="261" y="1251"/>
                    <a:pt x="259" y="1249"/>
                  </a:cubicBezTo>
                  <a:cubicBezTo>
                    <a:pt x="255" y="1246"/>
                    <a:pt x="252" y="1243"/>
                    <a:pt x="248" y="1240"/>
                  </a:cubicBezTo>
                  <a:cubicBezTo>
                    <a:pt x="244" y="1236"/>
                    <a:pt x="240" y="1233"/>
                    <a:pt x="237" y="1229"/>
                  </a:cubicBezTo>
                  <a:cubicBezTo>
                    <a:pt x="235" y="1228"/>
                    <a:pt x="233" y="1226"/>
                    <a:pt x="231" y="1224"/>
                  </a:cubicBezTo>
                  <a:cubicBezTo>
                    <a:pt x="229" y="1222"/>
                    <a:pt x="227" y="1220"/>
                    <a:pt x="225" y="1219"/>
                  </a:cubicBezTo>
                  <a:cubicBezTo>
                    <a:pt x="221" y="1215"/>
                    <a:pt x="218" y="1211"/>
                    <a:pt x="214" y="1208"/>
                  </a:cubicBezTo>
                  <a:cubicBezTo>
                    <a:pt x="213" y="1206"/>
                    <a:pt x="211" y="1202"/>
                    <a:pt x="209" y="1200"/>
                  </a:cubicBezTo>
                  <a:cubicBezTo>
                    <a:pt x="206" y="1198"/>
                    <a:pt x="205" y="1199"/>
                    <a:pt x="203" y="1196"/>
                  </a:cubicBezTo>
                  <a:cubicBezTo>
                    <a:pt x="201" y="1194"/>
                    <a:pt x="201" y="1193"/>
                    <a:pt x="199" y="1190"/>
                  </a:cubicBezTo>
                  <a:cubicBezTo>
                    <a:pt x="197" y="1188"/>
                    <a:pt x="194" y="1186"/>
                    <a:pt x="194" y="1185"/>
                  </a:cubicBezTo>
                  <a:cubicBezTo>
                    <a:pt x="192" y="1183"/>
                    <a:pt x="193" y="1181"/>
                    <a:pt x="190" y="1179"/>
                  </a:cubicBezTo>
                  <a:cubicBezTo>
                    <a:pt x="189" y="1177"/>
                    <a:pt x="186" y="1176"/>
                    <a:pt x="185" y="1174"/>
                  </a:cubicBezTo>
                  <a:cubicBezTo>
                    <a:pt x="184" y="1173"/>
                    <a:pt x="178" y="1165"/>
                    <a:pt x="177" y="1162"/>
                  </a:cubicBezTo>
                  <a:cubicBezTo>
                    <a:pt x="174" y="1159"/>
                    <a:pt x="172" y="1156"/>
                    <a:pt x="169" y="1152"/>
                  </a:cubicBezTo>
                  <a:cubicBezTo>
                    <a:pt x="166" y="1149"/>
                    <a:pt x="163" y="1145"/>
                    <a:pt x="160" y="1140"/>
                  </a:cubicBezTo>
                  <a:cubicBezTo>
                    <a:pt x="157" y="1136"/>
                    <a:pt x="154" y="1132"/>
                    <a:pt x="151" y="1127"/>
                  </a:cubicBezTo>
                  <a:cubicBezTo>
                    <a:pt x="148" y="1123"/>
                    <a:pt x="145" y="1118"/>
                    <a:pt x="142" y="1113"/>
                  </a:cubicBezTo>
                  <a:cubicBezTo>
                    <a:pt x="139" y="1109"/>
                    <a:pt x="136" y="1104"/>
                    <a:pt x="133" y="1099"/>
                  </a:cubicBezTo>
                  <a:cubicBezTo>
                    <a:pt x="131" y="1095"/>
                    <a:pt x="128" y="1090"/>
                    <a:pt x="126" y="1086"/>
                  </a:cubicBezTo>
                  <a:cubicBezTo>
                    <a:pt x="120" y="1077"/>
                    <a:pt x="115" y="1070"/>
                    <a:pt x="112" y="1064"/>
                  </a:cubicBezTo>
                  <a:cubicBezTo>
                    <a:pt x="110" y="1061"/>
                    <a:pt x="107" y="1058"/>
                    <a:pt x="106" y="1055"/>
                  </a:cubicBezTo>
                  <a:cubicBezTo>
                    <a:pt x="106" y="1055"/>
                    <a:pt x="106" y="1052"/>
                    <a:pt x="106" y="1052"/>
                  </a:cubicBezTo>
                  <a:cubicBezTo>
                    <a:pt x="106" y="1048"/>
                    <a:pt x="103" y="1045"/>
                    <a:pt x="101" y="1041"/>
                  </a:cubicBezTo>
                  <a:cubicBezTo>
                    <a:pt x="99" y="1037"/>
                    <a:pt x="96" y="1030"/>
                    <a:pt x="94" y="1026"/>
                  </a:cubicBezTo>
                  <a:cubicBezTo>
                    <a:pt x="92" y="1021"/>
                    <a:pt x="91" y="1015"/>
                    <a:pt x="89" y="1011"/>
                  </a:cubicBezTo>
                  <a:cubicBezTo>
                    <a:pt x="88" y="1010"/>
                    <a:pt x="86" y="1008"/>
                    <a:pt x="85" y="1005"/>
                  </a:cubicBezTo>
                  <a:cubicBezTo>
                    <a:pt x="84" y="1003"/>
                    <a:pt x="85" y="1002"/>
                    <a:pt x="84" y="1000"/>
                  </a:cubicBezTo>
                  <a:cubicBezTo>
                    <a:pt x="82" y="996"/>
                    <a:pt x="80" y="992"/>
                    <a:pt x="79" y="987"/>
                  </a:cubicBezTo>
                  <a:cubicBezTo>
                    <a:pt x="77" y="983"/>
                    <a:pt x="75" y="978"/>
                    <a:pt x="73" y="973"/>
                  </a:cubicBezTo>
                  <a:cubicBezTo>
                    <a:pt x="72" y="968"/>
                    <a:pt x="70" y="963"/>
                    <a:pt x="68" y="957"/>
                  </a:cubicBezTo>
                  <a:cubicBezTo>
                    <a:pt x="66" y="952"/>
                    <a:pt x="64" y="946"/>
                    <a:pt x="63" y="941"/>
                  </a:cubicBezTo>
                  <a:cubicBezTo>
                    <a:pt x="61" y="936"/>
                    <a:pt x="60" y="930"/>
                    <a:pt x="58" y="925"/>
                  </a:cubicBezTo>
                  <a:cubicBezTo>
                    <a:pt x="56" y="920"/>
                    <a:pt x="53" y="917"/>
                    <a:pt x="52" y="912"/>
                  </a:cubicBezTo>
                  <a:cubicBezTo>
                    <a:pt x="49" y="903"/>
                    <a:pt x="48" y="895"/>
                    <a:pt x="46" y="891"/>
                  </a:cubicBezTo>
                  <a:cubicBezTo>
                    <a:pt x="45" y="891"/>
                    <a:pt x="44" y="892"/>
                    <a:pt x="44" y="891"/>
                  </a:cubicBezTo>
                  <a:cubicBezTo>
                    <a:pt x="44" y="891"/>
                    <a:pt x="43" y="888"/>
                    <a:pt x="42" y="888"/>
                  </a:cubicBezTo>
                  <a:cubicBezTo>
                    <a:pt x="41" y="888"/>
                    <a:pt x="40" y="891"/>
                    <a:pt x="39" y="890"/>
                  </a:cubicBezTo>
                  <a:cubicBezTo>
                    <a:pt x="37" y="889"/>
                    <a:pt x="35" y="882"/>
                    <a:pt x="34" y="884"/>
                  </a:cubicBezTo>
                  <a:cubicBezTo>
                    <a:pt x="32" y="885"/>
                    <a:pt x="31" y="892"/>
                    <a:pt x="32" y="898"/>
                  </a:cubicBezTo>
                  <a:cubicBezTo>
                    <a:pt x="32" y="901"/>
                    <a:pt x="35" y="904"/>
                    <a:pt x="36" y="908"/>
                  </a:cubicBezTo>
                  <a:cubicBezTo>
                    <a:pt x="37" y="911"/>
                    <a:pt x="36" y="912"/>
                    <a:pt x="37" y="915"/>
                  </a:cubicBezTo>
                  <a:cubicBezTo>
                    <a:pt x="37" y="918"/>
                    <a:pt x="38" y="918"/>
                    <a:pt x="39" y="921"/>
                  </a:cubicBezTo>
                  <a:cubicBezTo>
                    <a:pt x="40" y="924"/>
                    <a:pt x="39" y="925"/>
                    <a:pt x="40" y="928"/>
                  </a:cubicBezTo>
                  <a:cubicBezTo>
                    <a:pt x="41" y="932"/>
                    <a:pt x="44" y="937"/>
                    <a:pt x="45" y="942"/>
                  </a:cubicBezTo>
                  <a:cubicBezTo>
                    <a:pt x="46" y="945"/>
                    <a:pt x="47" y="950"/>
                    <a:pt x="48" y="954"/>
                  </a:cubicBezTo>
                  <a:cubicBezTo>
                    <a:pt x="50" y="958"/>
                    <a:pt x="51" y="962"/>
                    <a:pt x="53" y="966"/>
                  </a:cubicBezTo>
                  <a:cubicBezTo>
                    <a:pt x="55" y="972"/>
                    <a:pt x="58" y="978"/>
                    <a:pt x="60" y="983"/>
                  </a:cubicBezTo>
                  <a:cubicBezTo>
                    <a:pt x="62" y="989"/>
                    <a:pt x="63" y="992"/>
                    <a:pt x="65" y="997"/>
                  </a:cubicBezTo>
                  <a:cubicBezTo>
                    <a:pt x="68" y="1003"/>
                    <a:pt x="70" y="1010"/>
                    <a:pt x="73" y="1018"/>
                  </a:cubicBezTo>
                  <a:cubicBezTo>
                    <a:pt x="76" y="1025"/>
                    <a:pt x="79" y="1033"/>
                    <a:pt x="82" y="1040"/>
                  </a:cubicBezTo>
                  <a:cubicBezTo>
                    <a:pt x="85" y="1048"/>
                    <a:pt x="89" y="1055"/>
                    <a:pt x="92" y="1062"/>
                  </a:cubicBezTo>
                  <a:cubicBezTo>
                    <a:pt x="95" y="1068"/>
                    <a:pt x="98" y="1075"/>
                    <a:pt x="102" y="1079"/>
                  </a:cubicBezTo>
                  <a:cubicBezTo>
                    <a:pt x="103" y="1081"/>
                    <a:pt x="105" y="1083"/>
                    <a:pt x="107" y="1085"/>
                  </a:cubicBezTo>
                  <a:cubicBezTo>
                    <a:pt x="109" y="1089"/>
                    <a:pt x="111" y="1094"/>
                    <a:pt x="114" y="1099"/>
                  </a:cubicBezTo>
                  <a:cubicBezTo>
                    <a:pt x="115" y="1102"/>
                    <a:pt x="116" y="1104"/>
                    <a:pt x="117" y="1106"/>
                  </a:cubicBezTo>
                  <a:cubicBezTo>
                    <a:pt x="118" y="1109"/>
                    <a:pt x="119" y="1111"/>
                    <a:pt x="121" y="1113"/>
                  </a:cubicBezTo>
                  <a:cubicBezTo>
                    <a:pt x="122" y="1115"/>
                    <a:pt x="125" y="1117"/>
                    <a:pt x="127" y="1120"/>
                  </a:cubicBezTo>
                  <a:cubicBezTo>
                    <a:pt x="128" y="1122"/>
                    <a:pt x="130" y="1126"/>
                    <a:pt x="131" y="1128"/>
                  </a:cubicBezTo>
                  <a:cubicBezTo>
                    <a:pt x="133" y="1130"/>
                    <a:pt x="134" y="1133"/>
                    <a:pt x="136" y="1136"/>
                  </a:cubicBezTo>
                  <a:cubicBezTo>
                    <a:pt x="138" y="1139"/>
                    <a:pt x="140" y="1142"/>
                    <a:pt x="142" y="1145"/>
                  </a:cubicBezTo>
                  <a:cubicBezTo>
                    <a:pt x="145" y="1149"/>
                    <a:pt x="149" y="1154"/>
                    <a:pt x="153" y="1158"/>
                  </a:cubicBezTo>
                  <a:cubicBezTo>
                    <a:pt x="157" y="1163"/>
                    <a:pt x="161" y="1167"/>
                    <a:pt x="165" y="1171"/>
                  </a:cubicBezTo>
                  <a:cubicBezTo>
                    <a:pt x="166" y="1173"/>
                    <a:pt x="168" y="1177"/>
                    <a:pt x="170" y="1179"/>
                  </a:cubicBezTo>
                  <a:cubicBezTo>
                    <a:pt x="175" y="1187"/>
                    <a:pt x="183" y="1195"/>
                    <a:pt x="187" y="1200"/>
                  </a:cubicBezTo>
                  <a:cubicBezTo>
                    <a:pt x="189" y="1203"/>
                    <a:pt x="190" y="1206"/>
                    <a:pt x="192" y="1208"/>
                  </a:cubicBezTo>
                  <a:cubicBezTo>
                    <a:pt x="195" y="1213"/>
                    <a:pt x="201" y="1217"/>
                    <a:pt x="202" y="1219"/>
                  </a:cubicBezTo>
                  <a:cubicBezTo>
                    <a:pt x="208" y="1225"/>
                    <a:pt x="207" y="1229"/>
                    <a:pt x="214" y="1230"/>
                  </a:cubicBezTo>
                  <a:cubicBezTo>
                    <a:pt x="216" y="1232"/>
                    <a:pt x="218" y="1235"/>
                    <a:pt x="219" y="1237"/>
                  </a:cubicBezTo>
                  <a:cubicBezTo>
                    <a:pt x="220" y="1240"/>
                    <a:pt x="221" y="1242"/>
                    <a:pt x="223" y="1244"/>
                  </a:cubicBezTo>
                  <a:cubicBezTo>
                    <a:pt x="224" y="1245"/>
                    <a:pt x="228" y="1248"/>
                    <a:pt x="230" y="1250"/>
                  </a:cubicBezTo>
                  <a:cubicBezTo>
                    <a:pt x="232" y="1251"/>
                    <a:pt x="234" y="1255"/>
                    <a:pt x="234" y="1256"/>
                  </a:cubicBezTo>
                  <a:cubicBezTo>
                    <a:pt x="230" y="1253"/>
                    <a:pt x="224" y="1247"/>
                    <a:pt x="219" y="1242"/>
                  </a:cubicBezTo>
                  <a:cubicBezTo>
                    <a:pt x="213" y="1237"/>
                    <a:pt x="208" y="1232"/>
                    <a:pt x="205" y="1229"/>
                  </a:cubicBezTo>
                  <a:cubicBezTo>
                    <a:pt x="201" y="1225"/>
                    <a:pt x="197" y="1221"/>
                    <a:pt x="193" y="1217"/>
                  </a:cubicBezTo>
                  <a:cubicBezTo>
                    <a:pt x="189" y="1213"/>
                    <a:pt x="186" y="1209"/>
                    <a:pt x="183" y="1206"/>
                  </a:cubicBezTo>
                  <a:cubicBezTo>
                    <a:pt x="181" y="1204"/>
                    <a:pt x="178" y="1204"/>
                    <a:pt x="176" y="1202"/>
                  </a:cubicBezTo>
                  <a:cubicBezTo>
                    <a:pt x="175" y="1201"/>
                    <a:pt x="173" y="1199"/>
                    <a:pt x="172" y="1199"/>
                  </a:cubicBezTo>
                  <a:cubicBezTo>
                    <a:pt x="166" y="1194"/>
                    <a:pt x="167" y="1191"/>
                    <a:pt x="163" y="1186"/>
                  </a:cubicBezTo>
                  <a:cubicBezTo>
                    <a:pt x="160" y="1182"/>
                    <a:pt x="155" y="1180"/>
                    <a:pt x="150" y="1175"/>
                  </a:cubicBezTo>
                  <a:cubicBezTo>
                    <a:pt x="147" y="1172"/>
                    <a:pt x="145" y="1167"/>
                    <a:pt x="142" y="1163"/>
                  </a:cubicBezTo>
                  <a:cubicBezTo>
                    <a:pt x="140" y="1162"/>
                    <a:pt x="138" y="1160"/>
                    <a:pt x="136" y="1158"/>
                  </a:cubicBezTo>
                  <a:cubicBezTo>
                    <a:pt x="134" y="1156"/>
                    <a:pt x="132" y="1152"/>
                    <a:pt x="130" y="1150"/>
                  </a:cubicBezTo>
                  <a:cubicBezTo>
                    <a:pt x="128" y="1148"/>
                    <a:pt x="125" y="1146"/>
                    <a:pt x="123" y="1144"/>
                  </a:cubicBezTo>
                  <a:cubicBezTo>
                    <a:pt x="120" y="1142"/>
                    <a:pt x="118" y="1141"/>
                    <a:pt x="115" y="1138"/>
                  </a:cubicBezTo>
                  <a:cubicBezTo>
                    <a:pt x="113" y="1140"/>
                    <a:pt x="117" y="1144"/>
                    <a:pt x="115" y="1145"/>
                  </a:cubicBezTo>
                  <a:cubicBezTo>
                    <a:pt x="115" y="1145"/>
                    <a:pt x="110" y="1138"/>
                    <a:pt x="109" y="1142"/>
                  </a:cubicBezTo>
                  <a:cubicBezTo>
                    <a:pt x="112" y="1151"/>
                    <a:pt x="118" y="1157"/>
                    <a:pt x="123" y="1165"/>
                  </a:cubicBezTo>
                  <a:cubicBezTo>
                    <a:pt x="128" y="1170"/>
                    <a:pt x="132" y="1177"/>
                    <a:pt x="136" y="1182"/>
                  </a:cubicBezTo>
                  <a:cubicBezTo>
                    <a:pt x="137" y="1184"/>
                    <a:pt x="139" y="1183"/>
                    <a:pt x="140" y="1185"/>
                  </a:cubicBezTo>
                  <a:cubicBezTo>
                    <a:pt x="142" y="1187"/>
                    <a:pt x="142" y="1189"/>
                    <a:pt x="144" y="1192"/>
                  </a:cubicBezTo>
                  <a:cubicBezTo>
                    <a:pt x="148" y="1196"/>
                    <a:pt x="153" y="1201"/>
                    <a:pt x="157" y="1206"/>
                  </a:cubicBezTo>
                  <a:cubicBezTo>
                    <a:pt x="162" y="1210"/>
                    <a:pt x="165" y="1215"/>
                    <a:pt x="170" y="1220"/>
                  </a:cubicBezTo>
                  <a:cubicBezTo>
                    <a:pt x="172" y="1223"/>
                    <a:pt x="176" y="1225"/>
                    <a:pt x="178" y="1228"/>
                  </a:cubicBezTo>
                  <a:cubicBezTo>
                    <a:pt x="186" y="1235"/>
                    <a:pt x="193" y="1245"/>
                    <a:pt x="202" y="1252"/>
                  </a:cubicBezTo>
                  <a:cubicBezTo>
                    <a:pt x="205" y="1255"/>
                    <a:pt x="208" y="1257"/>
                    <a:pt x="211" y="1259"/>
                  </a:cubicBezTo>
                  <a:cubicBezTo>
                    <a:pt x="217" y="1264"/>
                    <a:pt x="223" y="1271"/>
                    <a:pt x="229" y="1276"/>
                  </a:cubicBezTo>
                  <a:cubicBezTo>
                    <a:pt x="232" y="1279"/>
                    <a:pt x="236" y="1281"/>
                    <a:pt x="240" y="1284"/>
                  </a:cubicBezTo>
                  <a:cubicBezTo>
                    <a:pt x="245" y="1288"/>
                    <a:pt x="251" y="1293"/>
                    <a:pt x="256" y="1298"/>
                  </a:cubicBezTo>
                  <a:cubicBezTo>
                    <a:pt x="262" y="1302"/>
                    <a:pt x="268" y="1307"/>
                    <a:pt x="273" y="1311"/>
                  </a:cubicBezTo>
                  <a:cubicBezTo>
                    <a:pt x="276" y="1313"/>
                    <a:pt x="279" y="1316"/>
                    <a:pt x="283" y="1318"/>
                  </a:cubicBezTo>
                  <a:cubicBezTo>
                    <a:pt x="286" y="1320"/>
                    <a:pt x="290" y="1323"/>
                    <a:pt x="293" y="1325"/>
                  </a:cubicBezTo>
                  <a:cubicBezTo>
                    <a:pt x="301" y="1329"/>
                    <a:pt x="308" y="1334"/>
                    <a:pt x="313" y="1337"/>
                  </a:cubicBezTo>
                  <a:cubicBezTo>
                    <a:pt x="316" y="1339"/>
                    <a:pt x="317" y="1341"/>
                    <a:pt x="319" y="1342"/>
                  </a:cubicBezTo>
                  <a:cubicBezTo>
                    <a:pt x="319" y="1342"/>
                    <a:pt x="323" y="1343"/>
                    <a:pt x="326" y="1344"/>
                  </a:cubicBezTo>
                  <a:cubicBezTo>
                    <a:pt x="328" y="1346"/>
                    <a:pt x="327" y="1347"/>
                    <a:pt x="330" y="1348"/>
                  </a:cubicBezTo>
                  <a:cubicBezTo>
                    <a:pt x="332" y="1349"/>
                    <a:pt x="335" y="1349"/>
                    <a:pt x="337" y="1351"/>
                  </a:cubicBezTo>
                  <a:cubicBezTo>
                    <a:pt x="338" y="1351"/>
                    <a:pt x="339" y="1353"/>
                    <a:pt x="342" y="1354"/>
                  </a:cubicBezTo>
                  <a:cubicBezTo>
                    <a:pt x="348" y="1358"/>
                    <a:pt x="355" y="1362"/>
                    <a:pt x="362" y="1366"/>
                  </a:cubicBezTo>
                  <a:cubicBezTo>
                    <a:pt x="366" y="1368"/>
                    <a:pt x="369" y="1370"/>
                    <a:pt x="373" y="1372"/>
                  </a:cubicBezTo>
                  <a:cubicBezTo>
                    <a:pt x="376" y="1374"/>
                    <a:pt x="380" y="1375"/>
                    <a:pt x="383" y="1377"/>
                  </a:cubicBezTo>
                  <a:cubicBezTo>
                    <a:pt x="386" y="1378"/>
                    <a:pt x="389" y="1378"/>
                    <a:pt x="392" y="1379"/>
                  </a:cubicBezTo>
                  <a:cubicBezTo>
                    <a:pt x="396" y="1382"/>
                    <a:pt x="400" y="1385"/>
                    <a:pt x="405" y="1388"/>
                  </a:cubicBezTo>
                  <a:cubicBezTo>
                    <a:pt x="409" y="1390"/>
                    <a:pt x="413" y="1391"/>
                    <a:pt x="419" y="1393"/>
                  </a:cubicBezTo>
                  <a:cubicBezTo>
                    <a:pt x="421" y="1394"/>
                    <a:pt x="421" y="1396"/>
                    <a:pt x="425" y="1397"/>
                  </a:cubicBezTo>
                  <a:cubicBezTo>
                    <a:pt x="430" y="1399"/>
                    <a:pt x="432" y="1400"/>
                    <a:pt x="437" y="1402"/>
                  </a:cubicBezTo>
                  <a:cubicBezTo>
                    <a:pt x="440" y="1403"/>
                    <a:pt x="441" y="1402"/>
                    <a:pt x="444" y="1404"/>
                  </a:cubicBezTo>
                  <a:cubicBezTo>
                    <a:pt x="448" y="1406"/>
                    <a:pt x="452" y="1408"/>
                    <a:pt x="456" y="1410"/>
                  </a:cubicBezTo>
                  <a:cubicBezTo>
                    <a:pt x="459" y="1411"/>
                    <a:pt x="462" y="1410"/>
                    <a:pt x="466" y="1411"/>
                  </a:cubicBezTo>
                  <a:cubicBezTo>
                    <a:pt x="467" y="1411"/>
                    <a:pt x="469" y="1412"/>
                    <a:pt x="471" y="1413"/>
                  </a:cubicBezTo>
                  <a:cubicBezTo>
                    <a:pt x="479" y="1417"/>
                    <a:pt x="491" y="1421"/>
                    <a:pt x="503" y="1424"/>
                  </a:cubicBezTo>
                  <a:cubicBezTo>
                    <a:pt x="509" y="1426"/>
                    <a:pt x="515" y="1427"/>
                    <a:pt x="520" y="1429"/>
                  </a:cubicBezTo>
                  <a:cubicBezTo>
                    <a:pt x="526" y="1430"/>
                    <a:pt x="531" y="1431"/>
                    <a:pt x="535" y="1432"/>
                  </a:cubicBezTo>
                  <a:cubicBezTo>
                    <a:pt x="538" y="1433"/>
                    <a:pt x="538" y="1434"/>
                    <a:pt x="541" y="1434"/>
                  </a:cubicBezTo>
                  <a:cubicBezTo>
                    <a:pt x="541" y="1434"/>
                    <a:pt x="542" y="1433"/>
                    <a:pt x="543" y="1433"/>
                  </a:cubicBezTo>
                  <a:cubicBezTo>
                    <a:pt x="550" y="1433"/>
                    <a:pt x="556" y="1438"/>
                    <a:pt x="561" y="1439"/>
                  </a:cubicBezTo>
                  <a:cubicBezTo>
                    <a:pt x="565" y="1440"/>
                    <a:pt x="569" y="1439"/>
                    <a:pt x="574" y="1440"/>
                  </a:cubicBezTo>
                  <a:cubicBezTo>
                    <a:pt x="581" y="1441"/>
                    <a:pt x="588" y="1443"/>
                    <a:pt x="598" y="1445"/>
                  </a:cubicBezTo>
                  <a:cubicBezTo>
                    <a:pt x="602" y="1445"/>
                    <a:pt x="608" y="1446"/>
                    <a:pt x="613" y="1446"/>
                  </a:cubicBezTo>
                  <a:cubicBezTo>
                    <a:pt x="618" y="1446"/>
                    <a:pt x="623" y="1447"/>
                    <a:pt x="627" y="1447"/>
                  </a:cubicBezTo>
                  <a:cubicBezTo>
                    <a:pt x="630" y="1447"/>
                    <a:pt x="634" y="1448"/>
                    <a:pt x="637" y="1449"/>
                  </a:cubicBezTo>
                  <a:cubicBezTo>
                    <a:pt x="642" y="1449"/>
                    <a:pt x="648" y="1449"/>
                    <a:pt x="654" y="1449"/>
                  </a:cubicBezTo>
                  <a:cubicBezTo>
                    <a:pt x="660" y="1449"/>
                    <a:pt x="666" y="1449"/>
                    <a:pt x="672" y="1449"/>
                  </a:cubicBezTo>
                  <a:cubicBezTo>
                    <a:pt x="675" y="1450"/>
                    <a:pt x="679" y="1451"/>
                    <a:pt x="679" y="1451"/>
                  </a:cubicBezTo>
                  <a:cubicBezTo>
                    <a:pt x="682" y="1451"/>
                    <a:pt x="683" y="1450"/>
                    <a:pt x="687" y="1450"/>
                  </a:cubicBezTo>
                  <a:cubicBezTo>
                    <a:pt x="689" y="1450"/>
                    <a:pt x="691" y="1452"/>
                    <a:pt x="692" y="1452"/>
                  </a:cubicBezTo>
                  <a:cubicBezTo>
                    <a:pt x="695" y="1452"/>
                    <a:pt x="696" y="1451"/>
                    <a:pt x="698" y="1451"/>
                  </a:cubicBezTo>
                  <a:cubicBezTo>
                    <a:pt x="702" y="1451"/>
                    <a:pt x="702" y="1452"/>
                    <a:pt x="705" y="1452"/>
                  </a:cubicBezTo>
                  <a:cubicBezTo>
                    <a:pt x="712" y="1452"/>
                    <a:pt x="718" y="1451"/>
                    <a:pt x="724" y="1451"/>
                  </a:cubicBezTo>
                  <a:cubicBezTo>
                    <a:pt x="731" y="1450"/>
                    <a:pt x="737" y="1450"/>
                    <a:pt x="743" y="1450"/>
                  </a:cubicBezTo>
                  <a:cubicBezTo>
                    <a:pt x="745" y="1450"/>
                    <a:pt x="748" y="1451"/>
                    <a:pt x="750" y="1451"/>
                  </a:cubicBezTo>
                  <a:cubicBezTo>
                    <a:pt x="751" y="1451"/>
                    <a:pt x="755" y="1449"/>
                    <a:pt x="756" y="1449"/>
                  </a:cubicBezTo>
                  <a:cubicBezTo>
                    <a:pt x="758" y="1449"/>
                    <a:pt x="762" y="1449"/>
                    <a:pt x="765" y="1448"/>
                  </a:cubicBezTo>
                  <a:cubicBezTo>
                    <a:pt x="768" y="1447"/>
                    <a:pt x="770" y="1444"/>
                    <a:pt x="774" y="1444"/>
                  </a:cubicBezTo>
                  <a:cubicBezTo>
                    <a:pt x="779" y="1446"/>
                    <a:pt x="786" y="1446"/>
                    <a:pt x="794" y="1445"/>
                  </a:cubicBezTo>
                  <a:cubicBezTo>
                    <a:pt x="802" y="1444"/>
                    <a:pt x="810" y="1442"/>
                    <a:pt x="818" y="1441"/>
                  </a:cubicBezTo>
                  <a:cubicBezTo>
                    <a:pt x="822" y="1440"/>
                    <a:pt x="825" y="1440"/>
                    <a:pt x="828" y="1440"/>
                  </a:cubicBezTo>
                  <a:cubicBezTo>
                    <a:pt x="832" y="1440"/>
                    <a:pt x="835" y="1439"/>
                    <a:pt x="839" y="1439"/>
                  </a:cubicBezTo>
                  <a:cubicBezTo>
                    <a:pt x="841" y="1438"/>
                    <a:pt x="845" y="1436"/>
                    <a:pt x="848" y="1436"/>
                  </a:cubicBezTo>
                  <a:cubicBezTo>
                    <a:pt x="851" y="1435"/>
                    <a:pt x="852" y="1436"/>
                    <a:pt x="855" y="1435"/>
                  </a:cubicBezTo>
                  <a:cubicBezTo>
                    <a:pt x="860" y="1434"/>
                    <a:pt x="864" y="1432"/>
                    <a:pt x="869" y="1430"/>
                  </a:cubicBezTo>
                  <a:cubicBezTo>
                    <a:pt x="877" y="1428"/>
                    <a:pt x="886" y="1427"/>
                    <a:pt x="895" y="1424"/>
                  </a:cubicBezTo>
                  <a:cubicBezTo>
                    <a:pt x="903" y="1422"/>
                    <a:pt x="908" y="1419"/>
                    <a:pt x="914" y="1417"/>
                  </a:cubicBezTo>
                  <a:cubicBezTo>
                    <a:pt x="917" y="1417"/>
                    <a:pt x="920" y="1417"/>
                    <a:pt x="923" y="1416"/>
                  </a:cubicBezTo>
                  <a:cubicBezTo>
                    <a:pt x="925" y="1416"/>
                    <a:pt x="929" y="1413"/>
                    <a:pt x="932" y="1412"/>
                  </a:cubicBezTo>
                  <a:cubicBezTo>
                    <a:pt x="943" y="1407"/>
                    <a:pt x="960" y="1403"/>
                    <a:pt x="967" y="1399"/>
                  </a:cubicBezTo>
                  <a:cubicBezTo>
                    <a:pt x="968" y="1398"/>
                    <a:pt x="968" y="1397"/>
                    <a:pt x="970" y="1396"/>
                  </a:cubicBezTo>
                  <a:cubicBezTo>
                    <a:pt x="971" y="1396"/>
                    <a:pt x="975" y="1396"/>
                    <a:pt x="977" y="1395"/>
                  </a:cubicBezTo>
                  <a:cubicBezTo>
                    <a:pt x="986" y="1392"/>
                    <a:pt x="993" y="1388"/>
                    <a:pt x="999" y="1385"/>
                  </a:cubicBezTo>
                  <a:cubicBezTo>
                    <a:pt x="1003" y="1383"/>
                    <a:pt x="1007" y="1382"/>
                    <a:pt x="1011" y="1380"/>
                  </a:cubicBezTo>
                  <a:cubicBezTo>
                    <a:pt x="1017" y="1378"/>
                    <a:pt x="1021" y="1375"/>
                    <a:pt x="1023" y="1374"/>
                  </a:cubicBezTo>
                  <a:cubicBezTo>
                    <a:pt x="1024" y="1374"/>
                    <a:pt x="1025" y="1377"/>
                    <a:pt x="1026" y="1377"/>
                  </a:cubicBezTo>
                  <a:cubicBezTo>
                    <a:pt x="1028" y="1377"/>
                    <a:pt x="1032" y="1374"/>
                    <a:pt x="1033" y="1374"/>
                  </a:cubicBezTo>
                  <a:cubicBezTo>
                    <a:pt x="1034" y="1374"/>
                    <a:pt x="1033" y="1375"/>
                    <a:pt x="1034" y="1375"/>
                  </a:cubicBezTo>
                  <a:cubicBezTo>
                    <a:pt x="1040" y="1375"/>
                    <a:pt x="1044" y="1374"/>
                    <a:pt x="1048" y="1373"/>
                  </a:cubicBezTo>
                  <a:cubicBezTo>
                    <a:pt x="1051" y="1372"/>
                    <a:pt x="1056" y="1371"/>
                    <a:pt x="1057" y="1370"/>
                  </a:cubicBezTo>
                  <a:cubicBezTo>
                    <a:pt x="1059" y="1370"/>
                    <a:pt x="1062" y="1367"/>
                    <a:pt x="1064" y="1367"/>
                  </a:cubicBezTo>
                  <a:cubicBezTo>
                    <a:pt x="1068" y="1365"/>
                    <a:pt x="1070" y="1365"/>
                    <a:pt x="1073" y="1364"/>
                  </a:cubicBezTo>
                  <a:cubicBezTo>
                    <a:pt x="1076" y="1363"/>
                    <a:pt x="1079" y="1360"/>
                    <a:pt x="1081" y="1359"/>
                  </a:cubicBezTo>
                  <a:cubicBezTo>
                    <a:pt x="1085" y="1357"/>
                    <a:pt x="1086" y="1358"/>
                    <a:pt x="1089" y="1356"/>
                  </a:cubicBezTo>
                  <a:cubicBezTo>
                    <a:pt x="1096" y="1352"/>
                    <a:pt x="1097" y="1352"/>
                    <a:pt x="1101" y="1350"/>
                  </a:cubicBezTo>
                  <a:cubicBezTo>
                    <a:pt x="1103" y="1350"/>
                    <a:pt x="1105" y="1349"/>
                    <a:pt x="1107" y="1348"/>
                  </a:cubicBezTo>
                  <a:cubicBezTo>
                    <a:pt x="1110" y="1348"/>
                    <a:pt x="1109" y="1351"/>
                    <a:pt x="1111" y="1352"/>
                  </a:cubicBezTo>
                  <a:cubicBezTo>
                    <a:pt x="1113" y="1352"/>
                    <a:pt x="1123" y="1349"/>
                    <a:pt x="1125" y="1348"/>
                  </a:cubicBezTo>
                  <a:cubicBezTo>
                    <a:pt x="1128" y="1347"/>
                    <a:pt x="1127" y="1346"/>
                    <a:pt x="1133" y="1342"/>
                  </a:cubicBezTo>
                  <a:cubicBezTo>
                    <a:pt x="1135" y="1340"/>
                    <a:pt x="1136" y="1340"/>
                    <a:pt x="1139" y="1338"/>
                  </a:cubicBezTo>
                  <a:cubicBezTo>
                    <a:pt x="1143" y="1335"/>
                    <a:pt x="1145" y="1331"/>
                    <a:pt x="1149" y="1328"/>
                  </a:cubicBezTo>
                  <a:cubicBezTo>
                    <a:pt x="1151" y="1326"/>
                    <a:pt x="1154" y="1324"/>
                    <a:pt x="1157" y="1321"/>
                  </a:cubicBezTo>
                  <a:cubicBezTo>
                    <a:pt x="1160" y="1319"/>
                    <a:pt x="1163" y="1316"/>
                    <a:pt x="1166" y="1314"/>
                  </a:cubicBezTo>
                  <a:cubicBezTo>
                    <a:pt x="1172" y="1309"/>
                    <a:pt x="1178" y="1304"/>
                    <a:pt x="1183" y="1299"/>
                  </a:cubicBezTo>
                  <a:cubicBezTo>
                    <a:pt x="1186" y="1298"/>
                    <a:pt x="1187" y="1298"/>
                    <a:pt x="1189" y="1297"/>
                  </a:cubicBezTo>
                  <a:cubicBezTo>
                    <a:pt x="1192" y="1295"/>
                    <a:pt x="1194" y="1291"/>
                    <a:pt x="1198" y="1289"/>
                  </a:cubicBezTo>
                  <a:cubicBezTo>
                    <a:pt x="1201" y="1286"/>
                    <a:pt x="1204" y="1285"/>
                    <a:pt x="1206" y="1283"/>
                  </a:cubicBezTo>
                  <a:cubicBezTo>
                    <a:pt x="1209" y="1281"/>
                    <a:pt x="1212" y="1278"/>
                    <a:pt x="1214" y="1275"/>
                  </a:cubicBezTo>
                  <a:cubicBezTo>
                    <a:pt x="1218" y="1272"/>
                    <a:pt x="1221" y="1271"/>
                    <a:pt x="1224" y="1268"/>
                  </a:cubicBezTo>
                  <a:cubicBezTo>
                    <a:pt x="1230" y="1262"/>
                    <a:pt x="1234" y="1257"/>
                    <a:pt x="1240" y="1251"/>
                  </a:cubicBezTo>
                  <a:cubicBezTo>
                    <a:pt x="1245" y="1246"/>
                    <a:pt x="1251" y="1242"/>
                    <a:pt x="1256" y="1237"/>
                  </a:cubicBezTo>
                  <a:cubicBezTo>
                    <a:pt x="1259" y="1234"/>
                    <a:pt x="1262" y="1230"/>
                    <a:pt x="1264" y="1228"/>
                  </a:cubicBezTo>
                  <a:cubicBezTo>
                    <a:pt x="1267" y="1225"/>
                    <a:pt x="1269" y="1224"/>
                    <a:pt x="1271" y="1221"/>
                  </a:cubicBezTo>
                  <a:cubicBezTo>
                    <a:pt x="1277" y="1214"/>
                    <a:pt x="1282" y="1207"/>
                    <a:pt x="1287" y="1201"/>
                  </a:cubicBezTo>
                  <a:cubicBezTo>
                    <a:pt x="1289" y="1198"/>
                    <a:pt x="1292" y="1197"/>
                    <a:pt x="1294" y="1194"/>
                  </a:cubicBezTo>
                  <a:cubicBezTo>
                    <a:pt x="1298" y="1190"/>
                    <a:pt x="1305" y="1181"/>
                    <a:pt x="1305" y="1180"/>
                  </a:cubicBezTo>
                  <a:cubicBezTo>
                    <a:pt x="1307" y="1179"/>
                    <a:pt x="1306" y="1178"/>
                    <a:pt x="1307" y="1177"/>
                  </a:cubicBezTo>
                  <a:cubicBezTo>
                    <a:pt x="1309" y="1174"/>
                    <a:pt x="1312" y="1172"/>
                    <a:pt x="1314" y="1169"/>
                  </a:cubicBezTo>
                  <a:cubicBezTo>
                    <a:pt x="1320" y="1162"/>
                    <a:pt x="1322" y="1157"/>
                    <a:pt x="1326" y="1151"/>
                  </a:cubicBezTo>
                  <a:cubicBezTo>
                    <a:pt x="1328" y="1148"/>
                    <a:pt x="1331" y="1147"/>
                    <a:pt x="1333" y="1144"/>
                  </a:cubicBezTo>
                  <a:cubicBezTo>
                    <a:pt x="1335" y="1139"/>
                    <a:pt x="1336" y="1131"/>
                    <a:pt x="1341" y="1130"/>
                  </a:cubicBezTo>
                  <a:cubicBezTo>
                    <a:pt x="1342" y="1137"/>
                    <a:pt x="1332" y="1149"/>
                    <a:pt x="1326" y="1158"/>
                  </a:cubicBezTo>
                  <a:cubicBezTo>
                    <a:pt x="1322" y="1164"/>
                    <a:pt x="1320" y="1170"/>
                    <a:pt x="1315" y="1175"/>
                  </a:cubicBezTo>
                  <a:cubicBezTo>
                    <a:pt x="1314" y="1178"/>
                    <a:pt x="1311" y="1180"/>
                    <a:pt x="1309" y="1183"/>
                  </a:cubicBezTo>
                  <a:cubicBezTo>
                    <a:pt x="1304" y="1190"/>
                    <a:pt x="1299" y="1201"/>
                    <a:pt x="1295" y="1207"/>
                  </a:cubicBezTo>
                  <a:cubicBezTo>
                    <a:pt x="1292" y="1210"/>
                    <a:pt x="1289" y="1212"/>
                    <a:pt x="1286" y="1215"/>
                  </a:cubicBezTo>
                  <a:cubicBezTo>
                    <a:pt x="1282" y="1221"/>
                    <a:pt x="1278" y="1226"/>
                    <a:pt x="1274" y="1232"/>
                  </a:cubicBezTo>
                  <a:cubicBezTo>
                    <a:pt x="1270" y="1237"/>
                    <a:pt x="1266" y="1242"/>
                    <a:pt x="1262" y="1247"/>
                  </a:cubicBezTo>
                  <a:cubicBezTo>
                    <a:pt x="1257" y="1253"/>
                    <a:pt x="1251" y="1257"/>
                    <a:pt x="1246" y="1262"/>
                  </a:cubicBezTo>
                  <a:cubicBezTo>
                    <a:pt x="1245" y="1263"/>
                    <a:pt x="1243" y="1268"/>
                    <a:pt x="1242" y="1269"/>
                  </a:cubicBezTo>
                  <a:cubicBezTo>
                    <a:pt x="1238" y="1274"/>
                    <a:pt x="1230" y="1282"/>
                    <a:pt x="1225" y="1286"/>
                  </a:cubicBezTo>
                  <a:cubicBezTo>
                    <a:pt x="1224" y="1288"/>
                    <a:pt x="1220" y="1289"/>
                    <a:pt x="1218" y="1291"/>
                  </a:cubicBezTo>
                  <a:cubicBezTo>
                    <a:pt x="1217" y="1292"/>
                    <a:pt x="1217" y="1295"/>
                    <a:pt x="1216" y="1297"/>
                  </a:cubicBezTo>
                  <a:cubicBezTo>
                    <a:pt x="1217" y="1296"/>
                    <a:pt x="1214" y="1297"/>
                    <a:pt x="1214" y="1297"/>
                  </a:cubicBezTo>
                  <a:cubicBezTo>
                    <a:pt x="1208" y="1302"/>
                    <a:pt x="1205" y="1307"/>
                    <a:pt x="1203" y="1310"/>
                  </a:cubicBezTo>
                  <a:cubicBezTo>
                    <a:pt x="1189" y="1324"/>
                    <a:pt x="1171" y="1338"/>
                    <a:pt x="1152" y="1352"/>
                  </a:cubicBezTo>
                  <a:cubicBezTo>
                    <a:pt x="1149" y="1355"/>
                    <a:pt x="1145" y="1358"/>
                    <a:pt x="1142" y="1361"/>
                  </a:cubicBezTo>
                  <a:cubicBezTo>
                    <a:pt x="1138" y="1364"/>
                    <a:pt x="1134" y="1366"/>
                    <a:pt x="1130" y="1369"/>
                  </a:cubicBezTo>
                  <a:cubicBezTo>
                    <a:pt x="1127" y="1371"/>
                    <a:pt x="1124" y="1372"/>
                    <a:pt x="1122" y="1374"/>
                  </a:cubicBezTo>
                  <a:cubicBezTo>
                    <a:pt x="1119" y="1376"/>
                    <a:pt x="1116" y="1378"/>
                    <a:pt x="1114" y="1380"/>
                  </a:cubicBezTo>
                  <a:cubicBezTo>
                    <a:pt x="1111" y="1382"/>
                    <a:pt x="1109" y="1384"/>
                    <a:pt x="1106" y="1386"/>
                  </a:cubicBezTo>
                  <a:cubicBezTo>
                    <a:pt x="1103" y="1388"/>
                    <a:pt x="1099" y="1389"/>
                    <a:pt x="1097" y="1391"/>
                  </a:cubicBezTo>
                  <a:cubicBezTo>
                    <a:pt x="1094" y="1393"/>
                    <a:pt x="1091" y="1395"/>
                    <a:pt x="1088" y="1397"/>
                  </a:cubicBezTo>
                  <a:cubicBezTo>
                    <a:pt x="1085" y="1399"/>
                    <a:pt x="1082" y="1401"/>
                    <a:pt x="1078" y="1403"/>
                  </a:cubicBezTo>
                  <a:cubicBezTo>
                    <a:pt x="1075" y="1405"/>
                    <a:pt x="1074" y="1405"/>
                    <a:pt x="1071" y="1406"/>
                  </a:cubicBezTo>
                  <a:cubicBezTo>
                    <a:pt x="1070" y="1407"/>
                    <a:pt x="1068" y="1409"/>
                    <a:pt x="1064" y="1411"/>
                  </a:cubicBezTo>
                  <a:cubicBezTo>
                    <a:pt x="1061" y="1413"/>
                    <a:pt x="1058" y="1413"/>
                    <a:pt x="1055" y="1415"/>
                  </a:cubicBezTo>
                  <a:cubicBezTo>
                    <a:pt x="1049" y="1419"/>
                    <a:pt x="1044" y="1423"/>
                    <a:pt x="1038" y="1426"/>
                  </a:cubicBezTo>
                  <a:cubicBezTo>
                    <a:pt x="1034" y="1428"/>
                    <a:pt x="1030" y="1429"/>
                    <a:pt x="1025" y="1430"/>
                  </a:cubicBezTo>
                  <a:cubicBezTo>
                    <a:pt x="1019" y="1433"/>
                    <a:pt x="1012" y="1436"/>
                    <a:pt x="1006" y="1438"/>
                  </a:cubicBezTo>
                  <a:cubicBezTo>
                    <a:pt x="1000" y="1441"/>
                    <a:pt x="995" y="1443"/>
                    <a:pt x="990" y="1445"/>
                  </a:cubicBezTo>
                  <a:cubicBezTo>
                    <a:pt x="986" y="1447"/>
                    <a:pt x="986" y="1448"/>
                    <a:pt x="983" y="1449"/>
                  </a:cubicBezTo>
                  <a:cubicBezTo>
                    <a:pt x="973" y="1452"/>
                    <a:pt x="964" y="1454"/>
                    <a:pt x="956" y="1457"/>
                  </a:cubicBezTo>
                  <a:cubicBezTo>
                    <a:pt x="953" y="1459"/>
                    <a:pt x="950" y="1461"/>
                    <a:pt x="947" y="1462"/>
                  </a:cubicBezTo>
                  <a:cubicBezTo>
                    <a:pt x="944" y="1463"/>
                    <a:pt x="940" y="1463"/>
                    <a:pt x="937" y="1464"/>
                  </a:cubicBezTo>
                  <a:cubicBezTo>
                    <a:pt x="933" y="1465"/>
                    <a:pt x="930" y="1467"/>
                    <a:pt x="926" y="1468"/>
                  </a:cubicBezTo>
                  <a:cubicBezTo>
                    <a:pt x="922" y="1469"/>
                    <a:pt x="917" y="1470"/>
                    <a:pt x="912" y="1471"/>
                  </a:cubicBezTo>
                  <a:cubicBezTo>
                    <a:pt x="892" y="1475"/>
                    <a:pt x="876" y="1481"/>
                    <a:pt x="858" y="1483"/>
                  </a:cubicBezTo>
                  <a:cubicBezTo>
                    <a:pt x="853" y="1484"/>
                    <a:pt x="846" y="1485"/>
                    <a:pt x="840" y="1486"/>
                  </a:cubicBezTo>
                  <a:cubicBezTo>
                    <a:pt x="837" y="1487"/>
                    <a:pt x="833" y="1486"/>
                    <a:pt x="830" y="1486"/>
                  </a:cubicBezTo>
                  <a:cubicBezTo>
                    <a:pt x="827" y="1486"/>
                    <a:pt x="825" y="1487"/>
                    <a:pt x="822" y="1487"/>
                  </a:cubicBezTo>
                  <a:cubicBezTo>
                    <a:pt x="819" y="1488"/>
                    <a:pt x="815" y="1487"/>
                    <a:pt x="812" y="1487"/>
                  </a:cubicBezTo>
                  <a:cubicBezTo>
                    <a:pt x="809" y="1487"/>
                    <a:pt x="805" y="1488"/>
                    <a:pt x="801" y="1488"/>
                  </a:cubicBezTo>
                  <a:cubicBezTo>
                    <a:pt x="797" y="1488"/>
                    <a:pt x="794" y="1488"/>
                    <a:pt x="790" y="1488"/>
                  </a:cubicBezTo>
                  <a:cubicBezTo>
                    <a:pt x="782" y="1489"/>
                    <a:pt x="775" y="1489"/>
                    <a:pt x="769" y="1489"/>
                  </a:cubicBezTo>
                  <a:cubicBezTo>
                    <a:pt x="764" y="1489"/>
                    <a:pt x="761" y="1489"/>
                    <a:pt x="758" y="1489"/>
                  </a:cubicBezTo>
                  <a:cubicBezTo>
                    <a:pt x="754" y="1490"/>
                    <a:pt x="751" y="1490"/>
                    <a:pt x="749" y="1490"/>
                  </a:cubicBezTo>
                  <a:cubicBezTo>
                    <a:pt x="743" y="1491"/>
                    <a:pt x="739" y="1492"/>
                    <a:pt x="733" y="1493"/>
                  </a:cubicBezTo>
                  <a:cubicBezTo>
                    <a:pt x="733" y="1499"/>
                    <a:pt x="741" y="1502"/>
                    <a:pt x="736" y="1507"/>
                  </a:cubicBezTo>
                  <a:cubicBezTo>
                    <a:pt x="728" y="1507"/>
                    <a:pt x="721" y="1507"/>
                    <a:pt x="716" y="1506"/>
                  </a:cubicBezTo>
                  <a:cubicBezTo>
                    <a:pt x="714" y="1503"/>
                    <a:pt x="714" y="1504"/>
                    <a:pt x="716" y="1501"/>
                  </a:cubicBezTo>
                  <a:cubicBezTo>
                    <a:pt x="711" y="1501"/>
                    <a:pt x="705" y="1499"/>
                    <a:pt x="700" y="1498"/>
                  </a:cubicBezTo>
                  <a:cubicBezTo>
                    <a:pt x="695" y="1497"/>
                    <a:pt x="689" y="1496"/>
                    <a:pt x="682" y="1496"/>
                  </a:cubicBezTo>
                  <a:cubicBezTo>
                    <a:pt x="679" y="1496"/>
                    <a:pt x="678" y="1497"/>
                    <a:pt x="676" y="1497"/>
                  </a:cubicBezTo>
                  <a:cubicBezTo>
                    <a:pt x="673" y="1498"/>
                    <a:pt x="670" y="1497"/>
                    <a:pt x="668" y="1498"/>
                  </a:cubicBezTo>
                  <a:cubicBezTo>
                    <a:pt x="663" y="1499"/>
                    <a:pt x="665" y="1502"/>
                    <a:pt x="664" y="1503"/>
                  </a:cubicBezTo>
                  <a:cubicBezTo>
                    <a:pt x="660" y="1505"/>
                    <a:pt x="656" y="1505"/>
                    <a:pt x="652" y="1505"/>
                  </a:cubicBezTo>
                  <a:cubicBezTo>
                    <a:pt x="647" y="1505"/>
                    <a:pt x="642" y="1504"/>
                    <a:pt x="637" y="1504"/>
                  </a:cubicBezTo>
                  <a:cubicBezTo>
                    <a:pt x="633" y="1503"/>
                    <a:pt x="624" y="1503"/>
                    <a:pt x="623" y="1503"/>
                  </a:cubicBezTo>
                  <a:cubicBezTo>
                    <a:pt x="622" y="1503"/>
                    <a:pt x="614" y="1509"/>
                    <a:pt x="614" y="1509"/>
                  </a:cubicBezTo>
                  <a:cubicBezTo>
                    <a:pt x="611" y="1512"/>
                    <a:pt x="613" y="1515"/>
                    <a:pt x="614" y="1516"/>
                  </a:cubicBezTo>
                  <a:cubicBezTo>
                    <a:pt x="614" y="1517"/>
                    <a:pt x="611" y="1517"/>
                    <a:pt x="611" y="1518"/>
                  </a:cubicBezTo>
                  <a:cubicBezTo>
                    <a:pt x="611" y="1521"/>
                    <a:pt x="614" y="1523"/>
                    <a:pt x="610" y="1524"/>
                  </a:cubicBezTo>
                  <a:cubicBezTo>
                    <a:pt x="618" y="1526"/>
                    <a:pt x="623" y="1531"/>
                    <a:pt x="633" y="1533"/>
                  </a:cubicBezTo>
                  <a:cubicBezTo>
                    <a:pt x="635" y="1533"/>
                    <a:pt x="642" y="1533"/>
                    <a:pt x="649" y="1533"/>
                  </a:cubicBezTo>
                  <a:cubicBezTo>
                    <a:pt x="657" y="1534"/>
                    <a:pt x="659" y="1534"/>
                    <a:pt x="666" y="1533"/>
                  </a:cubicBezTo>
                  <a:cubicBezTo>
                    <a:pt x="670" y="1533"/>
                    <a:pt x="673" y="1532"/>
                    <a:pt x="677" y="1532"/>
                  </a:cubicBezTo>
                  <a:cubicBezTo>
                    <a:pt x="683" y="1532"/>
                    <a:pt x="689" y="1533"/>
                    <a:pt x="693" y="1533"/>
                  </a:cubicBezTo>
                  <a:cubicBezTo>
                    <a:pt x="699" y="1532"/>
                    <a:pt x="703" y="1529"/>
                    <a:pt x="708" y="1529"/>
                  </a:cubicBezTo>
                  <a:cubicBezTo>
                    <a:pt x="709" y="1529"/>
                    <a:pt x="715" y="1530"/>
                    <a:pt x="718" y="1530"/>
                  </a:cubicBezTo>
                  <a:cubicBezTo>
                    <a:pt x="722" y="1530"/>
                    <a:pt x="725" y="1530"/>
                    <a:pt x="727" y="1530"/>
                  </a:cubicBezTo>
                  <a:cubicBezTo>
                    <a:pt x="730" y="1529"/>
                    <a:pt x="733" y="1529"/>
                    <a:pt x="737" y="1529"/>
                  </a:cubicBezTo>
                  <a:cubicBezTo>
                    <a:pt x="748" y="1529"/>
                    <a:pt x="759" y="1527"/>
                    <a:pt x="768" y="1527"/>
                  </a:cubicBezTo>
                  <a:cubicBezTo>
                    <a:pt x="772" y="1526"/>
                    <a:pt x="776" y="1527"/>
                    <a:pt x="780" y="1526"/>
                  </a:cubicBezTo>
                  <a:cubicBezTo>
                    <a:pt x="785" y="1525"/>
                    <a:pt x="789" y="1524"/>
                    <a:pt x="792" y="1523"/>
                  </a:cubicBezTo>
                  <a:cubicBezTo>
                    <a:pt x="800" y="1522"/>
                    <a:pt x="803" y="1524"/>
                    <a:pt x="805" y="1523"/>
                  </a:cubicBezTo>
                  <a:cubicBezTo>
                    <a:pt x="809" y="1523"/>
                    <a:pt x="812" y="1521"/>
                    <a:pt x="817" y="1520"/>
                  </a:cubicBezTo>
                  <a:cubicBezTo>
                    <a:pt x="827" y="1517"/>
                    <a:pt x="837" y="1517"/>
                    <a:pt x="843" y="1516"/>
                  </a:cubicBezTo>
                  <a:cubicBezTo>
                    <a:pt x="846" y="1515"/>
                    <a:pt x="850" y="1513"/>
                    <a:pt x="855" y="1511"/>
                  </a:cubicBezTo>
                  <a:cubicBezTo>
                    <a:pt x="855" y="1511"/>
                    <a:pt x="858" y="1511"/>
                    <a:pt x="861" y="1510"/>
                  </a:cubicBezTo>
                  <a:cubicBezTo>
                    <a:pt x="864" y="1510"/>
                    <a:pt x="868" y="1509"/>
                    <a:pt x="869" y="1508"/>
                  </a:cubicBezTo>
                  <a:cubicBezTo>
                    <a:pt x="872" y="1507"/>
                    <a:pt x="874" y="1505"/>
                    <a:pt x="877" y="1504"/>
                  </a:cubicBezTo>
                  <a:cubicBezTo>
                    <a:pt x="880" y="1503"/>
                    <a:pt x="883" y="1504"/>
                    <a:pt x="887" y="1503"/>
                  </a:cubicBezTo>
                  <a:cubicBezTo>
                    <a:pt x="893" y="1501"/>
                    <a:pt x="897" y="1498"/>
                    <a:pt x="902" y="1497"/>
                  </a:cubicBezTo>
                  <a:cubicBezTo>
                    <a:pt x="908" y="1496"/>
                    <a:pt x="908" y="1499"/>
                    <a:pt x="915" y="1497"/>
                  </a:cubicBezTo>
                  <a:cubicBezTo>
                    <a:pt x="921" y="1494"/>
                    <a:pt x="914" y="1495"/>
                    <a:pt x="918" y="1492"/>
                  </a:cubicBezTo>
                  <a:cubicBezTo>
                    <a:pt x="923" y="1491"/>
                    <a:pt x="924" y="1492"/>
                    <a:pt x="929" y="1491"/>
                  </a:cubicBezTo>
                  <a:cubicBezTo>
                    <a:pt x="931" y="1491"/>
                    <a:pt x="931" y="1489"/>
                    <a:pt x="934" y="1488"/>
                  </a:cubicBezTo>
                  <a:cubicBezTo>
                    <a:pt x="937" y="1488"/>
                    <a:pt x="937" y="1489"/>
                    <a:pt x="940" y="1487"/>
                  </a:cubicBezTo>
                  <a:cubicBezTo>
                    <a:pt x="944" y="1486"/>
                    <a:pt x="944" y="1484"/>
                    <a:pt x="948" y="1483"/>
                  </a:cubicBezTo>
                  <a:cubicBezTo>
                    <a:pt x="951" y="1482"/>
                    <a:pt x="956" y="1482"/>
                    <a:pt x="958" y="1482"/>
                  </a:cubicBezTo>
                  <a:cubicBezTo>
                    <a:pt x="971" y="1478"/>
                    <a:pt x="977" y="1473"/>
                    <a:pt x="984" y="1470"/>
                  </a:cubicBezTo>
                  <a:cubicBezTo>
                    <a:pt x="992" y="1467"/>
                    <a:pt x="994" y="1468"/>
                    <a:pt x="997" y="1467"/>
                  </a:cubicBezTo>
                  <a:cubicBezTo>
                    <a:pt x="1001" y="1465"/>
                    <a:pt x="1003" y="1462"/>
                    <a:pt x="1007" y="1460"/>
                  </a:cubicBezTo>
                  <a:cubicBezTo>
                    <a:pt x="1011" y="1459"/>
                    <a:pt x="1017" y="1458"/>
                    <a:pt x="1021" y="1456"/>
                  </a:cubicBezTo>
                  <a:cubicBezTo>
                    <a:pt x="1024" y="1455"/>
                    <a:pt x="1036" y="1448"/>
                    <a:pt x="1039" y="1447"/>
                  </a:cubicBezTo>
                  <a:cubicBezTo>
                    <a:pt x="1043" y="1444"/>
                    <a:pt x="1046" y="1441"/>
                    <a:pt x="1050" y="1439"/>
                  </a:cubicBezTo>
                  <a:cubicBezTo>
                    <a:pt x="1050" y="1439"/>
                    <a:pt x="1055" y="1439"/>
                    <a:pt x="1056" y="1438"/>
                  </a:cubicBezTo>
                  <a:cubicBezTo>
                    <a:pt x="1059" y="1437"/>
                    <a:pt x="1063" y="1436"/>
                    <a:pt x="1066" y="1434"/>
                  </a:cubicBezTo>
                  <a:cubicBezTo>
                    <a:pt x="1069" y="1432"/>
                    <a:pt x="1072" y="1431"/>
                    <a:pt x="1075" y="1429"/>
                  </a:cubicBezTo>
                  <a:cubicBezTo>
                    <a:pt x="1082" y="1425"/>
                    <a:pt x="1088" y="1420"/>
                    <a:pt x="1096" y="1416"/>
                  </a:cubicBezTo>
                  <a:cubicBezTo>
                    <a:pt x="1102" y="1412"/>
                    <a:pt x="1108" y="1410"/>
                    <a:pt x="1114" y="1406"/>
                  </a:cubicBezTo>
                  <a:cubicBezTo>
                    <a:pt x="1117" y="1404"/>
                    <a:pt x="1119" y="1400"/>
                    <a:pt x="1123" y="1398"/>
                  </a:cubicBezTo>
                  <a:cubicBezTo>
                    <a:pt x="1129" y="1394"/>
                    <a:pt x="1136" y="1390"/>
                    <a:pt x="1142" y="1386"/>
                  </a:cubicBezTo>
                  <a:cubicBezTo>
                    <a:pt x="1149" y="1382"/>
                    <a:pt x="1156" y="1378"/>
                    <a:pt x="1163" y="1372"/>
                  </a:cubicBezTo>
                  <a:cubicBezTo>
                    <a:pt x="1166" y="1369"/>
                    <a:pt x="1167" y="1367"/>
                    <a:pt x="1170" y="1365"/>
                  </a:cubicBezTo>
                  <a:cubicBezTo>
                    <a:pt x="1172" y="1363"/>
                    <a:pt x="1174" y="1363"/>
                    <a:pt x="1177" y="1361"/>
                  </a:cubicBezTo>
                  <a:cubicBezTo>
                    <a:pt x="1180" y="1359"/>
                    <a:pt x="1183" y="1355"/>
                    <a:pt x="1185" y="1354"/>
                  </a:cubicBezTo>
                  <a:cubicBezTo>
                    <a:pt x="1191" y="1350"/>
                    <a:pt x="1195" y="1345"/>
                    <a:pt x="1201" y="1341"/>
                  </a:cubicBezTo>
                  <a:cubicBezTo>
                    <a:pt x="1205" y="1337"/>
                    <a:pt x="1209" y="1334"/>
                    <a:pt x="1213" y="1331"/>
                  </a:cubicBezTo>
                  <a:cubicBezTo>
                    <a:pt x="1217" y="1327"/>
                    <a:pt x="1221" y="1324"/>
                    <a:pt x="1224" y="1320"/>
                  </a:cubicBezTo>
                  <a:cubicBezTo>
                    <a:pt x="1223" y="1318"/>
                    <a:pt x="1222" y="1316"/>
                    <a:pt x="1230" y="1309"/>
                  </a:cubicBezTo>
                  <a:cubicBezTo>
                    <a:pt x="1234" y="1308"/>
                    <a:pt x="1234" y="1307"/>
                    <a:pt x="1234" y="1310"/>
                  </a:cubicBezTo>
                  <a:cubicBezTo>
                    <a:pt x="1242" y="1304"/>
                    <a:pt x="1244" y="1300"/>
                    <a:pt x="1247" y="1296"/>
                  </a:cubicBezTo>
                  <a:cubicBezTo>
                    <a:pt x="1249" y="1292"/>
                    <a:pt x="1251" y="1288"/>
                    <a:pt x="1256" y="1282"/>
                  </a:cubicBezTo>
                  <a:cubicBezTo>
                    <a:pt x="1259" y="1282"/>
                    <a:pt x="1267" y="1281"/>
                    <a:pt x="1269" y="1273"/>
                  </a:cubicBezTo>
                  <a:cubicBezTo>
                    <a:pt x="1267" y="1275"/>
                    <a:pt x="1265" y="1277"/>
                    <a:pt x="1263" y="1278"/>
                  </a:cubicBezTo>
                  <a:cubicBezTo>
                    <a:pt x="1268" y="1266"/>
                    <a:pt x="1277" y="1265"/>
                    <a:pt x="1283" y="1260"/>
                  </a:cubicBezTo>
                  <a:cubicBezTo>
                    <a:pt x="1287" y="1251"/>
                    <a:pt x="1298" y="1242"/>
                    <a:pt x="1305" y="1232"/>
                  </a:cubicBezTo>
                  <a:cubicBezTo>
                    <a:pt x="1306" y="1230"/>
                    <a:pt x="1307" y="1227"/>
                    <a:pt x="1308" y="1225"/>
                  </a:cubicBezTo>
                  <a:cubicBezTo>
                    <a:pt x="1315" y="1216"/>
                    <a:pt x="1322" y="1208"/>
                    <a:pt x="1330" y="1197"/>
                  </a:cubicBezTo>
                  <a:cubicBezTo>
                    <a:pt x="1334" y="1191"/>
                    <a:pt x="1337" y="1187"/>
                    <a:pt x="1340" y="1182"/>
                  </a:cubicBezTo>
                  <a:cubicBezTo>
                    <a:pt x="1342" y="1179"/>
                    <a:pt x="1342" y="1178"/>
                    <a:pt x="1344" y="1175"/>
                  </a:cubicBezTo>
                  <a:cubicBezTo>
                    <a:pt x="1345" y="1173"/>
                    <a:pt x="1346" y="1173"/>
                    <a:pt x="1348" y="1170"/>
                  </a:cubicBezTo>
                  <a:cubicBezTo>
                    <a:pt x="1350" y="1165"/>
                    <a:pt x="1351" y="1161"/>
                    <a:pt x="1353" y="1156"/>
                  </a:cubicBezTo>
                  <a:cubicBezTo>
                    <a:pt x="1355" y="1154"/>
                    <a:pt x="1358" y="1150"/>
                    <a:pt x="1359" y="1148"/>
                  </a:cubicBezTo>
                  <a:cubicBezTo>
                    <a:pt x="1363" y="1143"/>
                    <a:pt x="1365" y="1137"/>
                    <a:pt x="1368" y="1132"/>
                  </a:cubicBezTo>
                  <a:cubicBezTo>
                    <a:pt x="1372" y="1124"/>
                    <a:pt x="1378" y="1114"/>
                    <a:pt x="1380" y="1110"/>
                  </a:cubicBezTo>
                  <a:cubicBezTo>
                    <a:pt x="1381" y="1108"/>
                    <a:pt x="1381" y="1105"/>
                    <a:pt x="1382" y="1102"/>
                  </a:cubicBezTo>
                  <a:cubicBezTo>
                    <a:pt x="1384" y="1098"/>
                    <a:pt x="1388" y="1095"/>
                    <a:pt x="1390" y="1090"/>
                  </a:cubicBezTo>
                  <a:cubicBezTo>
                    <a:pt x="1391" y="1087"/>
                    <a:pt x="1392" y="1083"/>
                    <a:pt x="1393" y="1080"/>
                  </a:cubicBezTo>
                  <a:cubicBezTo>
                    <a:pt x="1396" y="1075"/>
                    <a:pt x="1399" y="1070"/>
                    <a:pt x="1402" y="1064"/>
                  </a:cubicBezTo>
                  <a:cubicBezTo>
                    <a:pt x="1404" y="1056"/>
                    <a:pt x="1407" y="1052"/>
                    <a:pt x="1409" y="1045"/>
                  </a:cubicBezTo>
                  <a:cubicBezTo>
                    <a:pt x="1411" y="1041"/>
                    <a:pt x="1410" y="1039"/>
                    <a:pt x="1412" y="1035"/>
                  </a:cubicBezTo>
                  <a:cubicBezTo>
                    <a:pt x="1414" y="1027"/>
                    <a:pt x="1417" y="1018"/>
                    <a:pt x="1421" y="1010"/>
                  </a:cubicBezTo>
                  <a:cubicBezTo>
                    <a:pt x="1424" y="1002"/>
                    <a:pt x="1427" y="994"/>
                    <a:pt x="1429" y="987"/>
                  </a:cubicBezTo>
                  <a:cubicBezTo>
                    <a:pt x="1429" y="984"/>
                    <a:pt x="1429" y="981"/>
                    <a:pt x="1429" y="978"/>
                  </a:cubicBezTo>
                  <a:cubicBezTo>
                    <a:pt x="1430" y="975"/>
                    <a:pt x="1433" y="970"/>
                    <a:pt x="1434" y="967"/>
                  </a:cubicBezTo>
                  <a:cubicBezTo>
                    <a:pt x="1437" y="957"/>
                    <a:pt x="1437" y="946"/>
                    <a:pt x="1440" y="937"/>
                  </a:cubicBezTo>
                  <a:cubicBezTo>
                    <a:pt x="1440" y="933"/>
                    <a:pt x="1442" y="931"/>
                    <a:pt x="1443" y="927"/>
                  </a:cubicBezTo>
                  <a:cubicBezTo>
                    <a:pt x="1444" y="924"/>
                    <a:pt x="1444" y="921"/>
                    <a:pt x="1444" y="917"/>
                  </a:cubicBezTo>
                  <a:cubicBezTo>
                    <a:pt x="1445" y="911"/>
                    <a:pt x="1448" y="905"/>
                    <a:pt x="1449" y="899"/>
                  </a:cubicBezTo>
                  <a:cubicBezTo>
                    <a:pt x="1449" y="895"/>
                    <a:pt x="1450" y="890"/>
                    <a:pt x="1451" y="883"/>
                  </a:cubicBezTo>
                  <a:cubicBezTo>
                    <a:pt x="1451" y="877"/>
                    <a:pt x="1452" y="871"/>
                    <a:pt x="1453" y="865"/>
                  </a:cubicBezTo>
                  <a:cubicBezTo>
                    <a:pt x="1453" y="860"/>
                    <a:pt x="1455" y="855"/>
                    <a:pt x="1455" y="853"/>
                  </a:cubicBezTo>
                  <a:cubicBezTo>
                    <a:pt x="1455" y="848"/>
                    <a:pt x="1453" y="849"/>
                    <a:pt x="1453" y="844"/>
                  </a:cubicBezTo>
                  <a:cubicBezTo>
                    <a:pt x="1454" y="841"/>
                    <a:pt x="1455" y="838"/>
                    <a:pt x="1456" y="834"/>
                  </a:cubicBezTo>
                  <a:cubicBezTo>
                    <a:pt x="1458" y="825"/>
                    <a:pt x="1459" y="817"/>
                    <a:pt x="1459" y="809"/>
                  </a:cubicBezTo>
                  <a:cubicBezTo>
                    <a:pt x="1459" y="801"/>
                    <a:pt x="1458" y="792"/>
                    <a:pt x="1459" y="781"/>
                  </a:cubicBezTo>
                  <a:cubicBezTo>
                    <a:pt x="1459" y="779"/>
                    <a:pt x="1459" y="776"/>
                    <a:pt x="1459" y="774"/>
                  </a:cubicBezTo>
                  <a:cubicBezTo>
                    <a:pt x="1459" y="771"/>
                    <a:pt x="1459" y="769"/>
                    <a:pt x="1459" y="767"/>
                  </a:cubicBezTo>
                  <a:cubicBezTo>
                    <a:pt x="1460" y="762"/>
                    <a:pt x="1460" y="756"/>
                    <a:pt x="1460" y="751"/>
                  </a:cubicBezTo>
                  <a:cubicBezTo>
                    <a:pt x="1460" y="746"/>
                    <a:pt x="1460" y="741"/>
                    <a:pt x="1460" y="736"/>
                  </a:cubicBezTo>
                  <a:cubicBezTo>
                    <a:pt x="1459" y="731"/>
                    <a:pt x="1459" y="726"/>
                    <a:pt x="1459" y="721"/>
                  </a:cubicBezTo>
                  <a:cubicBezTo>
                    <a:pt x="1458" y="711"/>
                    <a:pt x="1457" y="702"/>
                    <a:pt x="1457" y="698"/>
                  </a:cubicBezTo>
                  <a:cubicBezTo>
                    <a:pt x="1456" y="695"/>
                    <a:pt x="1453" y="694"/>
                    <a:pt x="1453" y="690"/>
                  </a:cubicBezTo>
                  <a:cubicBezTo>
                    <a:pt x="1455" y="691"/>
                    <a:pt x="1455" y="688"/>
                    <a:pt x="1455" y="684"/>
                  </a:cubicBezTo>
                  <a:cubicBezTo>
                    <a:pt x="1455" y="685"/>
                    <a:pt x="1454" y="674"/>
                    <a:pt x="1454" y="676"/>
                  </a:cubicBezTo>
                  <a:cubicBezTo>
                    <a:pt x="1453" y="669"/>
                    <a:pt x="1451" y="668"/>
                    <a:pt x="1450" y="662"/>
                  </a:cubicBezTo>
                  <a:cubicBezTo>
                    <a:pt x="1450" y="658"/>
                    <a:pt x="1451" y="653"/>
                    <a:pt x="1451" y="648"/>
                  </a:cubicBezTo>
                  <a:cubicBezTo>
                    <a:pt x="1450" y="645"/>
                    <a:pt x="1448" y="638"/>
                    <a:pt x="1447" y="634"/>
                  </a:cubicBezTo>
                  <a:cubicBezTo>
                    <a:pt x="1447" y="631"/>
                    <a:pt x="1446" y="630"/>
                    <a:pt x="1445" y="626"/>
                  </a:cubicBezTo>
                  <a:cubicBezTo>
                    <a:pt x="1445" y="623"/>
                    <a:pt x="1446" y="622"/>
                    <a:pt x="1446" y="618"/>
                  </a:cubicBezTo>
                  <a:cubicBezTo>
                    <a:pt x="1445" y="614"/>
                    <a:pt x="1443" y="608"/>
                    <a:pt x="1441" y="602"/>
                  </a:cubicBezTo>
                  <a:cubicBezTo>
                    <a:pt x="1440" y="596"/>
                    <a:pt x="1439" y="590"/>
                    <a:pt x="1437" y="583"/>
                  </a:cubicBezTo>
                  <a:cubicBezTo>
                    <a:pt x="1435" y="577"/>
                    <a:pt x="1434" y="570"/>
                    <a:pt x="1432" y="563"/>
                  </a:cubicBezTo>
                  <a:cubicBezTo>
                    <a:pt x="1430" y="557"/>
                    <a:pt x="1429" y="550"/>
                    <a:pt x="1426" y="543"/>
                  </a:cubicBezTo>
                  <a:cubicBezTo>
                    <a:pt x="1424" y="537"/>
                    <a:pt x="1422" y="530"/>
                    <a:pt x="1419" y="524"/>
                  </a:cubicBezTo>
                  <a:cubicBezTo>
                    <a:pt x="1418" y="521"/>
                    <a:pt x="1415" y="517"/>
                    <a:pt x="1414" y="513"/>
                  </a:cubicBezTo>
                  <a:cubicBezTo>
                    <a:pt x="1413" y="511"/>
                    <a:pt x="1414" y="510"/>
                    <a:pt x="1413" y="507"/>
                  </a:cubicBezTo>
                  <a:cubicBezTo>
                    <a:pt x="1410" y="499"/>
                    <a:pt x="1408" y="493"/>
                    <a:pt x="1405" y="488"/>
                  </a:cubicBezTo>
                  <a:cubicBezTo>
                    <a:pt x="1402" y="482"/>
                    <a:pt x="1400" y="477"/>
                    <a:pt x="1398" y="472"/>
                  </a:cubicBezTo>
                  <a:cubicBezTo>
                    <a:pt x="1397" y="469"/>
                    <a:pt x="1398" y="466"/>
                    <a:pt x="1397" y="463"/>
                  </a:cubicBezTo>
                  <a:cubicBezTo>
                    <a:pt x="1394" y="457"/>
                    <a:pt x="1389" y="448"/>
                    <a:pt x="1389" y="447"/>
                  </a:cubicBezTo>
                  <a:cubicBezTo>
                    <a:pt x="1388" y="446"/>
                    <a:pt x="1388" y="444"/>
                    <a:pt x="1387" y="441"/>
                  </a:cubicBezTo>
                  <a:cubicBezTo>
                    <a:pt x="1385" y="437"/>
                    <a:pt x="1381" y="433"/>
                    <a:pt x="1379" y="429"/>
                  </a:cubicBezTo>
                  <a:cubicBezTo>
                    <a:pt x="1376" y="424"/>
                    <a:pt x="1374" y="417"/>
                    <a:pt x="1372" y="412"/>
                  </a:cubicBezTo>
                  <a:cubicBezTo>
                    <a:pt x="1367" y="405"/>
                    <a:pt x="1360" y="401"/>
                    <a:pt x="1358" y="392"/>
                  </a:cubicBezTo>
                  <a:cubicBezTo>
                    <a:pt x="1359" y="391"/>
                    <a:pt x="1361" y="397"/>
                    <a:pt x="1363" y="396"/>
                  </a:cubicBezTo>
                  <a:cubicBezTo>
                    <a:pt x="1357" y="388"/>
                    <a:pt x="1357" y="383"/>
                    <a:pt x="1352" y="375"/>
                  </a:cubicBezTo>
                  <a:cubicBezTo>
                    <a:pt x="1350" y="373"/>
                    <a:pt x="1349" y="376"/>
                    <a:pt x="1347" y="373"/>
                  </a:cubicBezTo>
                  <a:cubicBezTo>
                    <a:pt x="1340" y="364"/>
                    <a:pt x="1337" y="356"/>
                    <a:pt x="1331" y="347"/>
                  </a:cubicBezTo>
                  <a:cubicBezTo>
                    <a:pt x="1327" y="341"/>
                    <a:pt x="1318" y="332"/>
                    <a:pt x="1315" y="326"/>
                  </a:cubicBezTo>
                  <a:cubicBezTo>
                    <a:pt x="1313" y="323"/>
                    <a:pt x="1312" y="317"/>
                    <a:pt x="1309" y="313"/>
                  </a:cubicBezTo>
                  <a:cubicBezTo>
                    <a:pt x="1307" y="311"/>
                    <a:pt x="1304" y="309"/>
                    <a:pt x="1301" y="306"/>
                  </a:cubicBezTo>
                  <a:cubicBezTo>
                    <a:pt x="1299" y="304"/>
                    <a:pt x="1294" y="298"/>
                    <a:pt x="1290" y="292"/>
                  </a:cubicBezTo>
                  <a:cubicBezTo>
                    <a:pt x="1285" y="287"/>
                    <a:pt x="1281" y="282"/>
                    <a:pt x="1281" y="282"/>
                  </a:cubicBezTo>
                  <a:cubicBezTo>
                    <a:pt x="1279" y="279"/>
                    <a:pt x="1280" y="275"/>
                    <a:pt x="1277" y="272"/>
                  </a:cubicBezTo>
                  <a:cubicBezTo>
                    <a:pt x="1276" y="272"/>
                    <a:pt x="1275" y="273"/>
                    <a:pt x="1273" y="272"/>
                  </a:cubicBezTo>
                  <a:cubicBezTo>
                    <a:pt x="1268" y="260"/>
                    <a:pt x="1250" y="243"/>
                    <a:pt x="1239" y="229"/>
                  </a:cubicBezTo>
                  <a:cubicBezTo>
                    <a:pt x="1233" y="225"/>
                    <a:pt x="1238" y="234"/>
                    <a:pt x="1231" y="226"/>
                  </a:cubicBezTo>
                  <a:cubicBezTo>
                    <a:pt x="1228" y="223"/>
                    <a:pt x="1234" y="226"/>
                    <a:pt x="1232" y="222"/>
                  </a:cubicBezTo>
                  <a:cubicBezTo>
                    <a:pt x="1226" y="219"/>
                    <a:pt x="1224" y="213"/>
                    <a:pt x="1219" y="209"/>
                  </a:cubicBezTo>
                  <a:close/>
                  <a:moveTo>
                    <a:pt x="1478" y="1000"/>
                  </a:moveTo>
                  <a:cubicBezTo>
                    <a:pt x="1480" y="1004"/>
                    <a:pt x="1477" y="1014"/>
                    <a:pt x="1474" y="1015"/>
                  </a:cubicBezTo>
                  <a:cubicBezTo>
                    <a:pt x="1473" y="1015"/>
                    <a:pt x="1473" y="1013"/>
                    <a:pt x="1473" y="1010"/>
                  </a:cubicBezTo>
                  <a:cubicBezTo>
                    <a:pt x="1474" y="1007"/>
                    <a:pt x="1475" y="1003"/>
                    <a:pt x="1478" y="1000"/>
                  </a:cubicBezTo>
                  <a:close/>
                  <a:moveTo>
                    <a:pt x="1491" y="958"/>
                  </a:moveTo>
                  <a:cubicBezTo>
                    <a:pt x="1487" y="958"/>
                    <a:pt x="1490" y="943"/>
                    <a:pt x="1493" y="938"/>
                  </a:cubicBezTo>
                  <a:cubicBezTo>
                    <a:pt x="1496" y="942"/>
                    <a:pt x="1491" y="951"/>
                    <a:pt x="1491" y="958"/>
                  </a:cubicBezTo>
                  <a:close/>
                  <a:moveTo>
                    <a:pt x="1508" y="770"/>
                  </a:moveTo>
                  <a:cubicBezTo>
                    <a:pt x="1509" y="777"/>
                    <a:pt x="1508" y="784"/>
                    <a:pt x="1508" y="792"/>
                  </a:cubicBezTo>
                  <a:cubicBezTo>
                    <a:pt x="1506" y="794"/>
                    <a:pt x="1506" y="778"/>
                    <a:pt x="1506" y="776"/>
                  </a:cubicBezTo>
                  <a:cubicBezTo>
                    <a:pt x="1506" y="772"/>
                    <a:pt x="1507" y="769"/>
                    <a:pt x="1508" y="770"/>
                  </a:cubicBezTo>
                  <a:close/>
                  <a:moveTo>
                    <a:pt x="1371" y="341"/>
                  </a:moveTo>
                  <a:cubicBezTo>
                    <a:pt x="1374" y="346"/>
                    <a:pt x="1376" y="350"/>
                    <a:pt x="1377" y="353"/>
                  </a:cubicBezTo>
                  <a:cubicBezTo>
                    <a:pt x="1375" y="354"/>
                    <a:pt x="1365" y="340"/>
                    <a:pt x="1371" y="341"/>
                  </a:cubicBezTo>
                  <a:close/>
                  <a:moveTo>
                    <a:pt x="1127" y="106"/>
                  </a:moveTo>
                  <a:cubicBezTo>
                    <a:pt x="1136" y="112"/>
                    <a:pt x="1136" y="112"/>
                    <a:pt x="1136" y="112"/>
                  </a:cubicBezTo>
                  <a:cubicBezTo>
                    <a:pt x="1137" y="116"/>
                    <a:pt x="1123" y="107"/>
                    <a:pt x="1127" y="106"/>
                  </a:cubicBezTo>
                  <a:close/>
                  <a:moveTo>
                    <a:pt x="1178" y="149"/>
                  </a:moveTo>
                  <a:cubicBezTo>
                    <a:pt x="1177" y="148"/>
                    <a:pt x="1174" y="146"/>
                    <a:pt x="1172" y="144"/>
                  </a:cubicBezTo>
                  <a:cubicBezTo>
                    <a:pt x="1169" y="142"/>
                    <a:pt x="1168" y="141"/>
                    <a:pt x="1170" y="140"/>
                  </a:cubicBezTo>
                  <a:cubicBezTo>
                    <a:pt x="1174" y="142"/>
                    <a:pt x="1180" y="146"/>
                    <a:pt x="1178" y="149"/>
                  </a:cubicBezTo>
                  <a:close/>
                  <a:moveTo>
                    <a:pt x="1284" y="249"/>
                  </a:moveTo>
                  <a:cubicBezTo>
                    <a:pt x="1283" y="249"/>
                    <a:pt x="1281" y="249"/>
                    <a:pt x="1278" y="247"/>
                  </a:cubicBezTo>
                  <a:cubicBezTo>
                    <a:pt x="1276" y="246"/>
                    <a:pt x="1274" y="243"/>
                    <a:pt x="1272" y="240"/>
                  </a:cubicBezTo>
                  <a:cubicBezTo>
                    <a:pt x="1275" y="240"/>
                    <a:pt x="1279" y="242"/>
                    <a:pt x="1284" y="249"/>
                  </a:cubicBezTo>
                  <a:close/>
                  <a:moveTo>
                    <a:pt x="923" y="32"/>
                  </a:moveTo>
                  <a:cubicBezTo>
                    <a:pt x="936" y="37"/>
                    <a:pt x="936" y="37"/>
                    <a:pt x="936" y="37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22" y="34"/>
                    <a:pt x="922" y="34"/>
                    <a:pt x="922" y="34"/>
                  </a:cubicBezTo>
                  <a:lnTo>
                    <a:pt x="923" y="32"/>
                  </a:lnTo>
                  <a:close/>
                  <a:moveTo>
                    <a:pt x="979" y="56"/>
                  </a:moveTo>
                  <a:cubicBezTo>
                    <a:pt x="978" y="58"/>
                    <a:pt x="978" y="58"/>
                    <a:pt x="978" y="58"/>
                  </a:cubicBezTo>
                  <a:cubicBezTo>
                    <a:pt x="974" y="57"/>
                    <a:pt x="971" y="55"/>
                    <a:pt x="969" y="54"/>
                  </a:cubicBezTo>
                  <a:cubicBezTo>
                    <a:pt x="971" y="53"/>
                    <a:pt x="975" y="54"/>
                    <a:pt x="979" y="56"/>
                  </a:cubicBezTo>
                  <a:close/>
                  <a:moveTo>
                    <a:pt x="968" y="57"/>
                  </a:moveTo>
                  <a:cubicBezTo>
                    <a:pt x="963" y="60"/>
                    <a:pt x="944" y="52"/>
                    <a:pt x="934" y="50"/>
                  </a:cubicBezTo>
                  <a:cubicBezTo>
                    <a:pt x="934" y="49"/>
                    <a:pt x="937" y="49"/>
                    <a:pt x="937" y="48"/>
                  </a:cubicBezTo>
                  <a:cubicBezTo>
                    <a:pt x="938" y="46"/>
                    <a:pt x="928" y="45"/>
                    <a:pt x="932" y="43"/>
                  </a:cubicBezTo>
                  <a:cubicBezTo>
                    <a:pt x="944" y="47"/>
                    <a:pt x="956" y="50"/>
                    <a:pt x="968" y="57"/>
                  </a:cubicBezTo>
                  <a:close/>
                  <a:moveTo>
                    <a:pt x="890" y="38"/>
                  </a:moveTo>
                  <a:cubicBezTo>
                    <a:pt x="888" y="39"/>
                    <a:pt x="884" y="36"/>
                    <a:pt x="880" y="35"/>
                  </a:cubicBezTo>
                  <a:cubicBezTo>
                    <a:pt x="876" y="34"/>
                    <a:pt x="868" y="33"/>
                    <a:pt x="870" y="31"/>
                  </a:cubicBezTo>
                  <a:cubicBezTo>
                    <a:pt x="875" y="32"/>
                    <a:pt x="892" y="34"/>
                    <a:pt x="890" y="38"/>
                  </a:cubicBezTo>
                  <a:close/>
                  <a:moveTo>
                    <a:pt x="1077" y="117"/>
                  </a:moveTo>
                  <a:cubicBezTo>
                    <a:pt x="1077" y="121"/>
                    <a:pt x="1069" y="114"/>
                    <a:pt x="1068" y="113"/>
                  </a:cubicBezTo>
                  <a:cubicBezTo>
                    <a:pt x="1068" y="111"/>
                    <a:pt x="1077" y="115"/>
                    <a:pt x="1077" y="117"/>
                  </a:cubicBezTo>
                  <a:close/>
                  <a:moveTo>
                    <a:pt x="1352" y="1116"/>
                  </a:moveTo>
                  <a:cubicBezTo>
                    <a:pt x="1349" y="1114"/>
                    <a:pt x="1354" y="1104"/>
                    <a:pt x="1357" y="1098"/>
                  </a:cubicBezTo>
                  <a:cubicBezTo>
                    <a:pt x="1358" y="1097"/>
                    <a:pt x="1359" y="1097"/>
                    <a:pt x="1360" y="1095"/>
                  </a:cubicBezTo>
                  <a:cubicBezTo>
                    <a:pt x="1361" y="1093"/>
                    <a:pt x="1361" y="1092"/>
                    <a:pt x="1362" y="1090"/>
                  </a:cubicBezTo>
                  <a:cubicBezTo>
                    <a:pt x="1364" y="1085"/>
                    <a:pt x="1368" y="1080"/>
                    <a:pt x="1370" y="1072"/>
                  </a:cubicBezTo>
                  <a:cubicBezTo>
                    <a:pt x="1374" y="1069"/>
                    <a:pt x="1369" y="1077"/>
                    <a:pt x="1368" y="1080"/>
                  </a:cubicBezTo>
                  <a:cubicBezTo>
                    <a:pt x="1368" y="1080"/>
                    <a:pt x="1370" y="1080"/>
                    <a:pt x="1370" y="1081"/>
                  </a:cubicBezTo>
                  <a:cubicBezTo>
                    <a:pt x="1369" y="1084"/>
                    <a:pt x="1366" y="1087"/>
                    <a:pt x="1364" y="1091"/>
                  </a:cubicBezTo>
                  <a:cubicBezTo>
                    <a:pt x="1360" y="1098"/>
                    <a:pt x="1357" y="1108"/>
                    <a:pt x="1352" y="1116"/>
                  </a:cubicBezTo>
                  <a:close/>
                  <a:moveTo>
                    <a:pt x="1078" y="127"/>
                  </a:moveTo>
                  <a:cubicBezTo>
                    <a:pt x="1066" y="124"/>
                    <a:pt x="1072" y="115"/>
                    <a:pt x="1078" y="127"/>
                  </a:cubicBezTo>
                  <a:close/>
                  <a:moveTo>
                    <a:pt x="1260" y="278"/>
                  </a:moveTo>
                  <a:cubicBezTo>
                    <a:pt x="1257" y="277"/>
                    <a:pt x="1252" y="273"/>
                    <a:pt x="1247" y="270"/>
                  </a:cubicBezTo>
                  <a:cubicBezTo>
                    <a:pt x="1243" y="266"/>
                    <a:pt x="1238" y="261"/>
                    <a:pt x="1234" y="256"/>
                  </a:cubicBezTo>
                  <a:cubicBezTo>
                    <a:pt x="1234" y="255"/>
                    <a:pt x="1237" y="254"/>
                    <a:pt x="1237" y="253"/>
                  </a:cubicBezTo>
                  <a:cubicBezTo>
                    <a:pt x="1237" y="252"/>
                    <a:pt x="1225" y="241"/>
                    <a:pt x="1231" y="245"/>
                  </a:cubicBezTo>
                  <a:cubicBezTo>
                    <a:pt x="1235" y="246"/>
                    <a:pt x="1235" y="249"/>
                    <a:pt x="1238" y="253"/>
                  </a:cubicBezTo>
                  <a:cubicBezTo>
                    <a:pt x="1244" y="261"/>
                    <a:pt x="1256" y="271"/>
                    <a:pt x="1260" y="278"/>
                  </a:cubicBezTo>
                  <a:close/>
                  <a:moveTo>
                    <a:pt x="1212" y="228"/>
                  </a:moveTo>
                  <a:cubicBezTo>
                    <a:pt x="1212" y="230"/>
                    <a:pt x="1210" y="228"/>
                    <a:pt x="1209" y="229"/>
                  </a:cubicBezTo>
                  <a:cubicBezTo>
                    <a:pt x="1212" y="232"/>
                    <a:pt x="1213" y="230"/>
                    <a:pt x="1218" y="234"/>
                  </a:cubicBezTo>
                  <a:cubicBezTo>
                    <a:pt x="1220" y="236"/>
                    <a:pt x="1224" y="242"/>
                    <a:pt x="1226" y="245"/>
                  </a:cubicBezTo>
                  <a:cubicBezTo>
                    <a:pt x="1224" y="247"/>
                    <a:pt x="1217" y="239"/>
                    <a:pt x="1214" y="237"/>
                  </a:cubicBezTo>
                  <a:cubicBezTo>
                    <a:pt x="1212" y="235"/>
                    <a:pt x="1209" y="232"/>
                    <a:pt x="1205" y="228"/>
                  </a:cubicBezTo>
                  <a:cubicBezTo>
                    <a:pt x="1203" y="227"/>
                    <a:pt x="1201" y="225"/>
                    <a:pt x="1199" y="223"/>
                  </a:cubicBezTo>
                  <a:cubicBezTo>
                    <a:pt x="1198" y="221"/>
                    <a:pt x="1196" y="220"/>
                    <a:pt x="1194" y="219"/>
                  </a:cubicBezTo>
                  <a:cubicBezTo>
                    <a:pt x="1192" y="217"/>
                    <a:pt x="1187" y="213"/>
                    <a:pt x="1186" y="215"/>
                  </a:cubicBezTo>
                  <a:cubicBezTo>
                    <a:pt x="1181" y="212"/>
                    <a:pt x="1184" y="210"/>
                    <a:pt x="1181" y="207"/>
                  </a:cubicBezTo>
                  <a:cubicBezTo>
                    <a:pt x="1177" y="203"/>
                    <a:pt x="1175" y="204"/>
                    <a:pt x="1172" y="202"/>
                  </a:cubicBezTo>
                  <a:cubicBezTo>
                    <a:pt x="1167" y="198"/>
                    <a:pt x="1164" y="193"/>
                    <a:pt x="1159" y="189"/>
                  </a:cubicBezTo>
                  <a:cubicBezTo>
                    <a:pt x="1151" y="183"/>
                    <a:pt x="1143" y="181"/>
                    <a:pt x="1134" y="175"/>
                  </a:cubicBezTo>
                  <a:cubicBezTo>
                    <a:pt x="1125" y="170"/>
                    <a:pt x="1122" y="164"/>
                    <a:pt x="1114" y="159"/>
                  </a:cubicBezTo>
                  <a:cubicBezTo>
                    <a:pt x="1110" y="156"/>
                    <a:pt x="1107" y="156"/>
                    <a:pt x="1103" y="154"/>
                  </a:cubicBezTo>
                  <a:cubicBezTo>
                    <a:pt x="1099" y="152"/>
                    <a:pt x="1099" y="150"/>
                    <a:pt x="1097" y="149"/>
                  </a:cubicBezTo>
                  <a:cubicBezTo>
                    <a:pt x="1094" y="147"/>
                    <a:pt x="1094" y="148"/>
                    <a:pt x="1092" y="146"/>
                  </a:cubicBezTo>
                  <a:cubicBezTo>
                    <a:pt x="1088" y="144"/>
                    <a:pt x="1088" y="143"/>
                    <a:pt x="1086" y="141"/>
                  </a:cubicBezTo>
                  <a:cubicBezTo>
                    <a:pt x="1082" y="139"/>
                    <a:pt x="1078" y="139"/>
                    <a:pt x="1075" y="137"/>
                  </a:cubicBezTo>
                  <a:cubicBezTo>
                    <a:pt x="1070" y="135"/>
                    <a:pt x="1067" y="133"/>
                    <a:pt x="1062" y="131"/>
                  </a:cubicBezTo>
                  <a:cubicBezTo>
                    <a:pt x="1060" y="130"/>
                    <a:pt x="1057" y="129"/>
                    <a:pt x="1055" y="128"/>
                  </a:cubicBezTo>
                  <a:cubicBezTo>
                    <a:pt x="1052" y="127"/>
                    <a:pt x="1048" y="125"/>
                    <a:pt x="1044" y="123"/>
                  </a:cubicBezTo>
                  <a:cubicBezTo>
                    <a:pt x="1042" y="122"/>
                    <a:pt x="1040" y="122"/>
                    <a:pt x="1037" y="120"/>
                  </a:cubicBezTo>
                  <a:cubicBezTo>
                    <a:pt x="1033" y="118"/>
                    <a:pt x="1035" y="117"/>
                    <a:pt x="1031" y="114"/>
                  </a:cubicBezTo>
                  <a:cubicBezTo>
                    <a:pt x="1028" y="114"/>
                    <a:pt x="1025" y="113"/>
                    <a:pt x="1023" y="112"/>
                  </a:cubicBezTo>
                  <a:cubicBezTo>
                    <a:pt x="1020" y="111"/>
                    <a:pt x="1018" y="110"/>
                    <a:pt x="1016" y="110"/>
                  </a:cubicBezTo>
                  <a:cubicBezTo>
                    <a:pt x="1015" y="110"/>
                    <a:pt x="1010" y="108"/>
                    <a:pt x="1005" y="106"/>
                  </a:cubicBezTo>
                  <a:cubicBezTo>
                    <a:pt x="1010" y="103"/>
                    <a:pt x="1004" y="101"/>
                    <a:pt x="999" y="97"/>
                  </a:cubicBezTo>
                  <a:cubicBezTo>
                    <a:pt x="996" y="94"/>
                    <a:pt x="996" y="93"/>
                    <a:pt x="995" y="92"/>
                  </a:cubicBezTo>
                  <a:cubicBezTo>
                    <a:pt x="987" y="88"/>
                    <a:pt x="974" y="87"/>
                    <a:pt x="969" y="81"/>
                  </a:cubicBezTo>
                  <a:cubicBezTo>
                    <a:pt x="972" y="77"/>
                    <a:pt x="978" y="83"/>
                    <a:pt x="982" y="85"/>
                  </a:cubicBezTo>
                  <a:cubicBezTo>
                    <a:pt x="988" y="88"/>
                    <a:pt x="996" y="90"/>
                    <a:pt x="1002" y="94"/>
                  </a:cubicBezTo>
                  <a:cubicBezTo>
                    <a:pt x="1008" y="97"/>
                    <a:pt x="1008" y="98"/>
                    <a:pt x="1018" y="103"/>
                  </a:cubicBezTo>
                  <a:cubicBezTo>
                    <a:pt x="1020" y="104"/>
                    <a:pt x="1023" y="102"/>
                    <a:pt x="1026" y="104"/>
                  </a:cubicBezTo>
                  <a:cubicBezTo>
                    <a:pt x="1030" y="105"/>
                    <a:pt x="1035" y="108"/>
                    <a:pt x="1042" y="112"/>
                  </a:cubicBezTo>
                  <a:cubicBezTo>
                    <a:pt x="1047" y="114"/>
                    <a:pt x="1052" y="117"/>
                    <a:pt x="1058" y="119"/>
                  </a:cubicBezTo>
                  <a:cubicBezTo>
                    <a:pt x="1063" y="122"/>
                    <a:pt x="1068" y="125"/>
                    <a:pt x="1071" y="127"/>
                  </a:cubicBezTo>
                  <a:cubicBezTo>
                    <a:pt x="1074" y="129"/>
                    <a:pt x="1076" y="132"/>
                    <a:pt x="1079" y="134"/>
                  </a:cubicBezTo>
                  <a:cubicBezTo>
                    <a:pt x="1084" y="136"/>
                    <a:pt x="1089" y="136"/>
                    <a:pt x="1094" y="139"/>
                  </a:cubicBezTo>
                  <a:cubicBezTo>
                    <a:pt x="1093" y="138"/>
                    <a:pt x="1096" y="142"/>
                    <a:pt x="1100" y="145"/>
                  </a:cubicBezTo>
                  <a:cubicBezTo>
                    <a:pt x="1104" y="147"/>
                    <a:pt x="1107" y="149"/>
                    <a:pt x="1112" y="151"/>
                  </a:cubicBezTo>
                  <a:cubicBezTo>
                    <a:pt x="1115" y="154"/>
                    <a:pt x="1116" y="155"/>
                    <a:pt x="1118" y="156"/>
                  </a:cubicBezTo>
                  <a:cubicBezTo>
                    <a:pt x="1124" y="160"/>
                    <a:pt x="1131" y="166"/>
                    <a:pt x="1140" y="172"/>
                  </a:cubicBezTo>
                  <a:cubicBezTo>
                    <a:pt x="1142" y="174"/>
                    <a:pt x="1145" y="175"/>
                    <a:pt x="1147" y="177"/>
                  </a:cubicBezTo>
                  <a:cubicBezTo>
                    <a:pt x="1149" y="179"/>
                    <a:pt x="1151" y="180"/>
                    <a:pt x="1154" y="182"/>
                  </a:cubicBezTo>
                  <a:cubicBezTo>
                    <a:pt x="1158" y="186"/>
                    <a:pt x="1163" y="189"/>
                    <a:pt x="1167" y="192"/>
                  </a:cubicBezTo>
                  <a:cubicBezTo>
                    <a:pt x="1170" y="194"/>
                    <a:pt x="1173" y="195"/>
                    <a:pt x="1176" y="197"/>
                  </a:cubicBezTo>
                  <a:cubicBezTo>
                    <a:pt x="1183" y="202"/>
                    <a:pt x="1190" y="209"/>
                    <a:pt x="1197" y="215"/>
                  </a:cubicBezTo>
                  <a:cubicBezTo>
                    <a:pt x="1203" y="219"/>
                    <a:pt x="1208" y="222"/>
                    <a:pt x="1212" y="228"/>
                  </a:cubicBezTo>
                  <a:close/>
                  <a:moveTo>
                    <a:pt x="1288" y="312"/>
                  </a:moveTo>
                  <a:cubicBezTo>
                    <a:pt x="1286" y="314"/>
                    <a:pt x="1278" y="305"/>
                    <a:pt x="1278" y="302"/>
                  </a:cubicBezTo>
                  <a:cubicBezTo>
                    <a:pt x="1280" y="298"/>
                    <a:pt x="1285" y="308"/>
                    <a:pt x="1288" y="312"/>
                  </a:cubicBezTo>
                  <a:close/>
                  <a:moveTo>
                    <a:pt x="965" y="76"/>
                  </a:moveTo>
                  <a:cubicBezTo>
                    <a:pt x="965" y="79"/>
                    <a:pt x="962" y="77"/>
                    <a:pt x="957" y="75"/>
                  </a:cubicBezTo>
                  <a:cubicBezTo>
                    <a:pt x="954" y="74"/>
                    <a:pt x="943" y="71"/>
                    <a:pt x="946" y="69"/>
                  </a:cubicBezTo>
                  <a:cubicBezTo>
                    <a:pt x="952" y="70"/>
                    <a:pt x="956" y="73"/>
                    <a:pt x="965" y="76"/>
                  </a:cubicBezTo>
                  <a:close/>
                  <a:moveTo>
                    <a:pt x="1432" y="785"/>
                  </a:moveTo>
                  <a:cubicBezTo>
                    <a:pt x="1430" y="791"/>
                    <a:pt x="1433" y="795"/>
                    <a:pt x="1433" y="800"/>
                  </a:cubicBezTo>
                  <a:cubicBezTo>
                    <a:pt x="1433" y="803"/>
                    <a:pt x="1431" y="806"/>
                    <a:pt x="1431" y="810"/>
                  </a:cubicBezTo>
                  <a:cubicBezTo>
                    <a:pt x="1430" y="814"/>
                    <a:pt x="1431" y="815"/>
                    <a:pt x="1431" y="818"/>
                  </a:cubicBezTo>
                  <a:cubicBezTo>
                    <a:pt x="1430" y="821"/>
                    <a:pt x="1428" y="824"/>
                    <a:pt x="1428" y="826"/>
                  </a:cubicBezTo>
                  <a:cubicBezTo>
                    <a:pt x="1428" y="829"/>
                    <a:pt x="1429" y="836"/>
                    <a:pt x="1429" y="842"/>
                  </a:cubicBezTo>
                  <a:cubicBezTo>
                    <a:pt x="1429" y="842"/>
                    <a:pt x="1429" y="844"/>
                    <a:pt x="1428" y="846"/>
                  </a:cubicBezTo>
                  <a:cubicBezTo>
                    <a:pt x="1428" y="847"/>
                    <a:pt x="1427" y="849"/>
                    <a:pt x="1427" y="851"/>
                  </a:cubicBezTo>
                  <a:cubicBezTo>
                    <a:pt x="1427" y="853"/>
                    <a:pt x="1429" y="853"/>
                    <a:pt x="1428" y="857"/>
                  </a:cubicBezTo>
                  <a:cubicBezTo>
                    <a:pt x="1428" y="860"/>
                    <a:pt x="1425" y="862"/>
                    <a:pt x="1425" y="865"/>
                  </a:cubicBezTo>
                  <a:cubicBezTo>
                    <a:pt x="1424" y="870"/>
                    <a:pt x="1425" y="877"/>
                    <a:pt x="1424" y="882"/>
                  </a:cubicBezTo>
                  <a:cubicBezTo>
                    <a:pt x="1423" y="886"/>
                    <a:pt x="1421" y="886"/>
                    <a:pt x="1420" y="890"/>
                  </a:cubicBezTo>
                  <a:cubicBezTo>
                    <a:pt x="1418" y="893"/>
                    <a:pt x="1420" y="895"/>
                    <a:pt x="1419" y="898"/>
                  </a:cubicBezTo>
                  <a:cubicBezTo>
                    <a:pt x="1418" y="899"/>
                    <a:pt x="1417" y="899"/>
                    <a:pt x="1416" y="903"/>
                  </a:cubicBezTo>
                  <a:cubicBezTo>
                    <a:pt x="1415" y="910"/>
                    <a:pt x="1416" y="912"/>
                    <a:pt x="1415" y="917"/>
                  </a:cubicBezTo>
                  <a:cubicBezTo>
                    <a:pt x="1414" y="920"/>
                    <a:pt x="1411" y="934"/>
                    <a:pt x="1408" y="941"/>
                  </a:cubicBezTo>
                  <a:cubicBezTo>
                    <a:pt x="1407" y="945"/>
                    <a:pt x="1406" y="945"/>
                    <a:pt x="1405" y="947"/>
                  </a:cubicBezTo>
                  <a:cubicBezTo>
                    <a:pt x="1404" y="951"/>
                    <a:pt x="1404" y="953"/>
                    <a:pt x="1401" y="960"/>
                  </a:cubicBezTo>
                  <a:cubicBezTo>
                    <a:pt x="1398" y="967"/>
                    <a:pt x="1394" y="975"/>
                    <a:pt x="1390" y="987"/>
                  </a:cubicBezTo>
                  <a:cubicBezTo>
                    <a:pt x="1390" y="988"/>
                    <a:pt x="1391" y="989"/>
                    <a:pt x="1390" y="991"/>
                  </a:cubicBezTo>
                  <a:cubicBezTo>
                    <a:pt x="1388" y="994"/>
                    <a:pt x="1388" y="993"/>
                    <a:pt x="1390" y="997"/>
                  </a:cubicBezTo>
                  <a:cubicBezTo>
                    <a:pt x="1389" y="1001"/>
                    <a:pt x="1386" y="1000"/>
                    <a:pt x="1384" y="1003"/>
                  </a:cubicBezTo>
                  <a:cubicBezTo>
                    <a:pt x="1383" y="1007"/>
                    <a:pt x="1383" y="1009"/>
                    <a:pt x="1382" y="1013"/>
                  </a:cubicBezTo>
                  <a:cubicBezTo>
                    <a:pt x="1381" y="1016"/>
                    <a:pt x="1379" y="1018"/>
                    <a:pt x="1377" y="1021"/>
                  </a:cubicBezTo>
                  <a:cubicBezTo>
                    <a:pt x="1374" y="1028"/>
                    <a:pt x="1371" y="1038"/>
                    <a:pt x="1368" y="1043"/>
                  </a:cubicBezTo>
                  <a:cubicBezTo>
                    <a:pt x="1366" y="1047"/>
                    <a:pt x="1362" y="1051"/>
                    <a:pt x="1360" y="1054"/>
                  </a:cubicBezTo>
                  <a:cubicBezTo>
                    <a:pt x="1358" y="1059"/>
                    <a:pt x="1357" y="1064"/>
                    <a:pt x="1354" y="1069"/>
                  </a:cubicBezTo>
                  <a:cubicBezTo>
                    <a:pt x="1353" y="1072"/>
                    <a:pt x="1351" y="1072"/>
                    <a:pt x="1350" y="1075"/>
                  </a:cubicBezTo>
                  <a:cubicBezTo>
                    <a:pt x="1348" y="1079"/>
                    <a:pt x="1348" y="1080"/>
                    <a:pt x="1347" y="1082"/>
                  </a:cubicBezTo>
                  <a:cubicBezTo>
                    <a:pt x="1346" y="1084"/>
                    <a:pt x="1344" y="1085"/>
                    <a:pt x="1343" y="1087"/>
                  </a:cubicBezTo>
                  <a:cubicBezTo>
                    <a:pt x="1337" y="1097"/>
                    <a:pt x="1332" y="1108"/>
                    <a:pt x="1325" y="1119"/>
                  </a:cubicBezTo>
                  <a:cubicBezTo>
                    <a:pt x="1322" y="1124"/>
                    <a:pt x="1317" y="1130"/>
                    <a:pt x="1314" y="1135"/>
                  </a:cubicBezTo>
                  <a:cubicBezTo>
                    <a:pt x="1311" y="1139"/>
                    <a:pt x="1309" y="1144"/>
                    <a:pt x="1303" y="1151"/>
                  </a:cubicBezTo>
                  <a:cubicBezTo>
                    <a:pt x="1302" y="1152"/>
                    <a:pt x="1299" y="1154"/>
                    <a:pt x="1298" y="1156"/>
                  </a:cubicBezTo>
                  <a:cubicBezTo>
                    <a:pt x="1295" y="1160"/>
                    <a:pt x="1296" y="1161"/>
                    <a:pt x="1294" y="1163"/>
                  </a:cubicBezTo>
                  <a:cubicBezTo>
                    <a:pt x="1292" y="1166"/>
                    <a:pt x="1283" y="1177"/>
                    <a:pt x="1278" y="1182"/>
                  </a:cubicBezTo>
                  <a:cubicBezTo>
                    <a:pt x="1277" y="1176"/>
                    <a:pt x="1281" y="1171"/>
                    <a:pt x="1287" y="1165"/>
                  </a:cubicBezTo>
                  <a:cubicBezTo>
                    <a:pt x="1289" y="1163"/>
                    <a:pt x="1291" y="1161"/>
                    <a:pt x="1292" y="1160"/>
                  </a:cubicBezTo>
                  <a:cubicBezTo>
                    <a:pt x="1296" y="1155"/>
                    <a:pt x="1299" y="1150"/>
                    <a:pt x="1302" y="1145"/>
                  </a:cubicBezTo>
                  <a:cubicBezTo>
                    <a:pt x="1304" y="1141"/>
                    <a:pt x="1305" y="1136"/>
                    <a:pt x="1308" y="1131"/>
                  </a:cubicBezTo>
                  <a:cubicBezTo>
                    <a:pt x="1309" y="1129"/>
                    <a:pt x="1313" y="1126"/>
                    <a:pt x="1313" y="1125"/>
                  </a:cubicBezTo>
                  <a:cubicBezTo>
                    <a:pt x="1324" y="1111"/>
                    <a:pt x="1337" y="1080"/>
                    <a:pt x="1346" y="1060"/>
                  </a:cubicBezTo>
                  <a:cubicBezTo>
                    <a:pt x="1349" y="1053"/>
                    <a:pt x="1352" y="1050"/>
                    <a:pt x="1354" y="1043"/>
                  </a:cubicBezTo>
                  <a:cubicBezTo>
                    <a:pt x="1355" y="1040"/>
                    <a:pt x="1354" y="1040"/>
                    <a:pt x="1355" y="1037"/>
                  </a:cubicBezTo>
                  <a:cubicBezTo>
                    <a:pt x="1355" y="1033"/>
                    <a:pt x="1357" y="1024"/>
                    <a:pt x="1362" y="1015"/>
                  </a:cubicBezTo>
                  <a:cubicBezTo>
                    <a:pt x="1363" y="1012"/>
                    <a:pt x="1366" y="1010"/>
                    <a:pt x="1368" y="1006"/>
                  </a:cubicBezTo>
                  <a:cubicBezTo>
                    <a:pt x="1370" y="1002"/>
                    <a:pt x="1369" y="998"/>
                    <a:pt x="1370" y="994"/>
                  </a:cubicBezTo>
                  <a:cubicBezTo>
                    <a:pt x="1372" y="989"/>
                    <a:pt x="1375" y="984"/>
                    <a:pt x="1377" y="978"/>
                  </a:cubicBezTo>
                  <a:cubicBezTo>
                    <a:pt x="1379" y="972"/>
                    <a:pt x="1381" y="963"/>
                    <a:pt x="1382" y="956"/>
                  </a:cubicBezTo>
                  <a:cubicBezTo>
                    <a:pt x="1383" y="952"/>
                    <a:pt x="1384" y="948"/>
                    <a:pt x="1385" y="945"/>
                  </a:cubicBezTo>
                  <a:cubicBezTo>
                    <a:pt x="1385" y="941"/>
                    <a:pt x="1386" y="937"/>
                    <a:pt x="1388" y="932"/>
                  </a:cubicBezTo>
                  <a:cubicBezTo>
                    <a:pt x="1389" y="928"/>
                    <a:pt x="1385" y="930"/>
                    <a:pt x="1386" y="926"/>
                  </a:cubicBezTo>
                  <a:cubicBezTo>
                    <a:pt x="1386" y="917"/>
                    <a:pt x="1390" y="917"/>
                    <a:pt x="1391" y="912"/>
                  </a:cubicBezTo>
                  <a:cubicBezTo>
                    <a:pt x="1393" y="908"/>
                    <a:pt x="1395" y="898"/>
                    <a:pt x="1396" y="891"/>
                  </a:cubicBezTo>
                  <a:cubicBezTo>
                    <a:pt x="1397" y="888"/>
                    <a:pt x="1397" y="885"/>
                    <a:pt x="1397" y="882"/>
                  </a:cubicBezTo>
                  <a:cubicBezTo>
                    <a:pt x="1398" y="878"/>
                    <a:pt x="1400" y="874"/>
                    <a:pt x="1401" y="871"/>
                  </a:cubicBezTo>
                  <a:cubicBezTo>
                    <a:pt x="1402" y="866"/>
                    <a:pt x="1401" y="860"/>
                    <a:pt x="1402" y="854"/>
                  </a:cubicBezTo>
                  <a:cubicBezTo>
                    <a:pt x="1402" y="849"/>
                    <a:pt x="1403" y="845"/>
                    <a:pt x="1403" y="841"/>
                  </a:cubicBezTo>
                  <a:cubicBezTo>
                    <a:pt x="1403" y="837"/>
                    <a:pt x="1404" y="833"/>
                    <a:pt x="1404" y="830"/>
                  </a:cubicBezTo>
                  <a:cubicBezTo>
                    <a:pt x="1405" y="823"/>
                    <a:pt x="1405" y="817"/>
                    <a:pt x="1405" y="814"/>
                  </a:cubicBezTo>
                  <a:cubicBezTo>
                    <a:pt x="1405" y="811"/>
                    <a:pt x="1402" y="810"/>
                    <a:pt x="1402" y="806"/>
                  </a:cubicBezTo>
                  <a:cubicBezTo>
                    <a:pt x="1404" y="797"/>
                    <a:pt x="1407" y="791"/>
                    <a:pt x="1406" y="778"/>
                  </a:cubicBezTo>
                  <a:cubicBezTo>
                    <a:pt x="1406" y="775"/>
                    <a:pt x="1405" y="773"/>
                    <a:pt x="1404" y="770"/>
                  </a:cubicBezTo>
                  <a:cubicBezTo>
                    <a:pt x="1404" y="767"/>
                    <a:pt x="1405" y="765"/>
                    <a:pt x="1405" y="761"/>
                  </a:cubicBezTo>
                  <a:cubicBezTo>
                    <a:pt x="1405" y="759"/>
                    <a:pt x="1405" y="754"/>
                    <a:pt x="1404" y="749"/>
                  </a:cubicBezTo>
                  <a:cubicBezTo>
                    <a:pt x="1404" y="743"/>
                    <a:pt x="1404" y="737"/>
                    <a:pt x="1404" y="731"/>
                  </a:cubicBezTo>
                  <a:cubicBezTo>
                    <a:pt x="1404" y="728"/>
                    <a:pt x="1405" y="724"/>
                    <a:pt x="1405" y="721"/>
                  </a:cubicBezTo>
                  <a:cubicBezTo>
                    <a:pt x="1405" y="718"/>
                    <a:pt x="1403" y="715"/>
                    <a:pt x="1403" y="712"/>
                  </a:cubicBezTo>
                  <a:cubicBezTo>
                    <a:pt x="1402" y="707"/>
                    <a:pt x="1402" y="701"/>
                    <a:pt x="1402" y="697"/>
                  </a:cubicBezTo>
                  <a:cubicBezTo>
                    <a:pt x="1403" y="693"/>
                    <a:pt x="1402" y="687"/>
                    <a:pt x="1401" y="680"/>
                  </a:cubicBezTo>
                  <a:cubicBezTo>
                    <a:pt x="1400" y="674"/>
                    <a:pt x="1399" y="666"/>
                    <a:pt x="1398" y="660"/>
                  </a:cubicBezTo>
                  <a:cubicBezTo>
                    <a:pt x="1397" y="650"/>
                    <a:pt x="1396" y="632"/>
                    <a:pt x="1391" y="617"/>
                  </a:cubicBezTo>
                  <a:cubicBezTo>
                    <a:pt x="1392" y="613"/>
                    <a:pt x="1392" y="617"/>
                    <a:pt x="1395" y="616"/>
                  </a:cubicBezTo>
                  <a:cubicBezTo>
                    <a:pt x="1394" y="610"/>
                    <a:pt x="1392" y="611"/>
                    <a:pt x="1393" y="607"/>
                  </a:cubicBezTo>
                  <a:cubicBezTo>
                    <a:pt x="1391" y="604"/>
                    <a:pt x="1388" y="605"/>
                    <a:pt x="1387" y="598"/>
                  </a:cubicBezTo>
                  <a:cubicBezTo>
                    <a:pt x="1389" y="597"/>
                    <a:pt x="1389" y="601"/>
                    <a:pt x="1391" y="601"/>
                  </a:cubicBezTo>
                  <a:cubicBezTo>
                    <a:pt x="1392" y="598"/>
                    <a:pt x="1388" y="587"/>
                    <a:pt x="1386" y="581"/>
                  </a:cubicBezTo>
                  <a:cubicBezTo>
                    <a:pt x="1385" y="576"/>
                    <a:pt x="1384" y="581"/>
                    <a:pt x="1384" y="583"/>
                  </a:cubicBezTo>
                  <a:cubicBezTo>
                    <a:pt x="1382" y="581"/>
                    <a:pt x="1381" y="571"/>
                    <a:pt x="1379" y="565"/>
                  </a:cubicBezTo>
                  <a:cubicBezTo>
                    <a:pt x="1379" y="563"/>
                    <a:pt x="1381" y="563"/>
                    <a:pt x="1382" y="560"/>
                  </a:cubicBezTo>
                  <a:cubicBezTo>
                    <a:pt x="1382" y="557"/>
                    <a:pt x="1379" y="558"/>
                    <a:pt x="1379" y="557"/>
                  </a:cubicBezTo>
                  <a:cubicBezTo>
                    <a:pt x="1378" y="555"/>
                    <a:pt x="1379" y="552"/>
                    <a:pt x="1378" y="550"/>
                  </a:cubicBezTo>
                  <a:cubicBezTo>
                    <a:pt x="1378" y="546"/>
                    <a:pt x="1376" y="542"/>
                    <a:pt x="1375" y="539"/>
                  </a:cubicBezTo>
                  <a:cubicBezTo>
                    <a:pt x="1374" y="535"/>
                    <a:pt x="1372" y="534"/>
                    <a:pt x="1370" y="530"/>
                  </a:cubicBezTo>
                  <a:cubicBezTo>
                    <a:pt x="1369" y="527"/>
                    <a:pt x="1364" y="515"/>
                    <a:pt x="1363" y="513"/>
                  </a:cubicBezTo>
                  <a:cubicBezTo>
                    <a:pt x="1363" y="511"/>
                    <a:pt x="1363" y="511"/>
                    <a:pt x="1363" y="509"/>
                  </a:cubicBezTo>
                  <a:cubicBezTo>
                    <a:pt x="1360" y="504"/>
                    <a:pt x="1358" y="501"/>
                    <a:pt x="1356" y="497"/>
                  </a:cubicBezTo>
                  <a:cubicBezTo>
                    <a:pt x="1353" y="489"/>
                    <a:pt x="1350" y="479"/>
                    <a:pt x="1347" y="470"/>
                  </a:cubicBezTo>
                  <a:cubicBezTo>
                    <a:pt x="1345" y="468"/>
                    <a:pt x="1344" y="464"/>
                    <a:pt x="1342" y="461"/>
                  </a:cubicBezTo>
                  <a:cubicBezTo>
                    <a:pt x="1341" y="458"/>
                    <a:pt x="1339" y="456"/>
                    <a:pt x="1339" y="453"/>
                  </a:cubicBezTo>
                  <a:cubicBezTo>
                    <a:pt x="1338" y="447"/>
                    <a:pt x="1336" y="448"/>
                    <a:pt x="1332" y="442"/>
                  </a:cubicBezTo>
                  <a:cubicBezTo>
                    <a:pt x="1331" y="440"/>
                    <a:pt x="1331" y="437"/>
                    <a:pt x="1329" y="434"/>
                  </a:cubicBezTo>
                  <a:cubicBezTo>
                    <a:pt x="1328" y="432"/>
                    <a:pt x="1327" y="432"/>
                    <a:pt x="1326" y="430"/>
                  </a:cubicBezTo>
                  <a:cubicBezTo>
                    <a:pt x="1321" y="421"/>
                    <a:pt x="1319" y="412"/>
                    <a:pt x="1314" y="404"/>
                  </a:cubicBezTo>
                  <a:cubicBezTo>
                    <a:pt x="1313" y="401"/>
                    <a:pt x="1310" y="398"/>
                    <a:pt x="1309" y="396"/>
                  </a:cubicBezTo>
                  <a:cubicBezTo>
                    <a:pt x="1304" y="388"/>
                    <a:pt x="1293" y="369"/>
                    <a:pt x="1287" y="360"/>
                  </a:cubicBezTo>
                  <a:cubicBezTo>
                    <a:pt x="1283" y="355"/>
                    <a:pt x="1279" y="350"/>
                    <a:pt x="1275" y="344"/>
                  </a:cubicBezTo>
                  <a:cubicBezTo>
                    <a:pt x="1271" y="339"/>
                    <a:pt x="1267" y="333"/>
                    <a:pt x="1264" y="330"/>
                  </a:cubicBezTo>
                  <a:cubicBezTo>
                    <a:pt x="1260" y="324"/>
                    <a:pt x="1264" y="326"/>
                    <a:pt x="1263" y="323"/>
                  </a:cubicBezTo>
                  <a:cubicBezTo>
                    <a:pt x="1260" y="318"/>
                    <a:pt x="1255" y="316"/>
                    <a:pt x="1251" y="311"/>
                  </a:cubicBezTo>
                  <a:cubicBezTo>
                    <a:pt x="1249" y="309"/>
                    <a:pt x="1248" y="305"/>
                    <a:pt x="1246" y="303"/>
                  </a:cubicBezTo>
                  <a:cubicBezTo>
                    <a:pt x="1243" y="299"/>
                    <a:pt x="1237" y="295"/>
                    <a:pt x="1234" y="291"/>
                  </a:cubicBezTo>
                  <a:cubicBezTo>
                    <a:pt x="1231" y="288"/>
                    <a:pt x="1233" y="288"/>
                    <a:pt x="1230" y="284"/>
                  </a:cubicBezTo>
                  <a:cubicBezTo>
                    <a:pt x="1230" y="285"/>
                    <a:pt x="1223" y="278"/>
                    <a:pt x="1221" y="276"/>
                  </a:cubicBezTo>
                  <a:cubicBezTo>
                    <a:pt x="1222" y="276"/>
                    <a:pt x="1215" y="267"/>
                    <a:pt x="1217" y="267"/>
                  </a:cubicBezTo>
                  <a:cubicBezTo>
                    <a:pt x="1221" y="270"/>
                    <a:pt x="1224" y="273"/>
                    <a:pt x="1229" y="277"/>
                  </a:cubicBezTo>
                  <a:cubicBezTo>
                    <a:pt x="1230" y="279"/>
                    <a:pt x="1233" y="283"/>
                    <a:pt x="1234" y="285"/>
                  </a:cubicBezTo>
                  <a:cubicBezTo>
                    <a:pt x="1238" y="288"/>
                    <a:pt x="1242" y="290"/>
                    <a:pt x="1245" y="293"/>
                  </a:cubicBezTo>
                  <a:cubicBezTo>
                    <a:pt x="1246" y="294"/>
                    <a:pt x="1246" y="297"/>
                    <a:pt x="1248" y="299"/>
                  </a:cubicBezTo>
                  <a:cubicBezTo>
                    <a:pt x="1250" y="302"/>
                    <a:pt x="1254" y="305"/>
                    <a:pt x="1258" y="308"/>
                  </a:cubicBezTo>
                  <a:cubicBezTo>
                    <a:pt x="1263" y="313"/>
                    <a:pt x="1266" y="320"/>
                    <a:pt x="1272" y="326"/>
                  </a:cubicBezTo>
                  <a:cubicBezTo>
                    <a:pt x="1276" y="331"/>
                    <a:pt x="1282" y="335"/>
                    <a:pt x="1285" y="340"/>
                  </a:cubicBezTo>
                  <a:cubicBezTo>
                    <a:pt x="1287" y="342"/>
                    <a:pt x="1289" y="347"/>
                    <a:pt x="1290" y="349"/>
                  </a:cubicBezTo>
                  <a:cubicBezTo>
                    <a:pt x="1293" y="352"/>
                    <a:pt x="1295" y="356"/>
                    <a:pt x="1298" y="360"/>
                  </a:cubicBezTo>
                  <a:cubicBezTo>
                    <a:pt x="1303" y="365"/>
                    <a:pt x="1303" y="365"/>
                    <a:pt x="1303" y="365"/>
                  </a:cubicBezTo>
                  <a:cubicBezTo>
                    <a:pt x="1304" y="367"/>
                    <a:pt x="1305" y="369"/>
                    <a:pt x="1307" y="371"/>
                  </a:cubicBezTo>
                  <a:cubicBezTo>
                    <a:pt x="1312" y="379"/>
                    <a:pt x="1318" y="386"/>
                    <a:pt x="1322" y="392"/>
                  </a:cubicBezTo>
                  <a:cubicBezTo>
                    <a:pt x="1324" y="395"/>
                    <a:pt x="1324" y="398"/>
                    <a:pt x="1326" y="401"/>
                  </a:cubicBezTo>
                  <a:cubicBezTo>
                    <a:pt x="1328" y="405"/>
                    <a:pt x="1331" y="407"/>
                    <a:pt x="1332" y="409"/>
                  </a:cubicBezTo>
                  <a:cubicBezTo>
                    <a:pt x="1334" y="412"/>
                    <a:pt x="1334" y="416"/>
                    <a:pt x="1335" y="418"/>
                  </a:cubicBezTo>
                  <a:cubicBezTo>
                    <a:pt x="1337" y="421"/>
                    <a:pt x="1340" y="425"/>
                    <a:pt x="1342" y="428"/>
                  </a:cubicBezTo>
                  <a:cubicBezTo>
                    <a:pt x="1343" y="433"/>
                    <a:pt x="1344" y="437"/>
                    <a:pt x="1345" y="441"/>
                  </a:cubicBezTo>
                  <a:cubicBezTo>
                    <a:pt x="1349" y="448"/>
                    <a:pt x="1347" y="439"/>
                    <a:pt x="1350" y="443"/>
                  </a:cubicBezTo>
                  <a:cubicBezTo>
                    <a:pt x="1352" y="449"/>
                    <a:pt x="1355" y="453"/>
                    <a:pt x="1358" y="458"/>
                  </a:cubicBezTo>
                  <a:cubicBezTo>
                    <a:pt x="1360" y="463"/>
                    <a:pt x="1363" y="468"/>
                    <a:pt x="1366" y="472"/>
                  </a:cubicBezTo>
                  <a:cubicBezTo>
                    <a:pt x="1367" y="475"/>
                    <a:pt x="1367" y="479"/>
                    <a:pt x="1368" y="482"/>
                  </a:cubicBezTo>
                  <a:cubicBezTo>
                    <a:pt x="1368" y="484"/>
                    <a:pt x="1370" y="486"/>
                    <a:pt x="1371" y="488"/>
                  </a:cubicBezTo>
                  <a:cubicBezTo>
                    <a:pt x="1372" y="490"/>
                    <a:pt x="1374" y="492"/>
                    <a:pt x="1375" y="494"/>
                  </a:cubicBezTo>
                  <a:cubicBezTo>
                    <a:pt x="1375" y="495"/>
                    <a:pt x="1375" y="501"/>
                    <a:pt x="1376" y="502"/>
                  </a:cubicBezTo>
                  <a:cubicBezTo>
                    <a:pt x="1377" y="505"/>
                    <a:pt x="1380" y="509"/>
                    <a:pt x="1381" y="512"/>
                  </a:cubicBezTo>
                  <a:cubicBezTo>
                    <a:pt x="1383" y="516"/>
                    <a:pt x="1384" y="519"/>
                    <a:pt x="1385" y="523"/>
                  </a:cubicBezTo>
                  <a:cubicBezTo>
                    <a:pt x="1387" y="527"/>
                    <a:pt x="1388" y="531"/>
                    <a:pt x="1389" y="534"/>
                  </a:cubicBezTo>
                  <a:cubicBezTo>
                    <a:pt x="1390" y="538"/>
                    <a:pt x="1393" y="542"/>
                    <a:pt x="1395" y="547"/>
                  </a:cubicBezTo>
                  <a:cubicBezTo>
                    <a:pt x="1397" y="552"/>
                    <a:pt x="1398" y="557"/>
                    <a:pt x="1399" y="561"/>
                  </a:cubicBezTo>
                  <a:cubicBezTo>
                    <a:pt x="1400" y="565"/>
                    <a:pt x="1403" y="566"/>
                    <a:pt x="1404" y="568"/>
                  </a:cubicBezTo>
                  <a:cubicBezTo>
                    <a:pt x="1406" y="573"/>
                    <a:pt x="1407" y="578"/>
                    <a:pt x="1408" y="584"/>
                  </a:cubicBezTo>
                  <a:cubicBezTo>
                    <a:pt x="1409" y="586"/>
                    <a:pt x="1409" y="589"/>
                    <a:pt x="1410" y="592"/>
                  </a:cubicBezTo>
                  <a:cubicBezTo>
                    <a:pt x="1410" y="595"/>
                    <a:pt x="1411" y="597"/>
                    <a:pt x="1412" y="600"/>
                  </a:cubicBezTo>
                  <a:cubicBezTo>
                    <a:pt x="1412" y="603"/>
                    <a:pt x="1415" y="606"/>
                    <a:pt x="1415" y="610"/>
                  </a:cubicBezTo>
                  <a:cubicBezTo>
                    <a:pt x="1416" y="613"/>
                    <a:pt x="1416" y="616"/>
                    <a:pt x="1417" y="619"/>
                  </a:cubicBezTo>
                  <a:cubicBezTo>
                    <a:pt x="1418" y="624"/>
                    <a:pt x="1420" y="626"/>
                    <a:pt x="1421" y="631"/>
                  </a:cubicBezTo>
                  <a:cubicBezTo>
                    <a:pt x="1422" y="636"/>
                    <a:pt x="1421" y="641"/>
                    <a:pt x="1422" y="646"/>
                  </a:cubicBezTo>
                  <a:cubicBezTo>
                    <a:pt x="1423" y="649"/>
                    <a:pt x="1424" y="653"/>
                    <a:pt x="1425" y="656"/>
                  </a:cubicBezTo>
                  <a:cubicBezTo>
                    <a:pt x="1425" y="660"/>
                    <a:pt x="1424" y="660"/>
                    <a:pt x="1424" y="662"/>
                  </a:cubicBezTo>
                  <a:cubicBezTo>
                    <a:pt x="1424" y="665"/>
                    <a:pt x="1426" y="667"/>
                    <a:pt x="1426" y="669"/>
                  </a:cubicBezTo>
                  <a:cubicBezTo>
                    <a:pt x="1427" y="671"/>
                    <a:pt x="1425" y="671"/>
                    <a:pt x="1425" y="675"/>
                  </a:cubicBezTo>
                  <a:cubicBezTo>
                    <a:pt x="1426" y="685"/>
                    <a:pt x="1428" y="696"/>
                    <a:pt x="1432" y="700"/>
                  </a:cubicBezTo>
                  <a:cubicBezTo>
                    <a:pt x="1431" y="707"/>
                    <a:pt x="1431" y="712"/>
                    <a:pt x="1433" y="724"/>
                  </a:cubicBezTo>
                  <a:cubicBezTo>
                    <a:pt x="1434" y="727"/>
                    <a:pt x="1435" y="731"/>
                    <a:pt x="1435" y="734"/>
                  </a:cubicBezTo>
                  <a:cubicBezTo>
                    <a:pt x="1436" y="737"/>
                    <a:pt x="1435" y="740"/>
                    <a:pt x="1435" y="745"/>
                  </a:cubicBezTo>
                  <a:cubicBezTo>
                    <a:pt x="1435" y="752"/>
                    <a:pt x="1435" y="756"/>
                    <a:pt x="1435" y="761"/>
                  </a:cubicBezTo>
                  <a:cubicBezTo>
                    <a:pt x="1434" y="768"/>
                    <a:pt x="1432" y="761"/>
                    <a:pt x="1434" y="767"/>
                  </a:cubicBezTo>
                  <a:cubicBezTo>
                    <a:pt x="1434" y="768"/>
                    <a:pt x="1434" y="770"/>
                    <a:pt x="1435" y="773"/>
                  </a:cubicBezTo>
                  <a:cubicBezTo>
                    <a:pt x="1435" y="777"/>
                    <a:pt x="1435" y="780"/>
                    <a:pt x="1434" y="783"/>
                  </a:cubicBezTo>
                  <a:cubicBezTo>
                    <a:pt x="1434" y="790"/>
                    <a:pt x="1434" y="783"/>
                    <a:pt x="1432" y="785"/>
                  </a:cubicBezTo>
                  <a:close/>
                  <a:moveTo>
                    <a:pt x="389" y="109"/>
                  </a:moveTo>
                  <a:cubicBezTo>
                    <a:pt x="387" y="113"/>
                    <a:pt x="385" y="112"/>
                    <a:pt x="379" y="115"/>
                  </a:cubicBezTo>
                  <a:cubicBezTo>
                    <a:pt x="378" y="113"/>
                    <a:pt x="386" y="109"/>
                    <a:pt x="389" y="109"/>
                  </a:cubicBezTo>
                  <a:close/>
                  <a:moveTo>
                    <a:pt x="997" y="105"/>
                  </a:moveTo>
                  <a:cubicBezTo>
                    <a:pt x="995" y="103"/>
                    <a:pt x="992" y="102"/>
                    <a:pt x="990" y="101"/>
                  </a:cubicBezTo>
                  <a:cubicBezTo>
                    <a:pt x="987" y="100"/>
                    <a:pt x="985" y="99"/>
                    <a:pt x="982" y="99"/>
                  </a:cubicBezTo>
                  <a:cubicBezTo>
                    <a:pt x="978" y="97"/>
                    <a:pt x="975" y="96"/>
                    <a:pt x="975" y="93"/>
                  </a:cubicBezTo>
                  <a:cubicBezTo>
                    <a:pt x="977" y="94"/>
                    <a:pt x="984" y="96"/>
                    <a:pt x="989" y="98"/>
                  </a:cubicBezTo>
                  <a:cubicBezTo>
                    <a:pt x="994" y="100"/>
                    <a:pt x="999" y="103"/>
                    <a:pt x="997" y="105"/>
                  </a:cubicBezTo>
                  <a:close/>
                  <a:moveTo>
                    <a:pt x="335" y="144"/>
                  </a:moveTo>
                  <a:cubicBezTo>
                    <a:pt x="334" y="146"/>
                    <a:pt x="333" y="149"/>
                    <a:pt x="330" y="151"/>
                  </a:cubicBezTo>
                  <a:cubicBezTo>
                    <a:pt x="327" y="154"/>
                    <a:pt x="326" y="153"/>
                    <a:pt x="323" y="154"/>
                  </a:cubicBezTo>
                  <a:cubicBezTo>
                    <a:pt x="317" y="158"/>
                    <a:pt x="310" y="166"/>
                    <a:pt x="304" y="168"/>
                  </a:cubicBezTo>
                  <a:cubicBezTo>
                    <a:pt x="302" y="164"/>
                    <a:pt x="309" y="161"/>
                    <a:pt x="316" y="157"/>
                  </a:cubicBezTo>
                  <a:cubicBezTo>
                    <a:pt x="323" y="152"/>
                    <a:pt x="330" y="145"/>
                    <a:pt x="335" y="144"/>
                  </a:cubicBezTo>
                  <a:close/>
                  <a:moveTo>
                    <a:pt x="914" y="75"/>
                  </a:moveTo>
                  <a:cubicBezTo>
                    <a:pt x="911" y="78"/>
                    <a:pt x="898" y="74"/>
                    <a:pt x="891" y="72"/>
                  </a:cubicBezTo>
                  <a:cubicBezTo>
                    <a:pt x="880" y="69"/>
                    <a:pt x="868" y="64"/>
                    <a:pt x="859" y="64"/>
                  </a:cubicBezTo>
                  <a:cubicBezTo>
                    <a:pt x="856" y="64"/>
                    <a:pt x="850" y="63"/>
                    <a:pt x="846" y="62"/>
                  </a:cubicBezTo>
                  <a:cubicBezTo>
                    <a:pt x="842" y="62"/>
                    <a:pt x="840" y="60"/>
                    <a:pt x="838" y="60"/>
                  </a:cubicBezTo>
                  <a:cubicBezTo>
                    <a:pt x="834" y="59"/>
                    <a:pt x="831" y="61"/>
                    <a:pt x="827" y="60"/>
                  </a:cubicBezTo>
                  <a:cubicBezTo>
                    <a:pt x="817" y="59"/>
                    <a:pt x="809" y="58"/>
                    <a:pt x="802" y="56"/>
                  </a:cubicBezTo>
                  <a:cubicBezTo>
                    <a:pt x="794" y="54"/>
                    <a:pt x="788" y="52"/>
                    <a:pt x="781" y="50"/>
                  </a:cubicBezTo>
                  <a:cubicBezTo>
                    <a:pt x="775" y="48"/>
                    <a:pt x="780" y="53"/>
                    <a:pt x="775" y="52"/>
                  </a:cubicBezTo>
                  <a:cubicBezTo>
                    <a:pt x="770" y="53"/>
                    <a:pt x="770" y="50"/>
                    <a:pt x="764" y="51"/>
                  </a:cubicBezTo>
                  <a:cubicBezTo>
                    <a:pt x="769" y="45"/>
                    <a:pt x="783" y="48"/>
                    <a:pt x="793" y="49"/>
                  </a:cubicBezTo>
                  <a:cubicBezTo>
                    <a:pt x="801" y="50"/>
                    <a:pt x="812" y="52"/>
                    <a:pt x="822" y="53"/>
                  </a:cubicBezTo>
                  <a:cubicBezTo>
                    <a:pt x="824" y="54"/>
                    <a:pt x="830" y="56"/>
                    <a:pt x="829" y="55"/>
                  </a:cubicBezTo>
                  <a:cubicBezTo>
                    <a:pt x="833" y="56"/>
                    <a:pt x="838" y="55"/>
                    <a:pt x="841" y="55"/>
                  </a:cubicBezTo>
                  <a:cubicBezTo>
                    <a:pt x="845" y="55"/>
                    <a:pt x="848" y="57"/>
                    <a:pt x="849" y="57"/>
                  </a:cubicBezTo>
                  <a:cubicBezTo>
                    <a:pt x="850" y="58"/>
                    <a:pt x="852" y="57"/>
                    <a:pt x="854" y="58"/>
                  </a:cubicBezTo>
                  <a:cubicBezTo>
                    <a:pt x="861" y="59"/>
                    <a:pt x="866" y="61"/>
                    <a:pt x="871" y="63"/>
                  </a:cubicBezTo>
                  <a:cubicBezTo>
                    <a:pt x="872" y="63"/>
                    <a:pt x="875" y="62"/>
                    <a:pt x="875" y="62"/>
                  </a:cubicBezTo>
                  <a:cubicBezTo>
                    <a:pt x="877" y="62"/>
                    <a:pt x="877" y="63"/>
                    <a:pt x="877" y="63"/>
                  </a:cubicBezTo>
                  <a:cubicBezTo>
                    <a:pt x="880" y="64"/>
                    <a:pt x="884" y="65"/>
                    <a:pt x="887" y="65"/>
                  </a:cubicBezTo>
                  <a:cubicBezTo>
                    <a:pt x="889" y="66"/>
                    <a:pt x="891" y="66"/>
                    <a:pt x="892" y="66"/>
                  </a:cubicBezTo>
                  <a:cubicBezTo>
                    <a:pt x="894" y="67"/>
                    <a:pt x="896" y="67"/>
                    <a:pt x="897" y="68"/>
                  </a:cubicBezTo>
                  <a:cubicBezTo>
                    <a:pt x="904" y="70"/>
                    <a:pt x="910" y="72"/>
                    <a:pt x="914" y="75"/>
                  </a:cubicBezTo>
                  <a:close/>
                  <a:moveTo>
                    <a:pt x="294" y="177"/>
                  </a:moveTo>
                  <a:cubicBezTo>
                    <a:pt x="290" y="180"/>
                    <a:pt x="286" y="184"/>
                    <a:pt x="282" y="187"/>
                  </a:cubicBezTo>
                  <a:cubicBezTo>
                    <a:pt x="278" y="191"/>
                    <a:pt x="274" y="194"/>
                    <a:pt x="270" y="195"/>
                  </a:cubicBezTo>
                  <a:cubicBezTo>
                    <a:pt x="272" y="193"/>
                    <a:pt x="276" y="187"/>
                    <a:pt x="281" y="183"/>
                  </a:cubicBezTo>
                  <a:cubicBezTo>
                    <a:pt x="287" y="179"/>
                    <a:pt x="292" y="176"/>
                    <a:pt x="294" y="177"/>
                  </a:cubicBezTo>
                  <a:close/>
                  <a:moveTo>
                    <a:pt x="703" y="45"/>
                  </a:moveTo>
                  <a:cubicBezTo>
                    <a:pt x="705" y="49"/>
                    <a:pt x="697" y="48"/>
                    <a:pt x="691" y="48"/>
                  </a:cubicBezTo>
                  <a:cubicBezTo>
                    <a:pt x="689" y="48"/>
                    <a:pt x="685" y="48"/>
                    <a:pt x="682" y="48"/>
                  </a:cubicBezTo>
                  <a:cubicBezTo>
                    <a:pt x="679" y="48"/>
                    <a:pt x="677" y="48"/>
                    <a:pt x="674" y="49"/>
                  </a:cubicBezTo>
                  <a:cubicBezTo>
                    <a:pt x="668" y="50"/>
                    <a:pt x="662" y="52"/>
                    <a:pt x="655" y="53"/>
                  </a:cubicBezTo>
                  <a:cubicBezTo>
                    <a:pt x="653" y="53"/>
                    <a:pt x="650" y="54"/>
                    <a:pt x="646" y="54"/>
                  </a:cubicBezTo>
                  <a:cubicBezTo>
                    <a:pt x="643" y="55"/>
                    <a:pt x="638" y="55"/>
                    <a:pt x="634" y="56"/>
                  </a:cubicBezTo>
                  <a:cubicBezTo>
                    <a:pt x="625" y="56"/>
                    <a:pt x="617" y="57"/>
                    <a:pt x="615" y="56"/>
                  </a:cubicBezTo>
                  <a:cubicBezTo>
                    <a:pt x="614" y="56"/>
                    <a:pt x="608" y="56"/>
                    <a:pt x="608" y="56"/>
                  </a:cubicBezTo>
                  <a:cubicBezTo>
                    <a:pt x="602" y="58"/>
                    <a:pt x="602" y="60"/>
                    <a:pt x="599" y="60"/>
                  </a:cubicBezTo>
                  <a:cubicBezTo>
                    <a:pt x="595" y="61"/>
                    <a:pt x="592" y="61"/>
                    <a:pt x="589" y="61"/>
                  </a:cubicBezTo>
                  <a:cubicBezTo>
                    <a:pt x="584" y="62"/>
                    <a:pt x="579" y="63"/>
                    <a:pt x="574" y="64"/>
                  </a:cubicBezTo>
                  <a:cubicBezTo>
                    <a:pt x="569" y="65"/>
                    <a:pt x="564" y="67"/>
                    <a:pt x="559" y="68"/>
                  </a:cubicBezTo>
                  <a:cubicBezTo>
                    <a:pt x="551" y="69"/>
                    <a:pt x="540" y="74"/>
                    <a:pt x="536" y="70"/>
                  </a:cubicBezTo>
                  <a:cubicBezTo>
                    <a:pt x="548" y="68"/>
                    <a:pt x="558" y="64"/>
                    <a:pt x="570" y="62"/>
                  </a:cubicBezTo>
                  <a:cubicBezTo>
                    <a:pt x="574" y="61"/>
                    <a:pt x="579" y="61"/>
                    <a:pt x="583" y="60"/>
                  </a:cubicBezTo>
                  <a:cubicBezTo>
                    <a:pt x="587" y="60"/>
                    <a:pt x="591" y="57"/>
                    <a:pt x="594" y="57"/>
                  </a:cubicBezTo>
                  <a:cubicBezTo>
                    <a:pt x="596" y="56"/>
                    <a:pt x="600" y="58"/>
                    <a:pt x="602" y="57"/>
                  </a:cubicBezTo>
                  <a:cubicBezTo>
                    <a:pt x="603" y="57"/>
                    <a:pt x="606" y="54"/>
                    <a:pt x="609" y="53"/>
                  </a:cubicBezTo>
                  <a:cubicBezTo>
                    <a:pt x="620" y="52"/>
                    <a:pt x="634" y="51"/>
                    <a:pt x="647" y="49"/>
                  </a:cubicBezTo>
                  <a:cubicBezTo>
                    <a:pt x="653" y="49"/>
                    <a:pt x="658" y="47"/>
                    <a:pt x="663" y="47"/>
                  </a:cubicBezTo>
                  <a:cubicBezTo>
                    <a:pt x="667" y="46"/>
                    <a:pt x="672" y="46"/>
                    <a:pt x="676" y="46"/>
                  </a:cubicBezTo>
                  <a:cubicBezTo>
                    <a:pt x="680" y="46"/>
                    <a:pt x="684" y="46"/>
                    <a:pt x="687" y="46"/>
                  </a:cubicBezTo>
                  <a:cubicBezTo>
                    <a:pt x="691" y="46"/>
                    <a:pt x="695" y="47"/>
                    <a:pt x="697" y="46"/>
                  </a:cubicBezTo>
                  <a:cubicBezTo>
                    <a:pt x="699" y="46"/>
                    <a:pt x="700" y="42"/>
                    <a:pt x="703" y="45"/>
                  </a:cubicBezTo>
                  <a:close/>
                  <a:moveTo>
                    <a:pt x="267" y="198"/>
                  </a:moveTo>
                  <a:cubicBezTo>
                    <a:pt x="263" y="202"/>
                    <a:pt x="258" y="206"/>
                    <a:pt x="254" y="211"/>
                  </a:cubicBezTo>
                  <a:cubicBezTo>
                    <a:pt x="249" y="215"/>
                    <a:pt x="244" y="221"/>
                    <a:pt x="238" y="226"/>
                  </a:cubicBezTo>
                  <a:cubicBezTo>
                    <a:pt x="235" y="228"/>
                    <a:pt x="222" y="240"/>
                    <a:pt x="221" y="238"/>
                  </a:cubicBezTo>
                  <a:cubicBezTo>
                    <a:pt x="221" y="235"/>
                    <a:pt x="225" y="234"/>
                    <a:pt x="228" y="231"/>
                  </a:cubicBezTo>
                  <a:cubicBezTo>
                    <a:pt x="232" y="227"/>
                    <a:pt x="239" y="220"/>
                    <a:pt x="244" y="215"/>
                  </a:cubicBezTo>
                  <a:cubicBezTo>
                    <a:pt x="247" y="214"/>
                    <a:pt x="250" y="212"/>
                    <a:pt x="252" y="210"/>
                  </a:cubicBezTo>
                  <a:cubicBezTo>
                    <a:pt x="255" y="207"/>
                    <a:pt x="260" y="195"/>
                    <a:pt x="267" y="198"/>
                  </a:cubicBezTo>
                  <a:close/>
                  <a:moveTo>
                    <a:pt x="219" y="242"/>
                  </a:moveTo>
                  <a:cubicBezTo>
                    <a:pt x="222" y="244"/>
                    <a:pt x="213" y="249"/>
                    <a:pt x="209" y="253"/>
                  </a:cubicBezTo>
                  <a:cubicBezTo>
                    <a:pt x="204" y="258"/>
                    <a:pt x="200" y="265"/>
                    <a:pt x="196" y="270"/>
                  </a:cubicBezTo>
                  <a:cubicBezTo>
                    <a:pt x="194" y="272"/>
                    <a:pt x="191" y="272"/>
                    <a:pt x="190" y="272"/>
                  </a:cubicBezTo>
                  <a:cubicBezTo>
                    <a:pt x="184" y="280"/>
                    <a:pt x="181" y="289"/>
                    <a:pt x="172" y="295"/>
                  </a:cubicBezTo>
                  <a:cubicBezTo>
                    <a:pt x="173" y="289"/>
                    <a:pt x="180" y="283"/>
                    <a:pt x="184" y="279"/>
                  </a:cubicBezTo>
                  <a:cubicBezTo>
                    <a:pt x="186" y="277"/>
                    <a:pt x="185" y="276"/>
                    <a:pt x="187" y="275"/>
                  </a:cubicBezTo>
                  <a:cubicBezTo>
                    <a:pt x="190" y="272"/>
                    <a:pt x="191" y="272"/>
                    <a:pt x="193" y="270"/>
                  </a:cubicBezTo>
                  <a:cubicBezTo>
                    <a:pt x="194" y="269"/>
                    <a:pt x="193" y="266"/>
                    <a:pt x="194" y="265"/>
                  </a:cubicBezTo>
                  <a:cubicBezTo>
                    <a:pt x="196" y="262"/>
                    <a:pt x="198" y="262"/>
                    <a:pt x="200" y="260"/>
                  </a:cubicBezTo>
                  <a:cubicBezTo>
                    <a:pt x="202" y="258"/>
                    <a:pt x="203" y="256"/>
                    <a:pt x="206" y="253"/>
                  </a:cubicBezTo>
                  <a:cubicBezTo>
                    <a:pt x="210" y="249"/>
                    <a:pt x="215" y="246"/>
                    <a:pt x="219" y="242"/>
                  </a:cubicBezTo>
                  <a:close/>
                  <a:moveTo>
                    <a:pt x="1214" y="265"/>
                  </a:moveTo>
                  <a:cubicBezTo>
                    <a:pt x="1212" y="267"/>
                    <a:pt x="1199" y="257"/>
                    <a:pt x="1203" y="254"/>
                  </a:cubicBezTo>
                  <a:cubicBezTo>
                    <a:pt x="1206" y="257"/>
                    <a:pt x="1212" y="261"/>
                    <a:pt x="1214" y="265"/>
                  </a:cubicBezTo>
                  <a:close/>
                  <a:moveTo>
                    <a:pt x="520" y="76"/>
                  </a:moveTo>
                  <a:cubicBezTo>
                    <a:pt x="518" y="79"/>
                    <a:pt x="508" y="81"/>
                    <a:pt x="501" y="83"/>
                  </a:cubicBezTo>
                  <a:cubicBezTo>
                    <a:pt x="500" y="79"/>
                    <a:pt x="518" y="74"/>
                    <a:pt x="520" y="76"/>
                  </a:cubicBezTo>
                  <a:close/>
                  <a:moveTo>
                    <a:pt x="533" y="73"/>
                  </a:moveTo>
                  <a:cubicBezTo>
                    <a:pt x="529" y="75"/>
                    <a:pt x="526" y="77"/>
                    <a:pt x="522" y="76"/>
                  </a:cubicBezTo>
                  <a:cubicBezTo>
                    <a:pt x="521" y="74"/>
                    <a:pt x="534" y="69"/>
                    <a:pt x="533" y="73"/>
                  </a:cubicBezTo>
                  <a:close/>
                  <a:moveTo>
                    <a:pt x="486" y="86"/>
                  </a:moveTo>
                  <a:cubicBezTo>
                    <a:pt x="485" y="91"/>
                    <a:pt x="478" y="91"/>
                    <a:pt x="472" y="92"/>
                  </a:cubicBezTo>
                  <a:cubicBezTo>
                    <a:pt x="471" y="90"/>
                    <a:pt x="480" y="88"/>
                    <a:pt x="486" y="86"/>
                  </a:cubicBezTo>
                  <a:close/>
                  <a:moveTo>
                    <a:pt x="499" y="83"/>
                  </a:moveTo>
                  <a:cubicBezTo>
                    <a:pt x="497" y="85"/>
                    <a:pt x="493" y="87"/>
                    <a:pt x="490" y="87"/>
                  </a:cubicBezTo>
                  <a:cubicBezTo>
                    <a:pt x="489" y="85"/>
                    <a:pt x="496" y="83"/>
                    <a:pt x="499" y="83"/>
                  </a:cubicBezTo>
                  <a:close/>
                  <a:moveTo>
                    <a:pt x="163" y="307"/>
                  </a:moveTo>
                  <a:cubicBezTo>
                    <a:pt x="161" y="313"/>
                    <a:pt x="152" y="323"/>
                    <a:pt x="146" y="332"/>
                  </a:cubicBezTo>
                  <a:cubicBezTo>
                    <a:pt x="142" y="337"/>
                    <a:pt x="141" y="343"/>
                    <a:pt x="136" y="346"/>
                  </a:cubicBezTo>
                  <a:cubicBezTo>
                    <a:pt x="135" y="345"/>
                    <a:pt x="136" y="343"/>
                    <a:pt x="135" y="343"/>
                  </a:cubicBezTo>
                  <a:cubicBezTo>
                    <a:pt x="137" y="339"/>
                    <a:pt x="139" y="336"/>
                    <a:pt x="141" y="333"/>
                  </a:cubicBezTo>
                  <a:cubicBezTo>
                    <a:pt x="144" y="329"/>
                    <a:pt x="146" y="326"/>
                    <a:pt x="149" y="323"/>
                  </a:cubicBezTo>
                  <a:cubicBezTo>
                    <a:pt x="154" y="317"/>
                    <a:pt x="160" y="311"/>
                    <a:pt x="163" y="307"/>
                  </a:cubicBezTo>
                  <a:close/>
                  <a:moveTo>
                    <a:pt x="97" y="410"/>
                  </a:moveTo>
                  <a:cubicBezTo>
                    <a:pt x="101" y="412"/>
                    <a:pt x="96" y="418"/>
                    <a:pt x="93" y="421"/>
                  </a:cubicBezTo>
                  <a:cubicBezTo>
                    <a:pt x="91" y="420"/>
                    <a:pt x="95" y="415"/>
                    <a:pt x="97" y="410"/>
                  </a:cubicBezTo>
                  <a:close/>
                  <a:moveTo>
                    <a:pt x="279" y="1306"/>
                  </a:moveTo>
                  <a:cubicBezTo>
                    <a:pt x="274" y="1302"/>
                    <a:pt x="266" y="1297"/>
                    <a:pt x="264" y="1293"/>
                  </a:cubicBezTo>
                  <a:cubicBezTo>
                    <a:pt x="266" y="1291"/>
                    <a:pt x="283" y="1304"/>
                    <a:pt x="279" y="1306"/>
                  </a:cubicBezTo>
                  <a:close/>
                  <a:moveTo>
                    <a:pt x="1290" y="1120"/>
                  </a:moveTo>
                  <a:cubicBezTo>
                    <a:pt x="1288" y="1123"/>
                    <a:pt x="1284" y="1132"/>
                    <a:pt x="1283" y="1128"/>
                  </a:cubicBezTo>
                  <a:cubicBezTo>
                    <a:pt x="1285" y="1126"/>
                    <a:pt x="1289" y="1117"/>
                    <a:pt x="1290" y="1120"/>
                  </a:cubicBezTo>
                  <a:close/>
                  <a:moveTo>
                    <a:pt x="410" y="1381"/>
                  </a:moveTo>
                  <a:cubicBezTo>
                    <a:pt x="412" y="1380"/>
                    <a:pt x="413" y="1378"/>
                    <a:pt x="416" y="1377"/>
                  </a:cubicBezTo>
                  <a:cubicBezTo>
                    <a:pt x="421" y="1380"/>
                    <a:pt x="417" y="1387"/>
                    <a:pt x="410" y="1381"/>
                  </a:cubicBezTo>
                  <a:close/>
                  <a:moveTo>
                    <a:pt x="1257" y="1167"/>
                  </a:moveTo>
                  <a:cubicBezTo>
                    <a:pt x="1257" y="1170"/>
                    <a:pt x="1251" y="1173"/>
                    <a:pt x="1249" y="1175"/>
                  </a:cubicBezTo>
                  <a:cubicBezTo>
                    <a:pt x="1249" y="1171"/>
                    <a:pt x="1255" y="1168"/>
                    <a:pt x="1257" y="1167"/>
                  </a:cubicBezTo>
                  <a:close/>
                  <a:moveTo>
                    <a:pt x="1229" y="1201"/>
                  </a:moveTo>
                  <a:cubicBezTo>
                    <a:pt x="1227" y="1200"/>
                    <a:pt x="1235" y="1193"/>
                    <a:pt x="1235" y="1190"/>
                  </a:cubicBezTo>
                  <a:cubicBezTo>
                    <a:pt x="1237" y="1189"/>
                    <a:pt x="1239" y="1187"/>
                    <a:pt x="1240" y="1188"/>
                  </a:cubicBezTo>
                  <a:cubicBezTo>
                    <a:pt x="1238" y="1193"/>
                    <a:pt x="1232" y="1195"/>
                    <a:pt x="1229" y="1201"/>
                  </a:cubicBezTo>
                  <a:close/>
                  <a:moveTo>
                    <a:pt x="1205" y="1229"/>
                  </a:moveTo>
                  <a:cubicBezTo>
                    <a:pt x="1202" y="1227"/>
                    <a:pt x="1208" y="1223"/>
                    <a:pt x="1211" y="1220"/>
                  </a:cubicBezTo>
                  <a:cubicBezTo>
                    <a:pt x="1211" y="1222"/>
                    <a:pt x="1209" y="1225"/>
                    <a:pt x="1205" y="1229"/>
                  </a:cubicBezTo>
                  <a:close/>
                  <a:moveTo>
                    <a:pt x="1195" y="1240"/>
                  </a:moveTo>
                  <a:cubicBezTo>
                    <a:pt x="1192" y="1237"/>
                    <a:pt x="1196" y="1235"/>
                    <a:pt x="1200" y="1232"/>
                  </a:cubicBezTo>
                  <a:cubicBezTo>
                    <a:pt x="1201" y="1233"/>
                    <a:pt x="1198" y="1236"/>
                    <a:pt x="1195" y="1240"/>
                  </a:cubicBezTo>
                  <a:close/>
                  <a:moveTo>
                    <a:pt x="1150" y="1281"/>
                  </a:moveTo>
                  <a:cubicBezTo>
                    <a:pt x="1144" y="1286"/>
                    <a:pt x="1144" y="1286"/>
                    <a:pt x="1144" y="1286"/>
                  </a:cubicBezTo>
                  <a:cubicBezTo>
                    <a:pt x="1141" y="1284"/>
                    <a:pt x="1149" y="1278"/>
                    <a:pt x="1150" y="1281"/>
                  </a:cubicBezTo>
                  <a:close/>
                  <a:moveTo>
                    <a:pt x="804" y="85"/>
                  </a:moveTo>
                  <a:cubicBezTo>
                    <a:pt x="799" y="84"/>
                    <a:pt x="795" y="84"/>
                    <a:pt x="793" y="82"/>
                  </a:cubicBezTo>
                  <a:cubicBezTo>
                    <a:pt x="795" y="80"/>
                    <a:pt x="807" y="80"/>
                    <a:pt x="804" y="85"/>
                  </a:cubicBezTo>
                  <a:close/>
                  <a:moveTo>
                    <a:pt x="624" y="1441"/>
                  </a:moveTo>
                  <a:cubicBezTo>
                    <a:pt x="624" y="1438"/>
                    <a:pt x="630" y="1436"/>
                    <a:pt x="634" y="1439"/>
                  </a:cubicBezTo>
                  <a:cubicBezTo>
                    <a:pt x="632" y="1440"/>
                    <a:pt x="630" y="1442"/>
                    <a:pt x="624" y="1441"/>
                  </a:cubicBezTo>
                  <a:close/>
                  <a:moveTo>
                    <a:pt x="836" y="90"/>
                  </a:moveTo>
                  <a:cubicBezTo>
                    <a:pt x="830" y="89"/>
                    <a:pt x="825" y="89"/>
                    <a:pt x="820" y="88"/>
                  </a:cubicBezTo>
                  <a:cubicBezTo>
                    <a:pt x="815" y="88"/>
                    <a:pt x="810" y="88"/>
                    <a:pt x="807" y="87"/>
                  </a:cubicBezTo>
                  <a:cubicBezTo>
                    <a:pt x="805" y="84"/>
                    <a:pt x="819" y="85"/>
                    <a:pt x="824" y="86"/>
                  </a:cubicBezTo>
                  <a:cubicBezTo>
                    <a:pt x="823" y="86"/>
                    <a:pt x="839" y="86"/>
                    <a:pt x="836" y="90"/>
                  </a:cubicBezTo>
                  <a:close/>
                  <a:moveTo>
                    <a:pt x="867" y="96"/>
                  </a:moveTo>
                  <a:cubicBezTo>
                    <a:pt x="862" y="96"/>
                    <a:pt x="859" y="96"/>
                    <a:pt x="856" y="95"/>
                  </a:cubicBezTo>
                  <a:cubicBezTo>
                    <a:pt x="854" y="95"/>
                    <a:pt x="852" y="94"/>
                    <a:pt x="850" y="94"/>
                  </a:cubicBezTo>
                  <a:cubicBezTo>
                    <a:pt x="848" y="93"/>
                    <a:pt x="846" y="93"/>
                    <a:pt x="843" y="93"/>
                  </a:cubicBezTo>
                  <a:cubicBezTo>
                    <a:pt x="844" y="91"/>
                    <a:pt x="849" y="90"/>
                    <a:pt x="854" y="91"/>
                  </a:cubicBezTo>
                  <a:cubicBezTo>
                    <a:pt x="859" y="92"/>
                    <a:pt x="865" y="95"/>
                    <a:pt x="867" y="96"/>
                  </a:cubicBezTo>
                  <a:close/>
                  <a:moveTo>
                    <a:pt x="1063" y="1343"/>
                  </a:moveTo>
                  <a:cubicBezTo>
                    <a:pt x="1055" y="1348"/>
                    <a:pt x="1055" y="1348"/>
                    <a:pt x="1055" y="1348"/>
                  </a:cubicBezTo>
                  <a:cubicBezTo>
                    <a:pt x="1051" y="1346"/>
                    <a:pt x="1062" y="1339"/>
                    <a:pt x="1063" y="1343"/>
                  </a:cubicBezTo>
                  <a:close/>
                  <a:moveTo>
                    <a:pt x="903" y="1412"/>
                  </a:moveTo>
                  <a:cubicBezTo>
                    <a:pt x="908" y="1410"/>
                    <a:pt x="909" y="1411"/>
                    <a:pt x="913" y="1409"/>
                  </a:cubicBezTo>
                  <a:cubicBezTo>
                    <a:pt x="914" y="1412"/>
                    <a:pt x="902" y="1416"/>
                    <a:pt x="903" y="1412"/>
                  </a:cubicBezTo>
                  <a:close/>
                  <a:moveTo>
                    <a:pt x="729" y="1443"/>
                  </a:moveTo>
                  <a:cubicBezTo>
                    <a:pt x="727" y="1440"/>
                    <a:pt x="737" y="1441"/>
                    <a:pt x="739" y="1441"/>
                  </a:cubicBezTo>
                  <a:cubicBezTo>
                    <a:pt x="739" y="1443"/>
                    <a:pt x="730" y="1445"/>
                    <a:pt x="729" y="1443"/>
                  </a:cubicBezTo>
                  <a:close/>
                  <a:moveTo>
                    <a:pt x="709" y="1443"/>
                  </a:moveTo>
                  <a:cubicBezTo>
                    <a:pt x="709" y="1439"/>
                    <a:pt x="717" y="1443"/>
                    <a:pt x="722" y="1442"/>
                  </a:cubicBezTo>
                  <a:cubicBezTo>
                    <a:pt x="723" y="1444"/>
                    <a:pt x="711" y="1445"/>
                    <a:pt x="709" y="1443"/>
                  </a:cubicBezTo>
                  <a:close/>
                  <a:moveTo>
                    <a:pt x="669" y="1442"/>
                  </a:moveTo>
                  <a:cubicBezTo>
                    <a:pt x="667" y="1439"/>
                    <a:pt x="677" y="1441"/>
                    <a:pt x="678" y="1442"/>
                  </a:cubicBezTo>
                  <a:cubicBezTo>
                    <a:pt x="679" y="1444"/>
                    <a:pt x="669" y="1444"/>
                    <a:pt x="669" y="1442"/>
                  </a:cubicBezTo>
                  <a:close/>
                  <a:moveTo>
                    <a:pt x="612" y="1438"/>
                  </a:moveTo>
                  <a:cubicBezTo>
                    <a:pt x="609" y="1437"/>
                    <a:pt x="605" y="1437"/>
                    <a:pt x="605" y="1436"/>
                  </a:cubicBezTo>
                  <a:cubicBezTo>
                    <a:pt x="603" y="1433"/>
                    <a:pt x="616" y="1435"/>
                    <a:pt x="612" y="1438"/>
                  </a:cubicBezTo>
                  <a:close/>
                  <a:moveTo>
                    <a:pt x="833" y="1431"/>
                  </a:moveTo>
                  <a:cubicBezTo>
                    <a:pt x="830" y="1432"/>
                    <a:pt x="827" y="1432"/>
                    <a:pt x="824" y="1433"/>
                  </a:cubicBezTo>
                  <a:cubicBezTo>
                    <a:pt x="825" y="1431"/>
                    <a:pt x="827" y="1430"/>
                    <a:pt x="829" y="1429"/>
                  </a:cubicBezTo>
                  <a:cubicBezTo>
                    <a:pt x="831" y="1429"/>
                    <a:pt x="833" y="1429"/>
                    <a:pt x="833" y="1431"/>
                  </a:cubicBezTo>
                  <a:close/>
                  <a:moveTo>
                    <a:pt x="261" y="1279"/>
                  </a:moveTo>
                  <a:cubicBezTo>
                    <a:pt x="256" y="1275"/>
                    <a:pt x="253" y="1272"/>
                    <a:pt x="256" y="1270"/>
                  </a:cubicBezTo>
                  <a:cubicBezTo>
                    <a:pt x="259" y="1271"/>
                    <a:pt x="266" y="1278"/>
                    <a:pt x="261" y="1279"/>
                  </a:cubicBezTo>
                  <a:close/>
                  <a:moveTo>
                    <a:pt x="246" y="1263"/>
                  </a:moveTo>
                  <a:cubicBezTo>
                    <a:pt x="250" y="1265"/>
                    <a:pt x="254" y="1267"/>
                    <a:pt x="252" y="1270"/>
                  </a:cubicBezTo>
                  <a:cubicBezTo>
                    <a:pt x="249" y="1269"/>
                    <a:pt x="243" y="1264"/>
                    <a:pt x="246" y="1263"/>
                  </a:cubicBezTo>
                  <a:close/>
                  <a:moveTo>
                    <a:pt x="320" y="1323"/>
                  </a:moveTo>
                  <a:cubicBezTo>
                    <a:pt x="312" y="1314"/>
                    <a:pt x="299" y="1308"/>
                    <a:pt x="291" y="1300"/>
                  </a:cubicBezTo>
                  <a:cubicBezTo>
                    <a:pt x="294" y="1298"/>
                    <a:pt x="300" y="1302"/>
                    <a:pt x="304" y="1305"/>
                  </a:cubicBezTo>
                  <a:cubicBezTo>
                    <a:pt x="309" y="1309"/>
                    <a:pt x="311" y="1313"/>
                    <a:pt x="319" y="1317"/>
                  </a:cubicBezTo>
                  <a:cubicBezTo>
                    <a:pt x="319" y="1319"/>
                    <a:pt x="321" y="1321"/>
                    <a:pt x="320" y="1323"/>
                  </a:cubicBezTo>
                  <a:close/>
                  <a:moveTo>
                    <a:pt x="282" y="1294"/>
                  </a:moveTo>
                  <a:cubicBezTo>
                    <a:pt x="278" y="1291"/>
                    <a:pt x="279" y="1290"/>
                    <a:pt x="275" y="1288"/>
                  </a:cubicBezTo>
                  <a:cubicBezTo>
                    <a:pt x="277" y="1286"/>
                    <a:pt x="281" y="1288"/>
                    <a:pt x="284" y="1291"/>
                  </a:cubicBezTo>
                  <a:cubicBezTo>
                    <a:pt x="281" y="1291"/>
                    <a:pt x="284" y="1292"/>
                    <a:pt x="282" y="1294"/>
                  </a:cubicBezTo>
                  <a:close/>
                  <a:moveTo>
                    <a:pt x="221" y="1239"/>
                  </a:moveTo>
                  <a:cubicBezTo>
                    <a:pt x="222" y="1236"/>
                    <a:pt x="226" y="1241"/>
                    <a:pt x="229" y="1244"/>
                  </a:cubicBezTo>
                  <a:cubicBezTo>
                    <a:pt x="233" y="1247"/>
                    <a:pt x="241" y="1253"/>
                    <a:pt x="238" y="1255"/>
                  </a:cubicBezTo>
                  <a:cubicBezTo>
                    <a:pt x="232" y="1251"/>
                    <a:pt x="229" y="1245"/>
                    <a:pt x="221" y="1239"/>
                  </a:cubicBezTo>
                  <a:close/>
                  <a:moveTo>
                    <a:pt x="262" y="242"/>
                  </a:moveTo>
                  <a:cubicBezTo>
                    <a:pt x="265" y="244"/>
                    <a:pt x="263" y="247"/>
                    <a:pt x="260" y="250"/>
                  </a:cubicBezTo>
                  <a:cubicBezTo>
                    <a:pt x="256" y="251"/>
                    <a:pt x="259" y="246"/>
                    <a:pt x="262" y="242"/>
                  </a:cubicBezTo>
                  <a:close/>
                  <a:moveTo>
                    <a:pt x="403" y="1366"/>
                  </a:moveTo>
                  <a:cubicBezTo>
                    <a:pt x="412" y="1370"/>
                    <a:pt x="426" y="1371"/>
                    <a:pt x="437" y="1379"/>
                  </a:cubicBezTo>
                  <a:cubicBezTo>
                    <a:pt x="437" y="1382"/>
                    <a:pt x="431" y="1379"/>
                    <a:pt x="427" y="1378"/>
                  </a:cubicBezTo>
                  <a:cubicBezTo>
                    <a:pt x="420" y="1376"/>
                    <a:pt x="413" y="1373"/>
                    <a:pt x="403" y="1366"/>
                  </a:cubicBezTo>
                  <a:close/>
                  <a:moveTo>
                    <a:pt x="455" y="128"/>
                  </a:moveTo>
                  <a:cubicBezTo>
                    <a:pt x="463" y="126"/>
                    <a:pt x="474" y="120"/>
                    <a:pt x="479" y="120"/>
                  </a:cubicBezTo>
                  <a:cubicBezTo>
                    <a:pt x="482" y="121"/>
                    <a:pt x="466" y="128"/>
                    <a:pt x="463" y="129"/>
                  </a:cubicBezTo>
                  <a:cubicBezTo>
                    <a:pt x="460" y="130"/>
                    <a:pt x="455" y="130"/>
                    <a:pt x="455" y="128"/>
                  </a:cubicBezTo>
                  <a:close/>
                  <a:moveTo>
                    <a:pt x="539" y="1417"/>
                  </a:moveTo>
                  <a:cubicBezTo>
                    <a:pt x="540" y="1415"/>
                    <a:pt x="548" y="1417"/>
                    <a:pt x="550" y="1419"/>
                  </a:cubicBezTo>
                  <a:cubicBezTo>
                    <a:pt x="548" y="1420"/>
                    <a:pt x="542" y="1419"/>
                    <a:pt x="539" y="1417"/>
                  </a:cubicBezTo>
                  <a:close/>
                  <a:moveTo>
                    <a:pt x="367" y="1348"/>
                  </a:moveTo>
                  <a:cubicBezTo>
                    <a:pt x="367" y="1344"/>
                    <a:pt x="377" y="1351"/>
                    <a:pt x="379" y="1353"/>
                  </a:cubicBezTo>
                  <a:cubicBezTo>
                    <a:pt x="377" y="1355"/>
                    <a:pt x="371" y="1351"/>
                    <a:pt x="367" y="1348"/>
                  </a:cubicBezTo>
                  <a:close/>
                  <a:moveTo>
                    <a:pt x="631" y="1430"/>
                  </a:moveTo>
                  <a:cubicBezTo>
                    <a:pt x="650" y="1431"/>
                    <a:pt x="632" y="1437"/>
                    <a:pt x="631" y="1430"/>
                  </a:cubicBezTo>
                  <a:close/>
                  <a:moveTo>
                    <a:pt x="453" y="1387"/>
                  </a:moveTo>
                  <a:cubicBezTo>
                    <a:pt x="455" y="1386"/>
                    <a:pt x="459" y="1387"/>
                    <a:pt x="464" y="1389"/>
                  </a:cubicBezTo>
                  <a:cubicBezTo>
                    <a:pt x="468" y="1391"/>
                    <a:pt x="472" y="1394"/>
                    <a:pt x="476" y="1395"/>
                  </a:cubicBezTo>
                  <a:cubicBezTo>
                    <a:pt x="479" y="1396"/>
                    <a:pt x="482" y="1394"/>
                    <a:pt x="485" y="1395"/>
                  </a:cubicBezTo>
                  <a:cubicBezTo>
                    <a:pt x="487" y="1396"/>
                    <a:pt x="489" y="1398"/>
                    <a:pt x="491" y="1399"/>
                  </a:cubicBezTo>
                  <a:cubicBezTo>
                    <a:pt x="495" y="1401"/>
                    <a:pt x="498" y="1401"/>
                    <a:pt x="500" y="1403"/>
                  </a:cubicBezTo>
                  <a:cubicBezTo>
                    <a:pt x="493" y="1405"/>
                    <a:pt x="484" y="1399"/>
                    <a:pt x="477" y="1396"/>
                  </a:cubicBezTo>
                  <a:cubicBezTo>
                    <a:pt x="475" y="1396"/>
                    <a:pt x="471" y="1396"/>
                    <a:pt x="470" y="1395"/>
                  </a:cubicBezTo>
                  <a:cubicBezTo>
                    <a:pt x="464" y="1394"/>
                    <a:pt x="458" y="1390"/>
                    <a:pt x="453" y="1387"/>
                  </a:cubicBezTo>
                  <a:close/>
                  <a:moveTo>
                    <a:pt x="201" y="308"/>
                  </a:moveTo>
                  <a:cubicBezTo>
                    <a:pt x="203" y="309"/>
                    <a:pt x="198" y="314"/>
                    <a:pt x="196" y="315"/>
                  </a:cubicBezTo>
                  <a:cubicBezTo>
                    <a:pt x="196" y="313"/>
                    <a:pt x="199" y="309"/>
                    <a:pt x="201" y="308"/>
                  </a:cubicBezTo>
                  <a:close/>
                  <a:moveTo>
                    <a:pt x="403" y="154"/>
                  </a:moveTo>
                  <a:cubicBezTo>
                    <a:pt x="405" y="156"/>
                    <a:pt x="392" y="164"/>
                    <a:pt x="391" y="160"/>
                  </a:cubicBezTo>
                  <a:cubicBezTo>
                    <a:pt x="393" y="158"/>
                    <a:pt x="400" y="154"/>
                    <a:pt x="403" y="154"/>
                  </a:cubicBezTo>
                  <a:close/>
                  <a:moveTo>
                    <a:pt x="438" y="138"/>
                  </a:moveTo>
                  <a:cubicBezTo>
                    <a:pt x="438" y="141"/>
                    <a:pt x="430" y="143"/>
                    <a:pt x="425" y="146"/>
                  </a:cubicBezTo>
                  <a:cubicBezTo>
                    <a:pt x="417" y="150"/>
                    <a:pt x="418" y="151"/>
                    <a:pt x="410" y="153"/>
                  </a:cubicBezTo>
                  <a:cubicBezTo>
                    <a:pt x="408" y="153"/>
                    <a:pt x="406" y="155"/>
                    <a:pt x="406" y="153"/>
                  </a:cubicBezTo>
                  <a:cubicBezTo>
                    <a:pt x="411" y="150"/>
                    <a:pt x="416" y="147"/>
                    <a:pt x="422" y="144"/>
                  </a:cubicBezTo>
                  <a:cubicBezTo>
                    <a:pt x="427" y="142"/>
                    <a:pt x="433" y="140"/>
                    <a:pt x="438" y="138"/>
                  </a:cubicBezTo>
                  <a:close/>
                  <a:moveTo>
                    <a:pt x="501" y="1404"/>
                  </a:moveTo>
                  <a:cubicBezTo>
                    <a:pt x="503" y="1403"/>
                    <a:pt x="506" y="1404"/>
                    <a:pt x="511" y="1404"/>
                  </a:cubicBezTo>
                  <a:cubicBezTo>
                    <a:pt x="509" y="1406"/>
                    <a:pt x="505" y="1408"/>
                    <a:pt x="501" y="1404"/>
                  </a:cubicBezTo>
                  <a:close/>
                  <a:moveTo>
                    <a:pt x="696" y="1435"/>
                  </a:moveTo>
                  <a:cubicBezTo>
                    <a:pt x="694" y="1435"/>
                    <a:pt x="691" y="1436"/>
                    <a:pt x="689" y="1435"/>
                  </a:cubicBezTo>
                  <a:cubicBezTo>
                    <a:pt x="687" y="1431"/>
                    <a:pt x="699" y="1431"/>
                    <a:pt x="696" y="1435"/>
                  </a:cubicBezTo>
                  <a:close/>
                  <a:moveTo>
                    <a:pt x="314" y="208"/>
                  </a:moveTo>
                  <a:cubicBezTo>
                    <a:pt x="318" y="209"/>
                    <a:pt x="316" y="216"/>
                    <a:pt x="317" y="219"/>
                  </a:cubicBezTo>
                  <a:cubicBezTo>
                    <a:pt x="312" y="221"/>
                    <a:pt x="309" y="227"/>
                    <a:pt x="304" y="231"/>
                  </a:cubicBezTo>
                  <a:cubicBezTo>
                    <a:pt x="301" y="233"/>
                    <a:pt x="298" y="233"/>
                    <a:pt x="295" y="236"/>
                  </a:cubicBezTo>
                  <a:cubicBezTo>
                    <a:pt x="292" y="238"/>
                    <a:pt x="290" y="241"/>
                    <a:pt x="287" y="243"/>
                  </a:cubicBezTo>
                  <a:cubicBezTo>
                    <a:pt x="284" y="246"/>
                    <a:pt x="280" y="248"/>
                    <a:pt x="278" y="250"/>
                  </a:cubicBezTo>
                  <a:cubicBezTo>
                    <a:pt x="275" y="252"/>
                    <a:pt x="275" y="254"/>
                    <a:pt x="272" y="257"/>
                  </a:cubicBezTo>
                  <a:cubicBezTo>
                    <a:pt x="269" y="260"/>
                    <a:pt x="262" y="265"/>
                    <a:pt x="257" y="270"/>
                  </a:cubicBezTo>
                  <a:cubicBezTo>
                    <a:pt x="255" y="272"/>
                    <a:pt x="252" y="276"/>
                    <a:pt x="250" y="278"/>
                  </a:cubicBezTo>
                  <a:cubicBezTo>
                    <a:pt x="247" y="281"/>
                    <a:pt x="241" y="282"/>
                    <a:pt x="238" y="286"/>
                  </a:cubicBezTo>
                  <a:cubicBezTo>
                    <a:pt x="235" y="289"/>
                    <a:pt x="235" y="292"/>
                    <a:pt x="231" y="296"/>
                  </a:cubicBezTo>
                  <a:cubicBezTo>
                    <a:pt x="231" y="297"/>
                    <a:pt x="227" y="298"/>
                    <a:pt x="226" y="299"/>
                  </a:cubicBezTo>
                  <a:cubicBezTo>
                    <a:pt x="225" y="301"/>
                    <a:pt x="222" y="305"/>
                    <a:pt x="219" y="307"/>
                  </a:cubicBezTo>
                  <a:cubicBezTo>
                    <a:pt x="217" y="310"/>
                    <a:pt x="214" y="313"/>
                    <a:pt x="212" y="315"/>
                  </a:cubicBezTo>
                  <a:cubicBezTo>
                    <a:pt x="205" y="324"/>
                    <a:pt x="203" y="331"/>
                    <a:pt x="193" y="334"/>
                  </a:cubicBezTo>
                  <a:cubicBezTo>
                    <a:pt x="189" y="343"/>
                    <a:pt x="183" y="350"/>
                    <a:pt x="177" y="357"/>
                  </a:cubicBezTo>
                  <a:cubicBezTo>
                    <a:pt x="170" y="365"/>
                    <a:pt x="164" y="371"/>
                    <a:pt x="158" y="377"/>
                  </a:cubicBezTo>
                  <a:cubicBezTo>
                    <a:pt x="160" y="374"/>
                    <a:pt x="159" y="369"/>
                    <a:pt x="161" y="366"/>
                  </a:cubicBezTo>
                  <a:cubicBezTo>
                    <a:pt x="163" y="363"/>
                    <a:pt x="168" y="359"/>
                    <a:pt x="170" y="357"/>
                  </a:cubicBezTo>
                  <a:cubicBezTo>
                    <a:pt x="174" y="352"/>
                    <a:pt x="176" y="346"/>
                    <a:pt x="181" y="340"/>
                  </a:cubicBezTo>
                  <a:cubicBezTo>
                    <a:pt x="183" y="337"/>
                    <a:pt x="187" y="335"/>
                    <a:pt x="189" y="331"/>
                  </a:cubicBezTo>
                  <a:cubicBezTo>
                    <a:pt x="198" y="320"/>
                    <a:pt x="213" y="303"/>
                    <a:pt x="225" y="290"/>
                  </a:cubicBezTo>
                  <a:cubicBezTo>
                    <a:pt x="228" y="287"/>
                    <a:pt x="232" y="282"/>
                    <a:pt x="236" y="277"/>
                  </a:cubicBezTo>
                  <a:cubicBezTo>
                    <a:pt x="241" y="272"/>
                    <a:pt x="246" y="266"/>
                    <a:pt x="250" y="262"/>
                  </a:cubicBezTo>
                  <a:cubicBezTo>
                    <a:pt x="252" y="260"/>
                    <a:pt x="254" y="259"/>
                    <a:pt x="256" y="257"/>
                  </a:cubicBezTo>
                  <a:cubicBezTo>
                    <a:pt x="258" y="256"/>
                    <a:pt x="260" y="255"/>
                    <a:pt x="262" y="253"/>
                  </a:cubicBezTo>
                  <a:cubicBezTo>
                    <a:pt x="266" y="249"/>
                    <a:pt x="269" y="244"/>
                    <a:pt x="274" y="239"/>
                  </a:cubicBezTo>
                  <a:cubicBezTo>
                    <a:pt x="277" y="237"/>
                    <a:pt x="280" y="235"/>
                    <a:pt x="283" y="233"/>
                  </a:cubicBezTo>
                  <a:cubicBezTo>
                    <a:pt x="288" y="229"/>
                    <a:pt x="294" y="224"/>
                    <a:pt x="299" y="220"/>
                  </a:cubicBezTo>
                  <a:cubicBezTo>
                    <a:pt x="301" y="218"/>
                    <a:pt x="304" y="216"/>
                    <a:pt x="306" y="214"/>
                  </a:cubicBezTo>
                  <a:cubicBezTo>
                    <a:pt x="309" y="212"/>
                    <a:pt x="312" y="210"/>
                    <a:pt x="314" y="208"/>
                  </a:cubicBezTo>
                  <a:close/>
                  <a:moveTo>
                    <a:pt x="1323" y="497"/>
                  </a:moveTo>
                  <a:cubicBezTo>
                    <a:pt x="1320" y="492"/>
                    <a:pt x="1317" y="487"/>
                    <a:pt x="1316" y="480"/>
                  </a:cubicBezTo>
                  <a:cubicBezTo>
                    <a:pt x="1319" y="479"/>
                    <a:pt x="1328" y="496"/>
                    <a:pt x="1323" y="497"/>
                  </a:cubicBezTo>
                  <a:close/>
                  <a:moveTo>
                    <a:pt x="1331" y="511"/>
                  </a:moveTo>
                  <a:cubicBezTo>
                    <a:pt x="1328" y="514"/>
                    <a:pt x="1325" y="504"/>
                    <a:pt x="1328" y="504"/>
                  </a:cubicBezTo>
                  <a:cubicBezTo>
                    <a:pt x="1331" y="507"/>
                    <a:pt x="1329" y="507"/>
                    <a:pt x="1331" y="511"/>
                  </a:cubicBezTo>
                  <a:close/>
                  <a:moveTo>
                    <a:pt x="1369" y="656"/>
                  </a:moveTo>
                  <a:cubicBezTo>
                    <a:pt x="1367" y="653"/>
                    <a:pt x="1368" y="654"/>
                    <a:pt x="1367" y="649"/>
                  </a:cubicBezTo>
                  <a:cubicBezTo>
                    <a:pt x="1370" y="647"/>
                    <a:pt x="1372" y="657"/>
                    <a:pt x="1369" y="656"/>
                  </a:cubicBezTo>
                  <a:close/>
                  <a:moveTo>
                    <a:pt x="978" y="1374"/>
                  </a:moveTo>
                  <a:cubicBezTo>
                    <a:pt x="987" y="1371"/>
                    <a:pt x="987" y="1368"/>
                    <a:pt x="994" y="1365"/>
                  </a:cubicBezTo>
                  <a:cubicBezTo>
                    <a:pt x="993" y="1366"/>
                    <a:pt x="990" y="1370"/>
                    <a:pt x="987" y="1372"/>
                  </a:cubicBezTo>
                  <a:cubicBezTo>
                    <a:pt x="983" y="1375"/>
                    <a:pt x="980" y="1376"/>
                    <a:pt x="978" y="1374"/>
                  </a:cubicBezTo>
                  <a:close/>
                  <a:moveTo>
                    <a:pt x="597" y="1425"/>
                  </a:moveTo>
                  <a:cubicBezTo>
                    <a:pt x="595" y="1428"/>
                    <a:pt x="591" y="1424"/>
                    <a:pt x="588" y="1424"/>
                  </a:cubicBezTo>
                  <a:cubicBezTo>
                    <a:pt x="589" y="1423"/>
                    <a:pt x="591" y="1423"/>
                    <a:pt x="593" y="1423"/>
                  </a:cubicBezTo>
                  <a:cubicBezTo>
                    <a:pt x="595" y="1423"/>
                    <a:pt x="596" y="1424"/>
                    <a:pt x="597" y="1425"/>
                  </a:cubicBezTo>
                  <a:close/>
                  <a:moveTo>
                    <a:pt x="542" y="1414"/>
                  </a:moveTo>
                  <a:cubicBezTo>
                    <a:pt x="541" y="1412"/>
                    <a:pt x="555" y="1414"/>
                    <a:pt x="552" y="1417"/>
                  </a:cubicBezTo>
                  <a:cubicBezTo>
                    <a:pt x="550" y="1417"/>
                    <a:pt x="544" y="1416"/>
                    <a:pt x="542" y="1414"/>
                  </a:cubicBezTo>
                  <a:close/>
                  <a:moveTo>
                    <a:pt x="790" y="91"/>
                  </a:moveTo>
                  <a:cubicBezTo>
                    <a:pt x="794" y="92"/>
                    <a:pt x="803" y="91"/>
                    <a:pt x="800" y="94"/>
                  </a:cubicBezTo>
                  <a:cubicBezTo>
                    <a:pt x="797" y="93"/>
                    <a:pt x="788" y="94"/>
                    <a:pt x="790" y="91"/>
                  </a:cubicBezTo>
                  <a:close/>
                  <a:moveTo>
                    <a:pt x="320" y="1310"/>
                  </a:moveTo>
                  <a:cubicBezTo>
                    <a:pt x="322" y="1307"/>
                    <a:pt x="322" y="1307"/>
                    <a:pt x="322" y="1307"/>
                  </a:cubicBezTo>
                  <a:cubicBezTo>
                    <a:pt x="325" y="1309"/>
                    <a:pt x="325" y="1311"/>
                    <a:pt x="327" y="1312"/>
                  </a:cubicBezTo>
                  <a:cubicBezTo>
                    <a:pt x="326" y="1313"/>
                    <a:pt x="324" y="1312"/>
                    <a:pt x="320" y="1310"/>
                  </a:cubicBezTo>
                  <a:close/>
                  <a:moveTo>
                    <a:pt x="869" y="1405"/>
                  </a:moveTo>
                  <a:cubicBezTo>
                    <a:pt x="869" y="1402"/>
                    <a:pt x="873" y="1400"/>
                    <a:pt x="879" y="1399"/>
                  </a:cubicBezTo>
                  <a:cubicBezTo>
                    <a:pt x="885" y="1398"/>
                    <a:pt x="893" y="1397"/>
                    <a:pt x="899" y="1395"/>
                  </a:cubicBezTo>
                  <a:cubicBezTo>
                    <a:pt x="902" y="1394"/>
                    <a:pt x="902" y="1393"/>
                    <a:pt x="904" y="1392"/>
                  </a:cubicBezTo>
                  <a:cubicBezTo>
                    <a:pt x="904" y="1392"/>
                    <a:pt x="907" y="1392"/>
                    <a:pt x="909" y="1392"/>
                  </a:cubicBezTo>
                  <a:cubicBezTo>
                    <a:pt x="916" y="1389"/>
                    <a:pt x="923" y="1387"/>
                    <a:pt x="928" y="1385"/>
                  </a:cubicBezTo>
                  <a:cubicBezTo>
                    <a:pt x="929" y="1385"/>
                    <a:pt x="931" y="1387"/>
                    <a:pt x="934" y="1385"/>
                  </a:cubicBezTo>
                  <a:cubicBezTo>
                    <a:pt x="935" y="1388"/>
                    <a:pt x="935" y="1388"/>
                    <a:pt x="935" y="1388"/>
                  </a:cubicBezTo>
                  <a:cubicBezTo>
                    <a:pt x="932" y="1390"/>
                    <a:pt x="930" y="1390"/>
                    <a:pt x="926" y="1391"/>
                  </a:cubicBezTo>
                  <a:cubicBezTo>
                    <a:pt x="922" y="1392"/>
                    <a:pt x="919" y="1391"/>
                    <a:pt x="915" y="1392"/>
                  </a:cubicBezTo>
                  <a:cubicBezTo>
                    <a:pt x="911" y="1393"/>
                    <a:pt x="902" y="1397"/>
                    <a:pt x="893" y="1400"/>
                  </a:cubicBezTo>
                  <a:cubicBezTo>
                    <a:pt x="886" y="1401"/>
                    <a:pt x="877" y="1403"/>
                    <a:pt x="869" y="1405"/>
                  </a:cubicBezTo>
                  <a:close/>
                  <a:moveTo>
                    <a:pt x="851" y="1408"/>
                  </a:moveTo>
                  <a:cubicBezTo>
                    <a:pt x="852" y="1407"/>
                    <a:pt x="855" y="1406"/>
                    <a:pt x="858" y="1406"/>
                  </a:cubicBezTo>
                  <a:cubicBezTo>
                    <a:pt x="861" y="1405"/>
                    <a:pt x="863" y="1405"/>
                    <a:pt x="863" y="1407"/>
                  </a:cubicBezTo>
                  <a:cubicBezTo>
                    <a:pt x="860" y="1408"/>
                    <a:pt x="851" y="1412"/>
                    <a:pt x="851" y="1408"/>
                  </a:cubicBezTo>
                  <a:close/>
                  <a:moveTo>
                    <a:pt x="356" y="1327"/>
                  </a:moveTo>
                  <a:cubicBezTo>
                    <a:pt x="361" y="1328"/>
                    <a:pt x="365" y="1328"/>
                    <a:pt x="372" y="1333"/>
                  </a:cubicBezTo>
                  <a:cubicBezTo>
                    <a:pt x="369" y="1336"/>
                    <a:pt x="360" y="1332"/>
                    <a:pt x="356" y="1327"/>
                  </a:cubicBezTo>
                  <a:close/>
                  <a:moveTo>
                    <a:pt x="828" y="1414"/>
                  </a:moveTo>
                  <a:cubicBezTo>
                    <a:pt x="826" y="1415"/>
                    <a:pt x="823" y="1415"/>
                    <a:pt x="820" y="1416"/>
                  </a:cubicBezTo>
                  <a:cubicBezTo>
                    <a:pt x="818" y="1414"/>
                    <a:pt x="821" y="1413"/>
                    <a:pt x="824" y="1413"/>
                  </a:cubicBezTo>
                  <a:cubicBezTo>
                    <a:pt x="826" y="1412"/>
                    <a:pt x="829" y="1412"/>
                    <a:pt x="828" y="1414"/>
                  </a:cubicBezTo>
                  <a:close/>
                  <a:moveTo>
                    <a:pt x="460" y="1380"/>
                  </a:moveTo>
                  <a:cubicBezTo>
                    <a:pt x="454" y="1378"/>
                    <a:pt x="455" y="1376"/>
                    <a:pt x="453" y="1374"/>
                  </a:cubicBezTo>
                  <a:cubicBezTo>
                    <a:pt x="455" y="1373"/>
                    <a:pt x="463" y="1378"/>
                    <a:pt x="460" y="1380"/>
                  </a:cubicBezTo>
                  <a:close/>
                  <a:moveTo>
                    <a:pt x="1174" y="288"/>
                  </a:moveTo>
                  <a:cubicBezTo>
                    <a:pt x="1173" y="290"/>
                    <a:pt x="1170" y="289"/>
                    <a:pt x="1167" y="285"/>
                  </a:cubicBezTo>
                  <a:cubicBezTo>
                    <a:pt x="1168" y="283"/>
                    <a:pt x="1171" y="285"/>
                    <a:pt x="1174" y="288"/>
                  </a:cubicBezTo>
                  <a:close/>
                  <a:moveTo>
                    <a:pt x="645" y="1422"/>
                  </a:moveTo>
                  <a:cubicBezTo>
                    <a:pt x="636" y="1421"/>
                    <a:pt x="635" y="1417"/>
                    <a:pt x="625" y="1416"/>
                  </a:cubicBezTo>
                  <a:cubicBezTo>
                    <a:pt x="625" y="1412"/>
                    <a:pt x="634" y="1415"/>
                    <a:pt x="638" y="1416"/>
                  </a:cubicBezTo>
                  <a:cubicBezTo>
                    <a:pt x="644" y="1416"/>
                    <a:pt x="650" y="1415"/>
                    <a:pt x="654" y="1417"/>
                  </a:cubicBezTo>
                  <a:cubicBezTo>
                    <a:pt x="651" y="1418"/>
                    <a:pt x="647" y="1418"/>
                    <a:pt x="641" y="1418"/>
                  </a:cubicBezTo>
                  <a:cubicBezTo>
                    <a:pt x="639" y="1420"/>
                    <a:pt x="647" y="1419"/>
                    <a:pt x="645" y="1422"/>
                  </a:cubicBezTo>
                  <a:close/>
                  <a:moveTo>
                    <a:pt x="661" y="1420"/>
                  </a:moveTo>
                  <a:cubicBezTo>
                    <a:pt x="656" y="1420"/>
                    <a:pt x="657" y="1418"/>
                    <a:pt x="659" y="1418"/>
                  </a:cubicBezTo>
                  <a:cubicBezTo>
                    <a:pt x="661" y="1417"/>
                    <a:pt x="665" y="1416"/>
                    <a:pt x="666" y="1418"/>
                  </a:cubicBezTo>
                  <a:cubicBezTo>
                    <a:pt x="667" y="1420"/>
                    <a:pt x="658" y="1417"/>
                    <a:pt x="661" y="1420"/>
                  </a:cubicBezTo>
                  <a:close/>
                  <a:moveTo>
                    <a:pt x="1312" y="507"/>
                  </a:moveTo>
                  <a:cubicBezTo>
                    <a:pt x="1312" y="504"/>
                    <a:pt x="1307" y="498"/>
                    <a:pt x="1311" y="498"/>
                  </a:cubicBezTo>
                  <a:cubicBezTo>
                    <a:pt x="1313" y="502"/>
                    <a:pt x="1316" y="506"/>
                    <a:pt x="1312" y="507"/>
                  </a:cubicBezTo>
                  <a:close/>
                  <a:moveTo>
                    <a:pt x="709" y="1418"/>
                  </a:moveTo>
                  <a:cubicBezTo>
                    <a:pt x="708" y="1415"/>
                    <a:pt x="722" y="1416"/>
                    <a:pt x="720" y="1419"/>
                  </a:cubicBezTo>
                  <a:cubicBezTo>
                    <a:pt x="715" y="1420"/>
                    <a:pt x="712" y="1420"/>
                    <a:pt x="709" y="1418"/>
                  </a:cubicBezTo>
                  <a:close/>
                  <a:moveTo>
                    <a:pt x="1207" y="340"/>
                  </a:moveTo>
                  <a:cubicBezTo>
                    <a:pt x="1206" y="338"/>
                    <a:pt x="1205" y="336"/>
                    <a:pt x="1204" y="334"/>
                  </a:cubicBezTo>
                  <a:cubicBezTo>
                    <a:pt x="1209" y="333"/>
                    <a:pt x="1214" y="342"/>
                    <a:pt x="1207" y="340"/>
                  </a:cubicBezTo>
                  <a:close/>
                  <a:moveTo>
                    <a:pt x="730" y="1416"/>
                  </a:moveTo>
                  <a:cubicBezTo>
                    <a:pt x="735" y="1416"/>
                    <a:pt x="741" y="1415"/>
                    <a:pt x="746" y="1415"/>
                  </a:cubicBezTo>
                  <a:cubicBezTo>
                    <a:pt x="748" y="1418"/>
                    <a:pt x="729" y="1419"/>
                    <a:pt x="730" y="1416"/>
                  </a:cubicBezTo>
                  <a:close/>
                  <a:moveTo>
                    <a:pt x="1008" y="176"/>
                  </a:moveTo>
                  <a:cubicBezTo>
                    <a:pt x="1012" y="178"/>
                    <a:pt x="1017" y="181"/>
                    <a:pt x="1015" y="183"/>
                  </a:cubicBezTo>
                  <a:cubicBezTo>
                    <a:pt x="1011" y="183"/>
                    <a:pt x="1005" y="178"/>
                    <a:pt x="1008" y="176"/>
                  </a:cubicBezTo>
                  <a:close/>
                  <a:moveTo>
                    <a:pt x="1117" y="251"/>
                  </a:moveTo>
                  <a:cubicBezTo>
                    <a:pt x="1114" y="249"/>
                    <a:pt x="1106" y="245"/>
                    <a:pt x="1107" y="241"/>
                  </a:cubicBezTo>
                  <a:cubicBezTo>
                    <a:pt x="1112" y="245"/>
                    <a:pt x="1120" y="247"/>
                    <a:pt x="1117" y="251"/>
                  </a:cubicBezTo>
                  <a:close/>
                  <a:moveTo>
                    <a:pt x="1018" y="183"/>
                  </a:moveTo>
                  <a:cubicBezTo>
                    <a:pt x="1021" y="184"/>
                    <a:pt x="1024" y="186"/>
                    <a:pt x="1026" y="187"/>
                  </a:cubicBezTo>
                  <a:cubicBezTo>
                    <a:pt x="1027" y="189"/>
                    <a:pt x="1024" y="188"/>
                    <a:pt x="1021" y="187"/>
                  </a:cubicBezTo>
                  <a:cubicBezTo>
                    <a:pt x="1019" y="185"/>
                    <a:pt x="1017" y="183"/>
                    <a:pt x="1018" y="183"/>
                  </a:cubicBezTo>
                  <a:close/>
                  <a:moveTo>
                    <a:pt x="827" y="1405"/>
                  </a:moveTo>
                  <a:cubicBezTo>
                    <a:pt x="823" y="1406"/>
                    <a:pt x="822" y="1405"/>
                    <a:pt x="820" y="1405"/>
                  </a:cubicBezTo>
                  <a:cubicBezTo>
                    <a:pt x="820" y="1404"/>
                    <a:pt x="822" y="1403"/>
                    <a:pt x="826" y="1402"/>
                  </a:cubicBezTo>
                  <a:lnTo>
                    <a:pt x="827" y="1405"/>
                  </a:lnTo>
                  <a:close/>
                  <a:moveTo>
                    <a:pt x="799" y="1409"/>
                  </a:moveTo>
                  <a:cubicBezTo>
                    <a:pt x="792" y="1411"/>
                    <a:pt x="792" y="1411"/>
                    <a:pt x="792" y="1411"/>
                  </a:cubicBezTo>
                  <a:cubicBezTo>
                    <a:pt x="790" y="1407"/>
                    <a:pt x="800" y="1406"/>
                    <a:pt x="799" y="1409"/>
                  </a:cubicBezTo>
                  <a:close/>
                  <a:moveTo>
                    <a:pt x="859" y="1397"/>
                  </a:moveTo>
                  <a:cubicBezTo>
                    <a:pt x="857" y="1397"/>
                    <a:pt x="858" y="1396"/>
                    <a:pt x="859" y="1395"/>
                  </a:cubicBezTo>
                  <a:cubicBezTo>
                    <a:pt x="860" y="1394"/>
                    <a:pt x="861" y="1393"/>
                    <a:pt x="867" y="1391"/>
                  </a:cubicBezTo>
                  <a:cubicBezTo>
                    <a:pt x="867" y="1391"/>
                    <a:pt x="868" y="1392"/>
                    <a:pt x="869" y="1392"/>
                  </a:cubicBezTo>
                  <a:cubicBezTo>
                    <a:pt x="869" y="1391"/>
                    <a:pt x="877" y="1387"/>
                    <a:pt x="879" y="1389"/>
                  </a:cubicBezTo>
                  <a:cubicBezTo>
                    <a:pt x="880" y="1393"/>
                    <a:pt x="861" y="1393"/>
                    <a:pt x="859" y="1397"/>
                  </a:cubicBezTo>
                  <a:close/>
                  <a:moveTo>
                    <a:pt x="1190" y="1171"/>
                  </a:moveTo>
                  <a:cubicBezTo>
                    <a:pt x="1188" y="1174"/>
                    <a:pt x="1185" y="1177"/>
                    <a:pt x="1183" y="1178"/>
                  </a:cubicBezTo>
                  <a:cubicBezTo>
                    <a:pt x="1181" y="1176"/>
                    <a:pt x="1189" y="1168"/>
                    <a:pt x="1190" y="1171"/>
                  </a:cubicBezTo>
                  <a:close/>
                  <a:moveTo>
                    <a:pt x="1133" y="1227"/>
                  </a:moveTo>
                  <a:cubicBezTo>
                    <a:pt x="1133" y="1224"/>
                    <a:pt x="1141" y="1219"/>
                    <a:pt x="1145" y="1215"/>
                  </a:cubicBezTo>
                  <a:cubicBezTo>
                    <a:pt x="1144" y="1218"/>
                    <a:pt x="1137" y="1224"/>
                    <a:pt x="1133" y="1227"/>
                  </a:cubicBezTo>
                  <a:close/>
                  <a:moveTo>
                    <a:pt x="1114" y="1245"/>
                  </a:moveTo>
                  <a:cubicBezTo>
                    <a:pt x="1113" y="1240"/>
                    <a:pt x="1120" y="1236"/>
                    <a:pt x="1125" y="1233"/>
                  </a:cubicBezTo>
                  <a:cubicBezTo>
                    <a:pt x="1126" y="1236"/>
                    <a:pt x="1118" y="1241"/>
                    <a:pt x="1114" y="1245"/>
                  </a:cubicBezTo>
                  <a:close/>
                  <a:moveTo>
                    <a:pt x="1071" y="1273"/>
                  </a:moveTo>
                  <a:cubicBezTo>
                    <a:pt x="1087" y="1263"/>
                    <a:pt x="1071" y="1284"/>
                    <a:pt x="1071" y="1273"/>
                  </a:cubicBezTo>
                  <a:close/>
                  <a:moveTo>
                    <a:pt x="1047" y="1292"/>
                  </a:moveTo>
                  <a:cubicBezTo>
                    <a:pt x="1046" y="1290"/>
                    <a:pt x="1046" y="1290"/>
                    <a:pt x="1046" y="1290"/>
                  </a:cubicBezTo>
                  <a:cubicBezTo>
                    <a:pt x="1049" y="1288"/>
                    <a:pt x="1052" y="1287"/>
                    <a:pt x="1054" y="1286"/>
                  </a:cubicBezTo>
                  <a:cubicBezTo>
                    <a:pt x="1053" y="1288"/>
                    <a:pt x="1050" y="1290"/>
                    <a:pt x="1047" y="1292"/>
                  </a:cubicBezTo>
                  <a:close/>
                  <a:moveTo>
                    <a:pt x="992" y="1323"/>
                  </a:moveTo>
                  <a:cubicBezTo>
                    <a:pt x="992" y="1321"/>
                    <a:pt x="994" y="1319"/>
                    <a:pt x="997" y="1317"/>
                  </a:cubicBezTo>
                  <a:cubicBezTo>
                    <a:pt x="999" y="1315"/>
                    <a:pt x="1003" y="1314"/>
                    <a:pt x="1006" y="1312"/>
                  </a:cubicBezTo>
                  <a:cubicBezTo>
                    <a:pt x="1005" y="1318"/>
                    <a:pt x="998" y="1319"/>
                    <a:pt x="992" y="1323"/>
                  </a:cubicBezTo>
                  <a:close/>
                  <a:moveTo>
                    <a:pt x="1168" y="1185"/>
                  </a:moveTo>
                  <a:cubicBezTo>
                    <a:pt x="1170" y="1183"/>
                    <a:pt x="1174" y="1177"/>
                    <a:pt x="1175" y="1180"/>
                  </a:cubicBezTo>
                  <a:cubicBezTo>
                    <a:pt x="1174" y="1182"/>
                    <a:pt x="1169" y="1187"/>
                    <a:pt x="1168" y="1185"/>
                  </a:cubicBezTo>
                  <a:close/>
                  <a:moveTo>
                    <a:pt x="966" y="1334"/>
                  </a:moveTo>
                  <a:cubicBezTo>
                    <a:pt x="965" y="1332"/>
                    <a:pt x="968" y="1331"/>
                    <a:pt x="971" y="1329"/>
                  </a:cubicBezTo>
                  <a:cubicBezTo>
                    <a:pt x="974" y="1328"/>
                    <a:pt x="978" y="1326"/>
                    <a:pt x="980" y="1325"/>
                  </a:cubicBezTo>
                  <a:cubicBezTo>
                    <a:pt x="980" y="1328"/>
                    <a:pt x="970" y="1334"/>
                    <a:pt x="966" y="1334"/>
                  </a:cubicBezTo>
                  <a:close/>
                  <a:moveTo>
                    <a:pt x="955" y="1339"/>
                  </a:moveTo>
                  <a:cubicBezTo>
                    <a:pt x="954" y="1336"/>
                    <a:pt x="961" y="1333"/>
                    <a:pt x="964" y="1334"/>
                  </a:cubicBezTo>
                  <a:cubicBezTo>
                    <a:pt x="962" y="1336"/>
                    <a:pt x="958" y="1339"/>
                    <a:pt x="955" y="1339"/>
                  </a:cubicBezTo>
                  <a:close/>
                  <a:moveTo>
                    <a:pt x="907" y="1357"/>
                  </a:moveTo>
                  <a:cubicBezTo>
                    <a:pt x="904" y="1359"/>
                    <a:pt x="902" y="1357"/>
                    <a:pt x="902" y="1357"/>
                  </a:cubicBezTo>
                  <a:cubicBezTo>
                    <a:pt x="899" y="1357"/>
                    <a:pt x="894" y="1362"/>
                    <a:pt x="893" y="1358"/>
                  </a:cubicBezTo>
                  <a:cubicBezTo>
                    <a:pt x="896" y="1357"/>
                    <a:pt x="899" y="1355"/>
                    <a:pt x="901" y="1355"/>
                  </a:cubicBezTo>
                  <a:cubicBezTo>
                    <a:pt x="902" y="1355"/>
                    <a:pt x="901" y="1357"/>
                    <a:pt x="902" y="1357"/>
                  </a:cubicBezTo>
                  <a:cubicBezTo>
                    <a:pt x="904" y="1357"/>
                    <a:pt x="908" y="1354"/>
                    <a:pt x="907" y="1357"/>
                  </a:cubicBezTo>
                  <a:close/>
                  <a:moveTo>
                    <a:pt x="1148" y="1201"/>
                  </a:moveTo>
                  <a:cubicBezTo>
                    <a:pt x="1152" y="1196"/>
                    <a:pt x="1155" y="1194"/>
                    <a:pt x="1157" y="1196"/>
                  </a:cubicBezTo>
                  <a:cubicBezTo>
                    <a:pt x="1155" y="1201"/>
                    <a:pt x="1150" y="1203"/>
                    <a:pt x="1148" y="1201"/>
                  </a:cubicBezTo>
                  <a:close/>
                  <a:moveTo>
                    <a:pt x="793" y="1381"/>
                  </a:moveTo>
                  <a:cubicBezTo>
                    <a:pt x="789" y="1382"/>
                    <a:pt x="784" y="1383"/>
                    <a:pt x="784" y="1380"/>
                  </a:cubicBezTo>
                  <a:cubicBezTo>
                    <a:pt x="789" y="1379"/>
                    <a:pt x="793" y="1379"/>
                    <a:pt x="793" y="1381"/>
                  </a:cubicBezTo>
                  <a:close/>
                  <a:moveTo>
                    <a:pt x="954" y="186"/>
                  </a:moveTo>
                  <a:cubicBezTo>
                    <a:pt x="953" y="190"/>
                    <a:pt x="946" y="184"/>
                    <a:pt x="942" y="183"/>
                  </a:cubicBezTo>
                  <a:cubicBezTo>
                    <a:pt x="936" y="181"/>
                    <a:pt x="929" y="179"/>
                    <a:pt x="929" y="175"/>
                  </a:cubicBezTo>
                  <a:cubicBezTo>
                    <a:pt x="939" y="177"/>
                    <a:pt x="944" y="181"/>
                    <a:pt x="954" y="186"/>
                  </a:cubicBezTo>
                  <a:close/>
                  <a:moveTo>
                    <a:pt x="705" y="1386"/>
                  </a:moveTo>
                  <a:cubicBezTo>
                    <a:pt x="705" y="1384"/>
                    <a:pt x="712" y="1384"/>
                    <a:pt x="714" y="1385"/>
                  </a:cubicBezTo>
                  <a:cubicBezTo>
                    <a:pt x="714" y="1387"/>
                    <a:pt x="707" y="1387"/>
                    <a:pt x="705" y="1386"/>
                  </a:cubicBezTo>
                  <a:close/>
                  <a:moveTo>
                    <a:pt x="627" y="1378"/>
                  </a:moveTo>
                  <a:cubicBezTo>
                    <a:pt x="631" y="1386"/>
                    <a:pt x="606" y="1377"/>
                    <a:pt x="627" y="1378"/>
                  </a:cubicBezTo>
                  <a:close/>
                  <a:moveTo>
                    <a:pt x="982" y="200"/>
                  </a:moveTo>
                  <a:cubicBezTo>
                    <a:pt x="980" y="203"/>
                    <a:pt x="976" y="198"/>
                    <a:pt x="973" y="196"/>
                  </a:cubicBezTo>
                  <a:cubicBezTo>
                    <a:pt x="969" y="195"/>
                    <a:pt x="962" y="194"/>
                    <a:pt x="960" y="192"/>
                  </a:cubicBezTo>
                  <a:cubicBezTo>
                    <a:pt x="965" y="189"/>
                    <a:pt x="976" y="195"/>
                    <a:pt x="982" y="200"/>
                  </a:cubicBezTo>
                  <a:close/>
                  <a:moveTo>
                    <a:pt x="1116" y="298"/>
                  </a:moveTo>
                  <a:cubicBezTo>
                    <a:pt x="1112" y="295"/>
                    <a:pt x="1116" y="300"/>
                    <a:pt x="1113" y="300"/>
                  </a:cubicBezTo>
                  <a:cubicBezTo>
                    <a:pt x="1112" y="296"/>
                    <a:pt x="1108" y="291"/>
                    <a:pt x="1103" y="286"/>
                  </a:cubicBezTo>
                  <a:cubicBezTo>
                    <a:pt x="1097" y="280"/>
                    <a:pt x="1089" y="275"/>
                    <a:pt x="1082" y="268"/>
                  </a:cubicBezTo>
                  <a:cubicBezTo>
                    <a:pt x="1075" y="263"/>
                    <a:pt x="1069" y="258"/>
                    <a:pt x="1065" y="255"/>
                  </a:cubicBezTo>
                  <a:cubicBezTo>
                    <a:pt x="1063" y="254"/>
                    <a:pt x="1059" y="253"/>
                    <a:pt x="1058" y="252"/>
                  </a:cubicBezTo>
                  <a:cubicBezTo>
                    <a:pt x="1055" y="250"/>
                    <a:pt x="1055" y="247"/>
                    <a:pt x="1053" y="245"/>
                  </a:cubicBezTo>
                  <a:cubicBezTo>
                    <a:pt x="1053" y="245"/>
                    <a:pt x="1048" y="242"/>
                    <a:pt x="1046" y="241"/>
                  </a:cubicBezTo>
                  <a:cubicBezTo>
                    <a:pt x="1043" y="239"/>
                    <a:pt x="1039" y="236"/>
                    <a:pt x="1035" y="233"/>
                  </a:cubicBezTo>
                  <a:cubicBezTo>
                    <a:pt x="1030" y="230"/>
                    <a:pt x="1025" y="227"/>
                    <a:pt x="1022" y="226"/>
                  </a:cubicBezTo>
                  <a:cubicBezTo>
                    <a:pt x="1018" y="224"/>
                    <a:pt x="1013" y="224"/>
                    <a:pt x="1008" y="220"/>
                  </a:cubicBezTo>
                  <a:cubicBezTo>
                    <a:pt x="1007" y="219"/>
                    <a:pt x="1008" y="218"/>
                    <a:pt x="1006" y="216"/>
                  </a:cubicBezTo>
                  <a:cubicBezTo>
                    <a:pt x="1002" y="214"/>
                    <a:pt x="999" y="214"/>
                    <a:pt x="997" y="212"/>
                  </a:cubicBezTo>
                  <a:cubicBezTo>
                    <a:pt x="994" y="211"/>
                    <a:pt x="993" y="209"/>
                    <a:pt x="990" y="207"/>
                  </a:cubicBezTo>
                  <a:cubicBezTo>
                    <a:pt x="989" y="206"/>
                    <a:pt x="983" y="203"/>
                    <a:pt x="985" y="202"/>
                  </a:cubicBezTo>
                  <a:cubicBezTo>
                    <a:pt x="990" y="202"/>
                    <a:pt x="993" y="205"/>
                    <a:pt x="997" y="208"/>
                  </a:cubicBezTo>
                  <a:cubicBezTo>
                    <a:pt x="999" y="209"/>
                    <a:pt x="1004" y="210"/>
                    <a:pt x="1004" y="210"/>
                  </a:cubicBezTo>
                  <a:cubicBezTo>
                    <a:pt x="1005" y="211"/>
                    <a:pt x="1005" y="213"/>
                    <a:pt x="1006" y="213"/>
                  </a:cubicBezTo>
                  <a:cubicBezTo>
                    <a:pt x="1009" y="215"/>
                    <a:pt x="1009" y="214"/>
                    <a:pt x="1011" y="214"/>
                  </a:cubicBezTo>
                  <a:cubicBezTo>
                    <a:pt x="1013" y="215"/>
                    <a:pt x="1022" y="223"/>
                    <a:pt x="1025" y="224"/>
                  </a:cubicBezTo>
                  <a:cubicBezTo>
                    <a:pt x="1027" y="226"/>
                    <a:pt x="1031" y="226"/>
                    <a:pt x="1034" y="228"/>
                  </a:cubicBezTo>
                  <a:cubicBezTo>
                    <a:pt x="1033" y="227"/>
                    <a:pt x="1041" y="232"/>
                    <a:pt x="1040" y="232"/>
                  </a:cubicBezTo>
                  <a:cubicBezTo>
                    <a:pt x="1041" y="233"/>
                    <a:pt x="1040" y="234"/>
                    <a:pt x="1042" y="235"/>
                  </a:cubicBezTo>
                  <a:cubicBezTo>
                    <a:pt x="1046" y="238"/>
                    <a:pt x="1051" y="239"/>
                    <a:pt x="1055" y="242"/>
                  </a:cubicBezTo>
                  <a:cubicBezTo>
                    <a:pt x="1058" y="244"/>
                    <a:pt x="1058" y="246"/>
                    <a:pt x="1061" y="249"/>
                  </a:cubicBezTo>
                  <a:cubicBezTo>
                    <a:pt x="1061" y="249"/>
                    <a:pt x="1065" y="251"/>
                    <a:pt x="1067" y="252"/>
                  </a:cubicBezTo>
                  <a:cubicBezTo>
                    <a:pt x="1069" y="253"/>
                    <a:pt x="1068" y="254"/>
                    <a:pt x="1070" y="256"/>
                  </a:cubicBezTo>
                  <a:cubicBezTo>
                    <a:pt x="1071" y="256"/>
                    <a:pt x="1072" y="256"/>
                    <a:pt x="1073" y="257"/>
                  </a:cubicBezTo>
                  <a:cubicBezTo>
                    <a:pt x="1076" y="259"/>
                    <a:pt x="1081" y="262"/>
                    <a:pt x="1086" y="266"/>
                  </a:cubicBezTo>
                  <a:cubicBezTo>
                    <a:pt x="1091" y="270"/>
                    <a:pt x="1096" y="275"/>
                    <a:pt x="1100" y="277"/>
                  </a:cubicBezTo>
                  <a:cubicBezTo>
                    <a:pt x="1103" y="279"/>
                    <a:pt x="1104" y="278"/>
                    <a:pt x="1105" y="279"/>
                  </a:cubicBezTo>
                  <a:cubicBezTo>
                    <a:pt x="1108" y="281"/>
                    <a:pt x="1107" y="282"/>
                    <a:pt x="1110" y="284"/>
                  </a:cubicBezTo>
                  <a:cubicBezTo>
                    <a:pt x="1111" y="285"/>
                    <a:pt x="1112" y="284"/>
                    <a:pt x="1115" y="286"/>
                  </a:cubicBezTo>
                  <a:cubicBezTo>
                    <a:pt x="1114" y="286"/>
                    <a:pt x="1113" y="288"/>
                    <a:pt x="1115" y="289"/>
                  </a:cubicBezTo>
                  <a:cubicBezTo>
                    <a:pt x="1117" y="291"/>
                    <a:pt x="1117" y="291"/>
                    <a:pt x="1119" y="291"/>
                  </a:cubicBezTo>
                  <a:cubicBezTo>
                    <a:pt x="1123" y="294"/>
                    <a:pt x="1123" y="296"/>
                    <a:pt x="1127" y="300"/>
                  </a:cubicBezTo>
                  <a:cubicBezTo>
                    <a:pt x="1131" y="303"/>
                    <a:pt x="1134" y="305"/>
                    <a:pt x="1138" y="308"/>
                  </a:cubicBezTo>
                  <a:cubicBezTo>
                    <a:pt x="1140" y="311"/>
                    <a:pt x="1143" y="314"/>
                    <a:pt x="1146" y="318"/>
                  </a:cubicBezTo>
                  <a:cubicBezTo>
                    <a:pt x="1147" y="319"/>
                    <a:pt x="1149" y="321"/>
                    <a:pt x="1150" y="323"/>
                  </a:cubicBezTo>
                  <a:cubicBezTo>
                    <a:pt x="1151" y="324"/>
                    <a:pt x="1153" y="326"/>
                    <a:pt x="1154" y="328"/>
                  </a:cubicBezTo>
                  <a:cubicBezTo>
                    <a:pt x="1157" y="330"/>
                    <a:pt x="1160" y="332"/>
                    <a:pt x="1162" y="334"/>
                  </a:cubicBezTo>
                  <a:cubicBezTo>
                    <a:pt x="1164" y="337"/>
                    <a:pt x="1165" y="340"/>
                    <a:pt x="1167" y="343"/>
                  </a:cubicBezTo>
                  <a:cubicBezTo>
                    <a:pt x="1173" y="349"/>
                    <a:pt x="1179" y="354"/>
                    <a:pt x="1184" y="362"/>
                  </a:cubicBezTo>
                  <a:cubicBezTo>
                    <a:pt x="1185" y="364"/>
                    <a:pt x="1185" y="366"/>
                    <a:pt x="1186" y="367"/>
                  </a:cubicBezTo>
                  <a:cubicBezTo>
                    <a:pt x="1186" y="367"/>
                    <a:pt x="1188" y="369"/>
                    <a:pt x="1190" y="370"/>
                  </a:cubicBezTo>
                  <a:cubicBezTo>
                    <a:pt x="1193" y="374"/>
                    <a:pt x="1194" y="378"/>
                    <a:pt x="1196" y="380"/>
                  </a:cubicBezTo>
                  <a:cubicBezTo>
                    <a:pt x="1199" y="383"/>
                    <a:pt x="1201" y="383"/>
                    <a:pt x="1203" y="385"/>
                  </a:cubicBezTo>
                  <a:cubicBezTo>
                    <a:pt x="1205" y="387"/>
                    <a:pt x="1207" y="390"/>
                    <a:pt x="1208" y="392"/>
                  </a:cubicBezTo>
                  <a:cubicBezTo>
                    <a:pt x="1211" y="395"/>
                    <a:pt x="1213" y="396"/>
                    <a:pt x="1215" y="398"/>
                  </a:cubicBezTo>
                  <a:cubicBezTo>
                    <a:pt x="1217" y="401"/>
                    <a:pt x="1219" y="405"/>
                    <a:pt x="1221" y="409"/>
                  </a:cubicBezTo>
                  <a:cubicBezTo>
                    <a:pt x="1224" y="413"/>
                    <a:pt x="1226" y="417"/>
                    <a:pt x="1228" y="421"/>
                  </a:cubicBezTo>
                  <a:cubicBezTo>
                    <a:pt x="1231" y="425"/>
                    <a:pt x="1236" y="429"/>
                    <a:pt x="1238" y="435"/>
                  </a:cubicBezTo>
                  <a:cubicBezTo>
                    <a:pt x="1238" y="435"/>
                    <a:pt x="1237" y="437"/>
                    <a:pt x="1237" y="437"/>
                  </a:cubicBezTo>
                  <a:cubicBezTo>
                    <a:pt x="1239" y="440"/>
                    <a:pt x="1241" y="441"/>
                    <a:pt x="1242" y="444"/>
                  </a:cubicBezTo>
                  <a:cubicBezTo>
                    <a:pt x="1243" y="446"/>
                    <a:pt x="1243" y="449"/>
                    <a:pt x="1243" y="451"/>
                  </a:cubicBezTo>
                  <a:cubicBezTo>
                    <a:pt x="1245" y="456"/>
                    <a:pt x="1248" y="461"/>
                    <a:pt x="1251" y="466"/>
                  </a:cubicBezTo>
                  <a:cubicBezTo>
                    <a:pt x="1252" y="467"/>
                    <a:pt x="1253" y="469"/>
                    <a:pt x="1254" y="470"/>
                  </a:cubicBezTo>
                  <a:cubicBezTo>
                    <a:pt x="1254" y="471"/>
                    <a:pt x="1255" y="473"/>
                    <a:pt x="1256" y="474"/>
                  </a:cubicBezTo>
                  <a:cubicBezTo>
                    <a:pt x="1258" y="477"/>
                    <a:pt x="1259" y="480"/>
                    <a:pt x="1261" y="483"/>
                  </a:cubicBezTo>
                  <a:cubicBezTo>
                    <a:pt x="1262" y="485"/>
                    <a:pt x="1262" y="488"/>
                    <a:pt x="1262" y="488"/>
                  </a:cubicBezTo>
                  <a:cubicBezTo>
                    <a:pt x="1263" y="489"/>
                    <a:pt x="1264" y="490"/>
                    <a:pt x="1265" y="492"/>
                  </a:cubicBezTo>
                  <a:cubicBezTo>
                    <a:pt x="1266" y="495"/>
                    <a:pt x="1266" y="498"/>
                    <a:pt x="1267" y="501"/>
                  </a:cubicBezTo>
                  <a:cubicBezTo>
                    <a:pt x="1268" y="503"/>
                    <a:pt x="1269" y="503"/>
                    <a:pt x="1270" y="505"/>
                  </a:cubicBezTo>
                  <a:cubicBezTo>
                    <a:pt x="1271" y="507"/>
                    <a:pt x="1271" y="508"/>
                    <a:pt x="1272" y="511"/>
                  </a:cubicBezTo>
                  <a:cubicBezTo>
                    <a:pt x="1273" y="515"/>
                    <a:pt x="1276" y="518"/>
                    <a:pt x="1277" y="522"/>
                  </a:cubicBezTo>
                  <a:cubicBezTo>
                    <a:pt x="1278" y="524"/>
                    <a:pt x="1278" y="525"/>
                    <a:pt x="1279" y="528"/>
                  </a:cubicBezTo>
                  <a:cubicBezTo>
                    <a:pt x="1280" y="531"/>
                    <a:pt x="1282" y="530"/>
                    <a:pt x="1283" y="534"/>
                  </a:cubicBezTo>
                  <a:cubicBezTo>
                    <a:pt x="1284" y="535"/>
                    <a:pt x="1283" y="538"/>
                    <a:pt x="1285" y="540"/>
                  </a:cubicBezTo>
                  <a:cubicBezTo>
                    <a:pt x="1281" y="542"/>
                    <a:pt x="1282" y="536"/>
                    <a:pt x="1280" y="533"/>
                  </a:cubicBezTo>
                  <a:cubicBezTo>
                    <a:pt x="1279" y="531"/>
                    <a:pt x="1277" y="528"/>
                    <a:pt x="1275" y="526"/>
                  </a:cubicBezTo>
                  <a:cubicBezTo>
                    <a:pt x="1272" y="519"/>
                    <a:pt x="1270" y="511"/>
                    <a:pt x="1266" y="503"/>
                  </a:cubicBezTo>
                  <a:cubicBezTo>
                    <a:pt x="1265" y="499"/>
                    <a:pt x="1258" y="488"/>
                    <a:pt x="1257" y="487"/>
                  </a:cubicBezTo>
                  <a:cubicBezTo>
                    <a:pt x="1253" y="485"/>
                    <a:pt x="1255" y="486"/>
                    <a:pt x="1252" y="479"/>
                  </a:cubicBezTo>
                  <a:cubicBezTo>
                    <a:pt x="1249" y="473"/>
                    <a:pt x="1245" y="468"/>
                    <a:pt x="1243" y="464"/>
                  </a:cubicBezTo>
                  <a:cubicBezTo>
                    <a:pt x="1241" y="460"/>
                    <a:pt x="1237" y="453"/>
                    <a:pt x="1233" y="445"/>
                  </a:cubicBezTo>
                  <a:cubicBezTo>
                    <a:pt x="1228" y="438"/>
                    <a:pt x="1224" y="431"/>
                    <a:pt x="1220" y="426"/>
                  </a:cubicBezTo>
                  <a:cubicBezTo>
                    <a:pt x="1218" y="423"/>
                    <a:pt x="1219" y="421"/>
                    <a:pt x="1217" y="420"/>
                  </a:cubicBezTo>
                  <a:cubicBezTo>
                    <a:pt x="1215" y="417"/>
                    <a:pt x="1211" y="416"/>
                    <a:pt x="1209" y="414"/>
                  </a:cubicBezTo>
                  <a:cubicBezTo>
                    <a:pt x="1205" y="410"/>
                    <a:pt x="1204" y="403"/>
                    <a:pt x="1199" y="400"/>
                  </a:cubicBezTo>
                  <a:cubicBezTo>
                    <a:pt x="1201" y="399"/>
                    <a:pt x="1203" y="403"/>
                    <a:pt x="1204" y="401"/>
                  </a:cubicBezTo>
                  <a:cubicBezTo>
                    <a:pt x="1202" y="399"/>
                    <a:pt x="1200" y="395"/>
                    <a:pt x="1198" y="397"/>
                  </a:cubicBezTo>
                  <a:cubicBezTo>
                    <a:pt x="1198" y="393"/>
                    <a:pt x="1194" y="389"/>
                    <a:pt x="1189" y="383"/>
                  </a:cubicBezTo>
                  <a:cubicBezTo>
                    <a:pt x="1187" y="381"/>
                    <a:pt x="1185" y="378"/>
                    <a:pt x="1182" y="375"/>
                  </a:cubicBezTo>
                  <a:cubicBezTo>
                    <a:pt x="1180" y="372"/>
                    <a:pt x="1177" y="370"/>
                    <a:pt x="1175" y="367"/>
                  </a:cubicBezTo>
                  <a:cubicBezTo>
                    <a:pt x="1175" y="366"/>
                    <a:pt x="1173" y="364"/>
                    <a:pt x="1172" y="363"/>
                  </a:cubicBezTo>
                  <a:cubicBezTo>
                    <a:pt x="1172" y="363"/>
                    <a:pt x="1172" y="360"/>
                    <a:pt x="1172" y="361"/>
                  </a:cubicBezTo>
                  <a:cubicBezTo>
                    <a:pt x="1172" y="359"/>
                    <a:pt x="1166" y="358"/>
                    <a:pt x="1163" y="352"/>
                  </a:cubicBezTo>
                  <a:cubicBezTo>
                    <a:pt x="1163" y="348"/>
                    <a:pt x="1165" y="352"/>
                    <a:pt x="1160" y="347"/>
                  </a:cubicBezTo>
                  <a:cubicBezTo>
                    <a:pt x="1159" y="345"/>
                    <a:pt x="1158" y="342"/>
                    <a:pt x="1157" y="341"/>
                  </a:cubicBezTo>
                  <a:cubicBezTo>
                    <a:pt x="1155" y="339"/>
                    <a:pt x="1154" y="339"/>
                    <a:pt x="1152" y="337"/>
                  </a:cubicBezTo>
                  <a:cubicBezTo>
                    <a:pt x="1149" y="334"/>
                    <a:pt x="1147" y="330"/>
                    <a:pt x="1144" y="327"/>
                  </a:cubicBezTo>
                  <a:cubicBezTo>
                    <a:pt x="1142" y="324"/>
                    <a:pt x="1139" y="321"/>
                    <a:pt x="1137" y="319"/>
                  </a:cubicBezTo>
                  <a:cubicBezTo>
                    <a:pt x="1133" y="315"/>
                    <a:pt x="1128" y="312"/>
                    <a:pt x="1124" y="308"/>
                  </a:cubicBezTo>
                  <a:cubicBezTo>
                    <a:pt x="1120" y="305"/>
                    <a:pt x="1117" y="301"/>
                    <a:pt x="1116" y="298"/>
                  </a:cubicBezTo>
                  <a:close/>
                  <a:moveTo>
                    <a:pt x="800" y="142"/>
                  </a:moveTo>
                  <a:cubicBezTo>
                    <a:pt x="797" y="145"/>
                    <a:pt x="781" y="144"/>
                    <a:pt x="777" y="141"/>
                  </a:cubicBezTo>
                  <a:cubicBezTo>
                    <a:pt x="778" y="138"/>
                    <a:pt x="787" y="142"/>
                    <a:pt x="792" y="142"/>
                  </a:cubicBezTo>
                  <a:cubicBezTo>
                    <a:pt x="796" y="142"/>
                    <a:pt x="799" y="140"/>
                    <a:pt x="800" y="142"/>
                  </a:cubicBezTo>
                  <a:close/>
                  <a:moveTo>
                    <a:pt x="847" y="150"/>
                  </a:moveTo>
                  <a:cubicBezTo>
                    <a:pt x="845" y="157"/>
                    <a:pt x="837" y="151"/>
                    <a:pt x="829" y="151"/>
                  </a:cubicBezTo>
                  <a:cubicBezTo>
                    <a:pt x="828" y="145"/>
                    <a:pt x="839" y="148"/>
                    <a:pt x="847" y="150"/>
                  </a:cubicBezTo>
                  <a:close/>
                  <a:moveTo>
                    <a:pt x="926" y="174"/>
                  </a:moveTo>
                  <a:cubicBezTo>
                    <a:pt x="925" y="179"/>
                    <a:pt x="916" y="173"/>
                    <a:pt x="910" y="172"/>
                  </a:cubicBezTo>
                  <a:cubicBezTo>
                    <a:pt x="908" y="171"/>
                    <a:pt x="905" y="172"/>
                    <a:pt x="904" y="171"/>
                  </a:cubicBezTo>
                  <a:cubicBezTo>
                    <a:pt x="900" y="170"/>
                    <a:pt x="898" y="168"/>
                    <a:pt x="895" y="166"/>
                  </a:cubicBezTo>
                  <a:cubicBezTo>
                    <a:pt x="888" y="164"/>
                    <a:pt x="880" y="162"/>
                    <a:pt x="874" y="160"/>
                  </a:cubicBezTo>
                  <a:cubicBezTo>
                    <a:pt x="871" y="159"/>
                    <a:pt x="871" y="159"/>
                    <a:pt x="871" y="157"/>
                  </a:cubicBezTo>
                  <a:cubicBezTo>
                    <a:pt x="872" y="158"/>
                    <a:pt x="873" y="157"/>
                    <a:pt x="874" y="157"/>
                  </a:cubicBezTo>
                  <a:cubicBezTo>
                    <a:pt x="876" y="158"/>
                    <a:pt x="877" y="160"/>
                    <a:pt x="877" y="160"/>
                  </a:cubicBezTo>
                  <a:cubicBezTo>
                    <a:pt x="879" y="161"/>
                    <a:pt x="883" y="160"/>
                    <a:pt x="886" y="161"/>
                  </a:cubicBezTo>
                  <a:cubicBezTo>
                    <a:pt x="889" y="161"/>
                    <a:pt x="892" y="162"/>
                    <a:pt x="895" y="163"/>
                  </a:cubicBezTo>
                  <a:cubicBezTo>
                    <a:pt x="899" y="164"/>
                    <a:pt x="902" y="166"/>
                    <a:pt x="906" y="167"/>
                  </a:cubicBezTo>
                  <a:cubicBezTo>
                    <a:pt x="913" y="170"/>
                    <a:pt x="920" y="173"/>
                    <a:pt x="926" y="174"/>
                  </a:cubicBezTo>
                  <a:close/>
                  <a:moveTo>
                    <a:pt x="1246" y="1071"/>
                  </a:moveTo>
                  <a:cubicBezTo>
                    <a:pt x="1246" y="1068"/>
                    <a:pt x="1248" y="1062"/>
                    <a:pt x="1251" y="1060"/>
                  </a:cubicBezTo>
                  <a:cubicBezTo>
                    <a:pt x="1252" y="1062"/>
                    <a:pt x="1248" y="1069"/>
                    <a:pt x="1246" y="1071"/>
                  </a:cubicBezTo>
                  <a:close/>
                  <a:moveTo>
                    <a:pt x="1235" y="1088"/>
                  </a:moveTo>
                  <a:cubicBezTo>
                    <a:pt x="1232" y="1089"/>
                    <a:pt x="1239" y="1078"/>
                    <a:pt x="1240" y="1079"/>
                  </a:cubicBezTo>
                  <a:cubicBezTo>
                    <a:pt x="1243" y="1079"/>
                    <a:pt x="1237" y="1089"/>
                    <a:pt x="1235" y="1088"/>
                  </a:cubicBezTo>
                  <a:close/>
                  <a:moveTo>
                    <a:pt x="1184" y="1155"/>
                  </a:moveTo>
                  <a:cubicBezTo>
                    <a:pt x="1187" y="1152"/>
                    <a:pt x="1188" y="1153"/>
                    <a:pt x="1190" y="1149"/>
                  </a:cubicBezTo>
                  <a:cubicBezTo>
                    <a:pt x="1186" y="1147"/>
                    <a:pt x="1182" y="1159"/>
                    <a:pt x="1177" y="1156"/>
                  </a:cubicBezTo>
                  <a:cubicBezTo>
                    <a:pt x="1179" y="1150"/>
                    <a:pt x="1183" y="1153"/>
                    <a:pt x="1183" y="1152"/>
                  </a:cubicBezTo>
                  <a:cubicBezTo>
                    <a:pt x="1186" y="1150"/>
                    <a:pt x="1186" y="1146"/>
                    <a:pt x="1188" y="1145"/>
                  </a:cubicBezTo>
                  <a:cubicBezTo>
                    <a:pt x="1190" y="1144"/>
                    <a:pt x="1193" y="1143"/>
                    <a:pt x="1195" y="1144"/>
                  </a:cubicBezTo>
                  <a:cubicBezTo>
                    <a:pt x="1198" y="1140"/>
                    <a:pt x="1201" y="1135"/>
                    <a:pt x="1203" y="1134"/>
                  </a:cubicBezTo>
                  <a:cubicBezTo>
                    <a:pt x="1204" y="1137"/>
                    <a:pt x="1199" y="1141"/>
                    <a:pt x="1196" y="1145"/>
                  </a:cubicBezTo>
                  <a:cubicBezTo>
                    <a:pt x="1192" y="1149"/>
                    <a:pt x="1188" y="1160"/>
                    <a:pt x="1184" y="1155"/>
                  </a:cubicBezTo>
                  <a:close/>
                  <a:moveTo>
                    <a:pt x="592" y="1374"/>
                  </a:moveTo>
                  <a:cubicBezTo>
                    <a:pt x="592" y="1372"/>
                    <a:pt x="598" y="1373"/>
                    <a:pt x="600" y="1375"/>
                  </a:cubicBezTo>
                  <a:cubicBezTo>
                    <a:pt x="599" y="1377"/>
                    <a:pt x="593" y="1376"/>
                    <a:pt x="592" y="1374"/>
                  </a:cubicBezTo>
                  <a:close/>
                  <a:moveTo>
                    <a:pt x="577" y="1372"/>
                  </a:moveTo>
                  <a:cubicBezTo>
                    <a:pt x="574" y="1371"/>
                    <a:pt x="568" y="1371"/>
                    <a:pt x="568" y="1370"/>
                  </a:cubicBezTo>
                  <a:cubicBezTo>
                    <a:pt x="569" y="1367"/>
                    <a:pt x="577" y="1370"/>
                    <a:pt x="581" y="1369"/>
                  </a:cubicBezTo>
                  <a:cubicBezTo>
                    <a:pt x="580" y="1371"/>
                    <a:pt x="575" y="1369"/>
                    <a:pt x="577" y="1372"/>
                  </a:cubicBezTo>
                  <a:close/>
                  <a:moveTo>
                    <a:pt x="558" y="1368"/>
                  </a:moveTo>
                  <a:cubicBezTo>
                    <a:pt x="559" y="1365"/>
                    <a:pt x="559" y="1365"/>
                    <a:pt x="559" y="1365"/>
                  </a:cubicBezTo>
                  <a:cubicBezTo>
                    <a:pt x="566" y="1367"/>
                    <a:pt x="566" y="1367"/>
                    <a:pt x="566" y="1367"/>
                  </a:cubicBezTo>
                  <a:cubicBezTo>
                    <a:pt x="564" y="1368"/>
                    <a:pt x="564" y="1370"/>
                    <a:pt x="558" y="1368"/>
                  </a:cubicBezTo>
                  <a:close/>
                  <a:moveTo>
                    <a:pt x="515" y="1356"/>
                  </a:moveTo>
                  <a:cubicBezTo>
                    <a:pt x="511" y="1355"/>
                    <a:pt x="507" y="1353"/>
                    <a:pt x="503" y="1352"/>
                  </a:cubicBezTo>
                  <a:cubicBezTo>
                    <a:pt x="504" y="1350"/>
                    <a:pt x="507" y="1350"/>
                    <a:pt x="510" y="1351"/>
                  </a:cubicBezTo>
                  <a:cubicBezTo>
                    <a:pt x="514" y="1352"/>
                    <a:pt x="516" y="1353"/>
                    <a:pt x="515" y="1356"/>
                  </a:cubicBezTo>
                  <a:close/>
                  <a:moveTo>
                    <a:pt x="813" y="145"/>
                  </a:moveTo>
                  <a:cubicBezTo>
                    <a:pt x="815" y="144"/>
                    <a:pt x="830" y="146"/>
                    <a:pt x="828" y="149"/>
                  </a:cubicBezTo>
                  <a:cubicBezTo>
                    <a:pt x="821" y="148"/>
                    <a:pt x="820" y="146"/>
                    <a:pt x="813" y="145"/>
                  </a:cubicBezTo>
                  <a:close/>
                  <a:moveTo>
                    <a:pt x="432" y="1322"/>
                  </a:moveTo>
                  <a:cubicBezTo>
                    <a:pt x="428" y="1319"/>
                    <a:pt x="425" y="1317"/>
                    <a:pt x="421" y="1315"/>
                  </a:cubicBezTo>
                  <a:cubicBezTo>
                    <a:pt x="417" y="1313"/>
                    <a:pt x="413" y="1311"/>
                    <a:pt x="409" y="1308"/>
                  </a:cubicBezTo>
                  <a:cubicBezTo>
                    <a:pt x="410" y="1306"/>
                    <a:pt x="416" y="1310"/>
                    <a:pt x="420" y="1312"/>
                  </a:cubicBezTo>
                  <a:cubicBezTo>
                    <a:pt x="423" y="1313"/>
                    <a:pt x="427" y="1315"/>
                    <a:pt x="429" y="1316"/>
                  </a:cubicBezTo>
                  <a:cubicBezTo>
                    <a:pt x="431" y="1318"/>
                    <a:pt x="433" y="1320"/>
                    <a:pt x="432" y="1322"/>
                  </a:cubicBezTo>
                  <a:close/>
                  <a:moveTo>
                    <a:pt x="302" y="1236"/>
                  </a:moveTo>
                  <a:cubicBezTo>
                    <a:pt x="306" y="1236"/>
                    <a:pt x="319" y="1247"/>
                    <a:pt x="322" y="1249"/>
                  </a:cubicBezTo>
                  <a:cubicBezTo>
                    <a:pt x="320" y="1251"/>
                    <a:pt x="320" y="1251"/>
                    <a:pt x="320" y="1251"/>
                  </a:cubicBezTo>
                  <a:cubicBezTo>
                    <a:pt x="316" y="1249"/>
                    <a:pt x="307" y="1241"/>
                    <a:pt x="302" y="1236"/>
                  </a:cubicBezTo>
                  <a:close/>
                  <a:moveTo>
                    <a:pt x="484" y="1342"/>
                  </a:moveTo>
                  <a:cubicBezTo>
                    <a:pt x="486" y="1340"/>
                    <a:pt x="500" y="1346"/>
                    <a:pt x="503" y="1348"/>
                  </a:cubicBezTo>
                  <a:cubicBezTo>
                    <a:pt x="502" y="1351"/>
                    <a:pt x="497" y="1347"/>
                    <a:pt x="495" y="1346"/>
                  </a:cubicBezTo>
                  <a:cubicBezTo>
                    <a:pt x="491" y="1345"/>
                    <a:pt x="486" y="1346"/>
                    <a:pt x="484" y="1342"/>
                  </a:cubicBezTo>
                  <a:close/>
                  <a:moveTo>
                    <a:pt x="442" y="1325"/>
                  </a:moveTo>
                  <a:cubicBezTo>
                    <a:pt x="443" y="1323"/>
                    <a:pt x="447" y="1325"/>
                    <a:pt x="451" y="1326"/>
                  </a:cubicBezTo>
                  <a:cubicBezTo>
                    <a:pt x="452" y="1327"/>
                    <a:pt x="455" y="1328"/>
                    <a:pt x="456" y="1329"/>
                  </a:cubicBezTo>
                  <a:cubicBezTo>
                    <a:pt x="458" y="1330"/>
                    <a:pt x="460" y="1331"/>
                    <a:pt x="461" y="1331"/>
                  </a:cubicBezTo>
                  <a:cubicBezTo>
                    <a:pt x="460" y="1333"/>
                    <a:pt x="460" y="1333"/>
                    <a:pt x="460" y="1333"/>
                  </a:cubicBezTo>
                  <a:cubicBezTo>
                    <a:pt x="457" y="1332"/>
                    <a:pt x="446" y="1329"/>
                    <a:pt x="442" y="1325"/>
                  </a:cubicBezTo>
                  <a:close/>
                  <a:moveTo>
                    <a:pt x="394" y="1300"/>
                  </a:moveTo>
                  <a:cubicBezTo>
                    <a:pt x="392" y="1301"/>
                    <a:pt x="383" y="1294"/>
                    <a:pt x="385" y="1293"/>
                  </a:cubicBezTo>
                  <a:cubicBezTo>
                    <a:pt x="389" y="1293"/>
                    <a:pt x="393" y="1298"/>
                    <a:pt x="394" y="1300"/>
                  </a:cubicBezTo>
                  <a:close/>
                  <a:moveTo>
                    <a:pt x="344" y="1268"/>
                  </a:moveTo>
                  <a:cubicBezTo>
                    <a:pt x="347" y="1264"/>
                    <a:pt x="352" y="1272"/>
                    <a:pt x="357" y="1275"/>
                  </a:cubicBezTo>
                  <a:cubicBezTo>
                    <a:pt x="362" y="1278"/>
                    <a:pt x="369" y="1280"/>
                    <a:pt x="371" y="1284"/>
                  </a:cubicBezTo>
                  <a:cubicBezTo>
                    <a:pt x="373" y="1285"/>
                    <a:pt x="373" y="1286"/>
                    <a:pt x="373" y="1287"/>
                  </a:cubicBezTo>
                  <a:cubicBezTo>
                    <a:pt x="365" y="1284"/>
                    <a:pt x="349" y="1274"/>
                    <a:pt x="344" y="1268"/>
                  </a:cubicBezTo>
                  <a:close/>
                  <a:moveTo>
                    <a:pt x="328" y="1255"/>
                  </a:moveTo>
                  <a:cubicBezTo>
                    <a:pt x="332" y="1256"/>
                    <a:pt x="334" y="1259"/>
                    <a:pt x="341" y="1262"/>
                  </a:cubicBezTo>
                  <a:cubicBezTo>
                    <a:pt x="341" y="1264"/>
                    <a:pt x="341" y="1265"/>
                    <a:pt x="343" y="1266"/>
                  </a:cubicBezTo>
                  <a:cubicBezTo>
                    <a:pt x="340" y="1267"/>
                    <a:pt x="328" y="1258"/>
                    <a:pt x="328" y="1255"/>
                  </a:cubicBezTo>
                  <a:close/>
                  <a:moveTo>
                    <a:pt x="1213" y="1118"/>
                  </a:moveTo>
                  <a:cubicBezTo>
                    <a:pt x="1214" y="1119"/>
                    <a:pt x="1209" y="1124"/>
                    <a:pt x="1208" y="1126"/>
                  </a:cubicBezTo>
                  <a:cubicBezTo>
                    <a:pt x="1206" y="1125"/>
                    <a:pt x="1211" y="1119"/>
                    <a:pt x="1213" y="1118"/>
                  </a:cubicBezTo>
                  <a:close/>
                  <a:moveTo>
                    <a:pt x="1274" y="996"/>
                  </a:moveTo>
                  <a:cubicBezTo>
                    <a:pt x="1277" y="989"/>
                    <a:pt x="1279" y="984"/>
                    <a:pt x="1281" y="979"/>
                  </a:cubicBezTo>
                  <a:cubicBezTo>
                    <a:pt x="1283" y="974"/>
                    <a:pt x="1285" y="970"/>
                    <a:pt x="1286" y="966"/>
                  </a:cubicBezTo>
                  <a:cubicBezTo>
                    <a:pt x="1289" y="967"/>
                    <a:pt x="1285" y="971"/>
                    <a:pt x="1284" y="975"/>
                  </a:cubicBezTo>
                  <a:cubicBezTo>
                    <a:pt x="1282" y="982"/>
                    <a:pt x="1279" y="996"/>
                    <a:pt x="1274" y="996"/>
                  </a:cubicBezTo>
                  <a:close/>
                  <a:moveTo>
                    <a:pt x="1253" y="1037"/>
                  </a:moveTo>
                  <a:cubicBezTo>
                    <a:pt x="1254" y="1036"/>
                    <a:pt x="1255" y="1033"/>
                    <a:pt x="1256" y="1031"/>
                  </a:cubicBezTo>
                  <a:cubicBezTo>
                    <a:pt x="1257" y="1029"/>
                    <a:pt x="1258" y="1027"/>
                    <a:pt x="1259" y="1029"/>
                  </a:cubicBezTo>
                  <a:cubicBezTo>
                    <a:pt x="1259" y="1032"/>
                    <a:pt x="1255" y="1039"/>
                    <a:pt x="1253" y="1037"/>
                  </a:cubicBezTo>
                  <a:close/>
                  <a:moveTo>
                    <a:pt x="1304" y="620"/>
                  </a:moveTo>
                  <a:cubicBezTo>
                    <a:pt x="1306" y="625"/>
                    <a:pt x="1305" y="627"/>
                    <a:pt x="1304" y="630"/>
                  </a:cubicBezTo>
                  <a:cubicBezTo>
                    <a:pt x="1301" y="629"/>
                    <a:pt x="1301" y="619"/>
                    <a:pt x="1304" y="620"/>
                  </a:cubicBezTo>
                  <a:close/>
                  <a:moveTo>
                    <a:pt x="1309" y="656"/>
                  </a:moveTo>
                  <a:cubicBezTo>
                    <a:pt x="1307" y="646"/>
                    <a:pt x="1305" y="641"/>
                    <a:pt x="1305" y="635"/>
                  </a:cubicBezTo>
                  <a:cubicBezTo>
                    <a:pt x="1306" y="635"/>
                    <a:pt x="1308" y="640"/>
                    <a:pt x="1310" y="645"/>
                  </a:cubicBezTo>
                  <a:cubicBezTo>
                    <a:pt x="1311" y="650"/>
                    <a:pt x="1311" y="655"/>
                    <a:pt x="1309" y="656"/>
                  </a:cubicBezTo>
                  <a:close/>
                  <a:moveTo>
                    <a:pt x="1242" y="1061"/>
                  </a:moveTo>
                  <a:cubicBezTo>
                    <a:pt x="1239" y="1060"/>
                    <a:pt x="1237" y="1059"/>
                    <a:pt x="1240" y="1054"/>
                  </a:cubicBezTo>
                  <a:cubicBezTo>
                    <a:pt x="1243" y="1052"/>
                    <a:pt x="1244" y="1057"/>
                    <a:pt x="1242" y="1061"/>
                  </a:cubicBezTo>
                  <a:close/>
                  <a:moveTo>
                    <a:pt x="1235" y="1072"/>
                  </a:moveTo>
                  <a:cubicBezTo>
                    <a:pt x="1231" y="1071"/>
                    <a:pt x="1235" y="1066"/>
                    <a:pt x="1238" y="1064"/>
                  </a:cubicBezTo>
                  <a:cubicBezTo>
                    <a:pt x="1239" y="1065"/>
                    <a:pt x="1237" y="1069"/>
                    <a:pt x="1235" y="1072"/>
                  </a:cubicBezTo>
                  <a:close/>
                  <a:moveTo>
                    <a:pt x="1300" y="610"/>
                  </a:moveTo>
                  <a:cubicBezTo>
                    <a:pt x="1296" y="612"/>
                    <a:pt x="1293" y="599"/>
                    <a:pt x="1293" y="593"/>
                  </a:cubicBezTo>
                  <a:cubicBezTo>
                    <a:pt x="1298" y="593"/>
                    <a:pt x="1297" y="602"/>
                    <a:pt x="1300" y="610"/>
                  </a:cubicBezTo>
                  <a:close/>
                  <a:moveTo>
                    <a:pt x="1311" y="794"/>
                  </a:moveTo>
                  <a:cubicBezTo>
                    <a:pt x="1311" y="789"/>
                    <a:pt x="1311" y="784"/>
                    <a:pt x="1311" y="780"/>
                  </a:cubicBezTo>
                  <a:cubicBezTo>
                    <a:pt x="1311" y="776"/>
                    <a:pt x="1311" y="771"/>
                    <a:pt x="1312" y="766"/>
                  </a:cubicBezTo>
                  <a:cubicBezTo>
                    <a:pt x="1312" y="758"/>
                    <a:pt x="1314" y="749"/>
                    <a:pt x="1311" y="740"/>
                  </a:cubicBezTo>
                  <a:cubicBezTo>
                    <a:pt x="1311" y="737"/>
                    <a:pt x="1311" y="738"/>
                    <a:pt x="1310" y="736"/>
                  </a:cubicBezTo>
                  <a:cubicBezTo>
                    <a:pt x="1309" y="735"/>
                    <a:pt x="1308" y="728"/>
                    <a:pt x="1308" y="721"/>
                  </a:cubicBezTo>
                  <a:cubicBezTo>
                    <a:pt x="1308" y="718"/>
                    <a:pt x="1309" y="714"/>
                    <a:pt x="1309" y="711"/>
                  </a:cubicBezTo>
                  <a:cubicBezTo>
                    <a:pt x="1309" y="708"/>
                    <a:pt x="1310" y="705"/>
                    <a:pt x="1311" y="704"/>
                  </a:cubicBezTo>
                  <a:cubicBezTo>
                    <a:pt x="1309" y="699"/>
                    <a:pt x="1308" y="694"/>
                    <a:pt x="1308" y="688"/>
                  </a:cubicBezTo>
                  <a:cubicBezTo>
                    <a:pt x="1308" y="685"/>
                    <a:pt x="1308" y="683"/>
                    <a:pt x="1308" y="680"/>
                  </a:cubicBezTo>
                  <a:cubicBezTo>
                    <a:pt x="1308" y="677"/>
                    <a:pt x="1308" y="674"/>
                    <a:pt x="1308" y="671"/>
                  </a:cubicBezTo>
                  <a:cubicBezTo>
                    <a:pt x="1310" y="673"/>
                    <a:pt x="1311" y="677"/>
                    <a:pt x="1311" y="680"/>
                  </a:cubicBezTo>
                  <a:cubicBezTo>
                    <a:pt x="1311" y="684"/>
                    <a:pt x="1311" y="688"/>
                    <a:pt x="1312" y="692"/>
                  </a:cubicBezTo>
                  <a:cubicBezTo>
                    <a:pt x="1313" y="698"/>
                    <a:pt x="1315" y="705"/>
                    <a:pt x="1316" y="713"/>
                  </a:cubicBezTo>
                  <a:cubicBezTo>
                    <a:pt x="1316" y="717"/>
                    <a:pt x="1315" y="718"/>
                    <a:pt x="1315" y="720"/>
                  </a:cubicBezTo>
                  <a:cubicBezTo>
                    <a:pt x="1316" y="725"/>
                    <a:pt x="1316" y="733"/>
                    <a:pt x="1317" y="740"/>
                  </a:cubicBezTo>
                  <a:cubicBezTo>
                    <a:pt x="1317" y="748"/>
                    <a:pt x="1317" y="756"/>
                    <a:pt x="1316" y="763"/>
                  </a:cubicBezTo>
                  <a:cubicBezTo>
                    <a:pt x="1315" y="768"/>
                    <a:pt x="1314" y="772"/>
                    <a:pt x="1314" y="777"/>
                  </a:cubicBezTo>
                  <a:cubicBezTo>
                    <a:pt x="1314" y="780"/>
                    <a:pt x="1315" y="780"/>
                    <a:pt x="1315" y="781"/>
                  </a:cubicBezTo>
                  <a:cubicBezTo>
                    <a:pt x="1315" y="781"/>
                    <a:pt x="1315" y="782"/>
                    <a:pt x="1315" y="783"/>
                  </a:cubicBezTo>
                  <a:cubicBezTo>
                    <a:pt x="1314" y="784"/>
                    <a:pt x="1314" y="786"/>
                    <a:pt x="1314" y="788"/>
                  </a:cubicBezTo>
                  <a:cubicBezTo>
                    <a:pt x="1313" y="791"/>
                    <a:pt x="1312" y="794"/>
                    <a:pt x="1311" y="794"/>
                  </a:cubicBezTo>
                  <a:close/>
                  <a:moveTo>
                    <a:pt x="1212" y="1103"/>
                  </a:moveTo>
                  <a:cubicBezTo>
                    <a:pt x="1210" y="1107"/>
                    <a:pt x="1206" y="1113"/>
                    <a:pt x="1203" y="1115"/>
                  </a:cubicBezTo>
                  <a:cubicBezTo>
                    <a:pt x="1202" y="1114"/>
                    <a:pt x="1204" y="1111"/>
                    <a:pt x="1206" y="1108"/>
                  </a:cubicBezTo>
                  <a:cubicBezTo>
                    <a:pt x="1208" y="1105"/>
                    <a:pt x="1211" y="1102"/>
                    <a:pt x="1212" y="1103"/>
                  </a:cubicBezTo>
                  <a:close/>
                  <a:moveTo>
                    <a:pt x="1285" y="565"/>
                  </a:moveTo>
                  <a:cubicBezTo>
                    <a:pt x="1282" y="569"/>
                    <a:pt x="1277" y="556"/>
                    <a:pt x="1281" y="556"/>
                  </a:cubicBezTo>
                  <a:cubicBezTo>
                    <a:pt x="1282" y="559"/>
                    <a:pt x="1284" y="560"/>
                    <a:pt x="1285" y="565"/>
                  </a:cubicBezTo>
                  <a:close/>
                  <a:moveTo>
                    <a:pt x="1315" y="805"/>
                  </a:moveTo>
                  <a:cubicBezTo>
                    <a:pt x="1315" y="809"/>
                    <a:pt x="1313" y="809"/>
                    <a:pt x="1312" y="813"/>
                  </a:cubicBezTo>
                  <a:cubicBezTo>
                    <a:pt x="1311" y="818"/>
                    <a:pt x="1311" y="824"/>
                    <a:pt x="1310" y="829"/>
                  </a:cubicBezTo>
                  <a:cubicBezTo>
                    <a:pt x="1310" y="833"/>
                    <a:pt x="1308" y="835"/>
                    <a:pt x="1305" y="831"/>
                  </a:cubicBezTo>
                  <a:cubicBezTo>
                    <a:pt x="1307" y="831"/>
                    <a:pt x="1306" y="825"/>
                    <a:pt x="1306" y="824"/>
                  </a:cubicBezTo>
                  <a:cubicBezTo>
                    <a:pt x="1307" y="821"/>
                    <a:pt x="1308" y="821"/>
                    <a:pt x="1309" y="818"/>
                  </a:cubicBezTo>
                  <a:cubicBezTo>
                    <a:pt x="1310" y="813"/>
                    <a:pt x="1309" y="807"/>
                    <a:pt x="1311" y="802"/>
                  </a:cubicBezTo>
                  <a:cubicBezTo>
                    <a:pt x="1314" y="801"/>
                    <a:pt x="1314" y="805"/>
                    <a:pt x="1315" y="805"/>
                  </a:cubicBezTo>
                  <a:close/>
                  <a:moveTo>
                    <a:pt x="1190" y="1127"/>
                  </a:moveTo>
                  <a:cubicBezTo>
                    <a:pt x="1193" y="1123"/>
                    <a:pt x="1198" y="1114"/>
                    <a:pt x="1200" y="1117"/>
                  </a:cubicBezTo>
                  <a:cubicBezTo>
                    <a:pt x="1199" y="1121"/>
                    <a:pt x="1193" y="1132"/>
                    <a:pt x="1190" y="1127"/>
                  </a:cubicBezTo>
                  <a:close/>
                  <a:moveTo>
                    <a:pt x="1286" y="950"/>
                  </a:moveTo>
                  <a:cubicBezTo>
                    <a:pt x="1284" y="955"/>
                    <a:pt x="1282" y="961"/>
                    <a:pt x="1279" y="960"/>
                  </a:cubicBezTo>
                  <a:cubicBezTo>
                    <a:pt x="1280" y="956"/>
                    <a:pt x="1282" y="948"/>
                    <a:pt x="1286" y="950"/>
                  </a:cubicBezTo>
                  <a:close/>
                  <a:moveTo>
                    <a:pt x="1256" y="1009"/>
                  </a:moveTo>
                  <a:cubicBezTo>
                    <a:pt x="1260" y="1002"/>
                    <a:pt x="1265" y="995"/>
                    <a:pt x="1268" y="988"/>
                  </a:cubicBezTo>
                  <a:cubicBezTo>
                    <a:pt x="1270" y="981"/>
                    <a:pt x="1270" y="977"/>
                    <a:pt x="1272" y="972"/>
                  </a:cubicBezTo>
                  <a:cubicBezTo>
                    <a:pt x="1274" y="971"/>
                    <a:pt x="1275" y="973"/>
                    <a:pt x="1274" y="976"/>
                  </a:cubicBezTo>
                  <a:cubicBezTo>
                    <a:pt x="1274" y="979"/>
                    <a:pt x="1272" y="984"/>
                    <a:pt x="1271" y="987"/>
                  </a:cubicBezTo>
                  <a:cubicBezTo>
                    <a:pt x="1269" y="992"/>
                    <a:pt x="1265" y="1000"/>
                    <a:pt x="1264" y="1002"/>
                  </a:cubicBezTo>
                  <a:cubicBezTo>
                    <a:pt x="1262" y="1005"/>
                    <a:pt x="1262" y="1004"/>
                    <a:pt x="1259" y="1007"/>
                  </a:cubicBezTo>
                  <a:cubicBezTo>
                    <a:pt x="1260" y="1005"/>
                    <a:pt x="1258" y="1012"/>
                    <a:pt x="1256" y="1009"/>
                  </a:cubicBezTo>
                  <a:close/>
                  <a:moveTo>
                    <a:pt x="1260" y="1013"/>
                  </a:moveTo>
                  <a:cubicBezTo>
                    <a:pt x="1256" y="1019"/>
                    <a:pt x="1256" y="1018"/>
                    <a:pt x="1254" y="1025"/>
                  </a:cubicBezTo>
                  <a:cubicBezTo>
                    <a:pt x="1252" y="1025"/>
                    <a:pt x="1250" y="1030"/>
                    <a:pt x="1248" y="1027"/>
                  </a:cubicBezTo>
                  <a:cubicBezTo>
                    <a:pt x="1247" y="1023"/>
                    <a:pt x="1251" y="1024"/>
                    <a:pt x="1253" y="1020"/>
                  </a:cubicBezTo>
                  <a:cubicBezTo>
                    <a:pt x="1254" y="1017"/>
                    <a:pt x="1252" y="1017"/>
                    <a:pt x="1255" y="1012"/>
                  </a:cubicBezTo>
                  <a:cubicBezTo>
                    <a:pt x="1257" y="1014"/>
                    <a:pt x="1258" y="1012"/>
                    <a:pt x="1260" y="1013"/>
                  </a:cubicBezTo>
                  <a:close/>
                  <a:moveTo>
                    <a:pt x="1169" y="1155"/>
                  </a:moveTo>
                  <a:cubicBezTo>
                    <a:pt x="1165" y="1160"/>
                    <a:pt x="1160" y="1159"/>
                    <a:pt x="1167" y="1153"/>
                  </a:cubicBezTo>
                  <a:lnTo>
                    <a:pt x="1169" y="1155"/>
                  </a:lnTo>
                  <a:close/>
                  <a:moveTo>
                    <a:pt x="1239" y="1046"/>
                  </a:moveTo>
                  <a:cubicBezTo>
                    <a:pt x="1240" y="1045"/>
                    <a:pt x="1242" y="1041"/>
                    <a:pt x="1244" y="1040"/>
                  </a:cubicBezTo>
                  <a:cubicBezTo>
                    <a:pt x="1246" y="1042"/>
                    <a:pt x="1241" y="1048"/>
                    <a:pt x="1239" y="1046"/>
                  </a:cubicBezTo>
                  <a:close/>
                  <a:moveTo>
                    <a:pt x="1161" y="1159"/>
                  </a:moveTo>
                  <a:cubicBezTo>
                    <a:pt x="1165" y="1162"/>
                    <a:pt x="1155" y="1170"/>
                    <a:pt x="1153" y="1169"/>
                  </a:cubicBezTo>
                  <a:cubicBezTo>
                    <a:pt x="1152" y="1168"/>
                    <a:pt x="1159" y="1164"/>
                    <a:pt x="1161" y="1159"/>
                  </a:cubicBezTo>
                  <a:close/>
                  <a:moveTo>
                    <a:pt x="1301" y="865"/>
                  </a:moveTo>
                  <a:cubicBezTo>
                    <a:pt x="1302" y="862"/>
                    <a:pt x="1301" y="853"/>
                    <a:pt x="1304" y="855"/>
                  </a:cubicBezTo>
                  <a:cubicBezTo>
                    <a:pt x="1305" y="857"/>
                    <a:pt x="1305" y="859"/>
                    <a:pt x="1304" y="861"/>
                  </a:cubicBezTo>
                  <a:cubicBezTo>
                    <a:pt x="1303" y="864"/>
                    <a:pt x="1302" y="865"/>
                    <a:pt x="1301" y="865"/>
                  </a:cubicBezTo>
                  <a:close/>
                  <a:moveTo>
                    <a:pt x="1291" y="918"/>
                  </a:moveTo>
                  <a:cubicBezTo>
                    <a:pt x="1288" y="918"/>
                    <a:pt x="1289" y="911"/>
                    <a:pt x="1291" y="909"/>
                  </a:cubicBezTo>
                  <a:cubicBezTo>
                    <a:pt x="1293" y="911"/>
                    <a:pt x="1293" y="915"/>
                    <a:pt x="1291" y="918"/>
                  </a:cubicBezTo>
                  <a:close/>
                  <a:moveTo>
                    <a:pt x="548" y="174"/>
                  </a:moveTo>
                  <a:cubicBezTo>
                    <a:pt x="548" y="176"/>
                    <a:pt x="542" y="177"/>
                    <a:pt x="540" y="176"/>
                  </a:cubicBezTo>
                  <a:cubicBezTo>
                    <a:pt x="540" y="174"/>
                    <a:pt x="547" y="173"/>
                    <a:pt x="548" y="174"/>
                  </a:cubicBezTo>
                  <a:close/>
                  <a:moveTo>
                    <a:pt x="1300" y="878"/>
                  </a:moveTo>
                  <a:cubicBezTo>
                    <a:pt x="1299" y="881"/>
                    <a:pt x="1298" y="886"/>
                    <a:pt x="1297" y="890"/>
                  </a:cubicBezTo>
                  <a:cubicBezTo>
                    <a:pt x="1296" y="894"/>
                    <a:pt x="1295" y="898"/>
                    <a:pt x="1293" y="901"/>
                  </a:cubicBezTo>
                  <a:cubicBezTo>
                    <a:pt x="1291" y="900"/>
                    <a:pt x="1292" y="894"/>
                    <a:pt x="1294" y="888"/>
                  </a:cubicBezTo>
                  <a:cubicBezTo>
                    <a:pt x="1295" y="883"/>
                    <a:pt x="1298" y="878"/>
                    <a:pt x="1300" y="878"/>
                  </a:cubicBezTo>
                  <a:close/>
                  <a:moveTo>
                    <a:pt x="1216" y="1086"/>
                  </a:moveTo>
                  <a:cubicBezTo>
                    <a:pt x="1214" y="1090"/>
                    <a:pt x="1209" y="1093"/>
                    <a:pt x="1209" y="1089"/>
                  </a:cubicBezTo>
                  <a:cubicBezTo>
                    <a:pt x="1212" y="1084"/>
                    <a:pt x="1217" y="1082"/>
                    <a:pt x="1216" y="1086"/>
                  </a:cubicBezTo>
                  <a:close/>
                  <a:moveTo>
                    <a:pt x="1095" y="1221"/>
                  </a:moveTo>
                  <a:cubicBezTo>
                    <a:pt x="1095" y="1219"/>
                    <a:pt x="1099" y="1215"/>
                    <a:pt x="1102" y="1212"/>
                  </a:cubicBezTo>
                  <a:cubicBezTo>
                    <a:pt x="1106" y="1209"/>
                    <a:pt x="1110" y="1207"/>
                    <a:pt x="1112" y="1209"/>
                  </a:cubicBezTo>
                  <a:cubicBezTo>
                    <a:pt x="1110" y="1215"/>
                    <a:pt x="1104" y="1214"/>
                    <a:pt x="1101" y="1216"/>
                  </a:cubicBezTo>
                  <a:cubicBezTo>
                    <a:pt x="1098" y="1218"/>
                    <a:pt x="1098" y="1221"/>
                    <a:pt x="1095" y="1221"/>
                  </a:cubicBezTo>
                  <a:close/>
                  <a:moveTo>
                    <a:pt x="604" y="161"/>
                  </a:moveTo>
                  <a:cubicBezTo>
                    <a:pt x="606" y="161"/>
                    <a:pt x="605" y="162"/>
                    <a:pt x="604" y="162"/>
                  </a:cubicBezTo>
                  <a:cubicBezTo>
                    <a:pt x="603" y="165"/>
                    <a:pt x="609" y="162"/>
                    <a:pt x="608" y="165"/>
                  </a:cubicBezTo>
                  <a:cubicBezTo>
                    <a:pt x="603" y="166"/>
                    <a:pt x="599" y="165"/>
                    <a:pt x="598" y="163"/>
                  </a:cubicBezTo>
                  <a:cubicBezTo>
                    <a:pt x="600" y="163"/>
                    <a:pt x="604" y="163"/>
                    <a:pt x="604" y="161"/>
                  </a:cubicBezTo>
                  <a:close/>
                  <a:moveTo>
                    <a:pt x="1195" y="1113"/>
                  </a:moveTo>
                  <a:cubicBezTo>
                    <a:pt x="1194" y="1111"/>
                    <a:pt x="1199" y="1107"/>
                    <a:pt x="1195" y="1107"/>
                  </a:cubicBezTo>
                  <a:cubicBezTo>
                    <a:pt x="1197" y="1103"/>
                    <a:pt x="1199" y="1101"/>
                    <a:pt x="1201" y="1103"/>
                  </a:cubicBezTo>
                  <a:cubicBezTo>
                    <a:pt x="1196" y="1108"/>
                    <a:pt x="1199" y="1111"/>
                    <a:pt x="1195" y="1113"/>
                  </a:cubicBezTo>
                  <a:close/>
                  <a:moveTo>
                    <a:pt x="383" y="249"/>
                  </a:moveTo>
                  <a:cubicBezTo>
                    <a:pt x="383" y="258"/>
                    <a:pt x="369" y="254"/>
                    <a:pt x="383" y="249"/>
                  </a:cubicBezTo>
                  <a:close/>
                  <a:moveTo>
                    <a:pt x="1061" y="1247"/>
                  </a:moveTo>
                  <a:cubicBezTo>
                    <a:pt x="1059" y="1244"/>
                    <a:pt x="1059" y="1244"/>
                    <a:pt x="1059" y="1244"/>
                  </a:cubicBezTo>
                  <a:cubicBezTo>
                    <a:pt x="1062" y="1242"/>
                    <a:pt x="1064" y="1242"/>
                    <a:pt x="1066" y="1241"/>
                  </a:cubicBezTo>
                  <a:cubicBezTo>
                    <a:pt x="1067" y="1242"/>
                    <a:pt x="1064" y="1245"/>
                    <a:pt x="1061" y="1247"/>
                  </a:cubicBezTo>
                  <a:close/>
                  <a:moveTo>
                    <a:pt x="1030" y="1263"/>
                  </a:moveTo>
                  <a:cubicBezTo>
                    <a:pt x="1033" y="1262"/>
                    <a:pt x="1038" y="1256"/>
                    <a:pt x="1038" y="1260"/>
                  </a:cubicBezTo>
                  <a:cubicBezTo>
                    <a:pt x="1035" y="1263"/>
                    <a:pt x="1032" y="1266"/>
                    <a:pt x="1030" y="1263"/>
                  </a:cubicBezTo>
                  <a:close/>
                  <a:moveTo>
                    <a:pt x="1015" y="1275"/>
                  </a:moveTo>
                  <a:cubicBezTo>
                    <a:pt x="1014" y="1271"/>
                    <a:pt x="1023" y="1266"/>
                    <a:pt x="1026" y="1268"/>
                  </a:cubicBezTo>
                  <a:cubicBezTo>
                    <a:pt x="1023" y="1271"/>
                    <a:pt x="1019" y="1273"/>
                    <a:pt x="1015" y="1275"/>
                  </a:cubicBezTo>
                  <a:close/>
                  <a:moveTo>
                    <a:pt x="944" y="213"/>
                  </a:moveTo>
                  <a:cubicBezTo>
                    <a:pt x="942" y="216"/>
                    <a:pt x="938" y="211"/>
                    <a:pt x="936" y="210"/>
                  </a:cubicBezTo>
                  <a:cubicBezTo>
                    <a:pt x="934" y="209"/>
                    <a:pt x="931" y="209"/>
                    <a:pt x="930" y="208"/>
                  </a:cubicBezTo>
                  <a:cubicBezTo>
                    <a:pt x="930" y="208"/>
                    <a:pt x="929" y="206"/>
                    <a:pt x="929" y="206"/>
                  </a:cubicBezTo>
                  <a:cubicBezTo>
                    <a:pt x="927" y="205"/>
                    <a:pt x="923" y="204"/>
                    <a:pt x="920" y="203"/>
                  </a:cubicBezTo>
                  <a:cubicBezTo>
                    <a:pt x="916" y="201"/>
                    <a:pt x="913" y="200"/>
                    <a:pt x="909" y="199"/>
                  </a:cubicBezTo>
                  <a:cubicBezTo>
                    <a:pt x="906" y="197"/>
                    <a:pt x="903" y="196"/>
                    <a:pt x="899" y="194"/>
                  </a:cubicBezTo>
                  <a:cubicBezTo>
                    <a:pt x="900" y="193"/>
                    <a:pt x="906" y="193"/>
                    <a:pt x="908" y="194"/>
                  </a:cubicBezTo>
                  <a:cubicBezTo>
                    <a:pt x="910" y="194"/>
                    <a:pt x="913" y="195"/>
                    <a:pt x="915" y="197"/>
                  </a:cubicBezTo>
                  <a:cubicBezTo>
                    <a:pt x="918" y="198"/>
                    <a:pt x="921" y="200"/>
                    <a:pt x="924" y="202"/>
                  </a:cubicBezTo>
                  <a:cubicBezTo>
                    <a:pt x="925" y="202"/>
                    <a:pt x="926" y="201"/>
                    <a:pt x="927" y="202"/>
                  </a:cubicBezTo>
                  <a:cubicBezTo>
                    <a:pt x="927" y="202"/>
                    <a:pt x="928" y="204"/>
                    <a:pt x="928" y="204"/>
                  </a:cubicBezTo>
                  <a:cubicBezTo>
                    <a:pt x="931" y="205"/>
                    <a:pt x="932" y="204"/>
                    <a:pt x="934" y="206"/>
                  </a:cubicBezTo>
                  <a:cubicBezTo>
                    <a:pt x="938" y="208"/>
                    <a:pt x="941" y="211"/>
                    <a:pt x="944" y="213"/>
                  </a:cubicBezTo>
                  <a:close/>
                  <a:moveTo>
                    <a:pt x="1166" y="1144"/>
                  </a:moveTo>
                  <a:cubicBezTo>
                    <a:pt x="1161" y="1148"/>
                    <a:pt x="1151" y="1161"/>
                    <a:pt x="1149" y="1163"/>
                  </a:cubicBezTo>
                  <a:cubicBezTo>
                    <a:pt x="1146" y="1159"/>
                    <a:pt x="1160" y="1148"/>
                    <a:pt x="1163" y="1141"/>
                  </a:cubicBezTo>
                  <a:lnTo>
                    <a:pt x="1166" y="1144"/>
                  </a:lnTo>
                  <a:close/>
                  <a:moveTo>
                    <a:pt x="1102" y="1210"/>
                  </a:moveTo>
                  <a:cubicBezTo>
                    <a:pt x="1099" y="1209"/>
                    <a:pt x="1100" y="1207"/>
                    <a:pt x="1102" y="1205"/>
                  </a:cubicBezTo>
                  <a:cubicBezTo>
                    <a:pt x="1104" y="1203"/>
                    <a:pt x="1106" y="1201"/>
                    <a:pt x="1108" y="1200"/>
                  </a:cubicBezTo>
                  <a:cubicBezTo>
                    <a:pt x="1109" y="1203"/>
                    <a:pt x="1104" y="1207"/>
                    <a:pt x="1102" y="1210"/>
                  </a:cubicBezTo>
                  <a:close/>
                  <a:moveTo>
                    <a:pt x="1204" y="1090"/>
                  </a:moveTo>
                  <a:cubicBezTo>
                    <a:pt x="1200" y="1089"/>
                    <a:pt x="1205" y="1079"/>
                    <a:pt x="1209" y="1076"/>
                  </a:cubicBezTo>
                  <a:cubicBezTo>
                    <a:pt x="1213" y="1078"/>
                    <a:pt x="1206" y="1085"/>
                    <a:pt x="1204" y="1090"/>
                  </a:cubicBezTo>
                  <a:close/>
                  <a:moveTo>
                    <a:pt x="1173" y="1133"/>
                  </a:moveTo>
                  <a:cubicBezTo>
                    <a:pt x="1168" y="1139"/>
                    <a:pt x="1168" y="1139"/>
                    <a:pt x="1168" y="1139"/>
                  </a:cubicBezTo>
                  <a:cubicBezTo>
                    <a:pt x="1164" y="1138"/>
                    <a:pt x="1171" y="1130"/>
                    <a:pt x="1173" y="1133"/>
                  </a:cubicBezTo>
                  <a:close/>
                  <a:moveTo>
                    <a:pt x="1080" y="1227"/>
                  </a:moveTo>
                  <a:cubicBezTo>
                    <a:pt x="1079" y="1226"/>
                    <a:pt x="1080" y="1224"/>
                    <a:pt x="1081" y="1223"/>
                  </a:cubicBezTo>
                  <a:cubicBezTo>
                    <a:pt x="1082" y="1219"/>
                    <a:pt x="1082" y="1219"/>
                    <a:pt x="1088" y="1214"/>
                  </a:cubicBezTo>
                  <a:cubicBezTo>
                    <a:pt x="1088" y="1218"/>
                    <a:pt x="1087" y="1222"/>
                    <a:pt x="1080" y="1227"/>
                  </a:cubicBezTo>
                  <a:close/>
                  <a:moveTo>
                    <a:pt x="1002" y="242"/>
                  </a:moveTo>
                  <a:cubicBezTo>
                    <a:pt x="1001" y="243"/>
                    <a:pt x="997" y="242"/>
                    <a:pt x="993" y="239"/>
                  </a:cubicBezTo>
                  <a:cubicBezTo>
                    <a:pt x="990" y="237"/>
                    <a:pt x="986" y="234"/>
                    <a:pt x="984" y="233"/>
                  </a:cubicBezTo>
                  <a:cubicBezTo>
                    <a:pt x="986" y="232"/>
                    <a:pt x="989" y="233"/>
                    <a:pt x="993" y="235"/>
                  </a:cubicBezTo>
                  <a:cubicBezTo>
                    <a:pt x="996" y="237"/>
                    <a:pt x="1000" y="241"/>
                    <a:pt x="1002" y="242"/>
                  </a:cubicBezTo>
                  <a:close/>
                  <a:moveTo>
                    <a:pt x="1108" y="1198"/>
                  </a:moveTo>
                  <a:cubicBezTo>
                    <a:pt x="1113" y="1193"/>
                    <a:pt x="1113" y="1193"/>
                    <a:pt x="1113" y="1193"/>
                  </a:cubicBezTo>
                  <a:cubicBezTo>
                    <a:pt x="1116" y="1195"/>
                    <a:pt x="1110" y="1201"/>
                    <a:pt x="1108" y="1198"/>
                  </a:cubicBezTo>
                  <a:close/>
                  <a:moveTo>
                    <a:pt x="1072" y="1232"/>
                  </a:moveTo>
                  <a:cubicBezTo>
                    <a:pt x="1067" y="1235"/>
                    <a:pt x="1059" y="1239"/>
                    <a:pt x="1060" y="1235"/>
                  </a:cubicBezTo>
                  <a:cubicBezTo>
                    <a:pt x="1064" y="1232"/>
                    <a:pt x="1067" y="1230"/>
                    <a:pt x="1071" y="1228"/>
                  </a:cubicBezTo>
                  <a:cubicBezTo>
                    <a:pt x="1073" y="1229"/>
                    <a:pt x="1072" y="1231"/>
                    <a:pt x="1072" y="1232"/>
                  </a:cubicBezTo>
                  <a:close/>
                  <a:moveTo>
                    <a:pt x="576" y="178"/>
                  </a:moveTo>
                  <a:cubicBezTo>
                    <a:pt x="571" y="180"/>
                    <a:pt x="571" y="178"/>
                    <a:pt x="566" y="179"/>
                  </a:cubicBezTo>
                  <a:cubicBezTo>
                    <a:pt x="565" y="177"/>
                    <a:pt x="575" y="176"/>
                    <a:pt x="576" y="178"/>
                  </a:cubicBezTo>
                  <a:close/>
                  <a:moveTo>
                    <a:pt x="645" y="165"/>
                  </a:moveTo>
                  <a:cubicBezTo>
                    <a:pt x="653" y="165"/>
                    <a:pt x="645" y="171"/>
                    <a:pt x="641" y="169"/>
                  </a:cubicBezTo>
                  <a:cubicBezTo>
                    <a:pt x="640" y="166"/>
                    <a:pt x="647" y="167"/>
                    <a:pt x="645" y="165"/>
                  </a:cubicBezTo>
                  <a:close/>
                  <a:moveTo>
                    <a:pt x="983" y="232"/>
                  </a:moveTo>
                  <a:cubicBezTo>
                    <a:pt x="981" y="233"/>
                    <a:pt x="976" y="231"/>
                    <a:pt x="975" y="229"/>
                  </a:cubicBezTo>
                  <a:cubicBezTo>
                    <a:pt x="976" y="227"/>
                    <a:pt x="981" y="230"/>
                    <a:pt x="983" y="232"/>
                  </a:cubicBezTo>
                  <a:close/>
                  <a:moveTo>
                    <a:pt x="1195" y="1101"/>
                  </a:moveTo>
                  <a:cubicBezTo>
                    <a:pt x="1191" y="1107"/>
                    <a:pt x="1188" y="1110"/>
                    <a:pt x="1185" y="1109"/>
                  </a:cubicBezTo>
                  <a:cubicBezTo>
                    <a:pt x="1184" y="1106"/>
                    <a:pt x="1187" y="1106"/>
                    <a:pt x="1189" y="1105"/>
                  </a:cubicBezTo>
                  <a:cubicBezTo>
                    <a:pt x="1191" y="1103"/>
                    <a:pt x="1194" y="1097"/>
                    <a:pt x="1195" y="1101"/>
                  </a:cubicBezTo>
                  <a:close/>
                  <a:moveTo>
                    <a:pt x="916" y="1318"/>
                  </a:moveTo>
                  <a:cubicBezTo>
                    <a:pt x="914" y="1314"/>
                    <a:pt x="922" y="1314"/>
                    <a:pt x="926" y="1313"/>
                  </a:cubicBezTo>
                  <a:cubicBezTo>
                    <a:pt x="926" y="1316"/>
                    <a:pt x="919" y="1317"/>
                    <a:pt x="916" y="1318"/>
                  </a:cubicBezTo>
                  <a:close/>
                  <a:moveTo>
                    <a:pt x="1052" y="1245"/>
                  </a:moveTo>
                  <a:cubicBezTo>
                    <a:pt x="1054" y="1235"/>
                    <a:pt x="1043" y="1253"/>
                    <a:pt x="1036" y="1254"/>
                  </a:cubicBezTo>
                  <a:cubicBezTo>
                    <a:pt x="1036" y="1253"/>
                    <a:pt x="1037" y="1251"/>
                    <a:pt x="1039" y="1250"/>
                  </a:cubicBezTo>
                  <a:cubicBezTo>
                    <a:pt x="1037" y="1248"/>
                    <a:pt x="1032" y="1252"/>
                    <a:pt x="1034" y="1248"/>
                  </a:cubicBezTo>
                  <a:cubicBezTo>
                    <a:pt x="1040" y="1243"/>
                    <a:pt x="1045" y="1244"/>
                    <a:pt x="1049" y="1242"/>
                  </a:cubicBezTo>
                  <a:cubicBezTo>
                    <a:pt x="1052" y="1240"/>
                    <a:pt x="1054" y="1235"/>
                    <a:pt x="1058" y="1235"/>
                  </a:cubicBezTo>
                  <a:cubicBezTo>
                    <a:pt x="1057" y="1237"/>
                    <a:pt x="1057" y="1238"/>
                    <a:pt x="1056" y="1240"/>
                  </a:cubicBezTo>
                  <a:cubicBezTo>
                    <a:pt x="1055" y="1242"/>
                    <a:pt x="1053" y="1243"/>
                    <a:pt x="1052" y="1245"/>
                  </a:cubicBezTo>
                  <a:close/>
                  <a:moveTo>
                    <a:pt x="1133" y="1173"/>
                  </a:moveTo>
                  <a:cubicBezTo>
                    <a:pt x="1131" y="1172"/>
                    <a:pt x="1132" y="1171"/>
                    <a:pt x="1135" y="1168"/>
                  </a:cubicBezTo>
                  <a:cubicBezTo>
                    <a:pt x="1131" y="1169"/>
                    <a:pt x="1126" y="1174"/>
                    <a:pt x="1122" y="1179"/>
                  </a:cubicBezTo>
                  <a:cubicBezTo>
                    <a:pt x="1121" y="1180"/>
                    <a:pt x="1120" y="1181"/>
                    <a:pt x="1119" y="1182"/>
                  </a:cubicBezTo>
                  <a:cubicBezTo>
                    <a:pt x="1118" y="1183"/>
                    <a:pt x="1117" y="1184"/>
                    <a:pt x="1116" y="1184"/>
                  </a:cubicBezTo>
                  <a:cubicBezTo>
                    <a:pt x="1114" y="1186"/>
                    <a:pt x="1112" y="1186"/>
                    <a:pt x="1110" y="1186"/>
                  </a:cubicBezTo>
                  <a:cubicBezTo>
                    <a:pt x="1111" y="1183"/>
                    <a:pt x="1114" y="1181"/>
                    <a:pt x="1116" y="1179"/>
                  </a:cubicBezTo>
                  <a:cubicBezTo>
                    <a:pt x="1119" y="1178"/>
                    <a:pt x="1121" y="1177"/>
                    <a:pt x="1123" y="1175"/>
                  </a:cubicBezTo>
                  <a:cubicBezTo>
                    <a:pt x="1126" y="1172"/>
                    <a:pt x="1127" y="1169"/>
                    <a:pt x="1132" y="1165"/>
                  </a:cubicBezTo>
                  <a:cubicBezTo>
                    <a:pt x="1131" y="1165"/>
                    <a:pt x="1133" y="1165"/>
                    <a:pt x="1133" y="1164"/>
                  </a:cubicBezTo>
                  <a:cubicBezTo>
                    <a:pt x="1134" y="1163"/>
                    <a:pt x="1136" y="1162"/>
                    <a:pt x="1139" y="1159"/>
                  </a:cubicBezTo>
                  <a:cubicBezTo>
                    <a:pt x="1141" y="1157"/>
                    <a:pt x="1144" y="1154"/>
                    <a:pt x="1146" y="1150"/>
                  </a:cubicBezTo>
                  <a:cubicBezTo>
                    <a:pt x="1150" y="1150"/>
                    <a:pt x="1143" y="1155"/>
                    <a:pt x="1145" y="1156"/>
                  </a:cubicBezTo>
                  <a:cubicBezTo>
                    <a:pt x="1146" y="1157"/>
                    <a:pt x="1150" y="1148"/>
                    <a:pt x="1151" y="1152"/>
                  </a:cubicBezTo>
                  <a:cubicBezTo>
                    <a:pt x="1146" y="1159"/>
                    <a:pt x="1141" y="1165"/>
                    <a:pt x="1136" y="1165"/>
                  </a:cubicBezTo>
                  <a:cubicBezTo>
                    <a:pt x="1136" y="1168"/>
                    <a:pt x="1138" y="1169"/>
                    <a:pt x="1133" y="1173"/>
                  </a:cubicBezTo>
                  <a:close/>
                  <a:moveTo>
                    <a:pt x="864" y="1333"/>
                  </a:moveTo>
                  <a:cubicBezTo>
                    <a:pt x="861" y="1334"/>
                    <a:pt x="860" y="1332"/>
                    <a:pt x="858" y="1333"/>
                  </a:cubicBezTo>
                  <a:cubicBezTo>
                    <a:pt x="856" y="1333"/>
                    <a:pt x="852" y="1336"/>
                    <a:pt x="852" y="1333"/>
                  </a:cubicBezTo>
                  <a:cubicBezTo>
                    <a:pt x="858" y="1331"/>
                    <a:pt x="862" y="1331"/>
                    <a:pt x="864" y="1333"/>
                  </a:cubicBezTo>
                  <a:close/>
                  <a:moveTo>
                    <a:pt x="775" y="172"/>
                  </a:moveTo>
                  <a:cubicBezTo>
                    <a:pt x="772" y="171"/>
                    <a:pt x="772" y="172"/>
                    <a:pt x="770" y="172"/>
                  </a:cubicBezTo>
                  <a:cubicBezTo>
                    <a:pt x="768" y="172"/>
                    <a:pt x="767" y="170"/>
                    <a:pt x="767" y="170"/>
                  </a:cubicBezTo>
                  <a:cubicBezTo>
                    <a:pt x="765" y="170"/>
                    <a:pt x="757" y="172"/>
                    <a:pt x="757" y="168"/>
                  </a:cubicBezTo>
                  <a:cubicBezTo>
                    <a:pt x="761" y="168"/>
                    <a:pt x="776" y="168"/>
                    <a:pt x="775" y="172"/>
                  </a:cubicBezTo>
                  <a:close/>
                  <a:moveTo>
                    <a:pt x="814" y="178"/>
                  </a:moveTo>
                  <a:cubicBezTo>
                    <a:pt x="805" y="176"/>
                    <a:pt x="805" y="176"/>
                    <a:pt x="805" y="176"/>
                  </a:cubicBezTo>
                  <a:cubicBezTo>
                    <a:pt x="805" y="173"/>
                    <a:pt x="816" y="174"/>
                    <a:pt x="814" y="178"/>
                  </a:cubicBezTo>
                  <a:close/>
                  <a:moveTo>
                    <a:pt x="511" y="202"/>
                  </a:moveTo>
                  <a:cubicBezTo>
                    <a:pt x="510" y="203"/>
                    <a:pt x="505" y="205"/>
                    <a:pt x="501" y="206"/>
                  </a:cubicBezTo>
                  <a:cubicBezTo>
                    <a:pt x="496" y="202"/>
                    <a:pt x="511" y="197"/>
                    <a:pt x="511" y="202"/>
                  </a:cubicBezTo>
                  <a:close/>
                  <a:moveTo>
                    <a:pt x="828" y="179"/>
                  </a:moveTo>
                  <a:cubicBezTo>
                    <a:pt x="833" y="180"/>
                    <a:pt x="837" y="181"/>
                    <a:pt x="836" y="183"/>
                  </a:cubicBezTo>
                  <a:cubicBezTo>
                    <a:pt x="832" y="184"/>
                    <a:pt x="828" y="181"/>
                    <a:pt x="828" y="179"/>
                  </a:cubicBezTo>
                  <a:close/>
                  <a:moveTo>
                    <a:pt x="861" y="187"/>
                  </a:moveTo>
                  <a:cubicBezTo>
                    <a:pt x="864" y="190"/>
                    <a:pt x="868" y="189"/>
                    <a:pt x="871" y="192"/>
                  </a:cubicBezTo>
                  <a:cubicBezTo>
                    <a:pt x="870" y="192"/>
                    <a:pt x="869" y="193"/>
                    <a:pt x="869" y="194"/>
                  </a:cubicBezTo>
                  <a:cubicBezTo>
                    <a:pt x="865" y="192"/>
                    <a:pt x="861" y="190"/>
                    <a:pt x="861" y="187"/>
                  </a:cubicBezTo>
                  <a:close/>
                  <a:moveTo>
                    <a:pt x="536" y="195"/>
                  </a:moveTo>
                  <a:cubicBezTo>
                    <a:pt x="532" y="196"/>
                    <a:pt x="528" y="197"/>
                    <a:pt x="527" y="195"/>
                  </a:cubicBezTo>
                  <a:cubicBezTo>
                    <a:pt x="530" y="193"/>
                    <a:pt x="536" y="191"/>
                    <a:pt x="536" y="195"/>
                  </a:cubicBezTo>
                  <a:close/>
                  <a:moveTo>
                    <a:pt x="874" y="193"/>
                  </a:moveTo>
                  <a:cubicBezTo>
                    <a:pt x="882" y="195"/>
                    <a:pt x="882" y="195"/>
                    <a:pt x="882" y="195"/>
                  </a:cubicBezTo>
                  <a:cubicBezTo>
                    <a:pt x="883" y="198"/>
                    <a:pt x="871" y="195"/>
                    <a:pt x="874" y="193"/>
                  </a:cubicBezTo>
                  <a:close/>
                  <a:moveTo>
                    <a:pt x="1017" y="1262"/>
                  </a:moveTo>
                  <a:cubicBezTo>
                    <a:pt x="1020" y="1258"/>
                    <a:pt x="1023" y="1255"/>
                    <a:pt x="1029" y="1252"/>
                  </a:cubicBezTo>
                  <a:cubicBezTo>
                    <a:pt x="1030" y="1255"/>
                    <a:pt x="1021" y="1259"/>
                    <a:pt x="1017" y="1262"/>
                  </a:cubicBezTo>
                  <a:close/>
                  <a:moveTo>
                    <a:pt x="1109" y="1189"/>
                  </a:moveTo>
                  <a:cubicBezTo>
                    <a:pt x="1103" y="1200"/>
                    <a:pt x="1099" y="1188"/>
                    <a:pt x="1109" y="1189"/>
                  </a:cubicBezTo>
                  <a:close/>
                  <a:moveTo>
                    <a:pt x="966" y="1288"/>
                  </a:moveTo>
                  <a:cubicBezTo>
                    <a:pt x="964" y="1286"/>
                    <a:pt x="969" y="1283"/>
                    <a:pt x="972" y="1283"/>
                  </a:cubicBezTo>
                  <a:cubicBezTo>
                    <a:pt x="973" y="1285"/>
                    <a:pt x="969" y="1287"/>
                    <a:pt x="966" y="1288"/>
                  </a:cubicBezTo>
                  <a:close/>
                  <a:moveTo>
                    <a:pt x="934" y="1303"/>
                  </a:moveTo>
                  <a:cubicBezTo>
                    <a:pt x="932" y="1303"/>
                    <a:pt x="931" y="1301"/>
                    <a:pt x="928" y="1301"/>
                  </a:cubicBezTo>
                  <a:cubicBezTo>
                    <a:pt x="931" y="1300"/>
                    <a:pt x="945" y="1293"/>
                    <a:pt x="950" y="1292"/>
                  </a:cubicBezTo>
                  <a:cubicBezTo>
                    <a:pt x="952" y="1295"/>
                    <a:pt x="944" y="1296"/>
                    <a:pt x="941" y="1298"/>
                  </a:cubicBezTo>
                  <a:cubicBezTo>
                    <a:pt x="937" y="1300"/>
                    <a:pt x="937" y="1302"/>
                    <a:pt x="934" y="1303"/>
                  </a:cubicBezTo>
                  <a:close/>
                  <a:moveTo>
                    <a:pt x="743" y="1348"/>
                  </a:moveTo>
                  <a:cubicBezTo>
                    <a:pt x="741" y="1345"/>
                    <a:pt x="754" y="1344"/>
                    <a:pt x="753" y="1347"/>
                  </a:cubicBezTo>
                  <a:cubicBezTo>
                    <a:pt x="751" y="1348"/>
                    <a:pt x="747" y="1348"/>
                    <a:pt x="743" y="1348"/>
                  </a:cubicBezTo>
                  <a:close/>
                  <a:moveTo>
                    <a:pt x="1099" y="1197"/>
                  </a:moveTo>
                  <a:cubicBezTo>
                    <a:pt x="1095" y="1201"/>
                    <a:pt x="1092" y="1201"/>
                    <a:pt x="1091" y="1200"/>
                  </a:cubicBezTo>
                  <a:cubicBezTo>
                    <a:pt x="1095" y="1196"/>
                    <a:pt x="1097" y="1195"/>
                    <a:pt x="1099" y="1197"/>
                  </a:cubicBezTo>
                  <a:close/>
                  <a:moveTo>
                    <a:pt x="1127" y="354"/>
                  </a:moveTo>
                  <a:cubicBezTo>
                    <a:pt x="1122" y="355"/>
                    <a:pt x="1121" y="348"/>
                    <a:pt x="1120" y="345"/>
                  </a:cubicBezTo>
                  <a:cubicBezTo>
                    <a:pt x="1124" y="345"/>
                    <a:pt x="1126" y="351"/>
                    <a:pt x="1127" y="354"/>
                  </a:cubicBezTo>
                  <a:close/>
                  <a:moveTo>
                    <a:pt x="1138" y="363"/>
                  </a:moveTo>
                  <a:cubicBezTo>
                    <a:pt x="1135" y="366"/>
                    <a:pt x="1127" y="356"/>
                    <a:pt x="1127" y="353"/>
                  </a:cubicBezTo>
                  <a:cubicBezTo>
                    <a:pt x="1131" y="353"/>
                    <a:pt x="1134" y="359"/>
                    <a:pt x="1138" y="363"/>
                  </a:cubicBezTo>
                  <a:close/>
                  <a:moveTo>
                    <a:pt x="907" y="1307"/>
                  </a:moveTo>
                  <a:cubicBezTo>
                    <a:pt x="913" y="1305"/>
                    <a:pt x="922" y="1301"/>
                    <a:pt x="926" y="1301"/>
                  </a:cubicBezTo>
                  <a:cubicBezTo>
                    <a:pt x="928" y="1303"/>
                    <a:pt x="919" y="1307"/>
                    <a:pt x="917" y="1307"/>
                  </a:cubicBezTo>
                  <a:cubicBezTo>
                    <a:pt x="914" y="1308"/>
                    <a:pt x="906" y="1310"/>
                    <a:pt x="907" y="1307"/>
                  </a:cubicBezTo>
                  <a:close/>
                  <a:moveTo>
                    <a:pt x="855" y="1326"/>
                  </a:moveTo>
                  <a:cubicBezTo>
                    <a:pt x="852" y="1331"/>
                    <a:pt x="846" y="1328"/>
                    <a:pt x="841" y="1329"/>
                  </a:cubicBezTo>
                  <a:cubicBezTo>
                    <a:pt x="842" y="1327"/>
                    <a:pt x="845" y="1326"/>
                    <a:pt x="847" y="1326"/>
                  </a:cubicBezTo>
                  <a:cubicBezTo>
                    <a:pt x="847" y="1326"/>
                    <a:pt x="847" y="1328"/>
                    <a:pt x="848" y="1328"/>
                  </a:cubicBezTo>
                  <a:cubicBezTo>
                    <a:pt x="851" y="1329"/>
                    <a:pt x="854" y="1323"/>
                    <a:pt x="855" y="1326"/>
                  </a:cubicBezTo>
                  <a:close/>
                  <a:moveTo>
                    <a:pt x="809" y="1336"/>
                  </a:moveTo>
                  <a:cubicBezTo>
                    <a:pt x="812" y="1336"/>
                    <a:pt x="820" y="1332"/>
                    <a:pt x="820" y="1335"/>
                  </a:cubicBezTo>
                  <a:cubicBezTo>
                    <a:pt x="818" y="1337"/>
                    <a:pt x="808" y="1340"/>
                    <a:pt x="809" y="1336"/>
                  </a:cubicBezTo>
                  <a:close/>
                  <a:moveTo>
                    <a:pt x="590" y="183"/>
                  </a:moveTo>
                  <a:cubicBezTo>
                    <a:pt x="594" y="183"/>
                    <a:pt x="597" y="182"/>
                    <a:pt x="601" y="181"/>
                  </a:cubicBezTo>
                  <a:cubicBezTo>
                    <a:pt x="601" y="183"/>
                    <a:pt x="601" y="183"/>
                    <a:pt x="601" y="183"/>
                  </a:cubicBezTo>
                  <a:cubicBezTo>
                    <a:pt x="598" y="183"/>
                    <a:pt x="594" y="184"/>
                    <a:pt x="590" y="185"/>
                  </a:cubicBezTo>
                  <a:lnTo>
                    <a:pt x="590" y="183"/>
                  </a:lnTo>
                  <a:close/>
                  <a:moveTo>
                    <a:pt x="1096" y="322"/>
                  </a:moveTo>
                  <a:cubicBezTo>
                    <a:pt x="1099" y="324"/>
                    <a:pt x="1101" y="326"/>
                    <a:pt x="1101" y="328"/>
                  </a:cubicBezTo>
                  <a:cubicBezTo>
                    <a:pt x="1100" y="330"/>
                    <a:pt x="1098" y="331"/>
                    <a:pt x="1094" y="327"/>
                  </a:cubicBezTo>
                  <a:cubicBezTo>
                    <a:pt x="1095" y="326"/>
                    <a:pt x="1097" y="328"/>
                    <a:pt x="1098" y="327"/>
                  </a:cubicBezTo>
                  <a:cubicBezTo>
                    <a:pt x="1100" y="326"/>
                    <a:pt x="1092" y="323"/>
                    <a:pt x="1096" y="322"/>
                  </a:cubicBezTo>
                  <a:close/>
                  <a:moveTo>
                    <a:pt x="1181" y="425"/>
                  </a:moveTo>
                  <a:cubicBezTo>
                    <a:pt x="1179" y="421"/>
                    <a:pt x="1177" y="416"/>
                    <a:pt x="1175" y="412"/>
                  </a:cubicBezTo>
                  <a:cubicBezTo>
                    <a:pt x="1180" y="415"/>
                    <a:pt x="1184" y="422"/>
                    <a:pt x="1181" y="425"/>
                  </a:cubicBezTo>
                  <a:close/>
                  <a:moveTo>
                    <a:pt x="905" y="1311"/>
                  </a:moveTo>
                  <a:cubicBezTo>
                    <a:pt x="901" y="1313"/>
                    <a:pt x="899" y="1312"/>
                    <a:pt x="896" y="1313"/>
                  </a:cubicBezTo>
                  <a:cubicBezTo>
                    <a:pt x="897" y="1311"/>
                    <a:pt x="901" y="1309"/>
                    <a:pt x="905" y="1308"/>
                  </a:cubicBezTo>
                  <a:cubicBezTo>
                    <a:pt x="905" y="1309"/>
                    <a:pt x="904" y="1310"/>
                    <a:pt x="905" y="1311"/>
                  </a:cubicBezTo>
                  <a:close/>
                  <a:moveTo>
                    <a:pt x="672" y="1343"/>
                  </a:moveTo>
                  <a:cubicBezTo>
                    <a:pt x="675" y="1343"/>
                    <a:pt x="682" y="1342"/>
                    <a:pt x="680" y="1345"/>
                  </a:cubicBezTo>
                  <a:cubicBezTo>
                    <a:pt x="676" y="1345"/>
                    <a:pt x="672" y="1346"/>
                    <a:pt x="672" y="1343"/>
                  </a:cubicBezTo>
                  <a:close/>
                  <a:moveTo>
                    <a:pt x="658" y="1342"/>
                  </a:moveTo>
                  <a:cubicBezTo>
                    <a:pt x="663" y="1343"/>
                    <a:pt x="666" y="1340"/>
                    <a:pt x="666" y="1344"/>
                  </a:cubicBezTo>
                  <a:cubicBezTo>
                    <a:pt x="664" y="1345"/>
                    <a:pt x="658" y="1344"/>
                    <a:pt x="658" y="1342"/>
                  </a:cubicBezTo>
                  <a:close/>
                  <a:moveTo>
                    <a:pt x="1148" y="377"/>
                  </a:moveTo>
                  <a:cubicBezTo>
                    <a:pt x="1152" y="382"/>
                    <a:pt x="1152" y="382"/>
                    <a:pt x="1152" y="382"/>
                  </a:cubicBezTo>
                  <a:cubicBezTo>
                    <a:pt x="1150" y="385"/>
                    <a:pt x="1145" y="379"/>
                    <a:pt x="1148" y="377"/>
                  </a:cubicBezTo>
                  <a:close/>
                  <a:moveTo>
                    <a:pt x="1157" y="388"/>
                  </a:moveTo>
                  <a:cubicBezTo>
                    <a:pt x="1161" y="393"/>
                    <a:pt x="1163" y="396"/>
                    <a:pt x="1161" y="399"/>
                  </a:cubicBezTo>
                  <a:cubicBezTo>
                    <a:pt x="1159" y="398"/>
                    <a:pt x="1158" y="396"/>
                    <a:pt x="1157" y="393"/>
                  </a:cubicBezTo>
                  <a:cubicBezTo>
                    <a:pt x="1156" y="391"/>
                    <a:pt x="1156" y="389"/>
                    <a:pt x="1157" y="388"/>
                  </a:cubicBezTo>
                  <a:close/>
                  <a:moveTo>
                    <a:pt x="631" y="1341"/>
                  </a:moveTo>
                  <a:cubicBezTo>
                    <a:pt x="623" y="1340"/>
                    <a:pt x="623" y="1340"/>
                    <a:pt x="623" y="1340"/>
                  </a:cubicBezTo>
                  <a:cubicBezTo>
                    <a:pt x="622" y="1336"/>
                    <a:pt x="633" y="1338"/>
                    <a:pt x="631" y="1341"/>
                  </a:cubicBezTo>
                  <a:close/>
                  <a:moveTo>
                    <a:pt x="1192" y="437"/>
                  </a:moveTo>
                  <a:cubicBezTo>
                    <a:pt x="1189" y="439"/>
                    <a:pt x="1189" y="439"/>
                    <a:pt x="1189" y="439"/>
                  </a:cubicBezTo>
                  <a:cubicBezTo>
                    <a:pt x="1188" y="436"/>
                    <a:pt x="1182" y="431"/>
                    <a:pt x="1184" y="429"/>
                  </a:cubicBezTo>
                  <a:cubicBezTo>
                    <a:pt x="1186" y="428"/>
                    <a:pt x="1189" y="433"/>
                    <a:pt x="1192" y="437"/>
                  </a:cubicBezTo>
                  <a:close/>
                  <a:moveTo>
                    <a:pt x="1199" y="458"/>
                  </a:moveTo>
                  <a:cubicBezTo>
                    <a:pt x="1195" y="454"/>
                    <a:pt x="1199" y="453"/>
                    <a:pt x="1197" y="450"/>
                  </a:cubicBezTo>
                  <a:cubicBezTo>
                    <a:pt x="1196" y="447"/>
                    <a:pt x="1192" y="446"/>
                    <a:pt x="1192" y="442"/>
                  </a:cubicBezTo>
                  <a:cubicBezTo>
                    <a:pt x="1195" y="439"/>
                    <a:pt x="1196" y="447"/>
                    <a:pt x="1198" y="450"/>
                  </a:cubicBezTo>
                  <a:cubicBezTo>
                    <a:pt x="1200" y="453"/>
                    <a:pt x="1208" y="462"/>
                    <a:pt x="1206" y="467"/>
                  </a:cubicBezTo>
                  <a:cubicBezTo>
                    <a:pt x="1207" y="469"/>
                    <a:pt x="1206" y="466"/>
                    <a:pt x="1205" y="463"/>
                  </a:cubicBezTo>
                  <a:cubicBezTo>
                    <a:pt x="1204" y="460"/>
                    <a:pt x="1201" y="457"/>
                    <a:pt x="1199" y="458"/>
                  </a:cubicBezTo>
                  <a:close/>
                  <a:moveTo>
                    <a:pt x="1251" y="962"/>
                  </a:moveTo>
                  <a:cubicBezTo>
                    <a:pt x="1249" y="960"/>
                    <a:pt x="1254" y="947"/>
                    <a:pt x="1256" y="944"/>
                  </a:cubicBezTo>
                  <a:cubicBezTo>
                    <a:pt x="1259" y="946"/>
                    <a:pt x="1253" y="959"/>
                    <a:pt x="1251" y="962"/>
                  </a:cubicBezTo>
                  <a:close/>
                  <a:moveTo>
                    <a:pt x="1137" y="1145"/>
                  </a:moveTo>
                  <a:cubicBezTo>
                    <a:pt x="1134" y="1140"/>
                    <a:pt x="1144" y="1134"/>
                    <a:pt x="1147" y="1131"/>
                  </a:cubicBezTo>
                  <a:cubicBezTo>
                    <a:pt x="1150" y="1127"/>
                    <a:pt x="1154" y="1122"/>
                    <a:pt x="1158" y="1116"/>
                  </a:cubicBezTo>
                  <a:cubicBezTo>
                    <a:pt x="1160" y="1113"/>
                    <a:pt x="1163" y="1111"/>
                    <a:pt x="1165" y="1108"/>
                  </a:cubicBezTo>
                  <a:cubicBezTo>
                    <a:pt x="1167" y="1105"/>
                    <a:pt x="1169" y="1102"/>
                    <a:pt x="1171" y="1099"/>
                  </a:cubicBezTo>
                  <a:cubicBezTo>
                    <a:pt x="1172" y="1097"/>
                    <a:pt x="1176" y="1094"/>
                    <a:pt x="1178" y="1091"/>
                  </a:cubicBezTo>
                  <a:cubicBezTo>
                    <a:pt x="1179" y="1089"/>
                    <a:pt x="1179" y="1088"/>
                    <a:pt x="1180" y="1086"/>
                  </a:cubicBezTo>
                  <a:cubicBezTo>
                    <a:pt x="1180" y="1085"/>
                    <a:pt x="1181" y="1083"/>
                    <a:pt x="1181" y="1082"/>
                  </a:cubicBezTo>
                  <a:cubicBezTo>
                    <a:pt x="1183" y="1080"/>
                    <a:pt x="1186" y="1078"/>
                    <a:pt x="1188" y="1075"/>
                  </a:cubicBezTo>
                  <a:cubicBezTo>
                    <a:pt x="1192" y="1070"/>
                    <a:pt x="1197" y="1064"/>
                    <a:pt x="1200" y="1057"/>
                  </a:cubicBezTo>
                  <a:cubicBezTo>
                    <a:pt x="1204" y="1050"/>
                    <a:pt x="1208" y="1043"/>
                    <a:pt x="1211" y="1037"/>
                  </a:cubicBezTo>
                  <a:cubicBezTo>
                    <a:pt x="1214" y="1031"/>
                    <a:pt x="1218" y="1026"/>
                    <a:pt x="1221" y="1021"/>
                  </a:cubicBezTo>
                  <a:cubicBezTo>
                    <a:pt x="1224" y="1016"/>
                    <a:pt x="1225" y="1009"/>
                    <a:pt x="1227" y="1005"/>
                  </a:cubicBezTo>
                  <a:cubicBezTo>
                    <a:pt x="1229" y="1001"/>
                    <a:pt x="1232" y="999"/>
                    <a:pt x="1234" y="996"/>
                  </a:cubicBezTo>
                  <a:cubicBezTo>
                    <a:pt x="1236" y="992"/>
                    <a:pt x="1238" y="987"/>
                    <a:pt x="1239" y="983"/>
                  </a:cubicBezTo>
                  <a:cubicBezTo>
                    <a:pt x="1241" y="978"/>
                    <a:pt x="1243" y="974"/>
                    <a:pt x="1245" y="970"/>
                  </a:cubicBezTo>
                  <a:cubicBezTo>
                    <a:pt x="1248" y="971"/>
                    <a:pt x="1248" y="971"/>
                    <a:pt x="1248" y="971"/>
                  </a:cubicBezTo>
                  <a:cubicBezTo>
                    <a:pt x="1248" y="977"/>
                    <a:pt x="1245" y="977"/>
                    <a:pt x="1243" y="981"/>
                  </a:cubicBezTo>
                  <a:cubicBezTo>
                    <a:pt x="1238" y="991"/>
                    <a:pt x="1235" y="1000"/>
                    <a:pt x="1230" y="1009"/>
                  </a:cubicBezTo>
                  <a:cubicBezTo>
                    <a:pt x="1227" y="1017"/>
                    <a:pt x="1223" y="1024"/>
                    <a:pt x="1219" y="1032"/>
                  </a:cubicBezTo>
                  <a:cubicBezTo>
                    <a:pt x="1217" y="1035"/>
                    <a:pt x="1215" y="1038"/>
                    <a:pt x="1213" y="1042"/>
                  </a:cubicBezTo>
                  <a:cubicBezTo>
                    <a:pt x="1211" y="1045"/>
                    <a:pt x="1209" y="1048"/>
                    <a:pt x="1207" y="1051"/>
                  </a:cubicBezTo>
                  <a:cubicBezTo>
                    <a:pt x="1205" y="1054"/>
                    <a:pt x="1205" y="1056"/>
                    <a:pt x="1203" y="1059"/>
                  </a:cubicBezTo>
                  <a:cubicBezTo>
                    <a:pt x="1202" y="1061"/>
                    <a:pt x="1201" y="1063"/>
                    <a:pt x="1199" y="1065"/>
                  </a:cubicBezTo>
                  <a:cubicBezTo>
                    <a:pt x="1197" y="1067"/>
                    <a:pt x="1196" y="1068"/>
                    <a:pt x="1194" y="1070"/>
                  </a:cubicBezTo>
                  <a:cubicBezTo>
                    <a:pt x="1193" y="1073"/>
                    <a:pt x="1192" y="1076"/>
                    <a:pt x="1190" y="1079"/>
                  </a:cubicBezTo>
                  <a:cubicBezTo>
                    <a:pt x="1189" y="1081"/>
                    <a:pt x="1186" y="1083"/>
                    <a:pt x="1185" y="1085"/>
                  </a:cubicBezTo>
                  <a:cubicBezTo>
                    <a:pt x="1183" y="1088"/>
                    <a:pt x="1182" y="1092"/>
                    <a:pt x="1180" y="1095"/>
                  </a:cubicBezTo>
                  <a:cubicBezTo>
                    <a:pt x="1179" y="1097"/>
                    <a:pt x="1178" y="1097"/>
                    <a:pt x="1176" y="1099"/>
                  </a:cubicBezTo>
                  <a:cubicBezTo>
                    <a:pt x="1174" y="1101"/>
                    <a:pt x="1175" y="1102"/>
                    <a:pt x="1174" y="1104"/>
                  </a:cubicBezTo>
                  <a:cubicBezTo>
                    <a:pt x="1171" y="1107"/>
                    <a:pt x="1167" y="1110"/>
                    <a:pt x="1164" y="1114"/>
                  </a:cubicBezTo>
                  <a:cubicBezTo>
                    <a:pt x="1160" y="1118"/>
                    <a:pt x="1156" y="1124"/>
                    <a:pt x="1152" y="1129"/>
                  </a:cubicBezTo>
                  <a:cubicBezTo>
                    <a:pt x="1150" y="1132"/>
                    <a:pt x="1148" y="1135"/>
                    <a:pt x="1145" y="1137"/>
                  </a:cubicBezTo>
                  <a:cubicBezTo>
                    <a:pt x="1143" y="1140"/>
                    <a:pt x="1140" y="1142"/>
                    <a:pt x="1137" y="1145"/>
                  </a:cubicBezTo>
                  <a:close/>
                  <a:moveTo>
                    <a:pt x="841" y="1327"/>
                  </a:moveTo>
                  <a:cubicBezTo>
                    <a:pt x="840" y="1329"/>
                    <a:pt x="830" y="1330"/>
                    <a:pt x="831" y="1327"/>
                  </a:cubicBezTo>
                  <a:cubicBezTo>
                    <a:pt x="836" y="1325"/>
                    <a:pt x="838" y="1326"/>
                    <a:pt x="841" y="1327"/>
                  </a:cubicBezTo>
                  <a:close/>
                  <a:moveTo>
                    <a:pt x="797" y="1335"/>
                  </a:moveTo>
                  <a:cubicBezTo>
                    <a:pt x="797" y="1332"/>
                    <a:pt x="797" y="1332"/>
                    <a:pt x="797" y="1332"/>
                  </a:cubicBezTo>
                  <a:cubicBezTo>
                    <a:pt x="804" y="1332"/>
                    <a:pt x="811" y="1328"/>
                    <a:pt x="813" y="1332"/>
                  </a:cubicBezTo>
                  <a:cubicBezTo>
                    <a:pt x="807" y="1333"/>
                    <a:pt x="801" y="1333"/>
                    <a:pt x="797" y="1335"/>
                  </a:cubicBezTo>
                  <a:close/>
                  <a:moveTo>
                    <a:pt x="1232" y="520"/>
                  </a:moveTo>
                  <a:cubicBezTo>
                    <a:pt x="1230" y="516"/>
                    <a:pt x="1232" y="516"/>
                    <a:pt x="1230" y="513"/>
                  </a:cubicBezTo>
                  <a:cubicBezTo>
                    <a:pt x="1232" y="512"/>
                    <a:pt x="1236" y="520"/>
                    <a:pt x="1232" y="520"/>
                  </a:cubicBezTo>
                  <a:close/>
                  <a:moveTo>
                    <a:pt x="699" y="1337"/>
                  </a:moveTo>
                  <a:cubicBezTo>
                    <a:pt x="704" y="1337"/>
                    <a:pt x="706" y="1335"/>
                    <a:pt x="710" y="1337"/>
                  </a:cubicBezTo>
                  <a:cubicBezTo>
                    <a:pt x="702" y="1340"/>
                    <a:pt x="713" y="1336"/>
                    <a:pt x="713" y="1341"/>
                  </a:cubicBezTo>
                  <a:cubicBezTo>
                    <a:pt x="708" y="1343"/>
                    <a:pt x="699" y="1340"/>
                    <a:pt x="699" y="1337"/>
                  </a:cubicBezTo>
                  <a:close/>
                  <a:moveTo>
                    <a:pt x="524" y="1312"/>
                  </a:moveTo>
                  <a:cubicBezTo>
                    <a:pt x="529" y="1309"/>
                    <a:pt x="539" y="1318"/>
                    <a:pt x="545" y="1317"/>
                  </a:cubicBezTo>
                  <a:cubicBezTo>
                    <a:pt x="545" y="1318"/>
                    <a:pt x="547" y="1318"/>
                    <a:pt x="548" y="1319"/>
                  </a:cubicBezTo>
                  <a:cubicBezTo>
                    <a:pt x="544" y="1321"/>
                    <a:pt x="528" y="1315"/>
                    <a:pt x="524" y="1312"/>
                  </a:cubicBezTo>
                  <a:close/>
                  <a:moveTo>
                    <a:pt x="457" y="1282"/>
                  </a:moveTo>
                  <a:cubicBezTo>
                    <a:pt x="460" y="1281"/>
                    <a:pt x="465" y="1286"/>
                    <a:pt x="466" y="1287"/>
                  </a:cubicBezTo>
                  <a:cubicBezTo>
                    <a:pt x="463" y="1290"/>
                    <a:pt x="457" y="1284"/>
                    <a:pt x="457" y="1282"/>
                  </a:cubicBezTo>
                  <a:close/>
                  <a:moveTo>
                    <a:pt x="478" y="1292"/>
                  </a:moveTo>
                  <a:cubicBezTo>
                    <a:pt x="477" y="1294"/>
                    <a:pt x="471" y="1290"/>
                    <a:pt x="469" y="1289"/>
                  </a:cubicBezTo>
                  <a:cubicBezTo>
                    <a:pt x="469" y="1288"/>
                    <a:pt x="471" y="1289"/>
                    <a:pt x="473" y="1289"/>
                  </a:cubicBezTo>
                  <a:cubicBezTo>
                    <a:pt x="475" y="1290"/>
                    <a:pt x="477" y="1291"/>
                    <a:pt x="478" y="1292"/>
                  </a:cubicBezTo>
                  <a:close/>
                  <a:moveTo>
                    <a:pt x="431" y="1270"/>
                  </a:moveTo>
                  <a:cubicBezTo>
                    <a:pt x="432" y="1273"/>
                    <a:pt x="427" y="1267"/>
                    <a:pt x="424" y="1265"/>
                  </a:cubicBezTo>
                  <a:cubicBezTo>
                    <a:pt x="420" y="1262"/>
                    <a:pt x="416" y="1261"/>
                    <a:pt x="413" y="1259"/>
                  </a:cubicBezTo>
                  <a:cubicBezTo>
                    <a:pt x="416" y="1258"/>
                    <a:pt x="419" y="1259"/>
                    <a:pt x="423" y="1262"/>
                  </a:cubicBezTo>
                  <a:cubicBezTo>
                    <a:pt x="426" y="1265"/>
                    <a:pt x="429" y="1268"/>
                    <a:pt x="431" y="1270"/>
                  </a:cubicBezTo>
                  <a:close/>
                  <a:moveTo>
                    <a:pt x="400" y="1249"/>
                  </a:moveTo>
                  <a:cubicBezTo>
                    <a:pt x="405" y="1252"/>
                    <a:pt x="412" y="1253"/>
                    <a:pt x="410" y="1257"/>
                  </a:cubicBezTo>
                  <a:cubicBezTo>
                    <a:pt x="406" y="1255"/>
                    <a:pt x="399" y="1253"/>
                    <a:pt x="400" y="1249"/>
                  </a:cubicBezTo>
                  <a:close/>
                  <a:moveTo>
                    <a:pt x="312" y="1185"/>
                  </a:moveTo>
                  <a:cubicBezTo>
                    <a:pt x="311" y="1182"/>
                    <a:pt x="309" y="1177"/>
                    <a:pt x="303" y="1175"/>
                  </a:cubicBezTo>
                  <a:cubicBezTo>
                    <a:pt x="305" y="1171"/>
                    <a:pt x="309" y="1175"/>
                    <a:pt x="312" y="1179"/>
                  </a:cubicBezTo>
                  <a:cubicBezTo>
                    <a:pt x="315" y="1183"/>
                    <a:pt x="317" y="1187"/>
                    <a:pt x="312" y="1185"/>
                  </a:cubicBezTo>
                  <a:close/>
                  <a:moveTo>
                    <a:pt x="1176" y="427"/>
                  </a:moveTo>
                  <a:cubicBezTo>
                    <a:pt x="1175" y="428"/>
                    <a:pt x="1167" y="422"/>
                    <a:pt x="1170" y="420"/>
                  </a:cubicBezTo>
                  <a:cubicBezTo>
                    <a:pt x="1172" y="421"/>
                    <a:pt x="1174" y="424"/>
                    <a:pt x="1176" y="427"/>
                  </a:cubicBezTo>
                  <a:close/>
                  <a:moveTo>
                    <a:pt x="1178" y="431"/>
                  </a:moveTo>
                  <a:cubicBezTo>
                    <a:pt x="1180" y="431"/>
                    <a:pt x="1185" y="440"/>
                    <a:pt x="1183" y="441"/>
                  </a:cubicBezTo>
                  <a:cubicBezTo>
                    <a:pt x="1178" y="436"/>
                    <a:pt x="1181" y="435"/>
                    <a:pt x="1178" y="431"/>
                  </a:cubicBezTo>
                  <a:close/>
                  <a:moveTo>
                    <a:pt x="330" y="1193"/>
                  </a:moveTo>
                  <a:cubicBezTo>
                    <a:pt x="331" y="1195"/>
                    <a:pt x="334" y="1197"/>
                    <a:pt x="336" y="1199"/>
                  </a:cubicBezTo>
                  <a:cubicBezTo>
                    <a:pt x="338" y="1201"/>
                    <a:pt x="339" y="1203"/>
                    <a:pt x="337" y="1204"/>
                  </a:cubicBezTo>
                  <a:cubicBezTo>
                    <a:pt x="333" y="1200"/>
                    <a:pt x="330" y="1201"/>
                    <a:pt x="331" y="1197"/>
                  </a:cubicBezTo>
                  <a:cubicBezTo>
                    <a:pt x="331" y="1196"/>
                    <a:pt x="328" y="1194"/>
                    <a:pt x="330" y="1193"/>
                  </a:cubicBezTo>
                  <a:close/>
                  <a:moveTo>
                    <a:pt x="260" y="1126"/>
                  </a:moveTo>
                  <a:cubicBezTo>
                    <a:pt x="262" y="1124"/>
                    <a:pt x="269" y="1132"/>
                    <a:pt x="266" y="1133"/>
                  </a:cubicBezTo>
                  <a:cubicBezTo>
                    <a:pt x="262" y="1130"/>
                    <a:pt x="261" y="1129"/>
                    <a:pt x="260" y="1126"/>
                  </a:cubicBezTo>
                  <a:close/>
                  <a:moveTo>
                    <a:pt x="1206" y="476"/>
                  </a:moveTo>
                  <a:cubicBezTo>
                    <a:pt x="1209" y="480"/>
                    <a:pt x="1210" y="484"/>
                    <a:pt x="1211" y="487"/>
                  </a:cubicBezTo>
                  <a:cubicBezTo>
                    <a:pt x="1209" y="486"/>
                    <a:pt x="1202" y="477"/>
                    <a:pt x="1206" y="476"/>
                  </a:cubicBezTo>
                  <a:close/>
                  <a:moveTo>
                    <a:pt x="656" y="1334"/>
                  </a:moveTo>
                  <a:cubicBezTo>
                    <a:pt x="652" y="1333"/>
                    <a:pt x="645" y="1334"/>
                    <a:pt x="647" y="1331"/>
                  </a:cubicBezTo>
                  <a:cubicBezTo>
                    <a:pt x="650" y="1332"/>
                    <a:pt x="657" y="1331"/>
                    <a:pt x="656" y="1334"/>
                  </a:cubicBezTo>
                  <a:close/>
                  <a:moveTo>
                    <a:pt x="536" y="1311"/>
                  </a:moveTo>
                  <a:cubicBezTo>
                    <a:pt x="524" y="1306"/>
                    <a:pt x="519" y="1304"/>
                    <a:pt x="509" y="1299"/>
                  </a:cubicBezTo>
                  <a:cubicBezTo>
                    <a:pt x="512" y="1296"/>
                    <a:pt x="516" y="1301"/>
                    <a:pt x="519" y="1302"/>
                  </a:cubicBezTo>
                  <a:cubicBezTo>
                    <a:pt x="524" y="1303"/>
                    <a:pt x="529" y="1301"/>
                    <a:pt x="536" y="1304"/>
                  </a:cubicBezTo>
                  <a:cubicBezTo>
                    <a:pt x="537" y="1307"/>
                    <a:pt x="535" y="1307"/>
                    <a:pt x="536" y="1311"/>
                  </a:cubicBezTo>
                  <a:close/>
                  <a:moveTo>
                    <a:pt x="344" y="1208"/>
                  </a:moveTo>
                  <a:cubicBezTo>
                    <a:pt x="345" y="1204"/>
                    <a:pt x="349" y="1211"/>
                    <a:pt x="352" y="1213"/>
                  </a:cubicBezTo>
                  <a:cubicBezTo>
                    <a:pt x="354" y="1215"/>
                    <a:pt x="355" y="1215"/>
                    <a:pt x="357" y="1217"/>
                  </a:cubicBezTo>
                  <a:cubicBezTo>
                    <a:pt x="359" y="1218"/>
                    <a:pt x="361" y="1219"/>
                    <a:pt x="362" y="1221"/>
                  </a:cubicBezTo>
                  <a:cubicBezTo>
                    <a:pt x="356" y="1221"/>
                    <a:pt x="347" y="1210"/>
                    <a:pt x="344" y="1208"/>
                  </a:cubicBezTo>
                  <a:close/>
                  <a:moveTo>
                    <a:pt x="244" y="1105"/>
                  </a:moveTo>
                  <a:cubicBezTo>
                    <a:pt x="246" y="1103"/>
                    <a:pt x="253" y="1112"/>
                    <a:pt x="252" y="1114"/>
                  </a:cubicBezTo>
                  <a:cubicBezTo>
                    <a:pt x="250" y="1117"/>
                    <a:pt x="244" y="1107"/>
                    <a:pt x="244" y="1105"/>
                  </a:cubicBezTo>
                  <a:close/>
                  <a:moveTo>
                    <a:pt x="231" y="1084"/>
                  </a:moveTo>
                  <a:cubicBezTo>
                    <a:pt x="234" y="1088"/>
                    <a:pt x="238" y="1093"/>
                    <a:pt x="238" y="1096"/>
                  </a:cubicBezTo>
                  <a:cubicBezTo>
                    <a:pt x="236" y="1097"/>
                    <a:pt x="227" y="1085"/>
                    <a:pt x="231" y="1084"/>
                  </a:cubicBezTo>
                  <a:close/>
                  <a:moveTo>
                    <a:pt x="1267" y="689"/>
                  </a:moveTo>
                  <a:cubicBezTo>
                    <a:pt x="1266" y="688"/>
                    <a:pt x="1265" y="688"/>
                    <a:pt x="1264" y="690"/>
                  </a:cubicBezTo>
                  <a:cubicBezTo>
                    <a:pt x="1264" y="696"/>
                    <a:pt x="1265" y="698"/>
                    <a:pt x="1265" y="703"/>
                  </a:cubicBezTo>
                  <a:cubicBezTo>
                    <a:pt x="1265" y="706"/>
                    <a:pt x="1264" y="707"/>
                    <a:pt x="1264" y="710"/>
                  </a:cubicBezTo>
                  <a:cubicBezTo>
                    <a:pt x="1264" y="711"/>
                    <a:pt x="1265" y="713"/>
                    <a:pt x="1265" y="715"/>
                  </a:cubicBezTo>
                  <a:cubicBezTo>
                    <a:pt x="1265" y="716"/>
                    <a:pt x="1265" y="718"/>
                    <a:pt x="1265" y="720"/>
                  </a:cubicBezTo>
                  <a:cubicBezTo>
                    <a:pt x="1266" y="724"/>
                    <a:pt x="1266" y="728"/>
                    <a:pt x="1266" y="732"/>
                  </a:cubicBezTo>
                  <a:cubicBezTo>
                    <a:pt x="1266" y="738"/>
                    <a:pt x="1269" y="732"/>
                    <a:pt x="1269" y="735"/>
                  </a:cubicBezTo>
                  <a:cubicBezTo>
                    <a:pt x="1270" y="738"/>
                    <a:pt x="1268" y="738"/>
                    <a:pt x="1267" y="738"/>
                  </a:cubicBezTo>
                  <a:cubicBezTo>
                    <a:pt x="1267" y="741"/>
                    <a:pt x="1269" y="740"/>
                    <a:pt x="1269" y="743"/>
                  </a:cubicBezTo>
                  <a:cubicBezTo>
                    <a:pt x="1269" y="745"/>
                    <a:pt x="1268" y="745"/>
                    <a:pt x="1268" y="747"/>
                  </a:cubicBezTo>
                  <a:cubicBezTo>
                    <a:pt x="1268" y="752"/>
                    <a:pt x="1269" y="753"/>
                    <a:pt x="1268" y="758"/>
                  </a:cubicBezTo>
                  <a:cubicBezTo>
                    <a:pt x="1268" y="760"/>
                    <a:pt x="1267" y="761"/>
                    <a:pt x="1266" y="762"/>
                  </a:cubicBezTo>
                  <a:cubicBezTo>
                    <a:pt x="1266" y="763"/>
                    <a:pt x="1265" y="768"/>
                    <a:pt x="1265" y="772"/>
                  </a:cubicBezTo>
                  <a:cubicBezTo>
                    <a:pt x="1264" y="777"/>
                    <a:pt x="1263" y="782"/>
                    <a:pt x="1263" y="785"/>
                  </a:cubicBezTo>
                  <a:cubicBezTo>
                    <a:pt x="1264" y="791"/>
                    <a:pt x="1265" y="791"/>
                    <a:pt x="1266" y="797"/>
                  </a:cubicBezTo>
                  <a:cubicBezTo>
                    <a:pt x="1264" y="798"/>
                    <a:pt x="1265" y="802"/>
                    <a:pt x="1264" y="805"/>
                  </a:cubicBezTo>
                  <a:cubicBezTo>
                    <a:pt x="1264" y="805"/>
                    <a:pt x="1262" y="804"/>
                    <a:pt x="1262" y="805"/>
                  </a:cubicBezTo>
                  <a:cubicBezTo>
                    <a:pt x="1261" y="807"/>
                    <a:pt x="1262" y="811"/>
                    <a:pt x="1260" y="813"/>
                  </a:cubicBezTo>
                  <a:cubicBezTo>
                    <a:pt x="1260" y="814"/>
                    <a:pt x="1259" y="814"/>
                    <a:pt x="1259" y="815"/>
                  </a:cubicBezTo>
                  <a:cubicBezTo>
                    <a:pt x="1257" y="819"/>
                    <a:pt x="1256" y="824"/>
                    <a:pt x="1256" y="831"/>
                  </a:cubicBezTo>
                  <a:cubicBezTo>
                    <a:pt x="1256" y="834"/>
                    <a:pt x="1257" y="835"/>
                    <a:pt x="1257" y="839"/>
                  </a:cubicBezTo>
                  <a:cubicBezTo>
                    <a:pt x="1255" y="838"/>
                    <a:pt x="1254" y="840"/>
                    <a:pt x="1252" y="843"/>
                  </a:cubicBezTo>
                  <a:cubicBezTo>
                    <a:pt x="1251" y="846"/>
                    <a:pt x="1253" y="849"/>
                    <a:pt x="1252" y="853"/>
                  </a:cubicBezTo>
                  <a:cubicBezTo>
                    <a:pt x="1251" y="857"/>
                    <a:pt x="1248" y="859"/>
                    <a:pt x="1246" y="863"/>
                  </a:cubicBezTo>
                  <a:cubicBezTo>
                    <a:pt x="1245" y="866"/>
                    <a:pt x="1245" y="871"/>
                    <a:pt x="1244" y="876"/>
                  </a:cubicBezTo>
                  <a:cubicBezTo>
                    <a:pt x="1243" y="879"/>
                    <a:pt x="1241" y="881"/>
                    <a:pt x="1240" y="884"/>
                  </a:cubicBezTo>
                  <a:cubicBezTo>
                    <a:pt x="1239" y="888"/>
                    <a:pt x="1238" y="893"/>
                    <a:pt x="1237" y="896"/>
                  </a:cubicBezTo>
                  <a:cubicBezTo>
                    <a:pt x="1237" y="897"/>
                    <a:pt x="1234" y="900"/>
                    <a:pt x="1234" y="901"/>
                  </a:cubicBezTo>
                  <a:cubicBezTo>
                    <a:pt x="1234" y="901"/>
                    <a:pt x="1235" y="913"/>
                    <a:pt x="1231" y="914"/>
                  </a:cubicBezTo>
                  <a:cubicBezTo>
                    <a:pt x="1228" y="914"/>
                    <a:pt x="1230" y="915"/>
                    <a:pt x="1229" y="919"/>
                  </a:cubicBezTo>
                  <a:cubicBezTo>
                    <a:pt x="1228" y="921"/>
                    <a:pt x="1224" y="925"/>
                    <a:pt x="1228" y="927"/>
                  </a:cubicBezTo>
                  <a:cubicBezTo>
                    <a:pt x="1226" y="931"/>
                    <a:pt x="1224" y="928"/>
                    <a:pt x="1222" y="931"/>
                  </a:cubicBezTo>
                  <a:cubicBezTo>
                    <a:pt x="1221" y="933"/>
                    <a:pt x="1222" y="935"/>
                    <a:pt x="1221" y="938"/>
                  </a:cubicBezTo>
                  <a:cubicBezTo>
                    <a:pt x="1220" y="939"/>
                    <a:pt x="1218" y="939"/>
                    <a:pt x="1218" y="942"/>
                  </a:cubicBezTo>
                  <a:cubicBezTo>
                    <a:pt x="1217" y="947"/>
                    <a:pt x="1219" y="943"/>
                    <a:pt x="1220" y="946"/>
                  </a:cubicBezTo>
                  <a:cubicBezTo>
                    <a:pt x="1218" y="949"/>
                    <a:pt x="1217" y="949"/>
                    <a:pt x="1216" y="952"/>
                  </a:cubicBezTo>
                  <a:cubicBezTo>
                    <a:pt x="1215" y="955"/>
                    <a:pt x="1216" y="962"/>
                    <a:pt x="1213" y="962"/>
                  </a:cubicBezTo>
                  <a:cubicBezTo>
                    <a:pt x="1208" y="962"/>
                    <a:pt x="1213" y="963"/>
                    <a:pt x="1210" y="967"/>
                  </a:cubicBezTo>
                  <a:cubicBezTo>
                    <a:pt x="1209" y="969"/>
                    <a:pt x="1205" y="970"/>
                    <a:pt x="1203" y="972"/>
                  </a:cubicBezTo>
                  <a:cubicBezTo>
                    <a:pt x="1203" y="975"/>
                    <a:pt x="1202" y="979"/>
                    <a:pt x="1199" y="984"/>
                  </a:cubicBezTo>
                  <a:cubicBezTo>
                    <a:pt x="1197" y="988"/>
                    <a:pt x="1194" y="992"/>
                    <a:pt x="1192" y="993"/>
                  </a:cubicBezTo>
                  <a:cubicBezTo>
                    <a:pt x="1191" y="995"/>
                    <a:pt x="1190" y="997"/>
                    <a:pt x="1189" y="999"/>
                  </a:cubicBezTo>
                  <a:cubicBezTo>
                    <a:pt x="1188" y="1001"/>
                    <a:pt x="1188" y="1002"/>
                    <a:pt x="1189" y="1003"/>
                  </a:cubicBezTo>
                  <a:cubicBezTo>
                    <a:pt x="1186" y="1006"/>
                    <a:pt x="1188" y="1000"/>
                    <a:pt x="1185" y="1003"/>
                  </a:cubicBezTo>
                  <a:cubicBezTo>
                    <a:pt x="1182" y="1009"/>
                    <a:pt x="1182" y="1013"/>
                    <a:pt x="1176" y="1021"/>
                  </a:cubicBezTo>
                  <a:cubicBezTo>
                    <a:pt x="1172" y="1026"/>
                    <a:pt x="1164" y="1029"/>
                    <a:pt x="1167" y="1036"/>
                  </a:cubicBezTo>
                  <a:cubicBezTo>
                    <a:pt x="1163" y="1036"/>
                    <a:pt x="1163" y="1042"/>
                    <a:pt x="1159" y="1045"/>
                  </a:cubicBezTo>
                  <a:cubicBezTo>
                    <a:pt x="1159" y="1045"/>
                    <a:pt x="1155" y="1047"/>
                    <a:pt x="1154" y="1048"/>
                  </a:cubicBezTo>
                  <a:cubicBezTo>
                    <a:pt x="1153" y="1049"/>
                    <a:pt x="1152" y="1052"/>
                    <a:pt x="1151" y="1053"/>
                  </a:cubicBezTo>
                  <a:cubicBezTo>
                    <a:pt x="1150" y="1054"/>
                    <a:pt x="1148" y="1056"/>
                    <a:pt x="1146" y="1058"/>
                  </a:cubicBezTo>
                  <a:cubicBezTo>
                    <a:pt x="1145" y="1059"/>
                    <a:pt x="1144" y="1060"/>
                    <a:pt x="1143" y="1061"/>
                  </a:cubicBezTo>
                  <a:cubicBezTo>
                    <a:pt x="1142" y="1062"/>
                    <a:pt x="1141" y="1063"/>
                    <a:pt x="1140" y="1065"/>
                  </a:cubicBezTo>
                  <a:cubicBezTo>
                    <a:pt x="1138" y="1067"/>
                    <a:pt x="1138" y="1070"/>
                    <a:pt x="1136" y="1073"/>
                  </a:cubicBezTo>
                  <a:cubicBezTo>
                    <a:pt x="1134" y="1075"/>
                    <a:pt x="1133" y="1074"/>
                    <a:pt x="1132" y="1076"/>
                  </a:cubicBezTo>
                  <a:cubicBezTo>
                    <a:pt x="1131" y="1077"/>
                    <a:pt x="1130" y="1081"/>
                    <a:pt x="1128" y="1079"/>
                  </a:cubicBezTo>
                  <a:cubicBezTo>
                    <a:pt x="1125" y="1081"/>
                    <a:pt x="1126" y="1083"/>
                    <a:pt x="1124" y="1085"/>
                  </a:cubicBezTo>
                  <a:cubicBezTo>
                    <a:pt x="1122" y="1087"/>
                    <a:pt x="1121" y="1086"/>
                    <a:pt x="1119" y="1088"/>
                  </a:cubicBezTo>
                  <a:cubicBezTo>
                    <a:pt x="1116" y="1092"/>
                    <a:pt x="1115" y="1094"/>
                    <a:pt x="1112" y="1097"/>
                  </a:cubicBezTo>
                  <a:cubicBezTo>
                    <a:pt x="1111" y="1097"/>
                    <a:pt x="1111" y="1099"/>
                    <a:pt x="1110" y="1099"/>
                  </a:cubicBezTo>
                  <a:cubicBezTo>
                    <a:pt x="1110" y="1099"/>
                    <a:pt x="1109" y="1098"/>
                    <a:pt x="1109" y="1098"/>
                  </a:cubicBezTo>
                  <a:cubicBezTo>
                    <a:pt x="1106" y="1100"/>
                    <a:pt x="1102" y="1105"/>
                    <a:pt x="1101" y="1106"/>
                  </a:cubicBezTo>
                  <a:cubicBezTo>
                    <a:pt x="1099" y="1108"/>
                    <a:pt x="1098" y="1112"/>
                    <a:pt x="1096" y="1114"/>
                  </a:cubicBezTo>
                  <a:cubicBezTo>
                    <a:pt x="1094" y="1116"/>
                    <a:pt x="1092" y="1115"/>
                    <a:pt x="1090" y="1117"/>
                  </a:cubicBezTo>
                  <a:cubicBezTo>
                    <a:pt x="1087" y="1119"/>
                    <a:pt x="1088" y="1121"/>
                    <a:pt x="1086" y="1122"/>
                  </a:cubicBezTo>
                  <a:cubicBezTo>
                    <a:pt x="1084" y="1124"/>
                    <a:pt x="1082" y="1125"/>
                    <a:pt x="1080" y="1126"/>
                  </a:cubicBezTo>
                  <a:cubicBezTo>
                    <a:pt x="1079" y="1127"/>
                    <a:pt x="1077" y="1129"/>
                    <a:pt x="1076" y="1131"/>
                  </a:cubicBezTo>
                  <a:cubicBezTo>
                    <a:pt x="1074" y="1133"/>
                    <a:pt x="1072" y="1135"/>
                    <a:pt x="1069" y="1137"/>
                  </a:cubicBezTo>
                  <a:cubicBezTo>
                    <a:pt x="1067" y="1138"/>
                    <a:pt x="1066" y="1138"/>
                    <a:pt x="1064" y="1140"/>
                  </a:cubicBezTo>
                  <a:cubicBezTo>
                    <a:pt x="1062" y="1141"/>
                    <a:pt x="1060" y="1144"/>
                    <a:pt x="1058" y="1145"/>
                  </a:cubicBezTo>
                  <a:cubicBezTo>
                    <a:pt x="1057" y="1146"/>
                    <a:pt x="1055" y="1146"/>
                    <a:pt x="1054" y="1147"/>
                  </a:cubicBezTo>
                  <a:cubicBezTo>
                    <a:pt x="1051" y="1149"/>
                    <a:pt x="1047" y="1152"/>
                    <a:pt x="1044" y="1154"/>
                  </a:cubicBezTo>
                  <a:cubicBezTo>
                    <a:pt x="1043" y="1155"/>
                    <a:pt x="1043" y="1156"/>
                    <a:pt x="1042" y="1157"/>
                  </a:cubicBezTo>
                  <a:cubicBezTo>
                    <a:pt x="1040" y="1158"/>
                    <a:pt x="1038" y="1158"/>
                    <a:pt x="1036" y="1159"/>
                  </a:cubicBezTo>
                  <a:cubicBezTo>
                    <a:pt x="1034" y="1161"/>
                    <a:pt x="1032" y="1163"/>
                    <a:pt x="1029" y="1165"/>
                  </a:cubicBezTo>
                  <a:cubicBezTo>
                    <a:pt x="1027" y="1166"/>
                    <a:pt x="1024" y="1168"/>
                    <a:pt x="1022" y="1170"/>
                  </a:cubicBezTo>
                  <a:cubicBezTo>
                    <a:pt x="1019" y="1172"/>
                    <a:pt x="1015" y="1173"/>
                    <a:pt x="1013" y="1175"/>
                  </a:cubicBezTo>
                  <a:cubicBezTo>
                    <a:pt x="1010" y="1177"/>
                    <a:pt x="1007" y="1179"/>
                    <a:pt x="1004" y="1181"/>
                  </a:cubicBezTo>
                  <a:cubicBezTo>
                    <a:pt x="1002" y="1182"/>
                    <a:pt x="999" y="1182"/>
                    <a:pt x="997" y="1184"/>
                  </a:cubicBezTo>
                  <a:cubicBezTo>
                    <a:pt x="995" y="1185"/>
                    <a:pt x="991" y="1189"/>
                    <a:pt x="987" y="1191"/>
                  </a:cubicBezTo>
                  <a:cubicBezTo>
                    <a:pt x="986" y="1191"/>
                    <a:pt x="983" y="1192"/>
                    <a:pt x="981" y="1192"/>
                  </a:cubicBezTo>
                  <a:cubicBezTo>
                    <a:pt x="973" y="1197"/>
                    <a:pt x="965" y="1204"/>
                    <a:pt x="956" y="1203"/>
                  </a:cubicBezTo>
                  <a:cubicBezTo>
                    <a:pt x="958" y="1201"/>
                    <a:pt x="960" y="1200"/>
                    <a:pt x="964" y="1198"/>
                  </a:cubicBezTo>
                  <a:cubicBezTo>
                    <a:pt x="967" y="1197"/>
                    <a:pt x="970" y="1196"/>
                    <a:pt x="973" y="1194"/>
                  </a:cubicBezTo>
                  <a:cubicBezTo>
                    <a:pt x="975" y="1193"/>
                    <a:pt x="978" y="1191"/>
                    <a:pt x="980" y="1190"/>
                  </a:cubicBezTo>
                  <a:cubicBezTo>
                    <a:pt x="982" y="1189"/>
                    <a:pt x="983" y="1190"/>
                    <a:pt x="984" y="1189"/>
                  </a:cubicBezTo>
                  <a:cubicBezTo>
                    <a:pt x="986" y="1189"/>
                    <a:pt x="986" y="1188"/>
                    <a:pt x="986" y="1187"/>
                  </a:cubicBezTo>
                  <a:cubicBezTo>
                    <a:pt x="986" y="1187"/>
                    <a:pt x="988" y="1187"/>
                    <a:pt x="989" y="1186"/>
                  </a:cubicBezTo>
                  <a:cubicBezTo>
                    <a:pt x="991" y="1186"/>
                    <a:pt x="992" y="1185"/>
                    <a:pt x="993" y="1185"/>
                  </a:cubicBezTo>
                  <a:cubicBezTo>
                    <a:pt x="994" y="1184"/>
                    <a:pt x="995" y="1182"/>
                    <a:pt x="997" y="1181"/>
                  </a:cubicBezTo>
                  <a:cubicBezTo>
                    <a:pt x="999" y="1179"/>
                    <a:pt x="1003" y="1179"/>
                    <a:pt x="1006" y="1177"/>
                  </a:cubicBezTo>
                  <a:cubicBezTo>
                    <a:pt x="1010" y="1175"/>
                    <a:pt x="1014" y="1171"/>
                    <a:pt x="1018" y="1167"/>
                  </a:cubicBezTo>
                  <a:cubicBezTo>
                    <a:pt x="1022" y="1164"/>
                    <a:pt x="1027" y="1161"/>
                    <a:pt x="1030" y="1160"/>
                  </a:cubicBezTo>
                  <a:cubicBezTo>
                    <a:pt x="1031" y="1160"/>
                    <a:pt x="1029" y="1163"/>
                    <a:pt x="1028" y="1163"/>
                  </a:cubicBezTo>
                  <a:cubicBezTo>
                    <a:pt x="1033" y="1160"/>
                    <a:pt x="1035" y="1155"/>
                    <a:pt x="1040" y="1152"/>
                  </a:cubicBezTo>
                  <a:cubicBezTo>
                    <a:pt x="1041" y="1151"/>
                    <a:pt x="1044" y="1152"/>
                    <a:pt x="1045" y="1151"/>
                  </a:cubicBezTo>
                  <a:cubicBezTo>
                    <a:pt x="1047" y="1149"/>
                    <a:pt x="1047" y="1148"/>
                    <a:pt x="1048" y="1147"/>
                  </a:cubicBezTo>
                  <a:cubicBezTo>
                    <a:pt x="1051" y="1145"/>
                    <a:pt x="1061" y="1137"/>
                    <a:pt x="1066" y="1133"/>
                  </a:cubicBezTo>
                  <a:cubicBezTo>
                    <a:pt x="1066" y="1132"/>
                    <a:pt x="1066" y="1131"/>
                    <a:pt x="1068" y="1130"/>
                  </a:cubicBezTo>
                  <a:cubicBezTo>
                    <a:pt x="1069" y="1129"/>
                    <a:pt x="1071" y="1129"/>
                    <a:pt x="1071" y="1129"/>
                  </a:cubicBezTo>
                  <a:cubicBezTo>
                    <a:pt x="1072" y="1128"/>
                    <a:pt x="1073" y="1127"/>
                    <a:pt x="1074" y="1126"/>
                  </a:cubicBezTo>
                  <a:cubicBezTo>
                    <a:pt x="1076" y="1125"/>
                    <a:pt x="1078" y="1124"/>
                    <a:pt x="1079" y="1123"/>
                  </a:cubicBezTo>
                  <a:cubicBezTo>
                    <a:pt x="1080" y="1123"/>
                    <a:pt x="1081" y="1120"/>
                    <a:pt x="1083" y="1118"/>
                  </a:cubicBezTo>
                  <a:cubicBezTo>
                    <a:pt x="1087" y="1115"/>
                    <a:pt x="1092" y="1110"/>
                    <a:pt x="1096" y="1106"/>
                  </a:cubicBezTo>
                  <a:cubicBezTo>
                    <a:pt x="1099" y="1103"/>
                    <a:pt x="1101" y="1100"/>
                    <a:pt x="1104" y="1098"/>
                  </a:cubicBezTo>
                  <a:cubicBezTo>
                    <a:pt x="1105" y="1096"/>
                    <a:pt x="1108" y="1095"/>
                    <a:pt x="1109" y="1093"/>
                  </a:cubicBezTo>
                  <a:cubicBezTo>
                    <a:pt x="1112" y="1090"/>
                    <a:pt x="1114" y="1087"/>
                    <a:pt x="1116" y="1084"/>
                  </a:cubicBezTo>
                  <a:cubicBezTo>
                    <a:pt x="1117" y="1082"/>
                    <a:pt x="1120" y="1079"/>
                    <a:pt x="1123" y="1076"/>
                  </a:cubicBezTo>
                  <a:cubicBezTo>
                    <a:pt x="1125" y="1072"/>
                    <a:pt x="1128" y="1069"/>
                    <a:pt x="1129" y="1069"/>
                  </a:cubicBezTo>
                  <a:cubicBezTo>
                    <a:pt x="1133" y="1068"/>
                    <a:pt x="1130" y="1069"/>
                    <a:pt x="1134" y="1064"/>
                  </a:cubicBezTo>
                  <a:cubicBezTo>
                    <a:pt x="1136" y="1062"/>
                    <a:pt x="1138" y="1061"/>
                    <a:pt x="1139" y="1060"/>
                  </a:cubicBezTo>
                  <a:cubicBezTo>
                    <a:pt x="1140" y="1058"/>
                    <a:pt x="1139" y="1058"/>
                    <a:pt x="1141" y="1055"/>
                  </a:cubicBezTo>
                  <a:cubicBezTo>
                    <a:pt x="1140" y="1055"/>
                    <a:pt x="1142" y="1055"/>
                    <a:pt x="1142" y="1054"/>
                  </a:cubicBezTo>
                  <a:cubicBezTo>
                    <a:pt x="1142" y="1054"/>
                    <a:pt x="1141" y="1053"/>
                    <a:pt x="1142" y="1052"/>
                  </a:cubicBezTo>
                  <a:cubicBezTo>
                    <a:pt x="1143" y="1050"/>
                    <a:pt x="1146" y="1049"/>
                    <a:pt x="1147" y="1047"/>
                  </a:cubicBezTo>
                  <a:cubicBezTo>
                    <a:pt x="1150" y="1044"/>
                    <a:pt x="1152" y="1041"/>
                    <a:pt x="1154" y="1038"/>
                  </a:cubicBezTo>
                  <a:cubicBezTo>
                    <a:pt x="1155" y="1035"/>
                    <a:pt x="1157" y="1032"/>
                    <a:pt x="1158" y="1030"/>
                  </a:cubicBezTo>
                  <a:cubicBezTo>
                    <a:pt x="1161" y="1027"/>
                    <a:pt x="1165" y="1025"/>
                    <a:pt x="1168" y="1021"/>
                  </a:cubicBezTo>
                  <a:cubicBezTo>
                    <a:pt x="1170" y="1019"/>
                    <a:pt x="1171" y="1015"/>
                    <a:pt x="1172" y="1012"/>
                  </a:cubicBezTo>
                  <a:cubicBezTo>
                    <a:pt x="1176" y="1004"/>
                    <a:pt x="1184" y="995"/>
                    <a:pt x="1188" y="986"/>
                  </a:cubicBezTo>
                  <a:cubicBezTo>
                    <a:pt x="1189" y="984"/>
                    <a:pt x="1190" y="981"/>
                    <a:pt x="1190" y="979"/>
                  </a:cubicBezTo>
                  <a:cubicBezTo>
                    <a:pt x="1192" y="978"/>
                    <a:pt x="1194" y="975"/>
                    <a:pt x="1196" y="972"/>
                  </a:cubicBezTo>
                  <a:cubicBezTo>
                    <a:pt x="1198" y="969"/>
                    <a:pt x="1200" y="965"/>
                    <a:pt x="1202" y="961"/>
                  </a:cubicBezTo>
                  <a:cubicBezTo>
                    <a:pt x="1204" y="957"/>
                    <a:pt x="1206" y="952"/>
                    <a:pt x="1207" y="948"/>
                  </a:cubicBezTo>
                  <a:cubicBezTo>
                    <a:pt x="1209" y="944"/>
                    <a:pt x="1211" y="940"/>
                    <a:pt x="1213" y="936"/>
                  </a:cubicBezTo>
                  <a:cubicBezTo>
                    <a:pt x="1217" y="935"/>
                    <a:pt x="1212" y="941"/>
                    <a:pt x="1214" y="941"/>
                  </a:cubicBezTo>
                  <a:cubicBezTo>
                    <a:pt x="1217" y="940"/>
                    <a:pt x="1218" y="932"/>
                    <a:pt x="1220" y="929"/>
                  </a:cubicBezTo>
                  <a:cubicBezTo>
                    <a:pt x="1217" y="925"/>
                    <a:pt x="1217" y="938"/>
                    <a:pt x="1214" y="934"/>
                  </a:cubicBezTo>
                  <a:cubicBezTo>
                    <a:pt x="1216" y="931"/>
                    <a:pt x="1213" y="931"/>
                    <a:pt x="1216" y="927"/>
                  </a:cubicBezTo>
                  <a:cubicBezTo>
                    <a:pt x="1216" y="926"/>
                    <a:pt x="1218" y="927"/>
                    <a:pt x="1219" y="925"/>
                  </a:cubicBezTo>
                  <a:cubicBezTo>
                    <a:pt x="1222" y="919"/>
                    <a:pt x="1223" y="909"/>
                    <a:pt x="1226" y="902"/>
                  </a:cubicBezTo>
                  <a:cubicBezTo>
                    <a:pt x="1227" y="899"/>
                    <a:pt x="1228" y="898"/>
                    <a:pt x="1229" y="895"/>
                  </a:cubicBezTo>
                  <a:cubicBezTo>
                    <a:pt x="1230" y="893"/>
                    <a:pt x="1231" y="890"/>
                    <a:pt x="1232" y="887"/>
                  </a:cubicBezTo>
                  <a:cubicBezTo>
                    <a:pt x="1233" y="883"/>
                    <a:pt x="1235" y="880"/>
                    <a:pt x="1236" y="877"/>
                  </a:cubicBezTo>
                  <a:cubicBezTo>
                    <a:pt x="1237" y="871"/>
                    <a:pt x="1238" y="864"/>
                    <a:pt x="1240" y="857"/>
                  </a:cubicBezTo>
                  <a:cubicBezTo>
                    <a:pt x="1241" y="851"/>
                    <a:pt x="1244" y="846"/>
                    <a:pt x="1245" y="840"/>
                  </a:cubicBezTo>
                  <a:cubicBezTo>
                    <a:pt x="1246" y="837"/>
                    <a:pt x="1246" y="829"/>
                    <a:pt x="1247" y="824"/>
                  </a:cubicBezTo>
                  <a:cubicBezTo>
                    <a:pt x="1248" y="822"/>
                    <a:pt x="1249" y="820"/>
                    <a:pt x="1250" y="818"/>
                  </a:cubicBezTo>
                  <a:cubicBezTo>
                    <a:pt x="1251" y="812"/>
                    <a:pt x="1251" y="805"/>
                    <a:pt x="1251" y="799"/>
                  </a:cubicBezTo>
                  <a:cubicBezTo>
                    <a:pt x="1251" y="792"/>
                    <a:pt x="1251" y="786"/>
                    <a:pt x="1252" y="780"/>
                  </a:cubicBezTo>
                  <a:cubicBezTo>
                    <a:pt x="1253" y="778"/>
                    <a:pt x="1255" y="777"/>
                    <a:pt x="1255" y="776"/>
                  </a:cubicBezTo>
                  <a:cubicBezTo>
                    <a:pt x="1257" y="770"/>
                    <a:pt x="1255" y="762"/>
                    <a:pt x="1255" y="755"/>
                  </a:cubicBezTo>
                  <a:cubicBezTo>
                    <a:pt x="1255" y="750"/>
                    <a:pt x="1257" y="748"/>
                    <a:pt x="1257" y="740"/>
                  </a:cubicBezTo>
                  <a:cubicBezTo>
                    <a:pt x="1257" y="738"/>
                    <a:pt x="1255" y="734"/>
                    <a:pt x="1255" y="734"/>
                  </a:cubicBezTo>
                  <a:cubicBezTo>
                    <a:pt x="1255" y="731"/>
                    <a:pt x="1257" y="729"/>
                    <a:pt x="1257" y="727"/>
                  </a:cubicBezTo>
                  <a:cubicBezTo>
                    <a:pt x="1257" y="724"/>
                    <a:pt x="1256" y="722"/>
                    <a:pt x="1255" y="719"/>
                  </a:cubicBezTo>
                  <a:cubicBezTo>
                    <a:pt x="1255" y="715"/>
                    <a:pt x="1256" y="711"/>
                    <a:pt x="1256" y="706"/>
                  </a:cubicBezTo>
                  <a:cubicBezTo>
                    <a:pt x="1256" y="704"/>
                    <a:pt x="1255" y="702"/>
                    <a:pt x="1255" y="700"/>
                  </a:cubicBezTo>
                  <a:cubicBezTo>
                    <a:pt x="1255" y="694"/>
                    <a:pt x="1257" y="687"/>
                    <a:pt x="1255" y="677"/>
                  </a:cubicBezTo>
                  <a:cubicBezTo>
                    <a:pt x="1255" y="675"/>
                    <a:pt x="1254" y="674"/>
                    <a:pt x="1253" y="671"/>
                  </a:cubicBezTo>
                  <a:cubicBezTo>
                    <a:pt x="1253" y="669"/>
                    <a:pt x="1253" y="667"/>
                    <a:pt x="1253" y="665"/>
                  </a:cubicBezTo>
                  <a:cubicBezTo>
                    <a:pt x="1252" y="662"/>
                    <a:pt x="1252" y="660"/>
                    <a:pt x="1251" y="658"/>
                  </a:cubicBezTo>
                  <a:cubicBezTo>
                    <a:pt x="1250" y="656"/>
                    <a:pt x="1250" y="654"/>
                    <a:pt x="1251" y="652"/>
                  </a:cubicBezTo>
                  <a:cubicBezTo>
                    <a:pt x="1251" y="650"/>
                    <a:pt x="1250" y="646"/>
                    <a:pt x="1249" y="640"/>
                  </a:cubicBezTo>
                  <a:cubicBezTo>
                    <a:pt x="1248" y="634"/>
                    <a:pt x="1249" y="629"/>
                    <a:pt x="1247" y="622"/>
                  </a:cubicBezTo>
                  <a:cubicBezTo>
                    <a:pt x="1247" y="618"/>
                    <a:pt x="1245" y="615"/>
                    <a:pt x="1244" y="612"/>
                  </a:cubicBezTo>
                  <a:cubicBezTo>
                    <a:pt x="1243" y="606"/>
                    <a:pt x="1243" y="601"/>
                    <a:pt x="1241" y="595"/>
                  </a:cubicBezTo>
                  <a:cubicBezTo>
                    <a:pt x="1240" y="591"/>
                    <a:pt x="1237" y="585"/>
                    <a:pt x="1236" y="581"/>
                  </a:cubicBezTo>
                  <a:cubicBezTo>
                    <a:pt x="1236" y="577"/>
                    <a:pt x="1236" y="573"/>
                    <a:pt x="1235" y="569"/>
                  </a:cubicBezTo>
                  <a:cubicBezTo>
                    <a:pt x="1233" y="563"/>
                    <a:pt x="1230" y="552"/>
                    <a:pt x="1228" y="548"/>
                  </a:cubicBezTo>
                  <a:cubicBezTo>
                    <a:pt x="1228" y="547"/>
                    <a:pt x="1227" y="547"/>
                    <a:pt x="1226" y="545"/>
                  </a:cubicBezTo>
                  <a:cubicBezTo>
                    <a:pt x="1225" y="542"/>
                    <a:pt x="1226" y="541"/>
                    <a:pt x="1225" y="538"/>
                  </a:cubicBezTo>
                  <a:cubicBezTo>
                    <a:pt x="1224" y="536"/>
                    <a:pt x="1220" y="529"/>
                    <a:pt x="1220" y="527"/>
                  </a:cubicBezTo>
                  <a:cubicBezTo>
                    <a:pt x="1220" y="526"/>
                    <a:pt x="1222" y="525"/>
                    <a:pt x="1221" y="523"/>
                  </a:cubicBezTo>
                  <a:cubicBezTo>
                    <a:pt x="1220" y="520"/>
                    <a:pt x="1218" y="518"/>
                    <a:pt x="1217" y="515"/>
                  </a:cubicBezTo>
                  <a:cubicBezTo>
                    <a:pt x="1215" y="512"/>
                    <a:pt x="1217" y="507"/>
                    <a:pt x="1212" y="500"/>
                  </a:cubicBezTo>
                  <a:cubicBezTo>
                    <a:pt x="1218" y="499"/>
                    <a:pt x="1218" y="514"/>
                    <a:pt x="1223" y="512"/>
                  </a:cubicBezTo>
                  <a:cubicBezTo>
                    <a:pt x="1226" y="516"/>
                    <a:pt x="1226" y="522"/>
                    <a:pt x="1228" y="525"/>
                  </a:cubicBezTo>
                  <a:cubicBezTo>
                    <a:pt x="1229" y="528"/>
                    <a:pt x="1230" y="527"/>
                    <a:pt x="1232" y="530"/>
                  </a:cubicBezTo>
                  <a:cubicBezTo>
                    <a:pt x="1235" y="535"/>
                    <a:pt x="1230" y="533"/>
                    <a:pt x="1231" y="536"/>
                  </a:cubicBezTo>
                  <a:cubicBezTo>
                    <a:pt x="1231" y="538"/>
                    <a:pt x="1233" y="541"/>
                    <a:pt x="1234" y="543"/>
                  </a:cubicBezTo>
                  <a:cubicBezTo>
                    <a:pt x="1234" y="544"/>
                    <a:pt x="1233" y="548"/>
                    <a:pt x="1234" y="551"/>
                  </a:cubicBezTo>
                  <a:cubicBezTo>
                    <a:pt x="1235" y="555"/>
                    <a:pt x="1237" y="549"/>
                    <a:pt x="1238" y="554"/>
                  </a:cubicBezTo>
                  <a:cubicBezTo>
                    <a:pt x="1240" y="560"/>
                    <a:pt x="1237" y="556"/>
                    <a:pt x="1235" y="557"/>
                  </a:cubicBezTo>
                  <a:cubicBezTo>
                    <a:pt x="1239" y="566"/>
                    <a:pt x="1239" y="566"/>
                    <a:pt x="1239" y="566"/>
                  </a:cubicBezTo>
                  <a:cubicBezTo>
                    <a:pt x="1242" y="570"/>
                    <a:pt x="1237" y="557"/>
                    <a:pt x="1242" y="561"/>
                  </a:cubicBezTo>
                  <a:cubicBezTo>
                    <a:pt x="1243" y="566"/>
                    <a:pt x="1246" y="570"/>
                    <a:pt x="1246" y="574"/>
                  </a:cubicBezTo>
                  <a:cubicBezTo>
                    <a:pt x="1246" y="577"/>
                    <a:pt x="1245" y="577"/>
                    <a:pt x="1245" y="578"/>
                  </a:cubicBezTo>
                  <a:cubicBezTo>
                    <a:pt x="1245" y="580"/>
                    <a:pt x="1245" y="582"/>
                    <a:pt x="1245" y="583"/>
                  </a:cubicBezTo>
                  <a:cubicBezTo>
                    <a:pt x="1245" y="585"/>
                    <a:pt x="1245" y="590"/>
                    <a:pt x="1246" y="596"/>
                  </a:cubicBezTo>
                  <a:cubicBezTo>
                    <a:pt x="1247" y="601"/>
                    <a:pt x="1249" y="607"/>
                    <a:pt x="1251" y="610"/>
                  </a:cubicBezTo>
                  <a:cubicBezTo>
                    <a:pt x="1251" y="610"/>
                    <a:pt x="1252" y="604"/>
                    <a:pt x="1253" y="608"/>
                  </a:cubicBezTo>
                  <a:cubicBezTo>
                    <a:pt x="1253" y="609"/>
                    <a:pt x="1252" y="612"/>
                    <a:pt x="1253" y="614"/>
                  </a:cubicBezTo>
                  <a:cubicBezTo>
                    <a:pt x="1254" y="615"/>
                    <a:pt x="1255" y="613"/>
                    <a:pt x="1256" y="615"/>
                  </a:cubicBezTo>
                  <a:cubicBezTo>
                    <a:pt x="1256" y="616"/>
                    <a:pt x="1257" y="619"/>
                    <a:pt x="1258" y="619"/>
                  </a:cubicBezTo>
                  <a:cubicBezTo>
                    <a:pt x="1259" y="622"/>
                    <a:pt x="1257" y="623"/>
                    <a:pt x="1257" y="624"/>
                  </a:cubicBezTo>
                  <a:cubicBezTo>
                    <a:pt x="1258" y="627"/>
                    <a:pt x="1260" y="628"/>
                    <a:pt x="1260" y="630"/>
                  </a:cubicBezTo>
                  <a:cubicBezTo>
                    <a:pt x="1261" y="633"/>
                    <a:pt x="1259" y="634"/>
                    <a:pt x="1260" y="636"/>
                  </a:cubicBezTo>
                  <a:cubicBezTo>
                    <a:pt x="1260" y="639"/>
                    <a:pt x="1262" y="639"/>
                    <a:pt x="1263" y="642"/>
                  </a:cubicBezTo>
                  <a:cubicBezTo>
                    <a:pt x="1263" y="645"/>
                    <a:pt x="1262" y="644"/>
                    <a:pt x="1263" y="650"/>
                  </a:cubicBezTo>
                  <a:cubicBezTo>
                    <a:pt x="1263" y="652"/>
                    <a:pt x="1264" y="654"/>
                    <a:pt x="1264" y="657"/>
                  </a:cubicBezTo>
                  <a:cubicBezTo>
                    <a:pt x="1265" y="659"/>
                    <a:pt x="1265" y="662"/>
                    <a:pt x="1266" y="664"/>
                  </a:cubicBezTo>
                  <a:cubicBezTo>
                    <a:pt x="1266" y="669"/>
                    <a:pt x="1266" y="674"/>
                    <a:pt x="1264" y="677"/>
                  </a:cubicBezTo>
                  <a:cubicBezTo>
                    <a:pt x="1265" y="682"/>
                    <a:pt x="1266" y="685"/>
                    <a:pt x="1267" y="689"/>
                  </a:cubicBezTo>
                  <a:close/>
                  <a:moveTo>
                    <a:pt x="1235" y="978"/>
                  </a:moveTo>
                  <a:cubicBezTo>
                    <a:pt x="1233" y="981"/>
                    <a:pt x="1231" y="989"/>
                    <a:pt x="1228" y="990"/>
                  </a:cubicBezTo>
                  <a:cubicBezTo>
                    <a:pt x="1228" y="989"/>
                    <a:pt x="1232" y="974"/>
                    <a:pt x="1235" y="978"/>
                  </a:cubicBezTo>
                  <a:close/>
                  <a:moveTo>
                    <a:pt x="453" y="1276"/>
                  </a:moveTo>
                  <a:cubicBezTo>
                    <a:pt x="449" y="1274"/>
                    <a:pt x="445" y="1272"/>
                    <a:pt x="443" y="1270"/>
                  </a:cubicBezTo>
                  <a:cubicBezTo>
                    <a:pt x="444" y="1270"/>
                    <a:pt x="447" y="1271"/>
                    <a:pt x="450" y="1272"/>
                  </a:cubicBezTo>
                  <a:cubicBezTo>
                    <a:pt x="452" y="1273"/>
                    <a:pt x="454" y="1275"/>
                    <a:pt x="453" y="1276"/>
                  </a:cubicBezTo>
                  <a:close/>
                  <a:moveTo>
                    <a:pt x="1182" y="1070"/>
                  </a:moveTo>
                  <a:cubicBezTo>
                    <a:pt x="1185" y="1067"/>
                    <a:pt x="1188" y="1059"/>
                    <a:pt x="1190" y="1062"/>
                  </a:cubicBezTo>
                  <a:cubicBezTo>
                    <a:pt x="1189" y="1064"/>
                    <a:pt x="1184" y="1073"/>
                    <a:pt x="1182" y="1070"/>
                  </a:cubicBezTo>
                  <a:close/>
                  <a:moveTo>
                    <a:pt x="1251" y="605"/>
                  </a:moveTo>
                  <a:cubicBezTo>
                    <a:pt x="1250" y="600"/>
                    <a:pt x="1248" y="594"/>
                    <a:pt x="1246" y="589"/>
                  </a:cubicBezTo>
                  <a:cubicBezTo>
                    <a:pt x="1248" y="587"/>
                    <a:pt x="1249" y="591"/>
                    <a:pt x="1249" y="593"/>
                  </a:cubicBezTo>
                  <a:cubicBezTo>
                    <a:pt x="1250" y="594"/>
                    <a:pt x="1251" y="597"/>
                    <a:pt x="1252" y="600"/>
                  </a:cubicBezTo>
                  <a:cubicBezTo>
                    <a:pt x="1252" y="603"/>
                    <a:pt x="1253" y="605"/>
                    <a:pt x="1251" y="605"/>
                  </a:cubicBezTo>
                  <a:close/>
                  <a:moveTo>
                    <a:pt x="1259" y="896"/>
                  </a:moveTo>
                  <a:cubicBezTo>
                    <a:pt x="1258" y="899"/>
                    <a:pt x="1258" y="899"/>
                    <a:pt x="1258" y="899"/>
                  </a:cubicBezTo>
                  <a:cubicBezTo>
                    <a:pt x="1257" y="899"/>
                    <a:pt x="1257" y="900"/>
                    <a:pt x="1257" y="901"/>
                  </a:cubicBezTo>
                  <a:cubicBezTo>
                    <a:pt x="1255" y="900"/>
                    <a:pt x="1255" y="900"/>
                    <a:pt x="1255" y="900"/>
                  </a:cubicBezTo>
                  <a:cubicBezTo>
                    <a:pt x="1255" y="899"/>
                    <a:pt x="1255" y="899"/>
                    <a:pt x="1254" y="898"/>
                  </a:cubicBezTo>
                  <a:cubicBezTo>
                    <a:pt x="1255" y="895"/>
                    <a:pt x="1255" y="895"/>
                    <a:pt x="1255" y="895"/>
                  </a:cubicBezTo>
                  <a:cubicBezTo>
                    <a:pt x="1256" y="896"/>
                    <a:pt x="1256" y="895"/>
                    <a:pt x="1256" y="894"/>
                  </a:cubicBezTo>
                  <a:cubicBezTo>
                    <a:pt x="1258" y="895"/>
                    <a:pt x="1258" y="895"/>
                    <a:pt x="1258" y="895"/>
                  </a:cubicBezTo>
                  <a:cubicBezTo>
                    <a:pt x="1258" y="896"/>
                    <a:pt x="1258" y="896"/>
                    <a:pt x="1259" y="896"/>
                  </a:cubicBezTo>
                  <a:close/>
                  <a:moveTo>
                    <a:pt x="1173" y="1080"/>
                  </a:moveTo>
                  <a:cubicBezTo>
                    <a:pt x="1175" y="1077"/>
                    <a:pt x="1176" y="1077"/>
                    <a:pt x="1178" y="1074"/>
                  </a:cubicBezTo>
                  <a:cubicBezTo>
                    <a:pt x="1179" y="1077"/>
                    <a:pt x="1175" y="1084"/>
                    <a:pt x="1173" y="1080"/>
                  </a:cubicBezTo>
                  <a:close/>
                  <a:moveTo>
                    <a:pt x="1253" y="914"/>
                  </a:moveTo>
                  <a:cubicBezTo>
                    <a:pt x="1251" y="914"/>
                    <a:pt x="1251" y="912"/>
                    <a:pt x="1251" y="909"/>
                  </a:cubicBezTo>
                  <a:cubicBezTo>
                    <a:pt x="1252" y="906"/>
                    <a:pt x="1252" y="903"/>
                    <a:pt x="1253" y="903"/>
                  </a:cubicBezTo>
                  <a:cubicBezTo>
                    <a:pt x="1255" y="905"/>
                    <a:pt x="1254" y="909"/>
                    <a:pt x="1253" y="914"/>
                  </a:cubicBezTo>
                  <a:close/>
                  <a:moveTo>
                    <a:pt x="1153" y="1107"/>
                  </a:moveTo>
                  <a:cubicBezTo>
                    <a:pt x="1153" y="1106"/>
                    <a:pt x="1154" y="1104"/>
                    <a:pt x="1156" y="1102"/>
                  </a:cubicBezTo>
                  <a:cubicBezTo>
                    <a:pt x="1157" y="1100"/>
                    <a:pt x="1159" y="1099"/>
                    <a:pt x="1160" y="1097"/>
                  </a:cubicBezTo>
                  <a:cubicBezTo>
                    <a:pt x="1163" y="1094"/>
                    <a:pt x="1168" y="1085"/>
                    <a:pt x="1171" y="1086"/>
                  </a:cubicBezTo>
                  <a:cubicBezTo>
                    <a:pt x="1169" y="1090"/>
                    <a:pt x="1167" y="1093"/>
                    <a:pt x="1164" y="1096"/>
                  </a:cubicBezTo>
                  <a:cubicBezTo>
                    <a:pt x="1163" y="1098"/>
                    <a:pt x="1160" y="1099"/>
                    <a:pt x="1160" y="1099"/>
                  </a:cubicBezTo>
                  <a:cubicBezTo>
                    <a:pt x="1160" y="1099"/>
                    <a:pt x="1159" y="1102"/>
                    <a:pt x="1158" y="1105"/>
                  </a:cubicBezTo>
                  <a:cubicBezTo>
                    <a:pt x="1157" y="1107"/>
                    <a:pt x="1155" y="1109"/>
                    <a:pt x="1153" y="1107"/>
                  </a:cubicBezTo>
                  <a:close/>
                  <a:moveTo>
                    <a:pt x="1243" y="943"/>
                  </a:moveTo>
                  <a:cubicBezTo>
                    <a:pt x="1242" y="945"/>
                    <a:pt x="1241" y="943"/>
                    <a:pt x="1240" y="943"/>
                  </a:cubicBezTo>
                  <a:cubicBezTo>
                    <a:pt x="1240" y="943"/>
                    <a:pt x="1238" y="946"/>
                    <a:pt x="1238" y="946"/>
                  </a:cubicBezTo>
                  <a:cubicBezTo>
                    <a:pt x="1237" y="945"/>
                    <a:pt x="1240" y="939"/>
                    <a:pt x="1238" y="936"/>
                  </a:cubicBezTo>
                  <a:cubicBezTo>
                    <a:pt x="1240" y="932"/>
                    <a:pt x="1240" y="935"/>
                    <a:pt x="1242" y="936"/>
                  </a:cubicBezTo>
                  <a:cubicBezTo>
                    <a:pt x="1244" y="933"/>
                    <a:pt x="1241" y="932"/>
                    <a:pt x="1242" y="930"/>
                  </a:cubicBezTo>
                  <a:cubicBezTo>
                    <a:pt x="1243" y="925"/>
                    <a:pt x="1247" y="924"/>
                    <a:pt x="1247" y="915"/>
                  </a:cubicBezTo>
                  <a:cubicBezTo>
                    <a:pt x="1248" y="917"/>
                    <a:pt x="1249" y="920"/>
                    <a:pt x="1249" y="922"/>
                  </a:cubicBezTo>
                  <a:cubicBezTo>
                    <a:pt x="1248" y="925"/>
                    <a:pt x="1246" y="924"/>
                    <a:pt x="1245" y="928"/>
                  </a:cubicBezTo>
                  <a:cubicBezTo>
                    <a:pt x="1245" y="929"/>
                    <a:pt x="1245" y="931"/>
                    <a:pt x="1245" y="934"/>
                  </a:cubicBezTo>
                  <a:cubicBezTo>
                    <a:pt x="1244" y="937"/>
                    <a:pt x="1244" y="941"/>
                    <a:pt x="1243" y="943"/>
                  </a:cubicBezTo>
                  <a:close/>
                  <a:moveTo>
                    <a:pt x="1268" y="706"/>
                  </a:moveTo>
                  <a:cubicBezTo>
                    <a:pt x="1268" y="703"/>
                    <a:pt x="1268" y="700"/>
                    <a:pt x="1267" y="697"/>
                  </a:cubicBezTo>
                  <a:cubicBezTo>
                    <a:pt x="1269" y="697"/>
                    <a:pt x="1272" y="707"/>
                    <a:pt x="1268" y="706"/>
                  </a:cubicBezTo>
                  <a:close/>
                  <a:moveTo>
                    <a:pt x="1237" y="954"/>
                  </a:moveTo>
                  <a:cubicBezTo>
                    <a:pt x="1236" y="958"/>
                    <a:pt x="1235" y="960"/>
                    <a:pt x="1233" y="959"/>
                  </a:cubicBezTo>
                  <a:cubicBezTo>
                    <a:pt x="1234" y="955"/>
                    <a:pt x="1235" y="951"/>
                    <a:pt x="1237" y="954"/>
                  </a:cubicBezTo>
                  <a:close/>
                  <a:moveTo>
                    <a:pt x="1229" y="972"/>
                  </a:moveTo>
                  <a:cubicBezTo>
                    <a:pt x="1226" y="972"/>
                    <a:pt x="1229" y="967"/>
                    <a:pt x="1230" y="963"/>
                  </a:cubicBezTo>
                  <a:cubicBezTo>
                    <a:pt x="1233" y="963"/>
                    <a:pt x="1230" y="968"/>
                    <a:pt x="1229" y="972"/>
                  </a:cubicBezTo>
                  <a:close/>
                  <a:moveTo>
                    <a:pt x="1222" y="984"/>
                  </a:moveTo>
                  <a:cubicBezTo>
                    <a:pt x="1221" y="981"/>
                    <a:pt x="1224" y="976"/>
                    <a:pt x="1226" y="977"/>
                  </a:cubicBezTo>
                  <a:cubicBezTo>
                    <a:pt x="1227" y="980"/>
                    <a:pt x="1224" y="986"/>
                    <a:pt x="1222" y="984"/>
                  </a:cubicBezTo>
                  <a:close/>
                  <a:moveTo>
                    <a:pt x="1216" y="1000"/>
                  </a:moveTo>
                  <a:cubicBezTo>
                    <a:pt x="1215" y="1002"/>
                    <a:pt x="1214" y="1002"/>
                    <a:pt x="1213" y="1005"/>
                  </a:cubicBezTo>
                  <a:cubicBezTo>
                    <a:pt x="1210" y="1004"/>
                    <a:pt x="1212" y="1001"/>
                    <a:pt x="1214" y="997"/>
                  </a:cubicBezTo>
                  <a:cubicBezTo>
                    <a:pt x="1216" y="997"/>
                    <a:pt x="1216" y="999"/>
                    <a:pt x="1216" y="1000"/>
                  </a:cubicBezTo>
                  <a:close/>
                  <a:moveTo>
                    <a:pt x="1210" y="1012"/>
                  </a:moveTo>
                  <a:cubicBezTo>
                    <a:pt x="1211" y="1014"/>
                    <a:pt x="1206" y="1016"/>
                    <a:pt x="1205" y="1021"/>
                  </a:cubicBezTo>
                  <a:cubicBezTo>
                    <a:pt x="1199" y="1018"/>
                    <a:pt x="1207" y="1013"/>
                    <a:pt x="1210" y="1012"/>
                  </a:cubicBezTo>
                  <a:close/>
                  <a:moveTo>
                    <a:pt x="1185" y="1057"/>
                  </a:moveTo>
                  <a:cubicBezTo>
                    <a:pt x="1184" y="1061"/>
                    <a:pt x="1181" y="1059"/>
                    <a:pt x="1179" y="1061"/>
                  </a:cubicBezTo>
                  <a:cubicBezTo>
                    <a:pt x="1178" y="1062"/>
                    <a:pt x="1176" y="1066"/>
                    <a:pt x="1175" y="1063"/>
                  </a:cubicBezTo>
                  <a:cubicBezTo>
                    <a:pt x="1180" y="1058"/>
                    <a:pt x="1179" y="1054"/>
                    <a:pt x="1183" y="1051"/>
                  </a:cubicBezTo>
                  <a:cubicBezTo>
                    <a:pt x="1185" y="1052"/>
                    <a:pt x="1182" y="1057"/>
                    <a:pt x="1185" y="1057"/>
                  </a:cubicBezTo>
                  <a:close/>
                  <a:moveTo>
                    <a:pt x="1266" y="779"/>
                  </a:moveTo>
                  <a:cubicBezTo>
                    <a:pt x="1264" y="765"/>
                    <a:pt x="1272" y="775"/>
                    <a:pt x="1266" y="779"/>
                  </a:cubicBezTo>
                  <a:close/>
                  <a:moveTo>
                    <a:pt x="1203" y="1023"/>
                  </a:moveTo>
                  <a:cubicBezTo>
                    <a:pt x="1201" y="1027"/>
                    <a:pt x="1199" y="1031"/>
                    <a:pt x="1197" y="1034"/>
                  </a:cubicBezTo>
                  <a:cubicBezTo>
                    <a:pt x="1194" y="1032"/>
                    <a:pt x="1199" y="1021"/>
                    <a:pt x="1203" y="1023"/>
                  </a:cubicBezTo>
                  <a:close/>
                  <a:moveTo>
                    <a:pt x="1192" y="1043"/>
                  </a:moveTo>
                  <a:cubicBezTo>
                    <a:pt x="1188" y="1048"/>
                    <a:pt x="1188" y="1048"/>
                    <a:pt x="1188" y="1048"/>
                  </a:cubicBezTo>
                  <a:cubicBezTo>
                    <a:pt x="1185" y="1048"/>
                    <a:pt x="1189" y="1039"/>
                    <a:pt x="1192" y="1043"/>
                  </a:cubicBezTo>
                  <a:close/>
                  <a:moveTo>
                    <a:pt x="1133" y="1123"/>
                  </a:moveTo>
                  <a:cubicBezTo>
                    <a:pt x="1130" y="1125"/>
                    <a:pt x="1129" y="1123"/>
                    <a:pt x="1131" y="1120"/>
                  </a:cubicBezTo>
                  <a:cubicBezTo>
                    <a:pt x="1132" y="1117"/>
                    <a:pt x="1135" y="1113"/>
                    <a:pt x="1137" y="1112"/>
                  </a:cubicBezTo>
                  <a:cubicBezTo>
                    <a:pt x="1137" y="1116"/>
                    <a:pt x="1133" y="1120"/>
                    <a:pt x="1133" y="1123"/>
                  </a:cubicBezTo>
                  <a:close/>
                  <a:moveTo>
                    <a:pt x="1126" y="1128"/>
                  </a:moveTo>
                  <a:cubicBezTo>
                    <a:pt x="1124" y="1131"/>
                    <a:pt x="1122" y="1133"/>
                    <a:pt x="1120" y="1134"/>
                  </a:cubicBezTo>
                  <a:cubicBezTo>
                    <a:pt x="1119" y="1132"/>
                    <a:pt x="1125" y="1124"/>
                    <a:pt x="1126" y="1128"/>
                  </a:cubicBezTo>
                  <a:close/>
                  <a:moveTo>
                    <a:pt x="1198" y="1019"/>
                  </a:moveTo>
                  <a:cubicBezTo>
                    <a:pt x="1198" y="1017"/>
                    <a:pt x="1197" y="1012"/>
                    <a:pt x="1200" y="1010"/>
                  </a:cubicBezTo>
                  <a:cubicBezTo>
                    <a:pt x="1203" y="1011"/>
                    <a:pt x="1201" y="1017"/>
                    <a:pt x="1198" y="1019"/>
                  </a:cubicBezTo>
                  <a:close/>
                  <a:moveTo>
                    <a:pt x="1193" y="1028"/>
                  </a:moveTo>
                  <a:cubicBezTo>
                    <a:pt x="1189" y="1028"/>
                    <a:pt x="1193" y="1018"/>
                    <a:pt x="1197" y="1022"/>
                  </a:cubicBezTo>
                  <a:cubicBezTo>
                    <a:pt x="1197" y="1024"/>
                    <a:pt x="1195" y="1027"/>
                    <a:pt x="1193" y="1028"/>
                  </a:cubicBezTo>
                  <a:close/>
                  <a:moveTo>
                    <a:pt x="1189" y="1033"/>
                  </a:moveTo>
                  <a:cubicBezTo>
                    <a:pt x="1189" y="1032"/>
                    <a:pt x="1191" y="1032"/>
                    <a:pt x="1191" y="1032"/>
                  </a:cubicBezTo>
                  <a:cubicBezTo>
                    <a:pt x="1191" y="1033"/>
                    <a:pt x="1188" y="1034"/>
                    <a:pt x="1188" y="1034"/>
                  </a:cubicBezTo>
                  <a:cubicBezTo>
                    <a:pt x="1186" y="1037"/>
                    <a:pt x="1184" y="1045"/>
                    <a:pt x="1180" y="1047"/>
                  </a:cubicBezTo>
                  <a:cubicBezTo>
                    <a:pt x="1176" y="1045"/>
                    <a:pt x="1182" y="1037"/>
                    <a:pt x="1186" y="1031"/>
                  </a:cubicBezTo>
                  <a:cubicBezTo>
                    <a:pt x="1188" y="1030"/>
                    <a:pt x="1186" y="1036"/>
                    <a:pt x="1189" y="1033"/>
                  </a:cubicBezTo>
                  <a:close/>
                  <a:moveTo>
                    <a:pt x="1246" y="884"/>
                  </a:moveTo>
                  <a:cubicBezTo>
                    <a:pt x="1243" y="880"/>
                    <a:pt x="1249" y="873"/>
                    <a:pt x="1249" y="865"/>
                  </a:cubicBezTo>
                  <a:cubicBezTo>
                    <a:pt x="1251" y="866"/>
                    <a:pt x="1250" y="870"/>
                    <a:pt x="1249" y="873"/>
                  </a:cubicBezTo>
                  <a:cubicBezTo>
                    <a:pt x="1249" y="875"/>
                    <a:pt x="1248" y="877"/>
                    <a:pt x="1248" y="879"/>
                  </a:cubicBezTo>
                  <a:cubicBezTo>
                    <a:pt x="1247" y="881"/>
                    <a:pt x="1246" y="882"/>
                    <a:pt x="1246" y="884"/>
                  </a:cubicBezTo>
                  <a:close/>
                  <a:moveTo>
                    <a:pt x="1068" y="1181"/>
                  </a:moveTo>
                  <a:cubicBezTo>
                    <a:pt x="1066" y="1184"/>
                    <a:pt x="1065" y="1183"/>
                    <a:pt x="1063" y="1184"/>
                  </a:cubicBezTo>
                  <a:cubicBezTo>
                    <a:pt x="1062" y="1183"/>
                    <a:pt x="1064" y="1181"/>
                    <a:pt x="1067" y="1179"/>
                  </a:cubicBezTo>
                  <a:lnTo>
                    <a:pt x="1068" y="1181"/>
                  </a:lnTo>
                  <a:close/>
                  <a:moveTo>
                    <a:pt x="1041" y="1200"/>
                  </a:moveTo>
                  <a:cubicBezTo>
                    <a:pt x="1042" y="1198"/>
                    <a:pt x="1048" y="1194"/>
                    <a:pt x="1049" y="1196"/>
                  </a:cubicBezTo>
                  <a:cubicBezTo>
                    <a:pt x="1048" y="1198"/>
                    <a:pt x="1042" y="1202"/>
                    <a:pt x="1041" y="1200"/>
                  </a:cubicBezTo>
                  <a:close/>
                  <a:moveTo>
                    <a:pt x="1014" y="1223"/>
                  </a:moveTo>
                  <a:cubicBezTo>
                    <a:pt x="1009" y="1226"/>
                    <a:pt x="1005" y="1226"/>
                    <a:pt x="1000" y="1227"/>
                  </a:cubicBezTo>
                  <a:cubicBezTo>
                    <a:pt x="1001" y="1225"/>
                    <a:pt x="1004" y="1223"/>
                    <a:pt x="1007" y="1222"/>
                  </a:cubicBezTo>
                  <a:cubicBezTo>
                    <a:pt x="1010" y="1221"/>
                    <a:pt x="1013" y="1221"/>
                    <a:pt x="1014" y="1223"/>
                  </a:cubicBezTo>
                  <a:close/>
                  <a:moveTo>
                    <a:pt x="974" y="1244"/>
                  </a:moveTo>
                  <a:cubicBezTo>
                    <a:pt x="971" y="1244"/>
                    <a:pt x="968" y="1245"/>
                    <a:pt x="964" y="1248"/>
                  </a:cubicBezTo>
                  <a:cubicBezTo>
                    <a:pt x="962" y="1243"/>
                    <a:pt x="972" y="1242"/>
                    <a:pt x="977" y="1238"/>
                  </a:cubicBezTo>
                  <a:cubicBezTo>
                    <a:pt x="976" y="1240"/>
                    <a:pt x="973" y="1242"/>
                    <a:pt x="974" y="1244"/>
                  </a:cubicBezTo>
                  <a:close/>
                  <a:moveTo>
                    <a:pt x="1207" y="989"/>
                  </a:moveTo>
                  <a:cubicBezTo>
                    <a:pt x="1206" y="992"/>
                    <a:pt x="1204" y="994"/>
                    <a:pt x="1202" y="993"/>
                  </a:cubicBezTo>
                  <a:cubicBezTo>
                    <a:pt x="1204" y="989"/>
                    <a:pt x="1205" y="986"/>
                    <a:pt x="1207" y="989"/>
                  </a:cubicBezTo>
                  <a:close/>
                  <a:moveTo>
                    <a:pt x="925" y="1263"/>
                  </a:moveTo>
                  <a:cubicBezTo>
                    <a:pt x="927" y="1261"/>
                    <a:pt x="929" y="1260"/>
                    <a:pt x="933" y="1258"/>
                  </a:cubicBezTo>
                  <a:cubicBezTo>
                    <a:pt x="934" y="1259"/>
                    <a:pt x="935" y="1259"/>
                    <a:pt x="935" y="1260"/>
                  </a:cubicBezTo>
                  <a:cubicBezTo>
                    <a:pt x="933" y="1263"/>
                    <a:pt x="928" y="1263"/>
                    <a:pt x="925" y="1263"/>
                  </a:cubicBezTo>
                  <a:close/>
                  <a:moveTo>
                    <a:pt x="923" y="1266"/>
                  </a:moveTo>
                  <a:cubicBezTo>
                    <a:pt x="919" y="1268"/>
                    <a:pt x="918" y="1267"/>
                    <a:pt x="915" y="1268"/>
                  </a:cubicBezTo>
                  <a:cubicBezTo>
                    <a:pt x="915" y="1266"/>
                    <a:pt x="924" y="1263"/>
                    <a:pt x="923" y="1266"/>
                  </a:cubicBezTo>
                  <a:close/>
                  <a:moveTo>
                    <a:pt x="882" y="1281"/>
                  </a:moveTo>
                  <a:cubicBezTo>
                    <a:pt x="877" y="1283"/>
                    <a:pt x="872" y="1285"/>
                    <a:pt x="872" y="1282"/>
                  </a:cubicBezTo>
                  <a:cubicBezTo>
                    <a:pt x="876" y="1279"/>
                    <a:pt x="881" y="1277"/>
                    <a:pt x="882" y="1281"/>
                  </a:cubicBezTo>
                  <a:close/>
                  <a:moveTo>
                    <a:pt x="773" y="1302"/>
                  </a:moveTo>
                  <a:cubicBezTo>
                    <a:pt x="765" y="1309"/>
                    <a:pt x="760" y="1298"/>
                    <a:pt x="773" y="1302"/>
                  </a:cubicBezTo>
                  <a:close/>
                  <a:moveTo>
                    <a:pt x="752" y="1306"/>
                  </a:moveTo>
                  <a:cubicBezTo>
                    <a:pt x="749" y="1307"/>
                    <a:pt x="747" y="1306"/>
                    <a:pt x="746" y="1305"/>
                  </a:cubicBezTo>
                  <a:cubicBezTo>
                    <a:pt x="744" y="1304"/>
                    <a:pt x="744" y="1303"/>
                    <a:pt x="743" y="1301"/>
                  </a:cubicBezTo>
                  <a:cubicBezTo>
                    <a:pt x="751" y="1300"/>
                    <a:pt x="752" y="1302"/>
                    <a:pt x="752" y="1306"/>
                  </a:cubicBezTo>
                  <a:close/>
                  <a:moveTo>
                    <a:pt x="811" y="1297"/>
                  </a:moveTo>
                  <a:cubicBezTo>
                    <a:pt x="809" y="1294"/>
                    <a:pt x="812" y="1292"/>
                    <a:pt x="817" y="1292"/>
                  </a:cubicBezTo>
                  <a:cubicBezTo>
                    <a:pt x="819" y="1295"/>
                    <a:pt x="815" y="1296"/>
                    <a:pt x="811" y="1297"/>
                  </a:cubicBezTo>
                  <a:close/>
                  <a:moveTo>
                    <a:pt x="718" y="1306"/>
                  </a:moveTo>
                  <a:cubicBezTo>
                    <a:pt x="715" y="1306"/>
                    <a:pt x="711" y="1306"/>
                    <a:pt x="709" y="1305"/>
                  </a:cubicBezTo>
                  <a:cubicBezTo>
                    <a:pt x="709" y="1303"/>
                    <a:pt x="721" y="1302"/>
                    <a:pt x="718" y="1306"/>
                  </a:cubicBezTo>
                  <a:close/>
                  <a:moveTo>
                    <a:pt x="650" y="1301"/>
                  </a:moveTo>
                  <a:cubicBezTo>
                    <a:pt x="648" y="1302"/>
                    <a:pt x="636" y="1301"/>
                    <a:pt x="638" y="1298"/>
                  </a:cubicBezTo>
                  <a:cubicBezTo>
                    <a:pt x="644" y="1298"/>
                    <a:pt x="647" y="1299"/>
                    <a:pt x="650" y="1301"/>
                  </a:cubicBezTo>
                  <a:close/>
                  <a:moveTo>
                    <a:pt x="626" y="1299"/>
                  </a:moveTo>
                  <a:cubicBezTo>
                    <a:pt x="622" y="1298"/>
                    <a:pt x="619" y="1298"/>
                    <a:pt x="619" y="1295"/>
                  </a:cubicBezTo>
                  <a:cubicBezTo>
                    <a:pt x="622" y="1296"/>
                    <a:pt x="623" y="1295"/>
                    <a:pt x="625" y="1295"/>
                  </a:cubicBezTo>
                  <a:cubicBezTo>
                    <a:pt x="626" y="1296"/>
                    <a:pt x="627" y="1297"/>
                    <a:pt x="626" y="1299"/>
                  </a:cubicBezTo>
                  <a:close/>
                  <a:moveTo>
                    <a:pt x="605" y="1292"/>
                  </a:moveTo>
                  <a:cubicBezTo>
                    <a:pt x="610" y="1292"/>
                    <a:pt x="611" y="1294"/>
                    <a:pt x="613" y="1295"/>
                  </a:cubicBezTo>
                  <a:cubicBezTo>
                    <a:pt x="611" y="1297"/>
                    <a:pt x="602" y="1296"/>
                    <a:pt x="605" y="1292"/>
                  </a:cubicBezTo>
                  <a:close/>
                  <a:moveTo>
                    <a:pt x="504" y="1262"/>
                  </a:moveTo>
                  <a:cubicBezTo>
                    <a:pt x="504" y="1261"/>
                    <a:pt x="505" y="1261"/>
                    <a:pt x="506" y="1260"/>
                  </a:cubicBezTo>
                  <a:cubicBezTo>
                    <a:pt x="515" y="1265"/>
                    <a:pt x="524" y="1265"/>
                    <a:pt x="525" y="1271"/>
                  </a:cubicBezTo>
                  <a:cubicBezTo>
                    <a:pt x="522" y="1273"/>
                    <a:pt x="523" y="1270"/>
                    <a:pt x="521" y="1269"/>
                  </a:cubicBezTo>
                  <a:cubicBezTo>
                    <a:pt x="518" y="1268"/>
                    <a:pt x="515" y="1267"/>
                    <a:pt x="512" y="1266"/>
                  </a:cubicBezTo>
                  <a:cubicBezTo>
                    <a:pt x="509" y="1265"/>
                    <a:pt x="506" y="1263"/>
                    <a:pt x="504" y="1262"/>
                  </a:cubicBezTo>
                  <a:close/>
                  <a:moveTo>
                    <a:pt x="372" y="1187"/>
                  </a:moveTo>
                  <a:cubicBezTo>
                    <a:pt x="368" y="1183"/>
                    <a:pt x="373" y="1184"/>
                    <a:pt x="375" y="1184"/>
                  </a:cubicBezTo>
                  <a:cubicBezTo>
                    <a:pt x="377" y="1187"/>
                    <a:pt x="383" y="1191"/>
                    <a:pt x="382" y="1194"/>
                  </a:cubicBezTo>
                  <a:cubicBezTo>
                    <a:pt x="376" y="1191"/>
                    <a:pt x="375" y="1185"/>
                    <a:pt x="372" y="1187"/>
                  </a:cubicBezTo>
                  <a:close/>
                  <a:moveTo>
                    <a:pt x="354" y="1172"/>
                  </a:moveTo>
                  <a:cubicBezTo>
                    <a:pt x="356" y="1169"/>
                    <a:pt x="369" y="1179"/>
                    <a:pt x="367" y="1182"/>
                  </a:cubicBezTo>
                  <a:cubicBezTo>
                    <a:pt x="361" y="1178"/>
                    <a:pt x="360" y="1177"/>
                    <a:pt x="354" y="1172"/>
                  </a:cubicBezTo>
                  <a:close/>
                  <a:moveTo>
                    <a:pt x="1152" y="1057"/>
                  </a:moveTo>
                  <a:cubicBezTo>
                    <a:pt x="1152" y="1054"/>
                    <a:pt x="1154" y="1052"/>
                    <a:pt x="1156" y="1049"/>
                  </a:cubicBezTo>
                  <a:cubicBezTo>
                    <a:pt x="1158" y="1051"/>
                    <a:pt x="1154" y="1056"/>
                    <a:pt x="1152" y="1057"/>
                  </a:cubicBezTo>
                  <a:close/>
                  <a:moveTo>
                    <a:pt x="944" y="1208"/>
                  </a:moveTo>
                  <a:cubicBezTo>
                    <a:pt x="944" y="1210"/>
                    <a:pt x="938" y="1212"/>
                    <a:pt x="935" y="1214"/>
                  </a:cubicBezTo>
                  <a:cubicBezTo>
                    <a:pt x="933" y="1212"/>
                    <a:pt x="936" y="1212"/>
                    <a:pt x="936" y="1212"/>
                  </a:cubicBezTo>
                  <a:cubicBezTo>
                    <a:pt x="937" y="1211"/>
                    <a:pt x="940" y="1207"/>
                    <a:pt x="944" y="1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2924112">
            <a:off x="6591300" y="1049655"/>
            <a:ext cx="3731895" cy="3881755"/>
            <a:chOff x="3482976" y="522288"/>
            <a:chExt cx="2090737" cy="2117725"/>
          </a:xfrm>
          <a:solidFill>
            <a:schemeClr val="accent1"/>
          </a:solidFill>
        </p:grpSpPr>
        <p:sp>
          <p:nvSpPr>
            <p:cNvPr id="34" name="Freeform 5"/>
            <p:cNvSpPr/>
            <p:nvPr>
              <p:custDataLst>
                <p:tags r:id="rId21"/>
              </p:custDataLst>
            </p:nvPr>
          </p:nvSpPr>
          <p:spPr bwMode="auto">
            <a:xfrm>
              <a:off x="5264150" y="2328863"/>
              <a:ext cx="39687" cy="34925"/>
            </a:xfrm>
            <a:custGeom>
              <a:avLst/>
              <a:gdLst>
                <a:gd name="T0" fmla="*/ 0 w 28"/>
                <a:gd name="T1" fmla="*/ 26 h 26"/>
                <a:gd name="T2" fmla="*/ 14 w 28"/>
                <a:gd name="T3" fmla="*/ 15 h 26"/>
                <a:gd name="T4" fmla="*/ 28 w 28"/>
                <a:gd name="T5" fmla="*/ 0 h 26"/>
                <a:gd name="T6" fmla="*/ 0 w 28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6">
                  <a:moveTo>
                    <a:pt x="0" y="26"/>
                  </a:moveTo>
                  <a:cubicBezTo>
                    <a:pt x="3" y="18"/>
                    <a:pt x="10" y="19"/>
                    <a:pt x="14" y="15"/>
                  </a:cubicBezTo>
                  <a:cubicBezTo>
                    <a:pt x="20" y="11"/>
                    <a:pt x="21" y="4"/>
                    <a:pt x="28" y="0"/>
                  </a:cubicBezTo>
                  <a:cubicBezTo>
                    <a:pt x="24" y="13"/>
                    <a:pt x="8" y="24"/>
                    <a:pt x="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6"/>
            <p:cNvSpPr/>
            <p:nvPr>
              <p:custDataLst>
                <p:tags r:id="rId22"/>
              </p:custDataLst>
            </p:nvPr>
          </p:nvSpPr>
          <p:spPr bwMode="auto">
            <a:xfrm>
              <a:off x="5505450" y="1222375"/>
              <a:ext cx="20637" cy="50800"/>
            </a:xfrm>
            <a:custGeom>
              <a:avLst/>
              <a:gdLst>
                <a:gd name="T0" fmla="*/ 15 w 15"/>
                <a:gd name="T1" fmla="*/ 36 h 37"/>
                <a:gd name="T2" fmla="*/ 11 w 15"/>
                <a:gd name="T3" fmla="*/ 28 h 37"/>
                <a:gd name="T4" fmla="*/ 7 w 15"/>
                <a:gd name="T5" fmla="*/ 20 h 37"/>
                <a:gd name="T6" fmla="*/ 4 w 15"/>
                <a:gd name="T7" fmla="*/ 8 h 37"/>
                <a:gd name="T8" fmla="*/ 1 w 15"/>
                <a:gd name="T9" fmla="*/ 0 h 37"/>
                <a:gd name="T10" fmla="*/ 8 w 15"/>
                <a:gd name="T11" fmla="*/ 13 h 37"/>
                <a:gd name="T12" fmla="*/ 12 w 15"/>
                <a:gd name="T13" fmla="*/ 24 h 37"/>
                <a:gd name="T14" fmla="*/ 15 w 15"/>
                <a:gd name="T1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7">
                  <a:moveTo>
                    <a:pt x="15" y="36"/>
                  </a:moveTo>
                  <a:cubicBezTo>
                    <a:pt x="14" y="37"/>
                    <a:pt x="13" y="31"/>
                    <a:pt x="11" y="28"/>
                  </a:cubicBezTo>
                  <a:cubicBezTo>
                    <a:pt x="11" y="26"/>
                    <a:pt x="8" y="23"/>
                    <a:pt x="7" y="20"/>
                  </a:cubicBezTo>
                  <a:cubicBezTo>
                    <a:pt x="6" y="16"/>
                    <a:pt x="5" y="11"/>
                    <a:pt x="4" y="8"/>
                  </a:cubicBezTo>
                  <a:cubicBezTo>
                    <a:pt x="3" y="5"/>
                    <a:pt x="0" y="6"/>
                    <a:pt x="1" y="0"/>
                  </a:cubicBezTo>
                  <a:cubicBezTo>
                    <a:pt x="4" y="1"/>
                    <a:pt x="6" y="6"/>
                    <a:pt x="8" y="13"/>
                  </a:cubicBezTo>
                  <a:cubicBezTo>
                    <a:pt x="9" y="17"/>
                    <a:pt x="11" y="20"/>
                    <a:pt x="12" y="24"/>
                  </a:cubicBezTo>
                  <a:cubicBezTo>
                    <a:pt x="13" y="28"/>
                    <a:pt x="14" y="32"/>
                    <a:pt x="1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7"/>
            <p:cNvSpPr/>
            <p:nvPr>
              <p:custDataLst>
                <p:tags r:id="rId23"/>
              </p:custDataLst>
            </p:nvPr>
          </p:nvSpPr>
          <p:spPr bwMode="auto">
            <a:xfrm>
              <a:off x="5076825" y="688975"/>
              <a:ext cx="23812" cy="15875"/>
            </a:xfrm>
            <a:custGeom>
              <a:avLst/>
              <a:gdLst>
                <a:gd name="T0" fmla="*/ 0 w 17"/>
                <a:gd name="T1" fmla="*/ 0 h 11"/>
                <a:gd name="T2" fmla="*/ 13 w 17"/>
                <a:gd name="T3" fmla="*/ 11 h 11"/>
                <a:gd name="T4" fmla="*/ 0 w 1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cubicBezTo>
                    <a:pt x="1" y="0"/>
                    <a:pt x="17" y="9"/>
                    <a:pt x="13" y="11"/>
                  </a:cubicBezTo>
                  <a:cubicBezTo>
                    <a:pt x="8" y="7"/>
                    <a:pt x="2" y="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8"/>
            <p:cNvSpPr/>
            <p:nvPr>
              <p:custDataLst>
                <p:tags r:id="rId24"/>
              </p:custDataLst>
            </p:nvPr>
          </p:nvSpPr>
          <p:spPr bwMode="auto">
            <a:xfrm>
              <a:off x="4991100" y="642938"/>
              <a:ext cx="19050" cy="11113"/>
            </a:xfrm>
            <a:custGeom>
              <a:avLst/>
              <a:gdLst>
                <a:gd name="T0" fmla="*/ 14 w 14"/>
                <a:gd name="T1" fmla="*/ 6 h 8"/>
                <a:gd name="T2" fmla="*/ 4 w 14"/>
                <a:gd name="T3" fmla="*/ 0 h 8"/>
                <a:gd name="T4" fmla="*/ 14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8"/>
                    <a:pt x="0" y="1"/>
                    <a:pt x="4" y="0"/>
                  </a:cubicBezTo>
                  <a:cubicBezTo>
                    <a:pt x="8" y="0"/>
                    <a:pt x="10" y="3"/>
                    <a:pt x="1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9"/>
            <p:cNvSpPr/>
            <p:nvPr>
              <p:custDataLst>
                <p:tags r:id="rId25"/>
              </p:custDataLst>
            </p:nvPr>
          </p:nvSpPr>
          <p:spPr bwMode="auto">
            <a:xfrm>
              <a:off x="4756150" y="552450"/>
              <a:ext cx="22225" cy="7938"/>
            </a:xfrm>
            <a:custGeom>
              <a:avLst/>
              <a:gdLst>
                <a:gd name="T0" fmla="*/ 0 w 15"/>
                <a:gd name="T1" fmla="*/ 2 h 6"/>
                <a:gd name="T2" fmla="*/ 15 w 15"/>
                <a:gd name="T3" fmla="*/ 3 h 6"/>
                <a:gd name="T4" fmla="*/ 14 w 15"/>
                <a:gd name="T5" fmla="*/ 6 h 6"/>
                <a:gd name="T6" fmla="*/ 0 w 15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0" y="2"/>
                  </a:moveTo>
                  <a:cubicBezTo>
                    <a:pt x="3" y="0"/>
                    <a:pt x="8" y="1"/>
                    <a:pt x="15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2" y="4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10"/>
            <p:cNvSpPr/>
            <p:nvPr>
              <p:custDataLst>
                <p:tags r:id="rId26"/>
              </p:custDataLst>
            </p:nvPr>
          </p:nvSpPr>
          <p:spPr bwMode="auto">
            <a:xfrm>
              <a:off x="4208463" y="2438400"/>
              <a:ext cx="17462" cy="6350"/>
            </a:xfrm>
            <a:custGeom>
              <a:avLst/>
              <a:gdLst>
                <a:gd name="T0" fmla="*/ 12 w 12"/>
                <a:gd name="T1" fmla="*/ 4 h 4"/>
                <a:gd name="T2" fmla="*/ 7 w 12"/>
                <a:gd name="T3" fmla="*/ 3 h 4"/>
                <a:gd name="T4" fmla="*/ 0 w 12"/>
                <a:gd name="T5" fmla="*/ 1 h 4"/>
                <a:gd name="T6" fmla="*/ 6 w 12"/>
                <a:gd name="T7" fmla="*/ 1 h 4"/>
                <a:gd name="T8" fmla="*/ 12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cubicBezTo>
                    <a:pt x="12" y="4"/>
                    <a:pt x="10" y="4"/>
                    <a:pt x="7" y="3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1" y="0"/>
                    <a:pt x="3" y="0"/>
                    <a:pt x="6" y="1"/>
                  </a:cubicBezTo>
                  <a:cubicBezTo>
                    <a:pt x="8" y="2"/>
                    <a:pt x="11" y="3"/>
                    <a:pt x="1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11"/>
            <p:cNvSpPr/>
            <p:nvPr>
              <p:custDataLst>
                <p:tags r:id="rId27"/>
              </p:custDataLst>
            </p:nvPr>
          </p:nvSpPr>
          <p:spPr bwMode="auto">
            <a:xfrm>
              <a:off x="4410075" y="2465388"/>
              <a:ext cx="19050" cy="6350"/>
            </a:xfrm>
            <a:custGeom>
              <a:avLst/>
              <a:gdLst>
                <a:gd name="T0" fmla="*/ 11 w 13"/>
                <a:gd name="T1" fmla="*/ 5 h 5"/>
                <a:gd name="T2" fmla="*/ 0 w 13"/>
                <a:gd name="T3" fmla="*/ 3 h 5"/>
                <a:gd name="T4" fmla="*/ 11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11" y="5"/>
                  </a:moveTo>
                  <a:cubicBezTo>
                    <a:pt x="5" y="5"/>
                    <a:pt x="5" y="3"/>
                    <a:pt x="0" y="3"/>
                  </a:cubicBezTo>
                  <a:cubicBezTo>
                    <a:pt x="1" y="0"/>
                    <a:pt x="13" y="1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12"/>
            <p:cNvSpPr/>
            <p:nvPr>
              <p:custDataLst>
                <p:tags r:id="rId28"/>
              </p:custDataLst>
            </p:nvPr>
          </p:nvSpPr>
          <p:spPr bwMode="auto">
            <a:xfrm>
              <a:off x="4586288" y="2447925"/>
              <a:ext cx="12700" cy="6350"/>
            </a:xfrm>
            <a:custGeom>
              <a:avLst/>
              <a:gdLst>
                <a:gd name="T0" fmla="*/ 9 w 10"/>
                <a:gd name="T1" fmla="*/ 3 h 4"/>
                <a:gd name="T2" fmla="*/ 0 w 10"/>
                <a:gd name="T3" fmla="*/ 4 h 4"/>
                <a:gd name="T4" fmla="*/ 9 w 10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cubicBezTo>
                    <a:pt x="5" y="4"/>
                    <a:pt x="5" y="2"/>
                    <a:pt x="0" y="4"/>
                  </a:cubicBezTo>
                  <a:cubicBezTo>
                    <a:pt x="0" y="1"/>
                    <a:pt x="10" y="0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13"/>
            <p:cNvSpPr/>
            <p:nvPr>
              <p:custDataLst>
                <p:tags r:id="rId29"/>
              </p:custDataLst>
            </p:nvPr>
          </p:nvSpPr>
          <p:spPr bwMode="auto">
            <a:xfrm>
              <a:off x="3859213" y="2181225"/>
              <a:ext cx="11112" cy="12700"/>
            </a:xfrm>
            <a:custGeom>
              <a:avLst/>
              <a:gdLst>
                <a:gd name="T0" fmla="*/ 0 w 8"/>
                <a:gd name="T1" fmla="*/ 2 h 9"/>
                <a:gd name="T2" fmla="*/ 8 w 8"/>
                <a:gd name="T3" fmla="*/ 8 h 9"/>
                <a:gd name="T4" fmla="*/ 0 w 8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2" y="0"/>
                    <a:pt x="5" y="4"/>
                    <a:pt x="8" y="8"/>
                  </a:cubicBezTo>
                  <a:cubicBezTo>
                    <a:pt x="6" y="9"/>
                    <a:pt x="3" y="5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14"/>
            <p:cNvSpPr/>
            <p:nvPr>
              <p:custDataLst>
                <p:tags r:id="rId30"/>
              </p:custDataLst>
            </p:nvPr>
          </p:nvSpPr>
          <p:spPr bwMode="auto">
            <a:xfrm>
              <a:off x="3987800" y="885825"/>
              <a:ext cx="19050" cy="14288"/>
            </a:xfrm>
            <a:custGeom>
              <a:avLst/>
              <a:gdLst>
                <a:gd name="T0" fmla="*/ 12 w 13"/>
                <a:gd name="T1" fmla="*/ 1 h 10"/>
                <a:gd name="T2" fmla="*/ 1 w 13"/>
                <a:gd name="T3" fmla="*/ 10 h 10"/>
                <a:gd name="T4" fmla="*/ 7 w 13"/>
                <a:gd name="T5" fmla="*/ 5 h 10"/>
                <a:gd name="T6" fmla="*/ 12 w 13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12" y="1"/>
                  </a:moveTo>
                  <a:cubicBezTo>
                    <a:pt x="13" y="3"/>
                    <a:pt x="4" y="9"/>
                    <a:pt x="1" y="10"/>
                  </a:cubicBezTo>
                  <a:cubicBezTo>
                    <a:pt x="0" y="8"/>
                    <a:pt x="5" y="7"/>
                    <a:pt x="7" y="5"/>
                  </a:cubicBezTo>
                  <a:cubicBezTo>
                    <a:pt x="7" y="4"/>
                    <a:pt x="8" y="0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15"/>
            <p:cNvSpPr/>
            <p:nvPr>
              <p:custDataLst>
                <p:tags r:id="rId31"/>
              </p:custDataLst>
            </p:nvPr>
          </p:nvSpPr>
          <p:spPr bwMode="auto">
            <a:xfrm>
              <a:off x="4305300" y="2344738"/>
              <a:ext cx="15875" cy="4763"/>
            </a:xfrm>
            <a:custGeom>
              <a:avLst/>
              <a:gdLst>
                <a:gd name="T0" fmla="*/ 2 w 11"/>
                <a:gd name="T1" fmla="*/ 0 h 4"/>
                <a:gd name="T2" fmla="*/ 11 w 11"/>
                <a:gd name="T3" fmla="*/ 2 h 4"/>
                <a:gd name="T4" fmla="*/ 2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5" y="0"/>
                    <a:pt x="8" y="1"/>
                    <a:pt x="11" y="2"/>
                  </a:cubicBezTo>
                  <a:cubicBezTo>
                    <a:pt x="11" y="4"/>
                    <a:pt x="0" y="3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16"/>
            <p:cNvSpPr/>
            <p:nvPr>
              <p:custDataLst>
                <p:tags r:id="rId32"/>
              </p:custDataLst>
            </p:nvPr>
          </p:nvSpPr>
          <p:spPr bwMode="auto">
            <a:xfrm>
              <a:off x="4279900" y="2338388"/>
              <a:ext cx="22225" cy="6350"/>
            </a:xfrm>
            <a:custGeom>
              <a:avLst/>
              <a:gdLst>
                <a:gd name="T0" fmla="*/ 0 w 17"/>
                <a:gd name="T1" fmla="*/ 2 h 5"/>
                <a:gd name="T2" fmla="*/ 17 w 17"/>
                <a:gd name="T3" fmla="*/ 4 h 5"/>
                <a:gd name="T4" fmla="*/ 10 w 17"/>
                <a:gd name="T5" fmla="*/ 5 h 5"/>
                <a:gd name="T6" fmla="*/ 5 w 17"/>
                <a:gd name="T7" fmla="*/ 3 h 5"/>
                <a:gd name="T8" fmla="*/ 0 w 1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cubicBezTo>
                    <a:pt x="4" y="0"/>
                    <a:pt x="12" y="0"/>
                    <a:pt x="17" y="4"/>
                  </a:cubicBezTo>
                  <a:cubicBezTo>
                    <a:pt x="16" y="5"/>
                    <a:pt x="13" y="5"/>
                    <a:pt x="10" y="5"/>
                  </a:cubicBezTo>
                  <a:cubicBezTo>
                    <a:pt x="8" y="4"/>
                    <a:pt x="6" y="4"/>
                    <a:pt x="5" y="3"/>
                  </a:cubicBezTo>
                  <a:cubicBezTo>
                    <a:pt x="3" y="3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17"/>
            <p:cNvSpPr/>
            <p:nvPr>
              <p:custDataLst>
                <p:tags r:id="rId33"/>
              </p:custDataLst>
            </p:nvPr>
          </p:nvSpPr>
          <p:spPr bwMode="auto">
            <a:xfrm>
              <a:off x="5189538" y="1308100"/>
              <a:ext cx="11112" cy="19050"/>
            </a:xfrm>
            <a:custGeom>
              <a:avLst/>
              <a:gdLst>
                <a:gd name="T0" fmla="*/ 8 w 8"/>
                <a:gd name="T1" fmla="*/ 9 h 14"/>
                <a:gd name="T2" fmla="*/ 4 w 8"/>
                <a:gd name="T3" fmla="*/ 0 h 14"/>
                <a:gd name="T4" fmla="*/ 8 w 8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8" y="9"/>
                  </a:moveTo>
                  <a:cubicBezTo>
                    <a:pt x="4" y="14"/>
                    <a:pt x="0" y="0"/>
                    <a:pt x="4" y="0"/>
                  </a:cubicBezTo>
                  <a:cubicBezTo>
                    <a:pt x="5" y="4"/>
                    <a:pt x="7" y="4"/>
                    <a:pt x="8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18"/>
            <p:cNvSpPr/>
            <p:nvPr>
              <p:custDataLst>
                <p:tags r:id="rId34"/>
              </p:custDataLst>
            </p:nvPr>
          </p:nvSpPr>
          <p:spPr bwMode="auto">
            <a:xfrm>
              <a:off x="3794125" y="1906588"/>
              <a:ext cx="6350" cy="14288"/>
            </a:xfrm>
            <a:custGeom>
              <a:avLst/>
              <a:gdLst>
                <a:gd name="T0" fmla="*/ 0 w 5"/>
                <a:gd name="T1" fmla="*/ 3 h 10"/>
                <a:gd name="T2" fmla="*/ 5 w 5"/>
                <a:gd name="T3" fmla="*/ 10 h 10"/>
                <a:gd name="T4" fmla="*/ 2 w 5"/>
                <a:gd name="T5" fmla="*/ 8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2" y="0"/>
                    <a:pt x="5" y="7"/>
                    <a:pt x="5" y="10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6"/>
                    <a:pt x="1" y="5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19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3482976" y="522288"/>
              <a:ext cx="2090737" cy="2117725"/>
            </a:xfrm>
            <a:custGeom>
              <a:avLst/>
              <a:gdLst>
                <a:gd name="T0" fmla="*/ 1259 w 1515"/>
                <a:gd name="T1" fmla="*/ 230 h 1534"/>
                <a:gd name="T2" fmla="*/ 1482 w 1515"/>
                <a:gd name="T3" fmla="*/ 963 h 1534"/>
                <a:gd name="T4" fmla="*/ 1469 w 1515"/>
                <a:gd name="T5" fmla="*/ 1049 h 1534"/>
                <a:gd name="T6" fmla="*/ 1305 w 1515"/>
                <a:gd name="T7" fmla="*/ 253 h 1534"/>
                <a:gd name="T8" fmla="*/ 688 w 1515"/>
                <a:gd name="T9" fmla="*/ 4 h 1534"/>
                <a:gd name="T10" fmla="*/ 132 w 1515"/>
                <a:gd name="T11" fmla="*/ 316 h 1534"/>
                <a:gd name="T12" fmla="*/ 71 w 1515"/>
                <a:gd name="T13" fmla="*/ 739 h 1534"/>
                <a:gd name="T14" fmla="*/ 127 w 1515"/>
                <a:gd name="T15" fmla="*/ 575 h 1534"/>
                <a:gd name="T16" fmla="*/ 494 w 1515"/>
                <a:gd name="T17" fmla="*/ 205 h 1534"/>
                <a:gd name="T18" fmla="*/ 783 w 1515"/>
                <a:gd name="T19" fmla="*/ 194 h 1534"/>
                <a:gd name="T20" fmla="*/ 1198 w 1515"/>
                <a:gd name="T21" fmla="*/ 511 h 1534"/>
                <a:gd name="T22" fmla="*/ 1209 w 1515"/>
                <a:gd name="T23" fmla="*/ 912 h 1534"/>
                <a:gd name="T24" fmla="*/ 832 w 1515"/>
                <a:gd name="T25" fmla="*/ 1218 h 1534"/>
                <a:gd name="T26" fmla="*/ 1025 w 1515"/>
                <a:gd name="T27" fmla="*/ 1188 h 1534"/>
                <a:gd name="T28" fmla="*/ 967 w 1515"/>
                <a:gd name="T29" fmla="*/ 1237 h 1534"/>
                <a:gd name="T30" fmla="*/ 414 w 1515"/>
                <a:gd name="T31" fmla="*/ 1206 h 1534"/>
                <a:gd name="T32" fmla="*/ 373 w 1515"/>
                <a:gd name="T33" fmla="*/ 1194 h 1534"/>
                <a:gd name="T34" fmla="*/ 969 w 1515"/>
                <a:gd name="T35" fmla="*/ 1251 h 1534"/>
                <a:gd name="T36" fmla="*/ 859 w 1515"/>
                <a:gd name="T37" fmla="*/ 1317 h 1534"/>
                <a:gd name="T38" fmla="*/ 418 w 1515"/>
                <a:gd name="T39" fmla="*/ 1250 h 1534"/>
                <a:gd name="T40" fmla="*/ 205 w 1515"/>
                <a:gd name="T41" fmla="*/ 1049 h 1534"/>
                <a:gd name="T42" fmla="*/ 568 w 1515"/>
                <a:gd name="T43" fmla="*/ 1334 h 1534"/>
                <a:gd name="T44" fmla="*/ 1133 w 1515"/>
                <a:gd name="T45" fmla="*/ 1200 h 1534"/>
                <a:gd name="T46" fmla="*/ 811 w 1515"/>
                <a:gd name="T47" fmla="*/ 1371 h 1534"/>
                <a:gd name="T48" fmla="*/ 287 w 1515"/>
                <a:gd name="T49" fmla="*/ 1226 h 1534"/>
                <a:gd name="T50" fmla="*/ 874 w 1515"/>
                <a:gd name="T51" fmla="*/ 1382 h 1534"/>
                <a:gd name="T52" fmla="*/ 360 w 1515"/>
                <a:gd name="T53" fmla="*/ 1324 h 1534"/>
                <a:gd name="T54" fmla="*/ 53 w 1515"/>
                <a:gd name="T55" fmla="*/ 966 h 1534"/>
                <a:gd name="T56" fmla="*/ 319 w 1515"/>
                <a:gd name="T57" fmla="*/ 1342 h 1534"/>
                <a:gd name="T58" fmla="*/ 1023 w 1515"/>
                <a:gd name="T59" fmla="*/ 1374 h 1534"/>
                <a:gd name="T60" fmla="*/ 1097 w 1515"/>
                <a:gd name="T61" fmla="*/ 1391 h 1534"/>
                <a:gd name="T62" fmla="*/ 855 w 1515"/>
                <a:gd name="T63" fmla="*/ 1511 h 1534"/>
                <a:gd name="T64" fmla="*/ 1429 w 1515"/>
                <a:gd name="T65" fmla="*/ 987 h 1534"/>
                <a:gd name="T66" fmla="*/ 1219 w 1515"/>
                <a:gd name="T67" fmla="*/ 209 h 1534"/>
                <a:gd name="T68" fmla="*/ 1078 w 1515"/>
                <a:gd name="T69" fmla="*/ 127 h 1534"/>
                <a:gd name="T70" fmla="*/ 1288 w 1515"/>
                <a:gd name="T71" fmla="*/ 312 h 1534"/>
                <a:gd name="T72" fmla="*/ 1388 w 1515"/>
                <a:gd name="T73" fmla="*/ 932 h 1534"/>
                <a:gd name="T74" fmla="*/ 1245 w 1515"/>
                <a:gd name="T75" fmla="*/ 293 h 1534"/>
                <a:gd name="T76" fmla="*/ 335 w 1515"/>
                <a:gd name="T77" fmla="*/ 144 h 1534"/>
                <a:gd name="T78" fmla="*/ 697 w 1515"/>
                <a:gd name="T79" fmla="*/ 46 h 1534"/>
                <a:gd name="T80" fmla="*/ 1249 w 1515"/>
                <a:gd name="T81" fmla="*/ 1175 h 1534"/>
                <a:gd name="T82" fmla="*/ 246 w 1515"/>
                <a:gd name="T83" fmla="*/ 1263 h 1534"/>
                <a:gd name="T84" fmla="*/ 511 w 1515"/>
                <a:gd name="T85" fmla="*/ 1404 h 1534"/>
                <a:gd name="T86" fmla="*/ 800 w 1515"/>
                <a:gd name="T87" fmla="*/ 94 h 1534"/>
                <a:gd name="T88" fmla="*/ 1008 w 1515"/>
                <a:gd name="T89" fmla="*/ 176 h 1534"/>
                <a:gd name="T90" fmla="*/ 907 w 1515"/>
                <a:gd name="T91" fmla="*/ 1357 h 1534"/>
                <a:gd name="T92" fmla="*/ 1146 w 1515"/>
                <a:gd name="T93" fmla="*/ 318 h 1534"/>
                <a:gd name="T94" fmla="*/ 800 w 1515"/>
                <a:gd name="T95" fmla="*/ 142 h 1534"/>
                <a:gd name="T96" fmla="*/ 432 w 1515"/>
                <a:gd name="T97" fmla="*/ 1322 h 1534"/>
                <a:gd name="T98" fmla="*/ 1312 w 1515"/>
                <a:gd name="T99" fmla="*/ 766 h 1534"/>
                <a:gd name="T100" fmla="*/ 1169 w 1515"/>
                <a:gd name="T101" fmla="*/ 1155 h 1534"/>
                <a:gd name="T102" fmla="*/ 899 w 1515"/>
                <a:gd name="T103" fmla="*/ 194 h 1534"/>
                <a:gd name="T104" fmla="*/ 1034 w 1515"/>
                <a:gd name="T105" fmla="*/ 1248 h 1534"/>
                <a:gd name="T106" fmla="*/ 934 w 1515"/>
                <a:gd name="T107" fmla="*/ 1303 h 1534"/>
                <a:gd name="T108" fmla="*/ 1157 w 1515"/>
                <a:gd name="T109" fmla="*/ 393 h 1534"/>
                <a:gd name="T110" fmla="*/ 797 w 1515"/>
                <a:gd name="T111" fmla="*/ 1332 h 1534"/>
                <a:gd name="T112" fmla="*/ 536 w 1515"/>
                <a:gd name="T113" fmla="*/ 1311 h 1534"/>
                <a:gd name="T114" fmla="*/ 1176 w 1515"/>
                <a:gd name="T115" fmla="*/ 1021 h 1534"/>
                <a:gd name="T116" fmla="*/ 1083 w 1515"/>
                <a:gd name="T117" fmla="*/ 1118 h 1534"/>
                <a:gd name="T118" fmla="*/ 1228 w 1515"/>
                <a:gd name="T119" fmla="*/ 548 h 1534"/>
                <a:gd name="T120" fmla="*/ 1258 w 1515"/>
                <a:gd name="T121" fmla="*/ 895 h 1534"/>
                <a:gd name="T122" fmla="*/ 1192 w 1515"/>
                <a:gd name="T123" fmla="*/ 1043 h 1534"/>
                <a:gd name="T124" fmla="*/ 752 w 1515"/>
                <a:gd name="T125" fmla="*/ 1306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5" h="1534">
                  <a:moveTo>
                    <a:pt x="1219" y="209"/>
                  </a:moveTo>
                  <a:cubicBezTo>
                    <a:pt x="1214" y="204"/>
                    <a:pt x="1206" y="199"/>
                    <a:pt x="1200" y="194"/>
                  </a:cubicBezTo>
                  <a:cubicBezTo>
                    <a:pt x="1198" y="192"/>
                    <a:pt x="1197" y="191"/>
                    <a:pt x="1194" y="188"/>
                  </a:cubicBezTo>
                  <a:cubicBezTo>
                    <a:pt x="1188" y="182"/>
                    <a:pt x="1179" y="175"/>
                    <a:pt x="1172" y="169"/>
                  </a:cubicBezTo>
                  <a:cubicBezTo>
                    <a:pt x="1168" y="166"/>
                    <a:pt x="1164" y="163"/>
                    <a:pt x="1161" y="161"/>
                  </a:cubicBezTo>
                  <a:cubicBezTo>
                    <a:pt x="1158" y="159"/>
                    <a:pt x="1155" y="157"/>
                    <a:pt x="1153" y="156"/>
                  </a:cubicBezTo>
                  <a:cubicBezTo>
                    <a:pt x="1146" y="152"/>
                    <a:pt x="1144" y="152"/>
                    <a:pt x="1139" y="150"/>
                  </a:cubicBezTo>
                  <a:cubicBezTo>
                    <a:pt x="1138" y="150"/>
                    <a:pt x="1135" y="148"/>
                    <a:pt x="1134" y="147"/>
                  </a:cubicBezTo>
                  <a:cubicBezTo>
                    <a:pt x="1126" y="144"/>
                    <a:pt x="1125" y="141"/>
                    <a:pt x="1119" y="137"/>
                  </a:cubicBezTo>
                  <a:cubicBezTo>
                    <a:pt x="1111" y="131"/>
                    <a:pt x="1099" y="125"/>
                    <a:pt x="1086" y="118"/>
                  </a:cubicBezTo>
                  <a:cubicBezTo>
                    <a:pt x="1083" y="116"/>
                    <a:pt x="1080" y="113"/>
                    <a:pt x="1078" y="112"/>
                  </a:cubicBezTo>
                  <a:cubicBezTo>
                    <a:pt x="1075" y="110"/>
                    <a:pt x="1071" y="108"/>
                    <a:pt x="1067" y="106"/>
                  </a:cubicBezTo>
                  <a:cubicBezTo>
                    <a:pt x="1064" y="104"/>
                    <a:pt x="1060" y="103"/>
                    <a:pt x="1056" y="101"/>
                  </a:cubicBezTo>
                  <a:cubicBezTo>
                    <a:pt x="1053" y="99"/>
                    <a:pt x="1053" y="98"/>
                    <a:pt x="1050" y="96"/>
                  </a:cubicBezTo>
                  <a:cubicBezTo>
                    <a:pt x="1048" y="95"/>
                    <a:pt x="1045" y="95"/>
                    <a:pt x="1044" y="94"/>
                  </a:cubicBezTo>
                  <a:cubicBezTo>
                    <a:pt x="1040" y="92"/>
                    <a:pt x="1041" y="91"/>
                    <a:pt x="1038" y="89"/>
                  </a:cubicBezTo>
                  <a:cubicBezTo>
                    <a:pt x="1037" y="89"/>
                    <a:pt x="1033" y="88"/>
                    <a:pt x="1031" y="88"/>
                  </a:cubicBezTo>
                  <a:cubicBezTo>
                    <a:pt x="1023" y="85"/>
                    <a:pt x="1020" y="82"/>
                    <a:pt x="1017" y="80"/>
                  </a:cubicBezTo>
                  <a:cubicBezTo>
                    <a:pt x="1017" y="79"/>
                    <a:pt x="1017" y="77"/>
                    <a:pt x="1016" y="77"/>
                  </a:cubicBezTo>
                  <a:cubicBezTo>
                    <a:pt x="1015" y="76"/>
                    <a:pt x="1012" y="75"/>
                    <a:pt x="1011" y="75"/>
                  </a:cubicBezTo>
                  <a:cubicBezTo>
                    <a:pt x="1009" y="73"/>
                    <a:pt x="1008" y="72"/>
                    <a:pt x="1006" y="70"/>
                  </a:cubicBezTo>
                  <a:cubicBezTo>
                    <a:pt x="1004" y="69"/>
                    <a:pt x="997" y="68"/>
                    <a:pt x="992" y="67"/>
                  </a:cubicBezTo>
                  <a:cubicBezTo>
                    <a:pt x="997" y="72"/>
                    <a:pt x="1003" y="71"/>
                    <a:pt x="1009" y="74"/>
                  </a:cubicBezTo>
                  <a:cubicBezTo>
                    <a:pt x="1008" y="75"/>
                    <a:pt x="1014" y="77"/>
                    <a:pt x="1013" y="79"/>
                  </a:cubicBezTo>
                  <a:cubicBezTo>
                    <a:pt x="1009" y="78"/>
                    <a:pt x="1005" y="76"/>
                    <a:pt x="1001" y="74"/>
                  </a:cubicBezTo>
                  <a:cubicBezTo>
                    <a:pt x="996" y="71"/>
                    <a:pt x="992" y="69"/>
                    <a:pt x="988" y="67"/>
                  </a:cubicBezTo>
                  <a:cubicBezTo>
                    <a:pt x="982" y="66"/>
                    <a:pt x="979" y="66"/>
                    <a:pt x="974" y="64"/>
                  </a:cubicBezTo>
                  <a:cubicBezTo>
                    <a:pt x="974" y="63"/>
                    <a:pt x="973" y="62"/>
                    <a:pt x="973" y="61"/>
                  </a:cubicBezTo>
                  <a:cubicBezTo>
                    <a:pt x="974" y="56"/>
                    <a:pt x="987" y="63"/>
                    <a:pt x="989" y="59"/>
                  </a:cubicBezTo>
                  <a:cubicBezTo>
                    <a:pt x="991" y="61"/>
                    <a:pt x="989" y="63"/>
                    <a:pt x="995" y="65"/>
                  </a:cubicBezTo>
                  <a:cubicBezTo>
                    <a:pt x="1002" y="64"/>
                    <a:pt x="1004" y="67"/>
                    <a:pt x="1009" y="70"/>
                  </a:cubicBezTo>
                  <a:cubicBezTo>
                    <a:pt x="1011" y="71"/>
                    <a:pt x="1011" y="70"/>
                    <a:pt x="1014" y="71"/>
                  </a:cubicBezTo>
                  <a:cubicBezTo>
                    <a:pt x="1017" y="73"/>
                    <a:pt x="1017" y="74"/>
                    <a:pt x="1020" y="75"/>
                  </a:cubicBezTo>
                  <a:cubicBezTo>
                    <a:pt x="1028" y="78"/>
                    <a:pt x="1039" y="80"/>
                    <a:pt x="1047" y="84"/>
                  </a:cubicBezTo>
                  <a:cubicBezTo>
                    <a:pt x="1051" y="86"/>
                    <a:pt x="1053" y="90"/>
                    <a:pt x="1057" y="91"/>
                  </a:cubicBezTo>
                  <a:cubicBezTo>
                    <a:pt x="1062" y="93"/>
                    <a:pt x="1052" y="85"/>
                    <a:pt x="1060" y="89"/>
                  </a:cubicBezTo>
                  <a:cubicBezTo>
                    <a:pt x="1066" y="93"/>
                    <a:pt x="1069" y="97"/>
                    <a:pt x="1073" y="101"/>
                  </a:cubicBezTo>
                  <a:cubicBezTo>
                    <a:pt x="1077" y="99"/>
                    <a:pt x="1087" y="107"/>
                    <a:pt x="1093" y="110"/>
                  </a:cubicBezTo>
                  <a:cubicBezTo>
                    <a:pt x="1096" y="111"/>
                    <a:pt x="1098" y="111"/>
                    <a:pt x="1101" y="112"/>
                  </a:cubicBezTo>
                  <a:cubicBezTo>
                    <a:pt x="1111" y="118"/>
                    <a:pt x="1121" y="126"/>
                    <a:pt x="1132" y="133"/>
                  </a:cubicBezTo>
                  <a:cubicBezTo>
                    <a:pt x="1142" y="140"/>
                    <a:pt x="1151" y="148"/>
                    <a:pt x="1162" y="154"/>
                  </a:cubicBezTo>
                  <a:cubicBezTo>
                    <a:pt x="1167" y="152"/>
                    <a:pt x="1149" y="144"/>
                    <a:pt x="1153" y="142"/>
                  </a:cubicBezTo>
                  <a:cubicBezTo>
                    <a:pt x="1157" y="147"/>
                    <a:pt x="1166" y="153"/>
                    <a:pt x="1174" y="159"/>
                  </a:cubicBezTo>
                  <a:cubicBezTo>
                    <a:pt x="1177" y="161"/>
                    <a:pt x="1177" y="157"/>
                    <a:pt x="1182" y="162"/>
                  </a:cubicBezTo>
                  <a:cubicBezTo>
                    <a:pt x="1180" y="164"/>
                    <a:pt x="1190" y="177"/>
                    <a:pt x="1196" y="177"/>
                  </a:cubicBezTo>
                  <a:cubicBezTo>
                    <a:pt x="1196" y="175"/>
                    <a:pt x="1188" y="171"/>
                    <a:pt x="1189" y="169"/>
                  </a:cubicBezTo>
                  <a:cubicBezTo>
                    <a:pt x="1190" y="167"/>
                    <a:pt x="1192" y="165"/>
                    <a:pt x="1197" y="169"/>
                  </a:cubicBezTo>
                  <a:cubicBezTo>
                    <a:pt x="1194" y="170"/>
                    <a:pt x="1191" y="170"/>
                    <a:pt x="1197" y="175"/>
                  </a:cubicBezTo>
                  <a:cubicBezTo>
                    <a:pt x="1204" y="180"/>
                    <a:pt x="1195" y="168"/>
                    <a:pt x="1200" y="172"/>
                  </a:cubicBezTo>
                  <a:cubicBezTo>
                    <a:pt x="1208" y="179"/>
                    <a:pt x="1208" y="179"/>
                    <a:pt x="1208" y="179"/>
                  </a:cubicBezTo>
                  <a:cubicBezTo>
                    <a:pt x="1205" y="181"/>
                    <a:pt x="1205" y="181"/>
                    <a:pt x="1205" y="181"/>
                  </a:cubicBezTo>
                  <a:cubicBezTo>
                    <a:pt x="1209" y="186"/>
                    <a:pt x="1213" y="186"/>
                    <a:pt x="1217" y="190"/>
                  </a:cubicBezTo>
                  <a:cubicBezTo>
                    <a:pt x="1219" y="191"/>
                    <a:pt x="1222" y="195"/>
                    <a:pt x="1224" y="197"/>
                  </a:cubicBezTo>
                  <a:cubicBezTo>
                    <a:pt x="1230" y="203"/>
                    <a:pt x="1240" y="209"/>
                    <a:pt x="1247" y="215"/>
                  </a:cubicBezTo>
                  <a:cubicBezTo>
                    <a:pt x="1252" y="219"/>
                    <a:pt x="1256" y="224"/>
                    <a:pt x="1259" y="227"/>
                  </a:cubicBezTo>
                  <a:cubicBezTo>
                    <a:pt x="1262" y="230"/>
                    <a:pt x="1269" y="229"/>
                    <a:pt x="1268" y="236"/>
                  </a:cubicBezTo>
                  <a:cubicBezTo>
                    <a:pt x="1266" y="236"/>
                    <a:pt x="1261" y="229"/>
                    <a:pt x="1259" y="230"/>
                  </a:cubicBezTo>
                  <a:cubicBezTo>
                    <a:pt x="1265" y="239"/>
                    <a:pt x="1278" y="247"/>
                    <a:pt x="1284" y="257"/>
                  </a:cubicBezTo>
                  <a:cubicBezTo>
                    <a:pt x="1287" y="260"/>
                    <a:pt x="1284" y="252"/>
                    <a:pt x="1290" y="258"/>
                  </a:cubicBezTo>
                  <a:cubicBezTo>
                    <a:pt x="1295" y="265"/>
                    <a:pt x="1301" y="269"/>
                    <a:pt x="1307" y="276"/>
                  </a:cubicBezTo>
                  <a:cubicBezTo>
                    <a:pt x="1312" y="282"/>
                    <a:pt x="1317" y="288"/>
                    <a:pt x="1322" y="295"/>
                  </a:cubicBezTo>
                  <a:cubicBezTo>
                    <a:pt x="1325" y="298"/>
                    <a:pt x="1327" y="301"/>
                    <a:pt x="1329" y="304"/>
                  </a:cubicBezTo>
                  <a:cubicBezTo>
                    <a:pt x="1331" y="307"/>
                    <a:pt x="1333" y="309"/>
                    <a:pt x="1335" y="312"/>
                  </a:cubicBezTo>
                  <a:cubicBezTo>
                    <a:pt x="1339" y="315"/>
                    <a:pt x="1341" y="315"/>
                    <a:pt x="1344" y="319"/>
                  </a:cubicBezTo>
                  <a:cubicBezTo>
                    <a:pt x="1347" y="323"/>
                    <a:pt x="1347" y="327"/>
                    <a:pt x="1350" y="332"/>
                  </a:cubicBezTo>
                  <a:cubicBezTo>
                    <a:pt x="1352" y="335"/>
                    <a:pt x="1355" y="337"/>
                    <a:pt x="1357" y="340"/>
                  </a:cubicBezTo>
                  <a:cubicBezTo>
                    <a:pt x="1362" y="346"/>
                    <a:pt x="1365" y="353"/>
                    <a:pt x="1369" y="357"/>
                  </a:cubicBezTo>
                  <a:cubicBezTo>
                    <a:pt x="1369" y="354"/>
                    <a:pt x="1365" y="349"/>
                    <a:pt x="1368" y="348"/>
                  </a:cubicBezTo>
                  <a:cubicBezTo>
                    <a:pt x="1371" y="353"/>
                    <a:pt x="1376" y="360"/>
                    <a:pt x="1374" y="361"/>
                  </a:cubicBezTo>
                  <a:cubicBezTo>
                    <a:pt x="1373" y="365"/>
                    <a:pt x="1366" y="355"/>
                    <a:pt x="1371" y="363"/>
                  </a:cubicBezTo>
                  <a:cubicBezTo>
                    <a:pt x="1373" y="366"/>
                    <a:pt x="1374" y="367"/>
                    <a:pt x="1375" y="368"/>
                  </a:cubicBezTo>
                  <a:cubicBezTo>
                    <a:pt x="1377" y="371"/>
                    <a:pt x="1377" y="372"/>
                    <a:pt x="1378" y="374"/>
                  </a:cubicBezTo>
                  <a:cubicBezTo>
                    <a:pt x="1383" y="380"/>
                    <a:pt x="1389" y="386"/>
                    <a:pt x="1394" y="396"/>
                  </a:cubicBezTo>
                  <a:cubicBezTo>
                    <a:pt x="1403" y="396"/>
                    <a:pt x="1409" y="427"/>
                    <a:pt x="1417" y="432"/>
                  </a:cubicBezTo>
                  <a:cubicBezTo>
                    <a:pt x="1414" y="434"/>
                    <a:pt x="1418" y="443"/>
                    <a:pt x="1422" y="453"/>
                  </a:cubicBezTo>
                  <a:cubicBezTo>
                    <a:pt x="1425" y="453"/>
                    <a:pt x="1422" y="443"/>
                    <a:pt x="1426" y="449"/>
                  </a:cubicBezTo>
                  <a:cubicBezTo>
                    <a:pt x="1429" y="454"/>
                    <a:pt x="1428" y="457"/>
                    <a:pt x="1429" y="461"/>
                  </a:cubicBezTo>
                  <a:cubicBezTo>
                    <a:pt x="1428" y="461"/>
                    <a:pt x="1426" y="456"/>
                    <a:pt x="1425" y="458"/>
                  </a:cubicBezTo>
                  <a:cubicBezTo>
                    <a:pt x="1428" y="463"/>
                    <a:pt x="1430" y="476"/>
                    <a:pt x="1433" y="473"/>
                  </a:cubicBezTo>
                  <a:cubicBezTo>
                    <a:pt x="1436" y="471"/>
                    <a:pt x="1427" y="463"/>
                    <a:pt x="1431" y="462"/>
                  </a:cubicBezTo>
                  <a:cubicBezTo>
                    <a:pt x="1439" y="468"/>
                    <a:pt x="1438" y="484"/>
                    <a:pt x="1439" y="489"/>
                  </a:cubicBezTo>
                  <a:cubicBezTo>
                    <a:pt x="1441" y="493"/>
                    <a:pt x="1444" y="498"/>
                    <a:pt x="1446" y="504"/>
                  </a:cubicBezTo>
                  <a:cubicBezTo>
                    <a:pt x="1448" y="512"/>
                    <a:pt x="1448" y="517"/>
                    <a:pt x="1452" y="520"/>
                  </a:cubicBezTo>
                  <a:cubicBezTo>
                    <a:pt x="1453" y="525"/>
                    <a:pt x="1450" y="525"/>
                    <a:pt x="1453" y="531"/>
                  </a:cubicBezTo>
                  <a:cubicBezTo>
                    <a:pt x="1455" y="530"/>
                    <a:pt x="1456" y="533"/>
                    <a:pt x="1457" y="537"/>
                  </a:cubicBezTo>
                  <a:cubicBezTo>
                    <a:pt x="1458" y="541"/>
                    <a:pt x="1459" y="546"/>
                    <a:pt x="1460" y="549"/>
                  </a:cubicBezTo>
                  <a:cubicBezTo>
                    <a:pt x="1460" y="550"/>
                    <a:pt x="1462" y="550"/>
                    <a:pt x="1463" y="552"/>
                  </a:cubicBezTo>
                  <a:cubicBezTo>
                    <a:pt x="1464" y="556"/>
                    <a:pt x="1465" y="561"/>
                    <a:pt x="1466" y="567"/>
                  </a:cubicBezTo>
                  <a:cubicBezTo>
                    <a:pt x="1467" y="571"/>
                    <a:pt x="1468" y="571"/>
                    <a:pt x="1469" y="575"/>
                  </a:cubicBezTo>
                  <a:cubicBezTo>
                    <a:pt x="1471" y="583"/>
                    <a:pt x="1469" y="580"/>
                    <a:pt x="1472" y="585"/>
                  </a:cubicBezTo>
                  <a:cubicBezTo>
                    <a:pt x="1475" y="589"/>
                    <a:pt x="1475" y="599"/>
                    <a:pt x="1477" y="605"/>
                  </a:cubicBezTo>
                  <a:cubicBezTo>
                    <a:pt x="1479" y="605"/>
                    <a:pt x="1481" y="604"/>
                    <a:pt x="1483" y="606"/>
                  </a:cubicBezTo>
                  <a:cubicBezTo>
                    <a:pt x="1481" y="617"/>
                    <a:pt x="1485" y="625"/>
                    <a:pt x="1487" y="634"/>
                  </a:cubicBezTo>
                  <a:cubicBezTo>
                    <a:pt x="1489" y="642"/>
                    <a:pt x="1492" y="656"/>
                    <a:pt x="1492" y="659"/>
                  </a:cubicBezTo>
                  <a:cubicBezTo>
                    <a:pt x="1491" y="662"/>
                    <a:pt x="1489" y="657"/>
                    <a:pt x="1489" y="663"/>
                  </a:cubicBezTo>
                  <a:cubicBezTo>
                    <a:pt x="1491" y="676"/>
                    <a:pt x="1496" y="688"/>
                    <a:pt x="1495" y="699"/>
                  </a:cubicBezTo>
                  <a:cubicBezTo>
                    <a:pt x="1497" y="701"/>
                    <a:pt x="1497" y="693"/>
                    <a:pt x="1498" y="699"/>
                  </a:cubicBezTo>
                  <a:cubicBezTo>
                    <a:pt x="1499" y="721"/>
                    <a:pt x="1502" y="736"/>
                    <a:pt x="1503" y="753"/>
                  </a:cubicBezTo>
                  <a:cubicBezTo>
                    <a:pt x="1499" y="754"/>
                    <a:pt x="1499" y="766"/>
                    <a:pt x="1499" y="776"/>
                  </a:cubicBezTo>
                  <a:cubicBezTo>
                    <a:pt x="1500" y="778"/>
                    <a:pt x="1502" y="770"/>
                    <a:pt x="1502" y="776"/>
                  </a:cubicBezTo>
                  <a:cubicBezTo>
                    <a:pt x="1502" y="786"/>
                    <a:pt x="1504" y="798"/>
                    <a:pt x="1504" y="804"/>
                  </a:cubicBezTo>
                  <a:cubicBezTo>
                    <a:pt x="1504" y="807"/>
                    <a:pt x="1502" y="809"/>
                    <a:pt x="1502" y="813"/>
                  </a:cubicBezTo>
                  <a:cubicBezTo>
                    <a:pt x="1501" y="817"/>
                    <a:pt x="1503" y="820"/>
                    <a:pt x="1502" y="824"/>
                  </a:cubicBezTo>
                  <a:cubicBezTo>
                    <a:pt x="1502" y="827"/>
                    <a:pt x="1501" y="831"/>
                    <a:pt x="1501" y="834"/>
                  </a:cubicBezTo>
                  <a:cubicBezTo>
                    <a:pt x="1500" y="841"/>
                    <a:pt x="1501" y="845"/>
                    <a:pt x="1500" y="850"/>
                  </a:cubicBezTo>
                  <a:cubicBezTo>
                    <a:pt x="1500" y="853"/>
                    <a:pt x="1498" y="856"/>
                    <a:pt x="1497" y="860"/>
                  </a:cubicBezTo>
                  <a:cubicBezTo>
                    <a:pt x="1495" y="866"/>
                    <a:pt x="1494" y="875"/>
                    <a:pt x="1493" y="881"/>
                  </a:cubicBezTo>
                  <a:cubicBezTo>
                    <a:pt x="1492" y="886"/>
                    <a:pt x="1496" y="890"/>
                    <a:pt x="1494" y="897"/>
                  </a:cubicBezTo>
                  <a:cubicBezTo>
                    <a:pt x="1493" y="900"/>
                    <a:pt x="1491" y="899"/>
                    <a:pt x="1491" y="905"/>
                  </a:cubicBezTo>
                  <a:cubicBezTo>
                    <a:pt x="1494" y="907"/>
                    <a:pt x="1492" y="909"/>
                    <a:pt x="1492" y="912"/>
                  </a:cubicBezTo>
                  <a:cubicBezTo>
                    <a:pt x="1491" y="918"/>
                    <a:pt x="1489" y="933"/>
                    <a:pt x="1488" y="935"/>
                  </a:cubicBezTo>
                  <a:cubicBezTo>
                    <a:pt x="1488" y="939"/>
                    <a:pt x="1485" y="944"/>
                    <a:pt x="1484" y="948"/>
                  </a:cubicBezTo>
                  <a:cubicBezTo>
                    <a:pt x="1484" y="951"/>
                    <a:pt x="1484" y="954"/>
                    <a:pt x="1484" y="956"/>
                  </a:cubicBezTo>
                  <a:cubicBezTo>
                    <a:pt x="1484" y="959"/>
                    <a:pt x="1482" y="960"/>
                    <a:pt x="1482" y="963"/>
                  </a:cubicBezTo>
                  <a:cubicBezTo>
                    <a:pt x="1481" y="964"/>
                    <a:pt x="1481" y="967"/>
                    <a:pt x="1480" y="970"/>
                  </a:cubicBezTo>
                  <a:cubicBezTo>
                    <a:pt x="1479" y="973"/>
                    <a:pt x="1478" y="976"/>
                    <a:pt x="1477" y="979"/>
                  </a:cubicBezTo>
                  <a:cubicBezTo>
                    <a:pt x="1476" y="985"/>
                    <a:pt x="1474" y="992"/>
                    <a:pt x="1473" y="996"/>
                  </a:cubicBezTo>
                  <a:cubicBezTo>
                    <a:pt x="1472" y="999"/>
                    <a:pt x="1471" y="1007"/>
                    <a:pt x="1471" y="1007"/>
                  </a:cubicBezTo>
                  <a:cubicBezTo>
                    <a:pt x="1471" y="1009"/>
                    <a:pt x="1470" y="1009"/>
                    <a:pt x="1469" y="1011"/>
                  </a:cubicBezTo>
                  <a:cubicBezTo>
                    <a:pt x="1466" y="1022"/>
                    <a:pt x="1463" y="1036"/>
                    <a:pt x="1459" y="1047"/>
                  </a:cubicBezTo>
                  <a:cubicBezTo>
                    <a:pt x="1458" y="1049"/>
                    <a:pt x="1457" y="1050"/>
                    <a:pt x="1455" y="1054"/>
                  </a:cubicBezTo>
                  <a:cubicBezTo>
                    <a:pt x="1455" y="1055"/>
                    <a:pt x="1456" y="1058"/>
                    <a:pt x="1455" y="1059"/>
                  </a:cubicBezTo>
                  <a:cubicBezTo>
                    <a:pt x="1455" y="1061"/>
                    <a:pt x="1452" y="1065"/>
                    <a:pt x="1452" y="1067"/>
                  </a:cubicBezTo>
                  <a:cubicBezTo>
                    <a:pt x="1451" y="1070"/>
                    <a:pt x="1452" y="1072"/>
                    <a:pt x="1452" y="1074"/>
                  </a:cubicBezTo>
                  <a:cubicBezTo>
                    <a:pt x="1451" y="1082"/>
                    <a:pt x="1449" y="1084"/>
                    <a:pt x="1445" y="1092"/>
                  </a:cubicBezTo>
                  <a:cubicBezTo>
                    <a:pt x="1441" y="1100"/>
                    <a:pt x="1437" y="1109"/>
                    <a:pt x="1435" y="1114"/>
                  </a:cubicBezTo>
                  <a:cubicBezTo>
                    <a:pt x="1433" y="1114"/>
                    <a:pt x="1434" y="1111"/>
                    <a:pt x="1432" y="1111"/>
                  </a:cubicBezTo>
                  <a:cubicBezTo>
                    <a:pt x="1429" y="1116"/>
                    <a:pt x="1431" y="1118"/>
                    <a:pt x="1428" y="1123"/>
                  </a:cubicBezTo>
                  <a:cubicBezTo>
                    <a:pt x="1426" y="1127"/>
                    <a:pt x="1424" y="1127"/>
                    <a:pt x="1422" y="1132"/>
                  </a:cubicBezTo>
                  <a:cubicBezTo>
                    <a:pt x="1420" y="1136"/>
                    <a:pt x="1421" y="1136"/>
                    <a:pt x="1419" y="1141"/>
                  </a:cubicBezTo>
                  <a:cubicBezTo>
                    <a:pt x="1418" y="1143"/>
                    <a:pt x="1412" y="1151"/>
                    <a:pt x="1416" y="1151"/>
                  </a:cubicBezTo>
                  <a:cubicBezTo>
                    <a:pt x="1420" y="1144"/>
                    <a:pt x="1424" y="1136"/>
                    <a:pt x="1428" y="1131"/>
                  </a:cubicBezTo>
                  <a:cubicBezTo>
                    <a:pt x="1430" y="1128"/>
                    <a:pt x="1434" y="1121"/>
                    <a:pt x="1435" y="1124"/>
                  </a:cubicBezTo>
                  <a:cubicBezTo>
                    <a:pt x="1433" y="1128"/>
                    <a:pt x="1431" y="1131"/>
                    <a:pt x="1429" y="1133"/>
                  </a:cubicBezTo>
                  <a:cubicBezTo>
                    <a:pt x="1423" y="1141"/>
                    <a:pt x="1424" y="1141"/>
                    <a:pt x="1420" y="1148"/>
                  </a:cubicBezTo>
                  <a:cubicBezTo>
                    <a:pt x="1420" y="1149"/>
                    <a:pt x="1418" y="1149"/>
                    <a:pt x="1417" y="1152"/>
                  </a:cubicBezTo>
                  <a:cubicBezTo>
                    <a:pt x="1415" y="1157"/>
                    <a:pt x="1414" y="1160"/>
                    <a:pt x="1410" y="1163"/>
                  </a:cubicBezTo>
                  <a:cubicBezTo>
                    <a:pt x="1409" y="1166"/>
                    <a:pt x="1411" y="1167"/>
                    <a:pt x="1410" y="1171"/>
                  </a:cubicBezTo>
                  <a:cubicBezTo>
                    <a:pt x="1403" y="1178"/>
                    <a:pt x="1403" y="1185"/>
                    <a:pt x="1400" y="1190"/>
                  </a:cubicBezTo>
                  <a:cubicBezTo>
                    <a:pt x="1398" y="1193"/>
                    <a:pt x="1396" y="1194"/>
                    <a:pt x="1394" y="1197"/>
                  </a:cubicBezTo>
                  <a:cubicBezTo>
                    <a:pt x="1392" y="1202"/>
                    <a:pt x="1394" y="1205"/>
                    <a:pt x="1390" y="1210"/>
                  </a:cubicBezTo>
                  <a:cubicBezTo>
                    <a:pt x="1384" y="1217"/>
                    <a:pt x="1379" y="1217"/>
                    <a:pt x="1383" y="1208"/>
                  </a:cubicBezTo>
                  <a:cubicBezTo>
                    <a:pt x="1390" y="1200"/>
                    <a:pt x="1397" y="1191"/>
                    <a:pt x="1398" y="1184"/>
                  </a:cubicBezTo>
                  <a:cubicBezTo>
                    <a:pt x="1390" y="1193"/>
                    <a:pt x="1382" y="1206"/>
                    <a:pt x="1380" y="1211"/>
                  </a:cubicBezTo>
                  <a:cubicBezTo>
                    <a:pt x="1377" y="1219"/>
                    <a:pt x="1380" y="1217"/>
                    <a:pt x="1377" y="1225"/>
                  </a:cubicBezTo>
                  <a:cubicBezTo>
                    <a:pt x="1376" y="1227"/>
                    <a:pt x="1373" y="1232"/>
                    <a:pt x="1373" y="1233"/>
                  </a:cubicBezTo>
                  <a:cubicBezTo>
                    <a:pt x="1372" y="1233"/>
                    <a:pt x="1371" y="1238"/>
                    <a:pt x="1369" y="1238"/>
                  </a:cubicBezTo>
                  <a:cubicBezTo>
                    <a:pt x="1368" y="1236"/>
                    <a:pt x="1376" y="1224"/>
                    <a:pt x="1370" y="1228"/>
                  </a:cubicBezTo>
                  <a:cubicBezTo>
                    <a:pt x="1365" y="1236"/>
                    <a:pt x="1366" y="1239"/>
                    <a:pt x="1363" y="1245"/>
                  </a:cubicBezTo>
                  <a:cubicBezTo>
                    <a:pt x="1357" y="1255"/>
                    <a:pt x="1346" y="1266"/>
                    <a:pt x="1339" y="1276"/>
                  </a:cubicBezTo>
                  <a:cubicBezTo>
                    <a:pt x="1337" y="1278"/>
                    <a:pt x="1336" y="1281"/>
                    <a:pt x="1334" y="1284"/>
                  </a:cubicBezTo>
                  <a:cubicBezTo>
                    <a:pt x="1333" y="1287"/>
                    <a:pt x="1328" y="1290"/>
                    <a:pt x="1325" y="1293"/>
                  </a:cubicBezTo>
                  <a:cubicBezTo>
                    <a:pt x="1321" y="1298"/>
                    <a:pt x="1317" y="1304"/>
                    <a:pt x="1319" y="1306"/>
                  </a:cubicBezTo>
                  <a:cubicBezTo>
                    <a:pt x="1322" y="1306"/>
                    <a:pt x="1326" y="1299"/>
                    <a:pt x="1329" y="1297"/>
                  </a:cubicBezTo>
                  <a:cubicBezTo>
                    <a:pt x="1330" y="1296"/>
                    <a:pt x="1331" y="1297"/>
                    <a:pt x="1332" y="1296"/>
                  </a:cubicBezTo>
                  <a:cubicBezTo>
                    <a:pt x="1336" y="1291"/>
                    <a:pt x="1334" y="1290"/>
                    <a:pt x="1338" y="1284"/>
                  </a:cubicBezTo>
                  <a:cubicBezTo>
                    <a:pt x="1347" y="1281"/>
                    <a:pt x="1350" y="1272"/>
                    <a:pt x="1356" y="1264"/>
                  </a:cubicBezTo>
                  <a:cubicBezTo>
                    <a:pt x="1358" y="1261"/>
                    <a:pt x="1362" y="1257"/>
                    <a:pt x="1364" y="1254"/>
                  </a:cubicBezTo>
                  <a:cubicBezTo>
                    <a:pt x="1369" y="1248"/>
                    <a:pt x="1373" y="1242"/>
                    <a:pt x="1377" y="1235"/>
                  </a:cubicBezTo>
                  <a:cubicBezTo>
                    <a:pt x="1379" y="1232"/>
                    <a:pt x="1381" y="1228"/>
                    <a:pt x="1384" y="1225"/>
                  </a:cubicBezTo>
                  <a:cubicBezTo>
                    <a:pt x="1386" y="1222"/>
                    <a:pt x="1388" y="1218"/>
                    <a:pt x="1390" y="1215"/>
                  </a:cubicBezTo>
                  <a:cubicBezTo>
                    <a:pt x="1392" y="1212"/>
                    <a:pt x="1394" y="1210"/>
                    <a:pt x="1397" y="1206"/>
                  </a:cubicBezTo>
                  <a:cubicBezTo>
                    <a:pt x="1400" y="1201"/>
                    <a:pt x="1401" y="1197"/>
                    <a:pt x="1404" y="1192"/>
                  </a:cubicBezTo>
                  <a:cubicBezTo>
                    <a:pt x="1406" y="1187"/>
                    <a:pt x="1410" y="1182"/>
                    <a:pt x="1413" y="1177"/>
                  </a:cubicBezTo>
                  <a:cubicBezTo>
                    <a:pt x="1417" y="1169"/>
                    <a:pt x="1419" y="1160"/>
                    <a:pt x="1423" y="1152"/>
                  </a:cubicBezTo>
                  <a:cubicBezTo>
                    <a:pt x="1424" y="1150"/>
                    <a:pt x="1426" y="1149"/>
                    <a:pt x="1428" y="1145"/>
                  </a:cubicBezTo>
                  <a:cubicBezTo>
                    <a:pt x="1431" y="1138"/>
                    <a:pt x="1436" y="1130"/>
                    <a:pt x="1440" y="1121"/>
                  </a:cubicBezTo>
                  <a:cubicBezTo>
                    <a:pt x="1445" y="1113"/>
                    <a:pt x="1449" y="1104"/>
                    <a:pt x="1452" y="1096"/>
                  </a:cubicBezTo>
                  <a:cubicBezTo>
                    <a:pt x="1454" y="1090"/>
                    <a:pt x="1455" y="1086"/>
                    <a:pt x="1457" y="1081"/>
                  </a:cubicBezTo>
                  <a:cubicBezTo>
                    <a:pt x="1459" y="1074"/>
                    <a:pt x="1462" y="1067"/>
                    <a:pt x="1465" y="1059"/>
                  </a:cubicBezTo>
                  <a:cubicBezTo>
                    <a:pt x="1466" y="1056"/>
                    <a:pt x="1467" y="1052"/>
                    <a:pt x="1469" y="1049"/>
                  </a:cubicBezTo>
                  <a:cubicBezTo>
                    <a:pt x="1470" y="1046"/>
                    <a:pt x="1471" y="1043"/>
                    <a:pt x="1472" y="1040"/>
                  </a:cubicBezTo>
                  <a:cubicBezTo>
                    <a:pt x="1473" y="1036"/>
                    <a:pt x="1475" y="1033"/>
                    <a:pt x="1476" y="1029"/>
                  </a:cubicBezTo>
                  <a:cubicBezTo>
                    <a:pt x="1478" y="1025"/>
                    <a:pt x="1477" y="1021"/>
                    <a:pt x="1478" y="1016"/>
                  </a:cubicBezTo>
                  <a:cubicBezTo>
                    <a:pt x="1479" y="1015"/>
                    <a:pt x="1480" y="1013"/>
                    <a:pt x="1481" y="1011"/>
                  </a:cubicBezTo>
                  <a:cubicBezTo>
                    <a:pt x="1481" y="1009"/>
                    <a:pt x="1482" y="1006"/>
                    <a:pt x="1483" y="1004"/>
                  </a:cubicBezTo>
                  <a:cubicBezTo>
                    <a:pt x="1487" y="993"/>
                    <a:pt x="1488" y="984"/>
                    <a:pt x="1490" y="978"/>
                  </a:cubicBezTo>
                  <a:cubicBezTo>
                    <a:pt x="1491" y="975"/>
                    <a:pt x="1492" y="975"/>
                    <a:pt x="1493" y="970"/>
                  </a:cubicBezTo>
                  <a:cubicBezTo>
                    <a:pt x="1494" y="964"/>
                    <a:pt x="1494" y="958"/>
                    <a:pt x="1496" y="953"/>
                  </a:cubicBezTo>
                  <a:cubicBezTo>
                    <a:pt x="1497" y="945"/>
                    <a:pt x="1500" y="938"/>
                    <a:pt x="1502" y="931"/>
                  </a:cubicBezTo>
                  <a:cubicBezTo>
                    <a:pt x="1502" y="928"/>
                    <a:pt x="1501" y="924"/>
                    <a:pt x="1502" y="920"/>
                  </a:cubicBezTo>
                  <a:cubicBezTo>
                    <a:pt x="1503" y="909"/>
                    <a:pt x="1508" y="894"/>
                    <a:pt x="1508" y="884"/>
                  </a:cubicBezTo>
                  <a:cubicBezTo>
                    <a:pt x="1509" y="879"/>
                    <a:pt x="1508" y="877"/>
                    <a:pt x="1508" y="872"/>
                  </a:cubicBezTo>
                  <a:cubicBezTo>
                    <a:pt x="1509" y="863"/>
                    <a:pt x="1512" y="856"/>
                    <a:pt x="1512" y="847"/>
                  </a:cubicBezTo>
                  <a:cubicBezTo>
                    <a:pt x="1513" y="840"/>
                    <a:pt x="1513" y="833"/>
                    <a:pt x="1514" y="826"/>
                  </a:cubicBezTo>
                  <a:cubicBezTo>
                    <a:pt x="1514" y="823"/>
                    <a:pt x="1514" y="819"/>
                    <a:pt x="1514" y="817"/>
                  </a:cubicBezTo>
                  <a:cubicBezTo>
                    <a:pt x="1514" y="814"/>
                    <a:pt x="1514" y="811"/>
                    <a:pt x="1514" y="809"/>
                  </a:cubicBezTo>
                  <a:cubicBezTo>
                    <a:pt x="1514" y="806"/>
                    <a:pt x="1515" y="801"/>
                    <a:pt x="1515" y="798"/>
                  </a:cubicBezTo>
                  <a:cubicBezTo>
                    <a:pt x="1515" y="796"/>
                    <a:pt x="1513" y="796"/>
                    <a:pt x="1513" y="792"/>
                  </a:cubicBezTo>
                  <a:cubicBezTo>
                    <a:pt x="1513" y="792"/>
                    <a:pt x="1513" y="783"/>
                    <a:pt x="1513" y="783"/>
                  </a:cubicBezTo>
                  <a:cubicBezTo>
                    <a:pt x="1514" y="778"/>
                    <a:pt x="1515" y="775"/>
                    <a:pt x="1514" y="770"/>
                  </a:cubicBezTo>
                  <a:cubicBezTo>
                    <a:pt x="1514" y="756"/>
                    <a:pt x="1512" y="742"/>
                    <a:pt x="1512" y="733"/>
                  </a:cubicBezTo>
                  <a:cubicBezTo>
                    <a:pt x="1511" y="721"/>
                    <a:pt x="1511" y="716"/>
                    <a:pt x="1510" y="711"/>
                  </a:cubicBezTo>
                  <a:cubicBezTo>
                    <a:pt x="1508" y="703"/>
                    <a:pt x="1510" y="694"/>
                    <a:pt x="1508" y="685"/>
                  </a:cubicBezTo>
                  <a:cubicBezTo>
                    <a:pt x="1508" y="679"/>
                    <a:pt x="1505" y="672"/>
                    <a:pt x="1505" y="666"/>
                  </a:cubicBezTo>
                  <a:cubicBezTo>
                    <a:pt x="1504" y="663"/>
                    <a:pt x="1505" y="662"/>
                    <a:pt x="1504" y="657"/>
                  </a:cubicBezTo>
                  <a:cubicBezTo>
                    <a:pt x="1504" y="650"/>
                    <a:pt x="1501" y="643"/>
                    <a:pt x="1500" y="636"/>
                  </a:cubicBezTo>
                  <a:cubicBezTo>
                    <a:pt x="1500" y="633"/>
                    <a:pt x="1501" y="627"/>
                    <a:pt x="1500" y="625"/>
                  </a:cubicBezTo>
                  <a:cubicBezTo>
                    <a:pt x="1501" y="625"/>
                    <a:pt x="1497" y="620"/>
                    <a:pt x="1497" y="617"/>
                  </a:cubicBezTo>
                  <a:cubicBezTo>
                    <a:pt x="1495" y="612"/>
                    <a:pt x="1494" y="606"/>
                    <a:pt x="1493" y="602"/>
                  </a:cubicBezTo>
                  <a:cubicBezTo>
                    <a:pt x="1492" y="599"/>
                    <a:pt x="1490" y="598"/>
                    <a:pt x="1489" y="594"/>
                  </a:cubicBezTo>
                  <a:cubicBezTo>
                    <a:pt x="1488" y="589"/>
                    <a:pt x="1486" y="583"/>
                    <a:pt x="1485" y="577"/>
                  </a:cubicBezTo>
                  <a:cubicBezTo>
                    <a:pt x="1483" y="570"/>
                    <a:pt x="1481" y="564"/>
                    <a:pt x="1480" y="559"/>
                  </a:cubicBezTo>
                  <a:cubicBezTo>
                    <a:pt x="1479" y="554"/>
                    <a:pt x="1480" y="552"/>
                    <a:pt x="1478" y="548"/>
                  </a:cubicBezTo>
                  <a:cubicBezTo>
                    <a:pt x="1476" y="541"/>
                    <a:pt x="1473" y="535"/>
                    <a:pt x="1470" y="528"/>
                  </a:cubicBezTo>
                  <a:cubicBezTo>
                    <a:pt x="1468" y="522"/>
                    <a:pt x="1467" y="517"/>
                    <a:pt x="1465" y="511"/>
                  </a:cubicBezTo>
                  <a:cubicBezTo>
                    <a:pt x="1464" y="506"/>
                    <a:pt x="1462" y="501"/>
                    <a:pt x="1460" y="496"/>
                  </a:cubicBezTo>
                  <a:cubicBezTo>
                    <a:pt x="1458" y="491"/>
                    <a:pt x="1456" y="486"/>
                    <a:pt x="1454" y="481"/>
                  </a:cubicBezTo>
                  <a:cubicBezTo>
                    <a:pt x="1451" y="476"/>
                    <a:pt x="1449" y="471"/>
                    <a:pt x="1447" y="466"/>
                  </a:cubicBezTo>
                  <a:cubicBezTo>
                    <a:pt x="1446" y="464"/>
                    <a:pt x="1445" y="461"/>
                    <a:pt x="1444" y="459"/>
                  </a:cubicBezTo>
                  <a:cubicBezTo>
                    <a:pt x="1443" y="456"/>
                    <a:pt x="1442" y="454"/>
                    <a:pt x="1441" y="452"/>
                  </a:cubicBezTo>
                  <a:cubicBezTo>
                    <a:pt x="1444" y="452"/>
                    <a:pt x="1443" y="448"/>
                    <a:pt x="1440" y="442"/>
                  </a:cubicBezTo>
                  <a:cubicBezTo>
                    <a:pt x="1437" y="438"/>
                    <a:pt x="1439" y="451"/>
                    <a:pt x="1435" y="442"/>
                  </a:cubicBezTo>
                  <a:cubicBezTo>
                    <a:pt x="1432" y="431"/>
                    <a:pt x="1429" y="427"/>
                    <a:pt x="1424" y="419"/>
                  </a:cubicBezTo>
                  <a:cubicBezTo>
                    <a:pt x="1419" y="411"/>
                    <a:pt x="1413" y="399"/>
                    <a:pt x="1408" y="391"/>
                  </a:cubicBezTo>
                  <a:cubicBezTo>
                    <a:pt x="1407" y="388"/>
                    <a:pt x="1404" y="387"/>
                    <a:pt x="1403" y="384"/>
                  </a:cubicBezTo>
                  <a:cubicBezTo>
                    <a:pt x="1401" y="381"/>
                    <a:pt x="1400" y="377"/>
                    <a:pt x="1398" y="374"/>
                  </a:cubicBezTo>
                  <a:cubicBezTo>
                    <a:pt x="1397" y="372"/>
                    <a:pt x="1394" y="370"/>
                    <a:pt x="1393" y="368"/>
                  </a:cubicBezTo>
                  <a:cubicBezTo>
                    <a:pt x="1391" y="365"/>
                    <a:pt x="1392" y="363"/>
                    <a:pt x="1390" y="359"/>
                  </a:cubicBezTo>
                  <a:cubicBezTo>
                    <a:pt x="1388" y="356"/>
                    <a:pt x="1384" y="356"/>
                    <a:pt x="1383" y="351"/>
                  </a:cubicBezTo>
                  <a:cubicBezTo>
                    <a:pt x="1380" y="344"/>
                    <a:pt x="1383" y="343"/>
                    <a:pt x="1378" y="334"/>
                  </a:cubicBezTo>
                  <a:cubicBezTo>
                    <a:pt x="1372" y="330"/>
                    <a:pt x="1379" y="340"/>
                    <a:pt x="1376" y="340"/>
                  </a:cubicBezTo>
                  <a:cubicBezTo>
                    <a:pt x="1370" y="332"/>
                    <a:pt x="1365" y="322"/>
                    <a:pt x="1359" y="313"/>
                  </a:cubicBezTo>
                  <a:cubicBezTo>
                    <a:pt x="1357" y="311"/>
                    <a:pt x="1354" y="309"/>
                    <a:pt x="1351" y="306"/>
                  </a:cubicBezTo>
                  <a:cubicBezTo>
                    <a:pt x="1347" y="301"/>
                    <a:pt x="1343" y="293"/>
                    <a:pt x="1339" y="288"/>
                  </a:cubicBezTo>
                  <a:cubicBezTo>
                    <a:pt x="1333" y="282"/>
                    <a:pt x="1328" y="278"/>
                    <a:pt x="1324" y="273"/>
                  </a:cubicBezTo>
                  <a:cubicBezTo>
                    <a:pt x="1322" y="271"/>
                    <a:pt x="1319" y="265"/>
                    <a:pt x="1317" y="263"/>
                  </a:cubicBezTo>
                  <a:cubicBezTo>
                    <a:pt x="1313" y="258"/>
                    <a:pt x="1309" y="257"/>
                    <a:pt x="1305" y="253"/>
                  </a:cubicBezTo>
                  <a:cubicBezTo>
                    <a:pt x="1302" y="250"/>
                    <a:pt x="1300" y="244"/>
                    <a:pt x="1297" y="240"/>
                  </a:cubicBezTo>
                  <a:cubicBezTo>
                    <a:pt x="1295" y="239"/>
                    <a:pt x="1291" y="236"/>
                    <a:pt x="1288" y="234"/>
                  </a:cubicBezTo>
                  <a:cubicBezTo>
                    <a:pt x="1286" y="231"/>
                    <a:pt x="1284" y="227"/>
                    <a:pt x="1282" y="225"/>
                  </a:cubicBezTo>
                  <a:cubicBezTo>
                    <a:pt x="1280" y="223"/>
                    <a:pt x="1278" y="223"/>
                    <a:pt x="1276" y="222"/>
                  </a:cubicBezTo>
                  <a:cubicBezTo>
                    <a:pt x="1273" y="219"/>
                    <a:pt x="1269" y="216"/>
                    <a:pt x="1265" y="212"/>
                  </a:cubicBezTo>
                  <a:cubicBezTo>
                    <a:pt x="1261" y="208"/>
                    <a:pt x="1256" y="204"/>
                    <a:pt x="1253" y="200"/>
                  </a:cubicBezTo>
                  <a:cubicBezTo>
                    <a:pt x="1250" y="198"/>
                    <a:pt x="1250" y="196"/>
                    <a:pt x="1247" y="194"/>
                  </a:cubicBezTo>
                  <a:cubicBezTo>
                    <a:pt x="1245" y="192"/>
                    <a:pt x="1241" y="190"/>
                    <a:pt x="1239" y="188"/>
                  </a:cubicBezTo>
                  <a:cubicBezTo>
                    <a:pt x="1236" y="186"/>
                    <a:pt x="1234" y="183"/>
                    <a:pt x="1231" y="181"/>
                  </a:cubicBezTo>
                  <a:cubicBezTo>
                    <a:pt x="1228" y="178"/>
                    <a:pt x="1225" y="178"/>
                    <a:pt x="1222" y="175"/>
                  </a:cubicBezTo>
                  <a:cubicBezTo>
                    <a:pt x="1219" y="172"/>
                    <a:pt x="1213" y="168"/>
                    <a:pt x="1208" y="164"/>
                  </a:cubicBezTo>
                  <a:cubicBezTo>
                    <a:pt x="1203" y="160"/>
                    <a:pt x="1198" y="156"/>
                    <a:pt x="1197" y="155"/>
                  </a:cubicBezTo>
                  <a:cubicBezTo>
                    <a:pt x="1196" y="154"/>
                    <a:pt x="1196" y="153"/>
                    <a:pt x="1195" y="152"/>
                  </a:cubicBezTo>
                  <a:cubicBezTo>
                    <a:pt x="1189" y="149"/>
                    <a:pt x="1187" y="149"/>
                    <a:pt x="1183" y="146"/>
                  </a:cubicBezTo>
                  <a:cubicBezTo>
                    <a:pt x="1180" y="144"/>
                    <a:pt x="1178" y="139"/>
                    <a:pt x="1174" y="137"/>
                  </a:cubicBezTo>
                  <a:cubicBezTo>
                    <a:pt x="1171" y="135"/>
                    <a:pt x="1168" y="134"/>
                    <a:pt x="1163" y="132"/>
                  </a:cubicBezTo>
                  <a:cubicBezTo>
                    <a:pt x="1153" y="127"/>
                    <a:pt x="1144" y="121"/>
                    <a:pt x="1146" y="116"/>
                  </a:cubicBezTo>
                  <a:cubicBezTo>
                    <a:pt x="1141" y="113"/>
                    <a:pt x="1135" y="108"/>
                    <a:pt x="1130" y="105"/>
                  </a:cubicBezTo>
                  <a:cubicBezTo>
                    <a:pt x="1126" y="103"/>
                    <a:pt x="1124" y="104"/>
                    <a:pt x="1121" y="104"/>
                  </a:cubicBezTo>
                  <a:cubicBezTo>
                    <a:pt x="1112" y="101"/>
                    <a:pt x="1095" y="91"/>
                    <a:pt x="1084" y="85"/>
                  </a:cubicBezTo>
                  <a:cubicBezTo>
                    <a:pt x="1081" y="84"/>
                    <a:pt x="1082" y="82"/>
                    <a:pt x="1079" y="81"/>
                  </a:cubicBezTo>
                  <a:cubicBezTo>
                    <a:pt x="1077" y="81"/>
                    <a:pt x="1076" y="82"/>
                    <a:pt x="1074" y="81"/>
                  </a:cubicBezTo>
                  <a:cubicBezTo>
                    <a:pt x="1074" y="81"/>
                    <a:pt x="1073" y="79"/>
                    <a:pt x="1073" y="78"/>
                  </a:cubicBezTo>
                  <a:cubicBezTo>
                    <a:pt x="1067" y="73"/>
                    <a:pt x="1056" y="72"/>
                    <a:pt x="1052" y="70"/>
                  </a:cubicBezTo>
                  <a:cubicBezTo>
                    <a:pt x="1046" y="67"/>
                    <a:pt x="1044" y="62"/>
                    <a:pt x="1039" y="62"/>
                  </a:cubicBezTo>
                  <a:cubicBezTo>
                    <a:pt x="1036" y="62"/>
                    <a:pt x="1034" y="57"/>
                    <a:pt x="1031" y="59"/>
                  </a:cubicBezTo>
                  <a:cubicBezTo>
                    <a:pt x="1034" y="60"/>
                    <a:pt x="1036" y="62"/>
                    <a:pt x="1034" y="63"/>
                  </a:cubicBezTo>
                  <a:cubicBezTo>
                    <a:pt x="1028" y="61"/>
                    <a:pt x="1025" y="61"/>
                    <a:pt x="1021" y="58"/>
                  </a:cubicBezTo>
                  <a:cubicBezTo>
                    <a:pt x="1016" y="55"/>
                    <a:pt x="1014" y="55"/>
                    <a:pt x="1011" y="54"/>
                  </a:cubicBezTo>
                  <a:cubicBezTo>
                    <a:pt x="1009" y="53"/>
                    <a:pt x="1009" y="52"/>
                    <a:pt x="1006" y="51"/>
                  </a:cubicBezTo>
                  <a:cubicBezTo>
                    <a:pt x="1002" y="50"/>
                    <a:pt x="1001" y="50"/>
                    <a:pt x="997" y="49"/>
                  </a:cubicBezTo>
                  <a:cubicBezTo>
                    <a:pt x="994" y="48"/>
                    <a:pt x="989" y="44"/>
                    <a:pt x="984" y="43"/>
                  </a:cubicBezTo>
                  <a:cubicBezTo>
                    <a:pt x="982" y="42"/>
                    <a:pt x="981" y="43"/>
                    <a:pt x="978" y="41"/>
                  </a:cubicBezTo>
                  <a:cubicBezTo>
                    <a:pt x="974" y="40"/>
                    <a:pt x="971" y="37"/>
                    <a:pt x="967" y="36"/>
                  </a:cubicBezTo>
                  <a:cubicBezTo>
                    <a:pt x="961" y="34"/>
                    <a:pt x="957" y="37"/>
                    <a:pt x="951" y="32"/>
                  </a:cubicBezTo>
                  <a:cubicBezTo>
                    <a:pt x="951" y="30"/>
                    <a:pt x="961" y="37"/>
                    <a:pt x="959" y="33"/>
                  </a:cubicBezTo>
                  <a:cubicBezTo>
                    <a:pt x="953" y="29"/>
                    <a:pt x="952" y="30"/>
                    <a:pt x="944" y="27"/>
                  </a:cubicBezTo>
                  <a:cubicBezTo>
                    <a:pt x="944" y="31"/>
                    <a:pt x="939" y="28"/>
                    <a:pt x="937" y="29"/>
                  </a:cubicBezTo>
                  <a:cubicBezTo>
                    <a:pt x="931" y="29"/>
                    <a:pt x="929" y="29"/>
                    <a:pt x="924" y="27"/>
                  </a:cubicBezTo>
                  <a:cubicBezTo>
                    <a:pt x="921" y="26"/>
                    <a:pt x="917" y="24"/>
                    <a:pt x="914" y="24"/>
                  </a:cubicBezTo>
                  <a:cubicBezTo>
                    <a:pt x="909" y="22"/>
                    <a:pt x="903" y="23"/>
                    <a:pt x="898" y="22"/>
                  </a:cubicBezTo>
                  <a:cubicBezTo>
                    <a:pt x="893" y="21"/>
                    <a:pt x="890" y="18"/>
                    <a:pt x="886" y="17"/>
                  </a:cubicBezTo>
                  <a:cubicBezTo>
                    <a:pt x="883" y="16"/>
                    <a:pt x="875" y="15"/>
                    <a:pt x="872" y="15"/>
                  </a:cubicBezTo>
                  <a:cubicBezTo>
                    <a:pt x="868" y="14"/>
                    <a:pt x="868" y="16"/>
                    <a:pt x="864" y="15"/>
                  </a:cubicBezTo>
                  <a:cubicBezTo>
                    <a:pt x="857" y="15"/>
                    <a:pt x="851" y="13"/>
                    <a:pt x="844" y="12"/>
                  </a:cubicBezTo>
                  <a:cubicBezTo>
                    <a:pt x="838" y="10"/>
                    <a:pt x="831" y="9"/>
                    <a:pt x="825" y="10"/>
                  </a:cubicBezTo>
                  <a:cubicBezTo>
                    <a:pt x="823" y="8"/>
                    <a:pt x="824" y="6"/>
                    <a:pt x="819" y="6"/>
                  </a:cubicBezTo>
                  <a:cubicBezTo>
                    <a:pt x="813" y="9"/>
                    <a:pt x="802" y="8"/>
                    <a:pt x="790" y="6"/>
                  </a:cubicBezTo>
                  <a:cubicBezTo>
                    <a:pt x="788" y="6"/>
                    <a:pt x="781" y="4"/>
                    <a:pt x="778" y="4"/>
                  </a:cubicBezTo>
                  <a:cubicBezTo>
                    <a:pt x="778" y="4"/>
                    <a:pt x="773" y="5"/>
                    <a:pt x="772" y="5"/>
                  </a:cubicBezTo>
                  <a:cubicBezTo>
                    <a:pt x="768" y="5"/>
                    <a:pt x="763" y="5"/>
                    <a:pt x="759" y="5"/>
                  </a:cubicBezTo>
                  <a:cubicBezTo>
                    <a:pt x="754" y="4"/>
                    <a:pt x="750" y="4"/>
                    <a:pt x="746" y="4"/>
                  </a:cubicBezTo>
                  <a:cubicBezTo>
                    <a:pt x="738" y="4"/>
                    <a:pt x="733" y="8"/>
                    <a:pt x="727" y="3"/>
                  </a:cubicBezTo>
                  <a:cubicBezTo>
                    <a:pt x="731" y="3"/>
                    <a:pt x="738" y="4"/>
                    <a:pt x="737" y="1"/>
                  </a:cubicBezTo>
                  <a:cubicBezTo>
                    <a:pt x="731" y="1"/>
                    <a:pt x="724" y="1"/>
                    <a:pt x="717" y="0"/>
                  </a:cubicBezTo>
                  <a:cubicBezTo>
                    <a:pt x="711" y="0"/>
                    <a:pt x="705" y="0"/>
                    <a:pt x="699" y="1"/>
                  </a:cubicBezTo>
                  <a:cubicBezTo>
                    <a:pt x="694" y="2"/>
                    <a:pt x="693" y="4"/>
                    <a:pt x="688" y="4"/>
                  </a:cubicBezTo>
                  <a:cubicBezTo>
                    <a:pt x="685" y="4"/>
                    <a:pt x="684" y="3"/>
                    <a:pt x="680" y="3"/>
                  </a:cubicBezTo>
                  <a:cubicBezTo>
                    <a:pt x="668" y="3"/>
                    <a:pt x="665" y="5"/>
                    <a:pt x="658" y="6"/>
                  </a:cubicBezTo>
                  <a:cubicBezTo>
                    <a:pt x="656" y="6"/>
                    <a:pt x="655" y="5"/>
                    <a:pt x="652" y="6"/>
                  </a:cubicBezTo>
                  <a:cubicBezTo>
                    <a:pt x="645" y="6"/>
                    <a:pt x="635" y="7"/>
                    <a:pt x="632" y="8"/>
                  </a:cubicBezTo>
                  <a:cubicBezTo>
                    <a:pt x="631" y="8"/>
                    <a:pt x="632" y="10"/>
                    <a:pt x="630" y="11"/>
                  </a:cubicBezTo>
                  <a:cubicBezTo>
                    <a:pt x="625" y="13"/>
                    <a:pt x="618" y="11"/>
                    <a:pt x="618" y="14"/>
                  </a:cubicBezTo>
                  <a:cubicBezTo>
                    <a:pt x="615" y="13"/>
                    <a:pt x="612" y="11"/>
                    <a:pt x="604" y="13"/>
                  </a:cubicBezTo>
                  <a:cubicBezTo>
                    <a:pt x="603" y="16"/>
                    <a:pt x="611" y="15"/>
                    <a:pt x="606" y="17"/>
                  </a:cubicBezTo>
                  <a:cubicBezTo>
                    <a:pt x="598" y="19"/>
                    <a:pt x="590" y="21"/>
                    <a:pt x="582" y="22"/>
                  </a:cubicBezTo>
                  <a:cubicBezTo>
                    <a:pt x="578" y="23"/>
                    <a:pt x="574" y="24"/>
                    <a:pt x="570" y="24"/>
                  </a:cubicBezTo>
                  <a:cubicBezTo>
                    <a:pt x="566" y="25"/>
                    <a:pt x="562" y="26"/>
                    <a:pt x="557" y="27"/>
                  </a:cubicBezTo>
                  <a:cubicBezTo>
                    <a:pt x="552" y="28"/>
                    <a:pt x="546" y="31"/>
                    <a:pt x="544" y="31"/>
                  </a:cubicBezTo>
                  <a:cubicBezTo>
                    <a:pt x="543" y="31"/>
                    <a:pt x="543" y="31"/>
                    <a:pt x="542" y="31"/>
                  </a:cubicBezTo>
                  <a:cubicBezTo>
                    <a:pt x="541" y="30"/>
                    <a:pt x="539" y="30"/>
                    <a:pt x="539" y="30"/>
                  </a:cubicBezTo>
                  <a:cubicBezTo>
                    <a:pt x="532" y="32"/>
                    <a:pt x="532" y="35"/>
                    <a:pt x="526" y="37"/>
                  </a:cubicBezTo>
                  <a:cubicBezTo>
                    <a:pt x="523" y="35"/>
                    <a:pt x="511" y="41"/>
                    <a:pt x="510" y="38"/>
                  </a:cubicBezTo>
                  <a:cubicBezTo>
                    <a:pt x="509" y="41"/>
                    <a:pt x="504" y="43"/>
                    <a:pt x="497" y="45"/>
                  </a:cubicBezTo>
                  <a:cubicBezTo>
                    <a:pt x="491" y="47"/>
                    <a:pt x="483" y="49"/>
                    <a:pt x="477" y="52"/>
                  </a:cubicBezTo>
                  <a:cubicBezTo>
                    <a:pt x="470" y="54"/>
                    <a:pt x="466" y="57"/>
                    <a:pt x="462" y="59"/>
                  </a:cubicBezTo>
                  <a:cubicBezTo>
                    <a:pt x="460" y="60"/>
                    <a:pt x="458" y="59"/>
                    <a:pt x="454" y="61"/>
                  </a:cubicBezTo>
                  <a:cubicBezTo>
                    <a:pt x="451" y="62"/>
                    <a:pt x="449" y="65"/>
                    <a:pt x="446" y="66"/>
                  </a:cubicBezTo>
                  <a:cubicBezTo>
                    <a:pt x="442" y="68"/>
                    <a:pt x="440" y="67"/>
                    <a:pt x="438" y="68"/>
                  </a:cubicBezTo>
                  <a:cubicBezTo>
                    <a:pt x="435" y="69"/>
                    <a:pt x="432" y="72"/>
                    <a:pt x="429" y="73"/>
                  </a:cubicBezTo>
                  <a:cubicBezTo>
                    <a:pt x="422" y="76"/>
                    <a:pt x="415" y="79"/>
                    <a:pt x="409" y="82"/>
                  </a:cubicBezTo>
                  <a:cubicBezTo>
                    <a:pt x="401" y="86"/>
                    <a:pt x="396" y="90"/>
                    <a:pt x="390" y="92"/>
                  </a:cubicBezTo>
                  <a:cubicBezTo>
                    <a:pt x="387" y="94"/>
                    <a:pt x="383" y="94"/>
                    <a:pt x="380" y="95"/>
                  </a:cubicBezTo>
                  <a:cubicBezTo>
                    <a:pt x="381" y="97"/>
                    <a:pt x="385" y="97"/>
                    <a:pt x="380" y="100"/>
                  </a:cubicBezTo>
                  <a:cubicBezTo>
                    <a:pt x="375" y="101"/>
                    <a:pt x="373" y="98"/>
                    <a:pt x="364" y="103"/>
                  </a:cubicBezTo>
                  <a:cubicBezTo>
                    <a:pt x="360" y="106"/>
                    <a:pt x="370" y="105"/>
                    <a:pt x="362" y="109"/>
                  </a:cubicBezTo>
                  <a:cubicBezTo>
                    <a:pt x="354" y="112"/>
                    <a:pt x="348" y="116"/>
                    <a:pt x="341" y="120"/>
                  </a:cubicBezTo>
                  <a:cubicBezTo>
                    <a:pt x="335" y="124"/>
                    <a:pt x="329" y="128"/>
                    <a:pt x="323" y="132"/>
                  </a:cubicBezTo>
                  <a:cubicBezTo>
                    <a:pt x="321" y="133"/>
                    <a:pt x="321" y="131"/>
                    <a:pt x="319" y="132"/>
                  </a:cubicBezTo>
                  <a:cubicBezTo>
                    <a:pt x="316" y="133"/>
                    <a:pt x="314" y="136"/>
                    <a:pt x="311" y="138"/>
                  </a:cubicBezTo>
                  <a:cubicBezTo>
                    <a:pt x="304" y="142"/>
                    <a:pt x="306" y="138"/>
                    <a:pt x="301" y="142"/>
                  </a:cubicBezTo>
                  <a:cubicBezTo>
                    <a:pt x="296" y="146"/>
                    <a:pt x="297" y="148"/>
                    <a:pt x="290" y="153"/>
                  </a:cubicBezTo>
                  <a:cubicBezTo>
                    <a:pt x="287" y="155"/>
                    <a:pt x="288" y="152"/>
                    <a:pt x="285" y="154"/>
                  </a:cubicBezTo>
                  <a:cubicBezTo>
                    <a:pt x="286" y="153"/>
                    <a:pt x="275" y="162"/>
                    <a:pt x="274" y="162"/>
                  </a:cubicBezTo>
                  <a:cubicBezTo>
                    <a:pt x="270" y="167"/>
                    <a:pt x="275" y="168"/>
                    <a:pt x="269" y="171"/>
                  </a:cubicBezTo>
                  <a:cubicBezTo>
                    <a:pt x="263" y="178"/>
                    <a:pt x="265" y="170"/>
                    <a:pt x="259" y="175"/>
                  </a:cubicBezTo>
                  <a:cubicBezTo>
                    <a:pt x="258" y="179"/>
                    <a:pt x="263" y="176"/>
                    <a:pt x="260" y="179"/>
                  </a:cubicBezTo>
                  <a:cubicBezTo>
                    <a:pt x="255" y="183"/>
                    <a:pt x="256" y="184"/>
                    <a:pt x="251" y="187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43" y="190"/>
                    <a:pt x="239" y="192"/>
                    <a:pt x="231" y="200"/>
                  </a:cubicBezTo>
                  <a:cubicBezTo>
                    <a:pt x="240" y="201"/>
                    <a:pt x="223" y="209"/>
                    <a:pt x="223" y="214"/>
                  </a:cubicBezTo>
                  <a:cubicBezTo>
                    <a:pt x="218" y="217"/>
                    <a:pt x="217" y="214"/>
                    <a:pt x="211" y="219"/>
                  </a:cubicBezTo>
                  <a:cubicBezTo>
                    <a:pt x="209" y="223"/>
                    <a:pt x="208" y="227"/>
                    <a:pt x="204" y="231"/>
                  </a:cubicBezTo>
                  <a:cubicBezTo>
                    <a:pt x="201" y="234"/>
                    <a:pt x="198" y="234"/>
                    <a:pt x="193" y="237"/>
                  </a:cubicBezTo>
                  <a:cubicBezTo>
                    <a:pt x="188" y="241"/>
                    <a:pt x="182" y="248"/>
                    <a:pt x="182" y="248"/>
                  </a:cubicBezTo>
                  <a:cubicBezTo>
                    <a:pt x="181" y="251"/>
                    <a:pt x="179" y="255"/>
                    <a:pt x="177" y="257"/>
                  </a:cubicBezTo>
                  <a:cubicBezTo>
                    <a:pt x="175" y="260"/>
                    <a:pt x="172" y="262"/>
                    <a:pt x="170" y="264"/>
                  </a:cubicBezTo>
                  <a:cubicBezTo>
                    <a:pt x="167" y="266"/>
                    <a:pt x="165" y="268"/>
                    <a:pt x="163" y="271"/>
                  </a:cubicBezTo>
                  <a:cubicBezTo>
                    <a:pt x="160" y="275"/>
                    <a:pt x="168" y="273"/>
                    <a:pt x="162" y="278"/>
                  </a:cubicBezTo>
                  <a:cubicBezTo>
                    <a:pt x="159" y="281"/>
                    <a:pt x="159" y="276"/>
                    <a:pt x="157" y="276"/>
                  </a:cubicBezTo>
                  <a:cubicBezTo>
                    <a:pt x="150" y="282"/>
                    <a:pt x="150" y="288"/>
                    <a:pt x="147" y="293"/>
                  </a:cubicBezTo>
                  <a:cubicBezTo>
                    <a:pt x="145" y="295"/>
                    <a:pt x="142" y="297"/>
                    <a:pt x="140" y="300"/>
                  </a:cubicBezTo>
                  <a:cubicBezTo>
                    <a:pt x="136" y="304"/>
                    <a:pt x="135" y="309"/>
                    <a:pt x="129" y="314"/>
                  </a:cubicBezTo>
                  <a:cubicBezTo>
                    <a:pt x="130" y="317"/>
                    <a:pt x="135" y="311"/>
                    <a:pt x="132" y="316"/>
                  </a:cubicBezTo>
                  <a:cubicBezTo>
                    <a:pt x="131" y="318"/>
                    <a:pt x="130" y="320"/>
                    <a:pt x="128" y="322"/>
                  </a:cubicBezTo>
                  <a:cubicBezTo>
                    <a:pt x="127" y="323"/>
                    <a:pt x="126" y="325"/>
                    <a:pt x="124" y="326"/>
                  </a:cubicBezTo>
                  <a:cubicBezTo>
                    <a:pt x="121" y="329"/>
                    <a:pt x="118" y="332"/>
                    <a:pt x="116" y="336"/>
                  </a:cubicBezTo>
                  <a:cubicBezTo>
                    <a:pt x="113" y="339"/>
                    <a:pt x="112" y="344"/>
                    <a:pt x="110" y="348"/>
                  </a:cubicBezTo>
                  <a:cubicBezTo>
                    <a:pt x="106" y="355"/>
                    <a:pt x="97" y="363"/>
                    <a:pt x="95" y="366"/>
                  </a:cubicBezTo>
                  <a:cubicBezTo>
                    <a:pt x="92" y="370"/>
                    <a:pt x="90" y="373"/>
                    <a:pt x="88" y="377"/>
                  </a:cubicBezTo>
                  <a:cubicBezTo>
                    <a:pt x="86" y="381"/>
                    <a:pt x="84" y="385"/>
                    <a:pt x="82" y="388"/>
                  </a:cubicBezTo>
                  <a:cubicBezTo>
                    <a:pt x="80" y="392"/>
                    <a:pt x="77" y="396"/>
                    <a:pt x="74" y="400"/>
                  </a:cubicBezTo>
                  <a:cubicBezTo>
                    <a:pt x="74" y="401"/>
                    <a:pt x="73" y="406"/>
                    <a:pt x="72" y="407"/>
                  </a:cubicBezTo>
                  <a:cubicBezTo>
                    <a:pt x="70" y="412"/>
                    <a:pt x="67" y="418"/>
                    <a:pt x="63" y="424"/>
                  </a:cubicBezTo>
                  <a:cubicBezTo>
                    <a:pt x="60" y="430"/>
                    <a:pt x="56" y="437"/>
                    <a:pt x="53" y="443"/>
                  </a:cubicBezTo>
                  <a:cubicBezTo>
                    <a:pt x="52" y="447"/>
                    <a:pt x="51" y="451"/>
                    <a:pt x="50" y="455"/>
                  </a:cubicBezTo>
                  <a:cubicBezTo>
                    <a:pt x="48" y="458"/>
                    <a:pt x="47" y="462"/>
                    <a:pt x="45" y="466"/>
                  </a:cubicBezTo>
                  <a:cubicBezTo>
                    <a:pt x="44" y="468"/>
                    <a:pt x="43" y="470"/>
                    <a:pt x="42" y="472"/>
                  </a:cubicBezTo>
                  <a:cubicBezTo>
                    <a:pt x="42" y="474"/>
                    <a:pt x="41" y="476"/>
                    <a:pt x="40" y="478"/>
                  </a:cubicBezTo>
                  <a:cubicBezTo>
                    <a:pt x="37" y="486"/>
                    <a:pt x="34" y="493"/>
                    <a:pt x="31" y="498"/>
                  </a:cubicBezTo>
                  <a:cubicBezTo>
                    <a:pt x="30" y="500"/>
                    <a:pt x="28" y="501"/>
                    <a:pt x="27" y="504"/>
                  </a:cubicBezTo>
                  <a:cubicBezTo>
                    <a:pt x="25" y="508"/>
                    <a:pt x="26" y="509"/>
                    <a:pt x="25" y="512"/>
                  </a:cubicBezTo>
                  <a:cubicBezTo>
                    <a:pt x="23" y="517"/>
                    <a:pt x="19" y="522"/>
                    <a:pt x="18" y="524"/>
                  </a:cubicBezTo>
                  <a:cubicBezTo>
                    <a:pt x="15" y="530"/>
                    <a:pt x="13" y="537"/>
                    <a:pt x="12" y="540"/>
                  </a:cubicBezTo>
                  <a:cubicBezTo>
                    <a:pt x="7" y="549"/>
                    <a:pt x="0" y="558"/>
                    <a:pt x="1" y="570"/>
                  </a:cubicBezTo>
                  <a:cubicBezTo>
                    <a:pt x="2" y="568"/>
                    <a:pt x="3" y="566"/>
                    <a:pt x="5" y="567"/>
                  </a:cubicBezTo>
                  <a:cubicBezTo>
                    <a:pt x="6" y="571"/>
                    <a:pt x="2" y="574"/>
                    <a:pt x="3" y="578"/>
                  </a:cubicBezTo>
                  <a:cubicBezTo>
                    <a:pt x="7" y="579"/>
                    <a:pt x="10" y="574"/>
                    <a:pt x="14" y="577"/>
                  </a:cubicBezTo>
                  <a:cubicBezTo>
                    <a:pt x="15" y="581"/>
                    <a:pt x="16" y="584"/>
                    <a:pt x="15" y="589"/>
                  </a:cubicBezTo>
                  <a:cubicBezTo>
                    <a:pt x="18" y="592"/>
                    <a:pt x="19" y="581"/>
                    <a:pt x="22" y="583"/>
                  </a:cubicBezTo>
                  <a:cubicBezTo>
                    <a:pt x="20" y="589"/>
                    <a:pt x="18" y="595"/>
                    <a:pt x="17" y="602"/>
                  </a:cubicBezTo>
                  <a:cubicBezTo>
                    <a:pt x="20" y="603"/>
                    <a:pt x="24" y="600"/>
                    <a:pt x="22" y="611"/>
                  </a:cubicBezTo>
                  <a:cubicBezTo>
                    <a:pt x="25" y="611"/>
                    <a:pt x="28" y="603"/>
                    <a:pt x="29" y="608"/>
                  </a:cubicBezTo>
                  <a:cubicBezTo>
                    <a:pt x="25" y="616"/>
                    <a:pt x="29" y="617"/>
                    <a:pt x="28" y="623"/>
                  </a:cubicBezTo>
                  <a:cubicBezTo>
                    <a:pt x="27" y="628"/>
                    <a:pt x="27" y="633"/>
                    <a:pt x="26" y="637"/>
                  </a:cubicBezTo>
                  <a:cubicBezTo>
                    <a:pt x="24" y="644"/>
                    <a:pt x="24" y="644"/>
                    <a:pt x="24" y="644"/>
                  </a:cubicBezTo>
                  <a:cubicBezTo>
                    <a:pt x="23" y="651"/>
                    <a:pt x="23" y="651"/>
                    <a:pt x="23" y="651"/>
                  </a:cubicBezTo>
                  <a:cubicBezTo>
                    <a:pt x="22" y="660"/>
                    <a:pt x="20" y="669"/>
                    <a:pt x="18" y="678"/>
                  </a:cubicBezTo>
                  <a:cubicBezTo>
                    <a:pt x="17" y="684"/>
                    <a:pt x="17" y="689"/>
                    <a:pt x="16" y="695"/>
                  </a:cubicBezTo>
                  <a:cubicBezTo>
                    <a:pt x="16" y="697"/>
                    <a:pt x="15" y="698"/>
                    <a:pt x="14" y="700"/>
                  </a:cubicBezTo>
                  <a:cubicBezTo>
                    <a:pt x="13" y="704"/>
                    <a:pt x="13" y="709"/>
                    <a:pt x="12" y="713"/>
                  </a:cubicBezTo>
                  <a:cubicBezTo>
                    <a:pt x="11" y="724"/>
                    <a:pt x="11" y="728"/>
                    <a:pt x="11" y="734"/>
                  </a:cubicBezTo>
                  <a:cubicBezTo>
                    <a:pt x="12" y="739"/>
                    <a:pt x="13" y="742"/>
                    <a:pt x="13" y="745"/>
                  </a:cubicBezTo>
                  <a:cubicBezTo>
                    <a:pt x="14" y="747"/>
                    <a:pt x="14" y="748"/>
                    <a:pt x="16" y="749"/>
                  </a:cubicBezTo>
                  <a:cubicBezTo>
                    <a:pt x="19" y="749"/>
                    <a:pt x="19" y="744"/>
                    <a:pt x="21" y="743"/>
                  </a:cubicBezTo>
                  <a:cubicBezTo>
                    <a:pt x="23" y="743"/>
                    <a:pt x="22" y="748"/>
                    <a:pt x="23" y="749"/>
                  </a:cubicBezTo>
                  <a:cubicBezTo>
                    <a:pt x="24" y="740"/>
                    <a:pt x="28" y="747"/>
                    <a:pt x="30" y="745"/>
                  </a:cubicBezTo>
                  <a:cubicBezTo>
                    <a:pt x="31" y="744"/>
                    <a:pt x="34" y="738"/>
                    <a:pt x="36" y="736"/>
                  </a:cubicBezTo>
                  <a:cubicBezTo>
                    <a:pt x="37" y="735"/>
                    <a:pt x="38" y="736"/>
                    <a:pt x="38" y="735"/>
                  </a:cubicBezTo>
                  <a:cubicBezTo>
                    <a:pt x="40" y="729"/>
                    <a:pt x="40" y="719"/>
                    <a:pt x="41" y="711"/>
                  </a:cubicBezTo>
                  <a:cubicBezTo>
                    <a:pt x="41" y="709"/>
                    <a:pt x="43" y="708"/>
                    <a:pt x="43" y="706"/>
                  </a:cubicBezTo>
                  <a:cubicBezTo>
                    <a:pt x="45" y="698"/>
                    <a:pt x="44" y="694"/>
                    <a:pt x="48" y="692"/>
                  </a:cubicBezTo>
                  <a:cubicBezTo>
                    <a:pt x="50" y="693"/>
                    <a:pt x="50" y="698"/>
                    <a:pt x="53" y="698"/>
                  </a:cubicBezTo>
                  <a:cubicBezTo>
                    <a:pt x="55" y="695"/>
                    <a:pt x="57" y="692"/>
                    <a:pt x="58" y="688"/>
                  </a:cubicBezTo>
                  <a:cubicBezTo>
                    <a:pt x="59" y="687"/>
                    <a:pt x="59" y="685"/>
                    <a:pt x="60" y="683"/>
                  </a:cubicBezTo>
                  <a:cubicBezTo>
                    <a:pt x="60" y="681"/>
                    <a:pt x="61" y="679"/>
                    <a:pt x="61" y="676"/>
                  </a:cubicBezTo>
                  <a:cubicBezTo>
                    <a:pt x="66" y="673"/>
                    <a:pt x="68" y="676"/>
                    <a:pt x="68" y="680"/>
                  </a:cubicBezTo>
                  <a:cubicBezTo>
                    <a:pt x="68" y="685"/>
                    <a:pt x="67" y="691"/>
                    <a:pt x="65" y="696"/>
                  </a:cubicBezTo>
                  <a:cubicBezTo>
                    <a:pt x="68" y="698"/>
                    <a:pt x="67" y="707"/>
                    <a:pt x="68" y="713"/>
                  </a:cubicBezTo>
                  <a:cubicBezTo>
                    <a:pt x="69" y="718"/>
                    <a:pt x="73" y="710"/>
                    <a:pt x="73" y="717"/>
                  </a:cubicBezTo>
                  <a:cubicBezTo>
                    <a:pt x="70" y="725"/>
                    <a:pt x="71" y="732"/>
                    <a:pt x="71" y="739"/>
                  </a:cubicBezTo>
                  <a:cubicBezTo>
                    <a:pt x="71" y="742"/>
                    <a:pt x="71" y="745"/>
                    <a:pt x="70" y="748"/>
                  </a:cubicBezTo>
                  <a:cubicBezTo>
                    <a:pt x="70" y="751"/>
                    <a:pt x="70" y="753"/>
                    <a:pt x="70" y="756"/>
                  </a:cubicBezTo>
                  <a:cubicBezTo>
                    <a:pt x="70" y="760"/>
                    <a:pt x="72" y="764"/>
                    <a:pt x="72" y="768"/>
                  </a:cubicBezTo>
                  <a:cubicBezTo>
                    <a:pt x="72" y="770"/>
                    <a:pt x="71" y="774"/>
                    <a:pt x="71" y="777"/>
                  </a:cubicBezTo>
                  <a:cubicBezTo>
                    <a:pt x="71" y="780"/>
                    <a:pt x="72" y="782"/>
                    <a:pt x="72" y="784"/>
                  </a:cubicBezTo>
                  <a:cubicBezTo>
                    <a:pt x="72" y="786"/>
                    <a:pt x="71" y="789"/>
                    <a:pt x="72" y="792"/>
                  </a:cubicBezTo>
                  <a:cubicBezTo>
                    <a:pt x="72" y="799"/>
                    <a:pt x="73" y="812"/>
                    <a:pt x="75" y="821"/>
                  </a:cubicBezTo>
                  <a:cubicBezTo>
                    <a:pt x="75" y="823"/>
                    <a:pt x="76" y="827"/>
                    <a:pt x="76" y="828"/>
                  </a:cubicBezTo>
                  <a:cubicBezTo>
                    <a:pt x="76" y="831"/>
                    <a:pt x="75" y="833"/>
                    <a:pt x="75" y="836"/>
                  </a:cubicBezTo>
                  <a:cubicBezTo>
                    <a:pt x="76" y="838"/>
                    <a:pt x="77" y="840"/>
                    <a:pt x="78" y="843"/>
                  </a:cubicBezTo>
                  <a:cubicBezTo>
                    <a:pt x="78" y="845"/>
                    <a:pt x="78" y="849"/>
                    <a:pt x="78" y="851"/>
                  </a:cubicBezTo>
                  <a:cubicBezTo>
                    <a:pt x="80" y="859"/>
                    <a:pt x="83" y="867"/>
                    <a:pt x="84" y="875"/>
                  </a:cubicBezTo>
                  <a:cubicBezTo>
                    <a:pt x="90" y="869"/>
                    <a:pt x="82" y="856"/>
                    <a:pt x="81" y="847"/>
                  </a:cubicBezTo>
                  <a:cubicBezTo>
                    <a:pt x="81" y="844"/>
                    <a:pt x="82" y="842"/>
                    <a:pt x="83" y="839"/>
                  </a:cubicBezTo>
                  <a:cubicBezTo>
                    <a:pt x="83" y="832"/>
                    <a:pt x="82" y="825"/>
                    <a:pt x="83" y="818"/>
                  </a:cubicBezTo>
                  <a:cubicBezTo>
                    <a:pt x="83" y="815"/>
                    <a:pt x="80" y="822"/>
                    <a:pt x="79" y="815"/>
                  </a:cubicBezTo>
                  <a:cubicBezTo>
                    <a:pt x="79" y="810"/>
                    <a:pt x="79" y="806"/>
                    <a:pt x="78" y="803"/>
                  </a:cubicBezTo>
                  <a:cubicBezTo>
                    <a:pt x="78" y="799"/>
                    <a:pt x="78" y="796"/>
                    <a:pt x="78" y="790"/>
                  </a:cubicBezTo>
                  <a:cubicBezTo>
                    <a:pt x="81" y="790"/>
                    <a:pt x="81" y="790"/>
                    <a:pt x="81" y="790"/>
                  </a:cubicBezTo>
                  <a:cubicBezTo>
                    <a:pt x="82" y="783"/>
                    <a:pt x="79" y="783"/>
                    <a:pt x="79" y="778"/>
                  </a:cubicBezTo>
                  <a:cubicBezTo>
                    <a:pt x="82" y="775"/>
                    <a:pt x="80" y="769"/>
                    <a:pt x="80" y="763"/>
                  </a:cubicBezTo>
                  <a:cubicBezTo>
                    <a:pt x="80" y="760"/>
                    <a:pt x="81" y="755"/>
                    <a:pt x="81" y="750"/>
                  </a:cubicBezTo>
                  <a:cubicBezTo>
                    <a:pt x="81" y="746"/>
                    <a:pt x="82" y="742"/>
                    <a:pt x="82" y="741"/>
                  </a:cubicBezTo>
                  <a:cubicBezTo>
                    <a:pt x="84" y="735"/>
                    <a:pt x="82" y="733"/>
                    <a:pt x="82" y="728"/>
                  </a:cubicBezTo>
                  <a:cubicBezTo>
                    <a:pt x="82" y="723"/>
                    <a:pt x="83" y="720"/>
                    <a:pt x="82" y="716"/>
                  </a:cubicBezTo>
                  <a:cubicBezTo>
                    <a:pt x="86" y="718"/>
                    <a:pt x="86" y="713"/>
                    <a:pt x="86" y="710"/>
                  </a:cubicBezTo>
                  <a:cubicBezTo>
                    <a:pt x="87" y="709"/>
                    <a:pt x="88" y="707"/>
                    <a:pt x="89" y="707"/>
                  </a:cubicBezTo>
                  <a:cubicBezTo>
                    <a:pt x="90" y="703"/>
                    <a:pt x="91" y="701"/>
                    <a:pt x="92" y="699"/>
                  </a:cubicBezTo>
                  <a:cubicBezTo>
                    <a:pt x="93" y="695"/>
                    <a:pt x="92" y="692"/>
                    <a:pt x="93" y="689"/>
                  </a:cubicBezTo>
                  <a:cubicBezTo>
                    <a:pt x="93" y="687"/>
                    <a:pt x="94" y="686"/>
                    <a:pt x="95" y="684"/>
                  </a:cubicBezTo>
                  <a:cubicBezTo>
                    <a:pt x="96" y="681"/>
                    <a:pt x="96" y="681"/>
                    <a:pt x="98" y="679"/>
                  </a:cubicBezTo>
                  <a:cubicBezTo>
                    <a:pt x="98" y="679"/>
                    <a:pt x="99" y="681"/>
                    <a:pt x="99" y="681"/>
                  </a:cubicBezTo>
                  <a:cubicBezTo>
                    <a:pt x="99" y="681"/>
                    <a:pt x="101" y="678"/>
                    <a:pt x="101" y="678"/>
                  </a:cubicBezTo>
                  <a:cubicBezTo>
                    <a:pt x="103" y="677"/>
                    <a:pt x="105" y="679"/>
                    <a:pt x="107" y="677"/>
                  </a:cubicBezTo>
                  <a:cubicBezTo>
                    <a:pt x="108" y="676"/>
                    <a:pt x="108" y="671"/>
                    <a:pt x="111" y="666"/>
                  </a:cubicBezTo>
                  <a:cubicBezTo>
                    <a:pt x="112" y="664"/>
                    <a:pt x="116" y="663"/>
                    <a:pt x="118" y="661"/>
                  </a:cubicBezTo>
                  <a:cubicBezTo>
                    <a:pt x="119" y="660"/>
                    <a:pt x="120" y="656"/>
                    <a:pt x="121" y="655"/>
                  </a:cubicBezTo>
                  <a:cubicBezTo>
                    <a:pt x="121" y="654"/>
                    <a:pt x="122" y="657"/>
                    <a:pt x="122" y="657"/>
                  </a:cubicBezTo>
                  <a:cubicBezTo>
                    <a:pt x="124" y="656"/>
                    <a:pt x="122" y="652"/>
                    <a:pt x="123" y="651"/>
                  </a:cubicBezTo>
                  <a:cubicBezTo>
                    <a:pt x="124" y="650"/>
                    <a:pt x="124" y="653"/>
                    <a:pt x="125" y="652"/>
                  </a:cubicBezTo>
                  <a:cubicBezTo>
                    <a:pt x="125" y="652"/>
                    <a:pt x="126" y="648"/>
                    <a:pt x="126" y="648"/>
                  </a:cubicBezTo>
                  <a:cubicBezTo>
                    <a:pt x="127" y="647"/>
                    <a:pt x="127" y="646"/>
                    <a:pt x="128" y="645"/>
                  </a:cubicBezTo>
                  <a:cubicBezTo>
                    <a:pt x="128" y="645"/>
                    <a:pt x="131" y="644"/>
                    <a:pt x="131" y="644"/>
                  </a:cubicBezTo>
                  <a:cubicBezTo>
                    <a:pt x="132" y="642"/>
                    <a:pt x="131" y="639"/>
                    <a:pt x="131" y="638"/>
                  </a:cubicBezTo>
                  <a:cubicBezTo>
                    <a:pt x="132" y="636"/>
                    <a:pt x="133" y="637"/>
                    <a:pt x="134" y="633"/>
                  </a:cubicBezTo>
                  <a:cubicBezTo>
                    <a:pt x="134" y="631"/>
                    <a:pt x="133" y="630"/>
                    <a:pt x="134" y="627"/>
                  </a:cubicBezTo>
                  <a:cubicBezTo>
                    <a:pt x="134" y="627"/>
                    <a:pt x="136" y="625"/>
                    <a:pt x="136" y="624"/>
                  </a:cubicBezTo>
                  <a:cubicBezTo>
                    <a:pt x="137" y="622"/>
                    <a:pt x="137" y="619"/>
                    <a:pt x="138" y="617"/>
                  </a:cubicBezTo>
                  <a:cubicBezTo>
                    <a:pt x="139" y="613"/>
                    <a:pt x="141" y="614"/>
                    <a:pt x="141" y="611"/>
                  </a:cubicBezTo>
                  <a:cubicBezTo>
                    <a:pt x="141" y="611"/>
                    <a:pt x="140" y="609"/>
                    <a:pt x="140" y="609"/>
                  </a:cubicBezTo>
                  <a:cubicBezTo>
                    <a:pt x="140" y="607"/>
                    <a:pt x="142" y="604"/>
                    <a:pt x="141" y="603"/>
                  </a:cubicBezTo>
                  <a:cubicBezTo>
                    <a:pt x="141" y="601"/>
                    <a:pt x="138" y="601"/>
                    <a:pt x="139" y="597"/>
                  </a:cubicBezTo>
                  <a:cubicBezTo>
                    <a:pt x="139" y="591"/>
                    <a:pt x="140" y="595"/>
                    <a:pt x="137" y="592"/>
                  </a:cubicBezTo>
                  <a:cubicBezTo>
                    <a:pt x="137" y="592"/>
                    <a:pt x="137" y="588"/>
                    <a:pt x="138" y="589"/>
                  </a:cubicBezTo>
                  <a:cubicBezTo>
                    <a:pt x="136" y="588"/>
                    <a:pt x="135" y="588"/>
                    <a:pt x="134" y="589"/>
                  </a:cubicBezTo>
                  <a:cubicBezTo>
                    <a:pt x="134" y="585"/>
                    <a:pt x="133" y="582"/>
                    <a:pt x="134" y="577"/>
                  </a:cubicBezTo>
                  <a:cubicBezTo>
                    <a:pt x="131" y="576"/>
                    <a:pt x="128" y="579"/>
                    <a:pt x="127" y="575"/>
                  </a:cubicBezTo>
                  <a:cubicBezTo>
                    <a:pt x="130" y="573"/>
                    <a:pt x="132" y="566"/>
                    <a:pt x="134" y="564"/>
                  </a:cubicBezTo>
                  <a:cubicBezTo>
                    <a:pt x="134" y="563"/>
                    <a:pt x="136" y="564"/>
                    <a:pt x="137" y="563"/>
                  </a:cubicBezTo>
                  <a:cubicBezTo>
                    <a:pt x="138" y="562"/>
                    <a:pt x="138" y="558"/>
                    <a:pt x="139" y="557"/>
                  </a:cubicBezTo>
                  <a:cubicBezTo>
                    <a:pt x="140" y="556"/>
                    <a:pt x="141" y="556"/>
                    <a:pt x="142" y="553"/>
                  </a:cubicBezTo>
                  <a:cubicBezTo>
                    <a:pt x="143" y="552"/>
                    <a:pt x="144" y="549"/>
                    <a:pt x="145" y="547"/>
                  </a:cubicBezTo>
                  <a:cubicBezTo>
                    <a:pt x="146" y="545"/>
                    <a:pt x="147" y="543"/>
                    <a:pt x="148" y="541"/>
                  </a:cubicBezTo>
                  <a:cubicBezTo>
                    <a:pt x="148" y="541"/>
                    <a:pt x="146" y="539"/>
                    <a:pt x="146" y="537"/>
                  </a:cubicBezTo>
                  <a:cubicBezTo>
                    <a:pt x="147" y="536"/>
                    <a:pt x="150" y="533"/>
                    <a:pt x="150" y="530"/>
                  </a:cubicBezTo>
                  <a:cubicBezTo>
                    <a:pt x="150" y="526"/>
                    <a:pt x="148" y="524"/>
                    <a:pt x="148" y="520"/>
                  </a:cubicBezTo>
                  <a:cubicBezTo>
                    <a:pt x="148" y="519"/>
                    <a:pt x="149" y="517"/>
                    <a:pt x="150" y="516"/>
                  </a:cubicBezTo>
                  <a:cubicBezTo>
                    <a:pt x="150" y="512"/>
                    <a:pt x="148" y="513"/>
                    <a:pt x="149" y="508"/>
                  </a:cubicBezTo>
                  <a:cubicBezTo>
                    <a:pt x="150" y="505"/>
                    <a:pt x="154" y="502"/>
                    <a:pt x="156" y="499"/>
                  </a:cubicBezTo>
                  <a:cubicBezTo>
                    <a:pt x="157" y="497"/>
                    <a:pt x="157" y="493"/>
                    <a:pt x="159" y="489"/>
                  </a:cubicBezTo>
                  <a:cubicBezTo>
                    <a:pt x="162" y="484"/>
                    <a:pt x="167" y="475"/>
                    <a:pt x="169" y="472"/>
                  </a:cubicBezTo>
                  <a:cubicBezTo>
                    <a:pt x="170" y="471"/>
                    <a:pt x="170" y="470"/>
                    <a:pt x="170" y="470"/>
                  </a:cubicBezTo>
                  <a:cubicBezTo>
                    <a:pt x="173" y="466"/>
                    <a:pt x="174" y="466"/>
                    <a:pt x="176" y="463"/>
                  </a:cubicBezTo>
                  <a:cubicBezTo>
                    <a:pt x="178" y="461"/>
                    <a:pt x="177" y="460"/>
                    <a:pt x="178" y="457"/>
                  </a:cubicBezTo>
                  <a:cubicBezTo>
                    <a:pt x="181" y="452"/>
                    <a:pt x="185" y="446"/>
                    <a:pt x="188" y="442"/>
                  </a:cubicBezTo>
                  <a:cubicBezTo>
                    <a:pt x="189" y="440"/>
                    <a:pt x="192" y="439"/>
                    <a:pt x="193" y="438"/>
                  </a:cubicBezTo>
                  <a:cubicBezTo>
                    <a:pt x="199" y="432"/>
                    <a:pt x="200" y="426"/>
                    <a:pt x="204" y="423"/>
                  </a:cubicBezTo>
                  <a:cubicBezTo>
                    <a:pt x="204" y="423"/>
                    <a:pt x="205" y="421"/>
                    <a:pt x="207" y="419"/>
                  </a:cubicBezTo>
                  <a:cubicBezTo>
                    <a:pt x="209" y="418"/>
                    <a:pt x="211" y="416"/>
                    <a:pt x="211" y="416"/>
                  </a:cubicBezTo>
                  <a:cubicBezTo>
                    <a:pt x="212" y="414"/>
                    <a:pt x="212" y="411"/>
                    <a:pt x="215" y="407"/>
                  </a:cubicBezTo>
                  <a:cubicBezTo>
                    <a:pt x="221" y="400"/>
                    <a:pt x="226" y="399"/>
                    <a:pt x="231" y="395"/>
                  </a:cubicBezTo>
                  <a:cubicBezTo>
                    <a:pt x="232" y="393"/>
                    <a:pt x="233" y="390"/>
                    <a:pt x="235" y="388"/>
                  </a:cubicBezTo>
                  <a:cubicBezTo>
                    <a:pt x="238" y="384"/>
                    <a:pt x="241" y="382"/>
                    <a:pt x="244" y="378"/>
                  </a:cubicBezTo>
                  <a:cubicBezTo>
                    <a:pt x="246" y="374"/>
                    <a:pt x="249" y="367"/>
                    <a:pt x="253" y="365"/>
                  </a:cubicBezTo>
                  <a:cubicBezTo>
                    <a:pt x="257" y="364"/>
                    <a:pt x="262" y="354"/>
                    <a:pt x="266" y="350"/>
                  </a:cubicBezTo>
                  <a:cubicBezTo>
                    <a:pt x="268" y="348"/>
                    <a:pt x="269" y="349"/>
                    <a:pt x="271" y="347"/>
                  </a:cubicBezTo>
                  <a:cubicBezTo>
                    <a:pt x="278" y="343"/>
                    <a:pt x="278" y="340"/>
                    <a:pt x="281" y="336"/>
                  </a:cubicBezTo>
                  <a:cubicBezTo>
                    <a:pt x="282" y="335"/>
                    <a:pt x="283" y="333"/>
                    <a:pt x="284" y="332"/>
                  </a:cubicBezTo>
                  <a:cubicBezTo>
                    <a:pt x="285" y="331"/>
                    <a:pt x="287" y="330"/>
                    <a:pt x="288" y="329"/>
                  </a:cubicBezTo>
                  <a:cubicBezTo>
                    <a:pt x="290" y="328"/>
                    <a:pt x="292" y="327"/>
                    <a:pt x="294" y="325"/>
                  </a:cubicBezTo>
                  <a:cubicBezTo>
                    <a:pt x="298" y="323"/>
                    <a:pt x="302" y="321"/>
                    <a:pt x="305" y="317"/>
                  </a:cubicBezTo>
                  <a:cubicBezTo>
                    <a:pt x="308" y="314"/>
                    <a:pt x="309" y="310"/>
                    <a:pt x="312" y="308"/>
                  </a:cubicBezTo>
                  <a:cubicBezTo>
                    <a:pt x="315" y="306"/>
                    <a:pt x="318" y="305"/>
                    <a:pt x="321" y="304"/>
                  </a:cubicBezTo>
                  <a:cubicBezTo>
                    <a:pt x="323" y="303"/>
                    <a:pt x="326" y="300"/>
                    <a:pt x="329" y="298"/>
                  </a:cubicBezTo>
                  <a:cubicBezTo>
                    <a:pt x="332" y="296"/>
                    <a:pt x="335" y="294"/>
                    <a:pt x="338" y="292"/>
                  </a:cubicBezTo>
                  <a:cubicBezTo>
                    <a:pt x="342" y="290"/>
                    <a:pt x="345" y="290"/>
                    <a:pt x="348" y="288"/>
                  </a:cubicBezTo>
                  <a:cubicBezTo>
                    <a:pt x="350" y="287"/>
                    <a:pt x="352" y="284"/>
                    <a:pt x="355" y="282"/>
                  </a:cubicBezTo>
                  <a:cubicBezTo>
                    <a:pt x="357" y="280"/>
                    <a:pt x="362" y="278"/>
                    <a:pt x="363" y="277"/>
                  </a:cubicBezTo>
                  <a:cubicBezTo>
                    <a:pt x="366" y="274"/>
                    <a:pt x="362" y="275"/>
                    <a:pt x="366" y="273"/>
                  </a:cubicBezTo>
                  <a:cubicBezTo>
                    <a:pt x="369" y="271"/>
                    <a:pt x="374" y="263"/>
                    <a:pt x="377" y="261"/>
                  </a:cubicBezTo>
                  <a:cubicBezTo>
                    <a:pt x="378" y="261"/>
                    <a:pt x="385" y="261"/>
                    <a:pt x="384" y="257"/>
                  </a:cubicBezTo>
                  <a:cubicBezTo>
                    <a:pt x="385" y="259"/>
                    <a:pt x="383" y="260"/>
                    <a:pt x="385" y="261"/>
                  </a:cubicBezTo>
                  <a:cubicBezTo>
                    <a:pt x="387" y="260"/>
                    <a:pt x="390" y="260"/>
                    <a:pt x="393" y="259"/>
                  </a:cubicBezTo>
                  <a:cubicBezTo>
                    <a:pt x="395" y="258"/>
                    <a:pt x="399" y="254"/>
                    <a:pt x="403" y="252"/>
                  </a:cubicBezTo>
                  <a:cubicBezTo>
                    <a:pt x="407" y="250"/>
                    <a:pt x="410" y="250"/>
                    <a:pt x="410" y="247"/>
                  </a:cubicBezTo>
                  <a:cubicBezTo>
                    <a:pt x="413" y="245"/>
                    <a:pt x="414" y="248"/>
                    <a:pt x="418" y="245"/>
                  </a:cubicBezTo>
                  <a:cubicBezTo>
                    <a:pt x="417" y="244"/>
                    <a:pt x="414" y="244"/>
                    <a:pt x="418" y="242"/>
                  </a:cubicBezTo>
                  <a:cubicBezTo>
                    <a:pt x="421" y="242"/>
                    <a:pt x="424" y="241"/>
                    <a:pt x="427" y="239"/>
                  </a:cubicBezTo>
                  <a:cubicBezTo>
                    <a:pt x="431" y="237"/>
                    <a:pt x="434" y="235"/>
                    <a:pt x="437" y="233"/>
                  </a:cubicBezTo>
                  <a:cubicBezTo>
                    <a:pt x="445" y="230"/>
                    <a:pt x="456" y="227"/>
                    <a:pt x="466" y="221"/>
                  </a:cubicBezTo>
                  <a:cubicBezTo>
                    <a:pt x="469" y="218"/>
                    <a:pt x="472" y="212"/>
                    <a:pt x="478" y="212"/>
                  </a:cubicBezTo>
                  <a:cubicBezTo>
                    <a:pt x="478" y="213"/>
                    <a:pt x="474" y="214"/>
                    <a:pt x="476" y="215"/>
                  </a:cubicBezTo>
                  <a:cubicBezTo>
                    <a:pt x="483" y="213"/>
                    <a:pt x="485" y="212"/>
                    <a:pt x="487" y="210"/>
                  </a:cubicBezTo>
                  <a:cubicBezTo>
                    <a:pt x="489" y="208"/>
                    <a:pt x="490" y="206"/>
                    <a:pt x="494" y="205"/>
                  </a:cubicBezTo>
                  <a:cubicBezTo>
                    <a:pt x="496" y="206"/>
                    <a:pt x="491" y="207"/>
                    <a:pt x="492" y="208"/>
                  </a:cubicBezTo>
                  <a:cubicBezTo>
                    <a:pt x="492" y="209"/>
                    <a:pt x="497" y="206"/>
                    <a:pt x="497" y="209"/>
                  </a:cubicBezTo>
                  <a:cubicBezTo>
                    <a:pt x="492" y="211"/>
                    <a:pt x="481" y="217"/>
                    <a:pt x="478" y="218"/>
                  </a:cubicBezTo>
                  <a:cubicBezTo>
                    <a:pt x="477" y="219"/>
                    <a:pt x="476" y="218"/>
                    <a:pt x="474" y="219"/>
                  </a:cubicBezTo>
                  <a:cubicBezTo>
                    <a:pt x="472" y="220"/>
                    <a:pt x="471" y="222"/>
                    <a:pt x="469" y="223"/>
                  </a:cubicBezTo>
                  <a:cubicBezTo>
                    <a:pt x="465" y="225"/>
                    <a:pt x="461" y="226"/>
                    <a:pt x="457" y="228"/>
                  </a:cubicBezTo>
                  <a:cubicBezTo>
                    <a:pt x="453" y="230"/>
                    <a:pt x="449" y="232"/>
                    <a:pt x="446" y="234"/>
                  </a:cubicBezTo>
                  <a:cubicBezTo>
                    <a:pt x="443" y="235"/>
                    <a:pt x="442" y="238"/>
                    <a:pt x="440" y="239"/>
                  </a:cubicBezTo>
                  <a:cubicBezTo>
                    <a:pt x="435" y="241"/>
                    <a:pt x="431" y="242"/>
                    <a:pt x="427" y="245"/>
                  </a:cubicBezTo>
                  <a:cubicBezTo>
                    <a:pt x="419" y="250"/>
                    <a:pt x="406" y="256"/>
                    <a:pt x="398" y="262"/>
                  </a:cubicBezTo>
                  <a:cubicBezTo>
                    <a:pt x="397" y="263"/>
                    <a:pt x="396" y="265"/>
                    <a:pt x="394" y="267"/>
                  </a:cubicBezTo>
                  <a:cubicBezTo>
                    <a:pt x="391" y="269"/>
                    <a:pt x="387" y="271"/>
                    <a:pt x="385" y="273"/>
                  </a:cubicBezTo>
                  <a:cubicBezTo>
                    <a:pt x="383" y="275"/>
                    <a:pt x="383" y="278"/>
                    <a:pt x="380" y="280"/>
                  </a:cubicBezTo>
                  <a:cubicBezTo>
                    <a:pt x="380" y="280"/>
                    <a:pt x="378" y="279"/>
                    <a:pt x="378" y="279"/>
                  </a:cubicBezTo>
                  <a:cubicBezTo>
                    <a:pt x="377" y="280"/>
                    <a:pt x="377" y="281"/>
                    <a:pt x="376" y="282"/>
                  </a:cubicBezTo>
                  <a:cubicBezTo>
                    <a:pt x="384" y="283"/>
                    <a:pt x="374" y="290"/>
                    <a:pt x="377" y="294"/>
                  </a:cubicBezTo>
                  <a:cubicBezTo>
                    <a:pt x="383" y="291"/>
                    <a:pt x="387" y="290"/>
                    <a:pt x="393" y="285"/>
                  </a:cubicBezTo>
                  <a:cubicBezTo>
                    <a:pt x="396" y="283"/>
                    <a:pt x="398" y="280"/>
                    <a:pt x="401" y="278"/>
                  </a:cubicBezTo>
                  <a:cubicBezTo>
                    <a:pt x="404" y="277"/>
                    <a:pt x="406" y="277"/>
                    <a:pt x="409" y="276"/>
                  </a:cubicBezTo>
                  <a:cubicBezTo>
                    <a:pt x="414" y="274"/>
                    <a:pt x="414" y="272"/>
                    <a:pt x="417" y="271"/>
                  </a:cubicBezTo>
                  <a:cubicBezTo>
                    <a:pt x="418" y="270"/>
                    <a:pt x="419" y="271"/>
                    <a:pt x="421" y="270"/>
                  </a:cubicBezTo>
                  <a:cubicBezTo>
                    <a:pt x="424" y="268"/>
                    <a:pt x="429" y="265"/>
                    <a:pt x="431" y="263"/>
                  </a:cubicBezTo>
                  <a:cubicBezTo>
                    <a:pt x="433" y="261"/>
                    <a:pt x="437" y="258"/>
                    <a:pt x="441" y="256"/>
                  </a:cubicBezTo>
                  <a:cubicBezTo>
                    <a:pt x="445" y="254"/>
                    <a:pt x="449" y="251"/>
                    <a:pt x="451" y="251"/>
                  </a:cubicBezTo>
                  <a:cubicBezTo>
                    <a:pt x="453" y="250"/>
                    <a:pt x="457" y="249"/>
                    <a:pt x="460" y="248"/>
                  </a:cubicBezTo>
                  <a:cubicBezTo>
                    <a:pt x="461" y="247"/>
                    <a:pt x="464" y="244"/>
                    <a:pt x="466" y="243"/>
                  </a:cubicBezTo>
                  <a:cubicBezTo>
                    <a:pt x="470" y="241"/>
                    <a:pt x="477" y="238"/>
                    <a:pt x="481" y="236"/>
                  </a:cubicBezTo>
                  <a:cubicBezTo>
                    <a:pt x="484" y="235"/>
                    <a:pt x="486" y="235"/>
                    <a:pt x="488" y="234"/>
                  </a:cubicBezTo>
                  <a:cubicBezTo>
                    <a:pt x="490" y="232"/>
                    <a:pt x="492" y="230"/>
                    <a:pt x="495" y="229"/>
                  </a:cubicBezTo>
                  <a:cubicBezTo>
                    <a:pt x="500" y="227"/>
                    <a:pt x="507" y="224"/>
                    <a:pt x="514" y="222"/>
                  </a:cubicBezTo>
                  <a:cubicBezTo>
                    <a:pt x="521" y="220"/>
                    <a:pt x="529" y="217"/>
                    <a:pt x="537" y="215"/>
                  </a:cubicBezTo>
                  <a:cubicBezTo>
                    <a:pt x="539" y="214"/>
                    <a:pt x="542" y="212"/>
                    <a:pt x="544" y="211"/>
                  </a:cubicBezTo>
                  <a:cubicBezTo>
                    <a:pt x="546" y="210"/>
                    <a:pt x="549" y="209"/>
                    <a:pt x="551" y="209"/>
                  </a:cubicBezTo>
                  <a:cubicBezTo>
                    <a:pt x="557" y="207"/>
                    <a:pt x="565" y="206"/>
                    <a:pt x="571" y="204"/>
                  </a:cubicBezTo>
                  <a:cubicBezTo>
                    <a:pt x="577" y="203"/>
                    <a:pt x="581" y="200"/>
                    <a:pt x="587" y="198"/>
                  </a:cubicBezTo>
                  <a:cubicBezTo>
                    <a:pt x="592" y="197"/>
                    <a:pt x="598" y="197"/>
                    <a:pt x="604" y="197"/>
                  </a:cubicBezTo>
                  <a:cubicBezTo>
                    <a:pt x="610" y="196"/>
                    <a:pt x="617" y="195"/>
                    <a:pt x="623" y="193"/>
                  </a:cubicBezTo>
                  <a:cubicBezTo>
                    <a:pt x="626" y="193"/>
                    <a:pt x="627" y="193"/>
                    <a:pt x="629" y="192"/>
                  </a:cubicBezTo>
                  <a:cubicBezTo>
                    <a:pt x="631" y="192"/>
                    <a:pt x="633" y="192"/>
                    <a:pt x="634" y="192"/>
                  </a:cubicBezTo>
                  <a:cubicBezTo>
                    <a:pt x="637" y="192"/>
                    <a:pt x="640" y="191"/>
                    <a:pt x="643" y="191"/>
                  </a:cubicBezTo>
                  <a:cubicBezTo>
                    <a:pt x="648" y="190"/>
                    <a:pt x="654" y="189"/>
                    <a:pt x="659" y="188"/>
                  </a:cubicBezTo>
                  <a:cubicBezTo>
                    <a:pt x="661" y="189"/>
                    <a:pt x="665" y="190"/>
                    <a:pt x="668" y="190"/>
                  </a:cubicBezTo>
                  <a:cubicBezTo>
                    <a:pt x="671" y="190"/>
                    <a:pt x="674" y="187"/>
                    <a:pt x="679" y="187"/>
                  </a:cubicBezTo>
                  <a:cubicBezTo>
                    <a:pt x="679" y="187"/>
                    <a:pt x="681" y="188"/>
                    <a:pt x="683" y="187"/>
                  </a:cubicBezTo>
                  <a:cubicBezTo>
                    <a:pt x="687" y="189"/>
                    <a:pt x="682" y="190"/>
                    <a:pt x="685" y="191"/>
                  </a:cubicBezTo>
                  <a:cubicBezTo>
                    <a:pt x="692" y="192"/>
                    <a:pt x="687" y="187"/>
                    <a:pt x="692" y="187"/>
                  </a:cubicBezTo>
                  <a:cubicBezTo>
                    <a:pt x="696" y="189"/>
                    <a:pt x="700" y="186"/>
                    <a:pt x="702" y="187"/>
                  </a:cubicBezTo>
                  <a:cubicBezTo>
                    <a:pt x="704" y="187"/>
                    <a:pt x="702" y="190"/>
                    <a:pt x="706" y="189"/>
                  </a:cubicBezTo>
                  <a:cubicBezTo>
                    <a:pt x="712" y="189"/>
                    <a:pt x="705" y="187"/>
                    <a:pt x="709" y="186"/>
                  </a:cubicBezTo>
                  <a:cubicBezTo>
                    <a:pt x="714" y="188"/>
                    <a:pt x="721" y="186"/>
                    <a:pt x="728" y="187"/>
                  </a:cubicBezTo>
                  <a:cubicBezTo>
                    <a:pt x="731" y="188"/>
                    <a:pt x="732" y="190"/>
                    <a:pt x="735" y="190"/>
                  </a:cubicBezTo>
                  <a:cubicBezTo>
                    <a:pt x="737" y="190"/>
                    <a:pt x="738" y="189"/>
                    <a:pt x="740" y="190"/>
                  </a:cubicBezTo>
                  <a:cubicBezTo>
                    <a:pt x="742" y="190"/>
                    <a:pt x="746" y="191"/>
                    <a:pt x="748" y="191"/>
                  </a:cubicBezTo>
                  <a:cubicBezTo>
                    <a:pt x="751" y="191"/>
                    <a:pt x="754" y="190"/>
                    <a:pt x="757" y="191"/>
                  </a:cubicBezTo>
                  <a:cubicBezTo>
                    <a:pt x="759" y="191"/>
                    <a:pt x="757" y="192"/>
                    <a:pt x="758" y="193"/>
                  </a:cubicBezTo>
                  <a:cubicBezTo>
                    <a:pt x="762" y="196"/>
                    <a:pt x="767" y="195"/>
                    <a:pt x="772" y="194"/>
                  </a:cubicBezTo>
                  <a:cubicBezTo>
                    <a:pt x="777" y="194"/>
                    <a:pt x="781" y="193"/>
                    <a:pt x="783" y="194"/>
                  </a:cubicBezTo>
                  <a:cubicBezTo>
                    <a:pt x="784" y="195"/>
                    <a:pt x="779" y="195"/>
                    <a:pt x="780" y="195"/>
                  </a:cubicBezTo>
                  <a:cubicBezTo>
                    <a:pt x="784" y="196"/>
                    <a:pt x="789" y="191"/>
                    <a:pt x="792" y="196"/>
                  </a:cubicBezTo>
                  <a:cubicBezTo>
                    <a:pt x="790" y="196"/>
                    <a:pt x="786" y="195"/>
                    <a:pt x="786" y="196"/>
                  </a:cubicBezTo>
                  <a:cubicBezTo>
                    <a:pt x="793" y="200"/>
                    <a:pt x="795" y="195"/>
                    <a:pt x="801" y="195"/>
                  </a:cubicBezTo>
                  <a:cubicBezTo>
                    <a:pt x="805" y="195"/>
                    <a:pt x="811" y="197"/>
                    <a:pt x="817" y="198"/>
                  </a:cubicBezTo>
                  <a:cubicBezTo>
                    <a:pt x="820" y="199"/>
                    <a:pt x="823" y="199"/>
                    <a:pt x="827" y="200"/>
                  </a:cubicBezTo>
                  <a:cubicBezTo>
                    <a:pt x="831" y="201"/>
                    <a:pt x="834" y="202"/>
                    <a:pt x="836" y="203"/>
                  </a:cubicBezTo>
                  <a:cubicBezTo>
                    <a:pt x="839" y="204"/>
                    <a:pt x="840" y="207"/>
                    <a:pt x="842" y="208"/>
                  </a:cubicBezTo>
                  <a:cubicBezTo>
                    <a:pt x="844" y="209"/>
                    <a:pt x="848" y="210"/>
                    <a:pt x="851" y="211"/>
                  </a:cubicBezTo>
                  <a:cubicBezTo>
                    <a:pt x="855" y="212"/>
                    <a:pt x="858" y="213"/>
                    <a:pt x="859" y="213"/>
                  </a:cubicBezTo>
                  <a:cubicBezTo>
                    <a:pt x="861" y="214"/>
                    <a:pt x="861" y="213"/>
                    <a:pt x="863" y="213"/>
                  </a:cubicBezTo>
                  <a:cubicBezTo>
                    <a:pt x="863" y="213"/>
                    <a:pt x="865" y="215"/>
                    <a:pt x="866" y="215"/>
                  </a:cubicBezTo>
                  <a:cubicBezTo>
                    <a:pt x="867" y="216"/>
                    <a:pt x="868" y="214"/>
                    <a:pt x="869" y="215"/>
                  </a:cubicBezTo>
                  <a:cubicBezTo>
                    <a:pt x="871" y="215"/>
                    <a:pt x="872" y="217"/>
                    <a:pt x="875" y="217"/>
                  </a:cubicBezTo>
                  <a:cubicBezTo>
                    <a:pt x="879" y="215"/>
                    <a:pt x="885" y="219"/>
                    <a:pt x="896" y="223"/>
                  </a:cubicBezTo>
                  <a:cubicBezTo>
                    <a:pt x="906" y="226"/>
                    <a:pt x="917" y="231"/>
                    <a:pt x="927" y="235"/>
                  </a:cubicBezTo>
                  <a:cubicBezTo>
                    <a:pt x="932" y="237"/>
                    <a:pt x="937" y="239"/>
                    <a:pt x="941" y="241"/>
                  </a:cubicBezTo>
                  <a:cubicBezTo>
                    <a:pt x="945" y="243"/>
                    <a:pt x="949" y="245"/>
                    <a:pt x="952" y="247"/>
                  </a:cubicBezTo>
                  <a:cubicBezTo>
                    <a:pt x="952" y="248"/>
                    <a:pt x="950" y="250"/>
                    <a:pt x="954" y="251"/>
                  </a:cubicBezTo>
                  <a:cubicBezTo>
                    <a:pt x="956" y="251"/>
                    <a:pt x="954" y="249"/>
                    <a:pt x="956" y="249"/>
                  </a:cubicBezTo>
                  <a:cubicBezTo>
                    <a:pt x="958" y="249"/>
                    <a:pt x="965" y="252"/>
                    <a:pt x="967" y="254"/>
                  </a:cubicBezTo>
                  <a:cubicBezTo>
                    <a:pt x="969" y="255"/>
                    <a:pt x="967" y="255"/>
                    <a:pt x="968" y="256"/>
                  </a:cubicBezTo>
                  <a:cubicBezTo>
                    <a:pt x="970" y="260"/>
                    <a:pt x="983" y="264"/>
                    <a:pt x="984" y="265"/>
                  </a:cubicBezTo>
                  <a:cubicBezTo>
                    <a:pt x="984" y="265"/>
                    <a:pt x="986" y="268"/>
                    <a:pt x="987" y="269"/>
                  </a:cubicBezTo>
                  <a:cubicBezTo>
                    <a:pt x="994" y="274"/>
                    <a:pt x="999" y="274"/>
                    <a:pt x="1004" y="277"/>
                  </a:cubicBezTo>
                  <a:cubicBezTo>
                    <a:pt x="1006" y="278"/>
                    <a:pt x="1007" y="281"/>
                    <a:pt x="1009" y="282"/>
                  </a:cubicBezTo>
                  <a:cubicBezTo>
                    <a:pt x="1011" y="283"/>
                    <a:pt x="1014" y="284"/>
                    <a:pt x="1016" y="286"/>
                  </a:cubicBezTo>
                  <a:cubicBezTo>
                    <a:pt x="1018" y="287"/>
                    <a:pt x="1018" y="288"/>
                    <a:pt x="1020" y="289"/>
                  </a:cubicBezTo>
                  <a:cubicBezTo>
                    <a:pt x="1021" y="290"/>
                    <a:pt x="1023" y="290"/>
                    <a:pt x="1025" y="291"/>
                  </a:cubicBezTo>
                  <a:cubicBezTo>
                    <a:pt x="1028" y="293"/>
                    <a:pt x="1027" y="294"/>
                    <a:pt x="1030" y="296"/>
                  </a:cubicBezTo>
                  <a:cubicBezTo>
                    <a:pt x="1032" y="297"/>
                    <a:pt x="1033" y="296"/>
                    <a:pt x="1035" y="299"/>
                  </a:cubicBezTo>
                  <a:cubicBezTo>
                    <a:pt x="1039" y="302"/>
                    <a:pt x="1040" y="304"/>
                    <a:pt x="1043" y="306"/>
                  </a:cubicBezTo>
                  <a:cubicBezTo>
                    <a:pt x="1045" y="308"/>
                    <a:pt x="1048" y="309"/>
                    <a:pt x="1049" y="310"/>
                  </a:cubicBezTo>
                  <a:cubicBezTo>
                    <a:pt x="1051" y="312"/>
                    <a:pt x="1052" y="315"/>
                    <a:pt x="1054" y="317"/>
                  </a:cubicBezTo>
                  <a:cubicBezTo>
                    <a:pt x="1055" y="319"/>
                    <a:pt x="1058" y="320"/>
                    <a:pt x="1060" y="322"/>
                  </a:cubicBezTo>
                  <a:cubicBezTo>
                    <a:pt x="1063" y="325"/>
                    <a:pt x="1066" y="329"/>
                    <a:pt x="1069" y="332"/>
                  </a:cubicBezTo>
                  <a:cubicBezTo>
                    <a:pt x="1071" y="334"/>
                    <a:pt x="1072" y="333"/>
                    <a:pt x="1074" y="335"/>
                  </a:cubicBezTo>
                  <a:cubicBezTo>
                    <a:pt x="1079" y="339"/>
                    <a:pt x="1086" y="346"/>
                    <a:pt x="1092" y="352"/>
                  </a:cubicBezTo>
                  <a:cubicBezTo>
                    <a:pt x="1096" y="356"/>
                    <a:pt x="1100" y="361"/>
                    <a:pt x="1103" y="364"/>
                  </a:cubicBezTo>
                  <a:cubicBezTo>
                    <a:pt x="1108" y="369"/>
                    <a:pt x="1111" y="371"/>
                    <a:pt x="1113" y="374"/>
                  </a:cubicBezTo>
                  <a:cubicBezTo>
                    <a:pt x="1115" y="377"/>
                    <a:pt x="1114" y="380"/>
                    <a:pt x="1117" y="382"/>
                  </a:cubicBezTo>
                  <a:cubicBezTo>
                    <a:pt x="1118" y="385"/>
                    <a:pt x="1123" y="387"/>
                    <a:pt x="1125" y="389"/>
                  </a:cubicBezTo>
                  <a:cubicBezTo>
                    <a:pt x="1126" y="390"/>
                    <a:pt x="1126" y="391"/>
                    <a:pt x="1127" y="393"/>
                  </a:cubicBezTo>
                  <a:cubicBezTo>
                    <a:pt x="1129" y="395"/>
                    <a:pt x="1130" y="394"/>
                    <a:pt x="1132" y="397"/>
                  </a:cubicBezTo>
                  <a:cubicBezTo>
                    <a:pt x="1133" y="399"/>
                    <a:pt x="1131" y="398"/>
                    <a:pt x="1132" y="399"/>
                  </a:cubicBezTo>
                  <a:cubicBezTo>
                    <a:pt x="1132" y="403"/>
                    <a:pt x="1139" y="408"/>
                    <a:pt x="1141" y="411"/>
                  </a:cubicBezTo>
                  <a:cubicBezTo>
                    <a:pt x="1147" y="419"/>
                    <a:pt x="1154" y="430"/>
                    <a:pt x="1158" y="438"/>
                  </a:cubicBezTo>
                  <a:cubicBezTo>
                    <a:pt x="1159" y="440"/>
                    <a:pt x="1161" y="442"/>
                    <a:pt x="1162" y="444"/>
                  </a:cubicBezTo>
                  <a:cubicBezTo>
                    <a:pt x="1163" y="446"/>
                    <a:pt x="1163" y="448"/>
                    <a:pt x="1164" y="450"/>
                  </a:cubicBezTo>
                  <a:cubicBezTo>
                    <a:pt x="1167" y="455"/>
                    <a:pt x="1171" y="460"/>
                    <a:pt x="1172" y="462"/>
                  </a:cubicBezTo>
                  <a:cubicBezTo>
                    <a:pt x="1173" y="463"/>
                    <a:pt x="1173" y="464"/>
                    <a:pt x="1174" y="467"/>
                  </a:cubicBezTo>
                  <a:cubicBezTo>
                    <a:pt x="1176" y="469"/>
                    <a:pt x="1177" y="470"/>
                    <a:pt x="1179" y="472"/>
                  </a:cubicBezTo>
                  <a:cubicBezTo>
                    <a:pt x="1180" y="475"/>
                    <a:pt x="1180" y="479"/>
                    <a:pt x="1181" y="481"/>
                  </a:cubicBezTo>
                  <a:cubicBezTo>
                    <a:pt x="1182" y="484"/>
                    <a:pt x="1185" y="485"/>
                    <a:pt x="1186" y="489"/>
                  </a:cubicBezTo>
                  <a:cubicBezTo>
                    <a:pt x="1188" y="495"/>
                    <a:pt x="1190" y="495"/>
                    <a:pt x="1193" y="499"/>
                  </a:cubicBezTo>
                  <a:cubicBezTo>
                    <a:pt x="1194" y="500"/>
                    <a:pt x="1193" y="502"/>
                    <a:pt x="1194" y="505"/>
                  </a:cubicBezTo>
                  <a:cubicBezTo>
                    <a:pt x="1195" y="507"/>
                    <a:pt x="1197" y="509"/>
                    <a:pt x="1198" y="511"/>
                  </a:cubicBezTo>
                  <a:cubicBezTo>
                    <a:pt x="1203" y="521"/>
                    <a:pt x="1201" y="522"/>
                    <a:pt x="1204" y="528"/>
                  </a:cubicBezTo>
                  <a:cubicBezTo>
                    <a:pt x="1204" y="529"/>
                    <a:pt x="1206" y="531"/>
                    <a:pt x="1207" y="533"/>
                  </a:cubicBezTo>
                  <a:cubicBezTo>
                    <a:pt x="1208" y="536"/>
                    <a:pt x="1208" y="540"/>
                    <a:pt x="1209" y="542"/>
                  </a:cubicBezTo>
                  <a:cubicBezTo>
                    <a:pt x="1211" y="544"/>
                    <a:pt x="1212" y="544"/>
                    <a:pt x="1213" y="546"/>
                  </a:cubicBezTo>
                  <a:cubicBezTo>
                    <a:pt x="1214" y="548"/>
                    <a:pt x="1215" y="550"/>
                    <a:pt x="1215" y="552"/>
                  </a:cubicBezTo>
                  <a:cubicBezTo>
                    <a:pt x="1216" y="554"/>
                    <a:pt x="1217" y="556"/>
                    <a:pt x="1217" y="558"/>
                  </a:cubicBezTo>
                  <a:cubicBezTo>
                    <a:pt x="1218" y="562"/>
                    <a:pt x="1220" y="567"/>
                    <a:pt x="1221" y="571"/>
                  </a:cubicBezTo>
                  <a:cubicBezTo>
                    <a:pt x="1223" y="577"/>
                    <a:pt x="1223" y="575"/>
                    <a:pt x="1223" y="579"/>
                  </a:cubicBezTo>
                  <a:cubicBezTo>
                    <a:pt x="1223" y="587"/>
                    <a:pt x="1224" y="595"/>
                    <a:pt x="1229" y="599"/>
                  </a:cubicBezTo>
                  <a:cubicBezTo>
                    <a:pt x="1229" y="603"/>
                    <a:pt x="1227" y="604"/>
                    <a:pt x="1227" y="607"/>
                  </a:cubicBezTo>
                  <a:cubicBezTo>
                    <a:pt x="1229" y="616"/>
                    <a:pt x="1240" y="624"/>
                    <a:pt x="1235" y="629"/>
                  </a:cubicBezTo>
                  <a:cubicBezTo>
                    <a:pt x="1234" y="626"/>
                    <a:pt x="1234" y="618"/>
                    <a:pt x="1231" y="620"/>
                  </a:cubicBezTo>
                  <a:cubicBezTo>
                    <a:pt x="1232" y="624"/>
                    <a:pt x="1233" y="629"/>
                    <a:pt x="1234" y="633"/>
                  </a:cubicBezTo>
                  <a:cubicBezTo>
                    <a:pt x="1235" y="637"/>
                    <a:pt x="1236" y="641"/>
                    <a:pt x="1237" y="644"/>
                  </a:cubicBezTo>
                  <a:cubicBezTo>
                    <a:pt x="1238" y="648"/>
                    <a:pt x="1239" y="652"/>
                    <a:pt x="1239" y="655"/>
                  </a:cubicBezTo>
                  <a:cubicBezTo>
                    <a:pt x="1240" y="657"/>
                    <a:pt x="1240" y="658"/>
                    <a:pt x="1240" y="660"/>
                  </a:cubicBezTo>
                  <a:cubicBezTo>
                    <a:pt x="1240" y="661"/>
                    <a:pt x="1240" y="663"/>
                    <a:pt x="1240" y="665"/>
                  </a:cubicBezTo>
                  <a:cubicBezTo>
                    <a:pt x="1238" y="666"/>
                    <a:pt x="1239" y="658"/>
                    <a:pt x="1237" y="661"/>
                  </a:cubicBezTo>
                  <a:cubicBezTo>
                    <a:pt x="1236" y="666"/>
                    <a:pt x="1239" y="676"/>
                    <a:pt x="1237" y="680"/>
                  </a:cubicBezTo>
                  <a:cubicBezTo>
                    <a:pt x="1243" y="681"/>
                    <a:pt x="1239" y="691"/>
                    <a:pt x="1241" y="694"/>
                  </a:cubicBezTo>
                  <a:cubicBezTo>
                    <a:pt x="1243" y="689"/>
                    <a:pt x="1241" y="702"/>
                    <a:pt x="1244" y="705"/>
                  </a:cubicBezTo>
                  <a:cubicBezTo>
                    <a:pt x="1242" y="705"/>
                    <a:pt x="1240" y="703"/>
                    <a:pt x="1239" y="706"/>
                  </a:cubicBezTo>
                  <a:cubicBezTo>
                    <a:pt x="1239" y="709"/>
                    <a:pt x="1240" y="712"/>
                    <a:pt x="1241" y="715"/>
                  </a:cubicBezTo>
                  <a:cubicBezTo>
                    <a:pt x="1241" y="718"/>
                    <a:pt x="1242" y="721"/>
                    <a:pt x="1243" y="723"/>
                  </a:cubicBezTo>
                  <a:cubicBezTo>
                    <a:pt x="1243" y="725"/>
                    <a:pt x="1245" y="723"/>
                    <a:pt x="1246" y="727"/>
                  </a:cubicBezTo>
                  <a:cubicBezTo>
                    <a:pt x="1245" y="731"/>
                    <a:pt x="1244" y="732"/>
                    <a:pt x="1244" y="736"/>
                  </a:cubicBezTo>
                  <a:cubicBezTo>
                    <a:pt x="1244" y="739"/>
                    <a:pt x="1245" y="742"/>
                    <a:pt x="1245" y="744"/>
                  </a:cubicBezTo>
                  <a:cubicBezTo>
                    <a:pt x="1245" y="747"/>
                    <a:pt x="1245" y="749"/>
                    <a:pt x="1244" y="749"/>
                  </a:cubicBezTo>
                  <a:cubicBezTo>
                    <a:pt x="1242" y="749"/>
                    <a:pt x="1243" y="744"/>
                    <a:pt x="1240" y="744"/>
                  </a:cubicBezTo>
                  <a:cubicBezTo>
                    <a:pt x="1239" y="748"/>
                    <a:pt x="1237" y="756"/>
                    <a:pt x="1238" y="761"/>
                  </a:cubicBezTo>
                  <a:cubicBezTo>
                    <a:pt x="1238" y="763"/>
                    <a:pt x="1241" y="764"/>
                    <a:pt x="1241" y="767"/>
                  </a:cubicBezTo>
                  <a:cubicBezTo>
                    <a:pt x="1242" y="767"/>
                    <a:pt x="1242" y="769"/>
                    <a:pt x="1242" y="770"/>
                  </a:cubicBezTo>
                  <a:cubicBezTo>
                    <a:pt x="1242" y="772"/>
                    <a:pt x="1242" y="773"/>
                    <a:pt x="1242" y="775"/>
                  </a:cubicBezTo>
                  <a:cubicBezTo>
                    <a:pt x="1242" y="779"/>
                    <a:pt x="1242" y="781"/>
                    <a:pt x="1242" y="781"/>
                  </a:cubicBezTo>
                  <a:cubicBezTo>
                    <a:pt x="1242" y="781"/>
                    <a:pt x="1239" y="778"/>
                    <a:pt x="1239" y="778"/>
                  </a:cubicBezTo>
                  <a:cubicBezTo>
                    <a:pt x="1237" y="781"/>
                    <a:pt x="1240" y="782"/>
                    <a:pt x="1240" y="784"/>
                  </a:cubicBezTo>
                  <a:cubicBezTo>
                    <a:pt x="1240" y="785"/>
                    <a:pt x="1237" y="785"/>
                    <a:pt x="1236" y="785"/>
                  </a:cubicBezTo>
                  <a:cubicBezTo>
                    <a:pt x="1236" y="786"/>
                    <a:pt x="1236" y="790"/>
                    <a:pt x="1235" y="791"/>
                  </a:cubicBezTo>
                  <a:cubicBezTo>
                    <a:pt x="1235" y="795"/>
                    <a:pt x="1241" y="797"/>
                    <a:pt x="1238" y="800"/>
                  </a:cubicBezTo>
                  <a:cubicBezTo>
                    <a:pt x="1237" y="800"/>
                    <a:pt x="1238" y="797"/>
                    <a:pt x="1237" y="797"/>
                  </a:cubicBezTo>
                  <a:cubicBezTo>
                    <a:pt x="1235" y="803"/>
                    <a:pt x="1232" y="808"/>
                    <a:pt x="1232" y="818"/>
                  </a:cubicBezTo>
                  <a:cubicBezTo>
                    <a:pt x="1235" y="820"/>
                    <a:pt x="1233" y="812"/>
                    <a:pt x="1236" y="814"/>
                  </a:cubicBezTo>
                  <a:cubicBezTo>
                    <a:pt x="1237" y="820"/>
                    <a:pt x="1233" y="818"/>
                    <a:pt x="1233" y="824"/>
                  </a:cubicBezTo>
                  <a:cubicBezTo>
                    <a:pt x="1231" y="826"/>
                    <a:pt x="1230" y="821"/>
                    <a:pt x="1229" y="828"/>
                  </a:cubicBezTo>
                  <a:cubicBezTo>
                    <a:pt x="1229" y="831"/>
                    <a:pt x="1232" y="829"/>
                    <a:pt x="1231" y="832"/>
                  </a:cubicBezTo>
                  <a:cubicBezTo>
                    <a:pt x="1229" y="833"/>
                    <a:pt x="1231" y="836"/>
                    <a:pt x="1230" y="838"/>
                  </a:cubicBezTo>
                  <a:cubicBezTo>
                    <a:pt x="1230" y="840"/>
                    <a:pt x="1229" y="843"/>
                    <a:pt x="1229" y="845"/>
                  </a:cubicBezTo>
                  <a:cubicBezTo>
                    <a:pt x="1229" y="845"/>
                    <a:pt x="1230" y="847"/>
                    <a:pt x="1230" y="848"/>
                  </a:cubicBezTo>
                  <a:cubicBezTo>
                    <a:pt x="1230" y="850"/>
                    <a:pt x="1229" y="853"/>
                    <a:pt x="1228" y="853"/>
                  </a:cubicBezTo>
                  <a:cubicBezTo>
                    <a:pt x="1226" y="853"/>
                    <a:pt x="1229" y="847"/>
                    <a:pt x="1229" y="845"/>
                  </a:cubicBezTo>
                  <a:cubicBezTo>
                    <a:pt x="1227" y="845"/>
                    <a:pt x="1226" y="846"/>
                    <a:pt x="1225" y="848"/>
                  </a:cubicBezTo>
                  <a:cubicBezTo>
                    <a:pt x="1225" y="849"/>
                    <a:pt x="1224" y="851"/>
                    <a:pt x="1224" y="853"/>
                  </a:cubicBezTo>
                  <a:cubicBezTo>
                    <a:pt x="1223" y="857"/>
                    <a:pt x="1223" y="862"/>
                    <a:pt x="1222" y="865"/>
                  </a:cubicBezTo>
                  <a:cubicBezTo>
                    <a:pt x="1221" y="869"/>
                    <a:pt x="1219" y="871"/>
                    <a:pt x="1218" y="874"/>
                  </a:cubicBezTo>
                  <a:cubicBezTo>
                    <a:pt x="1217" y="877"/>
                    <a:pt x="1217" y="878"/>
                    <a:pt x="1217" y="880"/>
                  </a:cubicBezTo>
                  <a:cubicBezTo>
                    <a:pt x="1216" y="888"/>
                    <a:pt x="1216" y="889"/>
                    <a:pt x="1215" y="894"/>
                  </a:cubicBezTo>
                  <a:cubicBezTo>
                    <a:pt x="1211" y="895"/>
                    <a:pt x="1210" y="906"/>
                    <a:pt x="1209" y="912"/>
                  </a:cubicBezTo>
                  <a:cubicBezTo>
                    <a:pt x="1208" y="913"/>
                    <a:pt x="1206" y="915"/>
                    <a:pt x="1205" y="916"/>
                  </a:cubicBezTo>
                  <a:cubicBezTo>
                    <a:pt x="1205" y="918"/>
                    <a:pt x="1204" y="920"/>
                    <a:pt x="1204" y="921"/>
                  </a:cubicBezTo>
                  <a:cubicBezTo>
                    <a:pt x="1203" y="923"/>
                    <a:pt x="1203" y="925"/>
                    <a:pt x="1202" y="926"/>
                  </a:cubicBezTo>
                  <a:cubicBezTo>
                    <a:pt x="1202" y="927"/>
                    <a:pt x="1199" y="929"/>
                    <a:pt x="1199" y="931"/>
                  </a:cubicBezTo>
                  <a:cubicBezTo>
                    <a:pt x="1194" y="938"/>
                    <a:pt x="1195" y="942"/>
                    <a:pt x="1192" y="942"/>
                  </a:cubicBezTo>
                  <a:cubicBezTo>
                    <a:pt x="1190" y="942"/>
                    <a:pt x="1189" y="949"/>
                    <a:pt x="1188" y="951"/>
                  </a:cubicBezTo>
                  <a:cubicBezTo>
                    <a:pt x="1187" y="953"/>
                    <a:pt x="1186" y="953"/>
                    <a:pt x="1186" y="956"/>
                  </a:cubicBezTo>
                  <a:cubicBezTo>
                    <a:pt x="1185" y="957"/>
                    <a:pt x="1186" y="958"/>
                    <a:pt x="1185" y="960"/>
                  </a:cubicBezTo>
                  <a:cubicBezTo>
                    <a:pt x="1184" y="962"/>
                    <a:pt x="1182" y="962"/>
                    <a:pt x="1181" y="964"/>
                  </a:cubicBezTo>
                  <a:cubicBezTo>
                    <a:pt x="1181" y="965"/>
                    <a:pt x="1182" y="966"/>
                    <a:pt x="1181" y="967"/>
                  </a:cubicBezTo>
                  <a:cubicBezTo>
                    <a:pt x="1178" y="973"/>
                    <a:pt x="1174" y="981"/>
                    <a:pt x="1170" y="987"/>
                  </a:cubicBezTo>
                  <a:cubicBezTo>
                    <a:pt x="1169" y="989"/>
                    <a:pt x="1175" y="988"/>
                    <a:pt x="1170" y="993"/>
                  </a:cubicBezTo>
                  <a:cubicBezTo>
                    <a:pt x="1166" y="996"/>
                    <a:pt x="1171" y="990"/>
                    <a:pt x="1168" y="989"/>
                  </a:cubicBezTo>
                  <a:cubicBezTo>
                    <a:pt x="1165" y="996"/>
                    <a:pt x="1161" y="999"/>
                    <a:pt x="1159" y="1002"/>
                  </a:cubicBezTo>
                  <a:cubicBezTo>
                    <a:pt x="1158" y="1003"/>
                    <a:pt x="1159" y="1004"/>
                    <a:pt x="1158" y="1006"/>
                  </a:cubicBezTo>
                  <a:cubicBezTo>
                    <a:pt x="1157" y="1007"/>
                    <a:pt x="1155" y="1008"/>
                    <a:pt x="1154" y="1010"/>
                  </a:cubicBezTo>
                  <a:cubicBezTo>
                    <a:pt x="1149" y="1016"/>
                    <a:pt x="1143" y="1024"/>
                    <a:pt x="1140" y="1029"/>
                  </a:cubicBezTo>
                  <a:cubicBezTo>
                    <a:pt x="1138" y="1033"/>
                    <a:pt x="1138" y="1038"/>
                    <a:pt x="1136" y="1041"/>
                  </a:cubicBezTo>
                  <a:cubicBezTo>
                    <a:pt x="1134" y="1045"/>
                    <a:pt x="1131" y="1048"/>
                    <a:pt x="1128" y="1052"/>
                  </a:cubicBezTo>
                  <a:cubicBezTo>
                    <a:pt x="1125" y="1055"/>
                    <a:pt x="1123" y="1058"/>
                    <a:pt x="1120" y="1062"/>
                  </a:cubicBezTo>
                  <a:cubicBezTo>
                    <a:pt x="1117" y="1060"/>
                    <a:pt x="1117" y="1060"/>
                    <a:pt x="1117" y="1060"/>
                  </a:cubicBezTo>
                  <a:cubicBezTo>
                    <a:pt x="1113" y="1064"/>
                    <a:pt x="1115" y="1065"/>
                    <a:pt x="1115" y="1067"/>
                  </a:cubicBezTo>
                  <a:cubicBezTo>
                    <a:pt x="1109" y="1065"/>
                    <a:pt x="1108" y="1072"/>
                    <a:pt x="1104" y="1076"/>
                  </a:cubicBezTo>
                  <a:cubicBezTo>
                    <a:pt x="1104" y="1076"/>
                    <a:pt x="1102" y="1078"/>
                    <a:pt x="1101" y="1079"/>
                  </a:cubicBezTo>
                  <a:cubicBezTo>
                    <a:pt x="1098" y="1082"/>
                    <a:pt x="1095" y="1086"/>
                    <a:pt x="1093" y="1089"/>
                  </a:cubicBezTo>
                  <a:cubicBezTo>
                    <a:pt x="1089" y="1090"/>
                    <a:pt x="1094" y="1084"/>
                    <a:pt x="1090" y="1086"/>
                  </a:cubicBezTo>
                  <a:cubicBezTo>
                    <a:pt x="1087" y="1090"/>
                    <a:pt x="1083" y="1094"/>
                    <a:pt x="1079" y="1098"/>
                  </a:cubicBezTo>
                  <a:cubicBezTo>
                    <a:pt x="1077" y="1100"/>
                    <a:pt x="1077" y="1103"/>
                    <a:pt x="1074" y="1105"/>
                  </a:cubicBezTo>
                  <a:cubicBezTo>
                    <a:pt x="1071" y="1107"/>
                    <a:pt x="1066" y="1109"/>
                    <a:pt x="1063" y="1111"/>
                  </a:cubicBezTo>
                  <a:cubicBezTo>
                    <a:pt x="1061" y="1113"/>
                    <a:pt x="1059" y="1117"/>
                    <a:pt x="1057" y="1119"/>
                  </a:cubicBezTo>
                  <a:cubicBezTo>
                    <a:pt x="1052" y="1123"/>
                    <a:pt x="1043" y="1128"/>
                    <a:pt x="1036" y="1134"/>
                  </a:cubicBezTo>
                  <a:cubicBezTo>
                    <a:pt x="1029" y="1138"/>
                    <a:pt x="1023" y="1145"/>
                    <a:pt x="1017" y="1149"/>
                  </a:cubicBezTo>
                  <a:cubicBezTo>
                    <a:pt x="1011" y="1152"/>
                    <a:pt x="1005" y="1154"/>
                    <a:pt x="1000" y="1157"/>
                  </a:cubicBezTo>
                  <a:cubicBezTo>
                    <a:pt x="998" y="1159"/>
                    <a:pt x="998" y="1161"/>
                    <a:pt x="996" y="1163"/>
                  </a:cubicBezTo>
                  <a:cubicBezTo>
                    <a:pt x="991" y="1166"/>
                    <a:pt x="987" y="1168"/>
                    <a:pt x="983" y="1169"/>
                  </a:cubicBezTo>
                  <a:cubicBezTo>
                    <a:pt x="979" y="1171"/>
                    <a:pt x="975" y="1172"/>
                    <a:pt x="971" y="1174"/>
                  </a:cubicBezTo>
                  <a:cubicBezTo>
                    <a:pt x="969" y="1175"/>
                    <a:pt x="968" y="1177"/>
                    <a:pt x="966" y="1178"/>
                  </a:cubicBezTo>
                  <a:cubicBezTo>
                    <a:pt x="964" y="1178"/>
                    <a:pt x="961" y="1178"/>
                    <a:pt x="961" y="1178"/>
                  </a:cubicBezTo>
                  <a:cubicBezTo>
                    <a:pt x="959" y="1179"/>
                    <a:pt x="958" y="1183"/>
                    <a:pt x="956" y="1184"/>
                  </a:cubicBezTo>
                  <a:cubicBezTo>
                    <a:pt x="953" y="1184"/>
                    <a:pt x="951" y="1183"/>
                    <a:pt x="948" y="1184"/>
                  </a:cubicBezTo>
                  <a:cubicBezTo>
                    <a:pt x="946" y="1185"/>
                    <a:pt x="944" y="1188"/>
                    <a:pt x="942" y="1189"/>
                  </a:cubicBezTo>
                  <a:cubicBezTo>
                    <a:pt x="937" y="1191"/>
                    <a:pt x="932" y="1192"/>
                    <a:pt x="929" y="1193"/>
                  </a:cubicBezTo>
                  <a:cubicBezTo>
                    <a:pt x="928" y="1193"/>
                    <a:pt x="928" y="1194"/>
                    <a:pt x="927" y="1195"/>
                  </a:cubicBezTo>
                  <a:cubicBezTo>
                    <a:pt x="925" y="1195"/>
                    <a:pt x="919" y="1198"/>
                    <a:pt x="916" y="1199"/>
                  </a:cubicBezTo>
                  <a:cubicBezTo>
                    <a:pt x="914" y="1200"/>
                    <a:pt x="912" y="1200"/>
                    <a:pt x="910" y="1200"/>
                  </a:cubicBezTo>
                  <a:cubicBezTo>
                    <a:pt x="908" y="1201"/>
                    <a:pt x="906" y="1201"/>
                    <a:pt x="904" y="1202"/>
                  </a:cubicBezTo>
                  <a:cubicBezTo>
                    <a:pt x="901" y="1203"/>
                    <a:pt x="898" y="1205"/>
                    <a:pt x="896" y="1205"/>
                  </a:cubicBezTo>
                  <a:cubicBezTo>
                    <a:pt x="894" y="1206"/>
                    <a:pt x="892" y="1205"/>
                    <a:pt x="890" y="1206"/>
                  </a:cubicBezTo>
                  <a:cubicBezTo>
                    <a:pt x="888" y="1206"/>
                    <a:pt x="887" y="1209"/>
                    <a:pt x="886" y="1209"/>
                  </a:cubicBezTo>
                  <a:cubicBezTo>
                    <a:pt x="885" y="1209"/>
                    <a:pt x="882" y="1209"/>
                    <a:pt x="880" y="1209"/>
                  </a:cubicBezTo>
                  <a:cubicBezTo>
                    <a:pt x="880" y="1209"/>
                    <a:pt x="878" y="1209"/>
                    <a:pt x="878" y="1209"/>
                  </a:cubicBezTo>
                  <a:cubicBezTo>
                    <a:pt x="878" y="1209"/>
                    <a:pt x="875" y="1208"/>
                    <a:pt x="876" y="1208"/>
                  </a:cubicBezTo>
                  <a:cubicBezTo>
                    <a:pt x="874" y="1208"/>
                    <a:pt x="873" y="1210"/>
                    <a:pt x="870" y="1211"/>
                  </a:cubicBezTo>
                  <a:cubicBezTo>
                    <a:pt x="867" y="1212"/>
                    <a:pt x="865" y="1212"/>
                    <a:pt x="864" y="1212"/>
                  </a:cubicBezTo>
                  <a:cubicBezTo>
                    <a:pt x="861" y="1213"/>
                    <a:pt x="859" y="1216"/>
                    <a:pt x="857" y="1216"/>
                  </a:cubicBezTo>
                  <a:cubicBezTo>
                    <a:pt x="851" y="1218"/>
                    <a:pt x="847" y="1215"/>
                    <a:pt x="843" y="1215"/>
                  </a:cubicBezTo>
                  <a:cubicBezTo>
                    <a:pt x="840" y="1216"/>
                    <a:pt x="836" y="1217"/>
                    <a:pt x="832" y="1218"/>
                  </a:cubicBezTo>
                  <a:cubicBezTo>
                    <a:pt x="828" y="1219"/>
                    <a:pt x="823" y="1221"/>
                    <a:pt x="818" y="1222"/>
                  </a:cubicBezTo>
                  <a:cubicBezTo>
                    <a:pt x="814" y="1223"/>
                    <a:pt x="809" y="1224"/>
                    <a:pt x="804" y="1224"/>
                  </a:cubicBezTo>
                  <a:cubicBezTo>
                    <a:pt x="799" y="1225"/>
                    <a:pt x="794" y="1226"/>
                    <a:pt x="790" y="1226"/>
                  </a:cubicBezTo>
                  <a:cubicBezTo>
                    <a:pt x="785" y="1227"/>
                    <a:pt x="779" y="1230"/>
                    <a:pt x="774" y="1231"/>
                  </a:cubicBezTo>
                  <a:cubicBezTo>
                    <a:pt x="772" y="1231"/>
                    <a:pt x="770" y="1231"/>
                    <a:pt x="767" y="1232"/>
                  </a:cubicBezTo>
                  <a:cubicBezTo>
                    <a:pt x="765" y="1232"/>
                    <a:pt x="763" y="1232"/>
                    <a:pt x="761" y="1232"/>
                  </a:cubicBezTo>
                  <a:cubicBezTo>
                    <a:pt x="756" y="1232"/>
                    <a:pt x="751" y="1232"/>
                    <a:pt x="747" y="1232"/>
                  </a:cubicBezTo>
                  <a:cubicBezTo>
                    <a:pt x="743" y="1232"/>
                    <a:pt x="738" y="1232"/>
                    <a:pt x="735" y="1233"/>
                  </a:cubicBezTo>
                  <a:cubicBezTo>
                    <a:pt x="731" y="1234"/>
                    <a:pt x="729" y="1235"/>
                    <a:pt x="727" y="1236"/>
                  </a:cubicBezTo>
                  <a:cubicBezTo>
                    <a:pt x="728" y="1235"/>
                    <a:pt x="727" y="1240"/>
                    <a:pt x="727" y="1240"/>
                  </a:cubicBezTo>
                  <a:cubicBezTo>
                    <a:pt x="726" y="1242"/>
                    <a:pt x="725" y="1242"/>
                    <a:pt x="724" y="1243"/>
                  </a:cubicBezTo>
                  <a:cubicBezTo>
                    <a:pt x="724" y="1244"/>
                    <a:pt x="726" y="1246"/>
                    <a:pt x="726" y="1248"/>
                  </a:cubicBezTo>
                  <a:cubicBezTo>
                    <a:pt x="727" y="1253"/>
                    <a:pt x="724" y="1251"/>
                    <a:pt x="729" y="1254"/>
                  </a:cubicBezTo>
                  <a:cubicBezTo>
                    <a:pt x="734" y="1258"/>
                    <a:pt x="733" y="1257"/>
                    <a:pt x="741" y="1259"/>
                  </a:cubicBezTo>
                  <a:cubicBezTo>
                    <a:pt x="745" y="1260"/>
                    <a:pt x="747" y="1261"/>
                    <a:pt x="748" y="1260"/>
                  </a:cubicBezTo>
                  <a:cubicBezTo>
                    <a:pt x="749" y="1259"/>
                    <a:pt x="750" y="1261"/>
                    <a:pt x="750" y="1261"/>
                  </a:cubicBezTo>
                  <a:cubicBezTo>
                    <a:pt x="752" y="1261"/>
                    <a:pt x="755" y="1260"/>
                    <a:pt x="758" y="1260"/>
                  </a:cubicBezTo>
                  <a:cubicBezTo>
                    <a:pt x="760" y="1260"/>
                    <a:pt x="762" y="1261"/>
                    <a:pt x="763" y="1261"/>
                  </a:cubicBezTo>
                  <a:cubicBezTo>
                    <a:pt x="763" y="1261"/>
                    <a:pt x="767" y="1260"/>
                    <a:pt x="769" y="1260"/>
                  </a:cubicBezTo>
                  <a:cubicBezTo>
                    <a:pt x="772" y="1260"/>
                    <a:pt x="775" y="1261"/>
                    <a:pt x="778" y="1261"/>
                  </a:cubicBezTo>
                  <a:cubicBezTo>
                    <a:pt x="781" y="1261"/>
                    <a:pt x="784" y="1260"/>
                    <a:pt x="787" y="1260"/>
                  </a:cubicBezTo>
                  <a:cubicBezTo>
                    <a:pt x="790" y="1259"/>
                    <a:pt x="793" y="1260"/>
                    <a:pt x="796" y="1260"/>
                  </a:cubicBezTo>
                  <a:cubicBezTo>
                    <a:pt x="799" y="1260"/>
                    <a:pt x="802" y="1260"/>
                    <a:pt x="805" y="1260"/>
                  </a:cubicBezTo>
                  <a:cubicBezTo>
                    <a:pt x="807" y="1259"/>
                    <a:pt x="807" y="1258"/>
                    <a:pt x="810" y="1258"/>
                  </a:cubicBezTo>
                  <a:cubicBezTo>
                    <a:pt x="813" y="1257"/>
                    <a:pt x="817" y="1259"/>
                    <a:pt x="823" y="1259"/>
                  </a:cubicBezTo>
                  <a:cubicBezTo>
                    <a:pt x="826" y="1258"/>
                    <a:pt x="831" y="1256"/>
                    <a:pt x="835" y="1255"/>
                  </a:cubicBezTo>
                  <a:cubicBezTo>
                    <a:pt x="838" y="1255"/>
                    <a:pt x="840" y="1256"/>
                    <a:pt x="842" y="1255"/>
                  </a:cubicBezTo>
                  <a:cubicBezTo>
                    <a:pt x="846" y="1254"/>
                    <a:pt x="848" y="1253"/>
                    <a:pt x="850" y="1252"/>
                  </a:cubicBezTo>
                  <a:cubicBezTo>
                    <a:pt x="851" y="1252"/>
                    <a:pt x="854" y="1254"/>
                    <a:pt x="856" y="1254"/>
                  </a:cubicBezTo>
                  <a:cubicBezTo>
                    <a:pt x="860" y="1252"/>
                    <a:pt x="865" y="1250"/>
                    <a:pt x="869" y="1249"/>
                  </a:cubicBezTo>
                  <a:cubicBezTo>
                    <a:pt x="871" y="1248"/>
                    <a:pt x="874" y="1249"/>
                    <a:pt x="875" y="1249"/>
                  </a:cubicBezTo>
                  <a:cubicBezTo>
                    <a:pt x="878" y="1248"/>
                    <a:pt x="878" y="1247"/>
                    <a:pt x="880" y="1246"/>
                  </a:cubicBezTo>
                  <a:cubicBezTo>
                    <a:pt x="883" y="1245"/>
                    <a:pt x="883" y="1247"/>
                    <a:pt x="886" y="1247"/>
                  </a:cubicBezTo>
                  <a:cubicBezTo>
                    <a:pt x="890" y="1241"/>
                    <a:pt x="893" y="1243"/>
                    <a:pt x="898" y="1242"/>
                  </a:cubicBezTo>
                  <a:cubicBezTo>
                    <a:pt x="899" y="1242"/>
                    <a:pt x="903" y="1238"/>
                    <a:pt x="903" y="1241"/>
                  </a:cubicBezTo>
                  <a:cubicBezTo>
                    <a:pt x="900" y="1242"/>
                    <a:pt x="896" y="1242"/>
                    <a:pt x="897" y="1245"/>
                  </a:cubicBezTo>
                  <a:cubicBezTo>
                    <a:pt x="901" y="1244"/>
                    <a:pt x="903" y="1243"/>
                    <a:pt x="905" y="1241"/>
                  </a:cubicBezTo>
                  <a:cubicBezTo>
                    <a:pt x="906" y="1239"/>
                    <a:pt x="908" y="1238"/>
                    <a:pt x="909" y="1236"/>
                  </a:cubicBezTo>
                  <a:cubicBezTo>
                    <a:pt x="911" y="1239"/>
                    <a:pt x="915" y="1234"/>
                    <a:pt x="919" y="1234"/>
                  </a:cubicBezTo>
                  <a:cubicBezTo>
                    <a:pt x="922" y="1234"/>
                    <a:pt x="922" y="1236"/>
                    <a:pt x="925" y="1235"/>
                  </a:cubicBezTo>
                  <a:cubicBezTo>
                    <a:pt x="932" y="1233"/>
                    <a:pt x="936" y="1226"/>
                    <a:pt x="942" y="1227"/>
                  </a:cubicBezTo>
                  <a:cubicBezTo>
                    <a:pt x="943" y="1228"/>
                    <a:pt x="936" y="1229"/>
                    <a:pt x="939" y="1231"/>
                  </a:cubicBezTo>
                  <a:cubicBezTo>
                    <a:pt x="942" y="1230"/>
                    <a:pt x="942" y="1227"/>
                    <a:pt x="946" y="1225"/>
                  </a:cubicBezTo>
                  <a:cubicBezTo>
                    <a:pt x="947" y="1224"/>
                    <a:pt x="951" y="1224"/>
                    <a:pt x="954" y="1223"/>
                  </a:cubicBezTo>
                  <a:cubicBezTo>
                    <a:pt x="956" y="1222"/>
                    <a:pt x="958" y="1219"/>
                    <a:pt x="960" y="1218"/>
                  </a:cubicBezTo>
                  <a:cubicBezTo>
                    <a:pt x="960" y="1218"/>
                    <a:pt x="963" y="1218"/>
                    <a:pt x="964" y="1218"/>
                  </a:cubicBezTo>
                  <a:cubicBezTo>
                    <a:pt x="966" y="1217"/>
                    <a:pt x="968" y="1215"/>
                    <a:pt x="969" y="1216"/>
                  </a:cubicBezTo>
                  <a:cubicBezTo>
                    <a:pt x="970" y="1218"/>
                    <a:pt x="965" y="1219"/>
                    <a:pt x="966" y="1221"/>
                  </a:cubicBezTo>
                  <a:cubicBezTo>
                    <a:pt x="969" y="1219"/>
                    <a:pt x="973" y="1217"/>
                    <a:pt x="976" y="1215"/>
                  </a:cubicBezTo>
                  <a:cubicBezTo>
                    <a:pt x="980" y="1213"/>
                    <a:pt x="982" y="1212"/>
                    <a:pt x="983" y="1211"/>
                  </a:cubicBezTo>
                  <a:cubicBezTo>
                    <a:pt x="984" y="1209"/>
                    <a:pt x="983" y="1210"/>
                    <a:pt x="985" y="1208"/>
                  </a:cubicBezTo>
                  <a:cubicBezTo>
                    <a:pt x="988" y="1205"/>
                    <a:pt x="990" y="1204"/>
                    <a:pt x="992" y="1204"/>
                  </a:cubicBezTo>
                  <a:cubicBezTo>
                    <a:pt x="995" y="1203"/>
                    <a:pt x="997" y="1203"/>
                    <a:pt x="1000" y="1201"/>
                  </a:cubicBezTo>
                  <a:cubicBezTo>
                    <a:pt x="1003" y="1199"/>
                    <a:pt x="1004" y="1197"/>
                    <a:pt x="1006" y="1196"/>
                  </a:cubicBezTo>
                  <a:cubicBezTo>
                    <a:pt x="1009" y="1194"/>
                    <a:pt x="1014" y="1196"/>
                    <a:pt x="1017" y="1191"/>
                  </a:cubicBezTo>
                  <a:cubicBezTo>
                    <a:pt x="1015" y="1192"/>
                    <a:pt x="1014" y="1191"/>
                    <a:pt x="1015" y="1190"/>
                  </a:cubicBezTo>
                  <a:cubicBezTo>
                    <a:pt x="1019" y="1189"/>
                    <a:pt x="1022" y="1190"/>
                    <a:pt x="1025" y="1188"/>
                  </a:cubicBezTo>
                  <a:cubicBezTo>
                    <a:pt x="1030" y="1186"/>
                    <a:pt x="1032" y="1181"/>
                    <a:pt x="1037" y="1178"/>
                  </a:cubicBezTo>
                  <a:cubicBezTo>
                    <a:pt x="1040" y="1176"/>
                    <a:pt x="1042" y="1178"/>
                    <a:pt x="1046" y="1175"/>
                  </a:cubicBezTo>
                  <a:cubicBezTo>
                    <a:pt x="1046" y="1175"/>
                    <a:pt x="1050" y="1171"/>
                    <a:pt x="1051" y="1170"/>
                  </a:cubicBezTo>
                  <a:cubicBezTo>
                    <a:pt x="1052" y="1169"/>
                    <a:pt x="1053" y="1165"/>
                    <a:pt x="1055" y="1166"/>
                  </a:cubicBezTo>
                  <a:cubicBezTo>
                    <a:pt x="1057" y="1168"/>
                    <a:pt x="1052" y="1170"/>
                    <a:pt x="1053" y="1172"/>
                  </a:cubicBezTo>
                  <a:cubicBezTo>
                    <a:pt x="1056" y="1169"/>
                    <a:pt x="1061" y="1166"/>
                    <a:pt x="1064" y="1163"/>
                  </a:cubicBezTo>
                  <a:cubicBezTo>
                    <a:pt x="1068" y="1160"/>
                    <a:pt x="1071" y="1157"/>
                    <a:pt x="1074" y="1156"/>
                  </a:cubicBezTo>
                  <a:cubicBezTo>
                    <a:pt x="1075" y="1153"/>
                    <a:pt x="1071" y="1156"/>
                    <a:pt x="1073" y="1153"/>
                  </a:cubicBezTo>
                  <a:cubicBezTo>
                    <a:pt x="1076" y="1150"/>
                    <a:pt x="1086" y="1144"/>
                    <a:pt x="1087" y="1143"/>
                  </a:cubicBezTo>
                  <a:cubicBezTo>
                    <a:pt x="1087" y="1142"/>
                    <a:pt x="1087" y="1141"/>
                    <a:pt x="1088" y="1140"/>
                  </a:cubicBezTo>
                  <a:cubicBezTo>
                    <a:pt x="1090" y="1139"/>
                    <a:pt x="1092" y="1139"/>
                    <a:pt x="1094" y="1137"/>
                  </a:cubicBezTo>
                  <a:cubicBezTo>
                    <a:pt x="1098" y="1133"/>
                    <a:pt x="1102" y="1128"/>
                    <a:pt x="1106" y="1124"/>
                  </a:cubicBezTo>
                  <a:cubicBezTo>
                    <a:pt x="1107" y="1123"/>
                    <a:pt x="1108" y="1124"/>
                    <a:pt x="1110" y="1122"/>
                  </a:cubicBezTo>
                  <a:cubicBezTo>
                    <a:pt x="1115" y="1117"/>
                    <a:pt x="1119" y="1110"/>
                    <a:pt x="1125" y="1108"/>
                  </a:cubicBezTo>
                  <a:cubicBezTo>
                    <a:pt x="1125" y="1108"/>
                    <a:pt x="1124" y="1110"/>
                    <a:pt x="1124" y="1111"/>
                  </a:cubicBezTo>
                  <a:cubicBezTo>
                    <a:pt x="1130" y="1107"/>
                    <a:pt x="1138" y="1101"/>
                    <a:pt x="1142" y="1093"/>
                  </a:cubicBezTo>
                  <a:cubicBezTo>
                    <a:pt x="1143" y="1092"/>
                    <a:pt x="1141" y="1089"/>
                    <a:pt x="1142" y="1088"/>
                  </a:cubicBezTo>
                  <a:cubicBezTo>
                    <a:pt x="1143" y="1086"/>
                    <a:pt x="1147" y="1083"/>
                    <a:pt x="1148" y="1081"/>
                  </a:cubicBezTo>
                  <a:cubicBezTo>
                    <a:pt x="1150" y="1078"/>
                    <a:pt x="1152" y="1075"/>
                    <a:pt x="1154" y="1074"/>
                  </a:cubicBezTo>
                  <a:cubicBezTo>
                    <a:pt x="1157" y="1076"/>
                    <a:pt x="1153" y="1081"/>
                    <a:pt x="1154" y="1084"/>
                  </a:cubicBezTo>
                  <a:cubicBezTo>
                    <a:pt x="1160" y="1076"/>
                    <a:pt x="1157" y="1076"/>
                    <a:pt x="1157" y="1071"/>
                  </a:cubicBezTo>
                  <a:cubicBezTo>
                    <a:pt x="1160" y="1064"/>
                    <a:pt x="1165" y="1064"/>
                    <a:pt x="1168" y="1061"/>
                  </a:cubicBezTo>
                  <a:cubicBezTo>
                    <a:pt x="1172" y="1057"/>
                    <a:pt x="1173" y="1052"/>
                    <a:pt x="1177" y="1050"/>
                  </a:cubicBezTo>
                  <a:cubicBezTo>
                    <a:pt x="1176" y="1056"/>
                    <a:pt x="1168" y="1065"/>
                    <a:pt x="1164" y="1072"/>
                  </a:cubicBezTo>
                  <a:cubicBezTo>
                    <a:pt x="1163" y="1072"/>
                    <a:pt x="1162" y="1070"/>
                    <a:pt x="1160" y="1073"/>
                  </a:cubicBezTo>
                  <a:cubicBezTo>
                    <a:pt x="1157" y="1075"/>
                    <a:pt x="1161" y="1076"/>
                    <a:pt x="1160" y="1078"/>
                  </a:cubicBezTo>
                  <a:cubicBezTo>
                    <a:pt x="1158" y="1082"/>
                    <a:pt x="1149" y="1089"/>
                    <a:pt x="1143" y="1097"/>
                  </a:cubicBezTo>
                  <a:cubicBezTo>
                    <a:pt x="1140" y="1101"/>
                    <a:pt x="1140" y="1103"/>
                    <a:pt x="1138" y="1105"/>
                  </a:cubicBezTo>
                  <a:cubicBezTo>
                    <a:pt x="1136" y="1107"/>
                    <a:pt x="1133" y="1108"/>
                    <a:pt x="1132" y="1110"/>
                  </a:cubicBezTo>
                  <a:cubicBezTo>
                    <a:pt x="1131" y="1111"/>
                    <a:pt x="1129" y="1113"/>
                    <a:pt x="1127" y="1114"/>
                  </a:cubicBezTo>
                  <a:cubicBezTo>
                    <a:pt x="1126" y="1116"/>
                    <a:pt x="1124" y="1117"/>
                    <a:pt x="1124" y="1118"/>
                  </a:cubicBezTo>
                  <a:cubicBezTo>
                    <a:pt x="1122" y="1121"/>
                    <a:pt x="1124" y="1123"/>
                    <a:pt x="1121" y="1126"/>
                  </a:cubicBezTo>
                  <a:cubicBezTo>
                    <a:pt x="1118" y="1129"/>
                    <a:pt x="1117" y="1124"/>
                    <a:pt x="1115" y="1128"/>
                  </a:cubicBezTo>
                  <a:cubicBezTo>
                    <a:pt x="1115" y="1132"/>
                    <a:pt x="1112" y="1134"/>
                    <a:pt x="1110" y="1136"/>
                  </a:cubicBezTo>
                  <a:cubicBezTo>
                    <a:pt x="1107" y="1138"/>
                    <a:pt x="1103" y="1140"/>
                    <a:pt x="1100" y="1144"/>
                  </a:cubicBezTo>
                  <a:cubicBezTo>
                    <a:pt x="1100" y="1143"/>
                    <a:pt x="1101" y="1141"/>
                    <a:pt x="1100" y="1141"/>
                  </a:cubicBezTo>
                  <a:cubicBezTo>
                    <a:pt x="1098" y="1144"/>
                    <a:pt x="1096" y="1146"/>
                    <a:pt x="1094" y="1149"/>
                  </a:cubicBezTo>
                  <a:cubicBezTo>
                    <a:pt x="1092" y="1152"/>
                    <a:pt x="1090" y="1154"/>
                    <a:pt x="1088" y="1156"/>
                  </a:cubicBezTo>
                  <a:cubicBezTo>
                    <a:pt x="1084" y="1160"/>
                    <a:pt x="1084" y="1158"/>
                    <a:pt x="1081" y="1160"/>
                  </a:cubicBezTo>
                  <a:cubicBezTo>
                    <a:pt x="1081" y="1160"/>
                    <a:pt x="1080" y="1163"/>
                    <a:pt x="1078" y="1165"/>
                  </a:cubicBezTo>
                  <a:cubicBezTo>
                    <a:pt x="1075" y="1166"/>
                    <a:pt x="1073" y="1166"/>
                    <a:pt x="1070" y="1168"/>
                  </a:cubicBezTo>
                  <a:cubicBezTo>
                    <a:pt x="1070" y="1168"/>
                    <a:pt x="1069" y="1169"/>
                    <a:pt x="1068" y="1170"/>
                  </a:cubicBezTo>
                  <a:cubicBezTo>
                    <a:pt x="1067" y="1171"/>
                    <a:pt x="1066" y="1172"/>
                    <a:pt x="1066" y="1172"/>
                  </a:cubicBezTo>
                  <a:cubicBezTo>
                    <a:pt x="1062" y="1175"/>
                    <a:pt x="1060" y="1181"/>
                    <a:pt x="1056" y="1185"/>
                  </a:cubicBezTo>
                  <a:cubicBezTo>
                    <a:pt x="1055" y="1186"/>
                    <a:pt x="1052" y="1186"/>
                    <a:pt x="1050" y="1187"/>
                  </a:cubicBezTo>
                  <a:cubicBezTo>
                    <a:pt x="1043" y="1191"/>
                    <a:pt x="1039" y="1195"/>
                    <a:pt x="1035" y="1199"/>
                  </a:cubicBezTo>
                  <a:cubicBezTo>
                    <a:pt x="1033" y="1198"/>
                    <a:pt x="1036" y="1193"/>
                    <a:pt x="1032" y="1197"/>
                  </a:cubicBezTo>
                  <a:cubicBezTo>
                    <a:pt x="1026" y="1201"/>
                    <a:pt x="1032" y="1201"/>
                    <a:pt x="1030" y="1203"/>
                  </a:cubicBezTo>
                  <a:cubicBezTo>
                    <a:pt x="1025" y="1203"/>
                    <a:pt x="1021" y="1209"/>
                    <a:pt x="1015" y="1212"/>
                  </a:cubicBezTo>
                  <a:cubicBezTo>
                    <a:pt x="1013" y="1214"/>
                    <a:pt x="1012" y="1213"/>
                    <a:pt x="1009" y="1214"/>
                  </a:cubicBezTo>
                  <a:cubicBezTo>
                    <a:pt x="1010" y="1214"/>
                    <a:pt x="1008" y="1216"/>
                    <a:pt x="1008" y="1217"/>
                  </a:cubicBezTo>
                  <a:cubicBezTo>
                    <a:pt x="1006" y="1218"/>
                    <a:pt x="1004" y="1218"/>
                    <a:pt x="1003" y="1218"/>
                  </a:cubicBezTo>
                  <a:cubicBezTo>
                    <a:pt x="1000" y="1220"/>
                    <a:pt x="998" y="1223"/>
                    <a:pt x="995" y="1225"/>
                  </a:cubicBezTo>
                  <a:cubicBezTo>
                    <a:pt x="994" y="1225"/>
                    <a:pt x="991" y="1225"/>
                    <a:pt x="990" y="1225"/>
                  </a:cubicBezTo>
                  <a:cubicBezTo>
                    <a:pt x="987" y="1227"/>
                    <a:pt x="985" y="1229"/>
                    <a:pt x="983" y="1231"/>
                  </a:cubicBezTo>
                  <a:cubicBezTo>
                    <a:pt x="980" y="1233"/>
                    <a:pt x="978" y="1235"/>
                    <a:pt x="974" y="1236"/>
                  </a:cubicBezTo>
                  <a:cubicBezTo>
                    <a:pt x="972" y="1237"/>
                    <a:pt x="970" y="1236"/>
                    <a:pt x="967" y="1237"/>
                  </a:cubicBezTo>
                  <a:cubicBezTo>
                    <a:pt x="963" y="1239"/>
                    <a:pt x="960" y="1241"/>
                    <a:pt x="956" y="1243"/>
                  </a:cubicBezTo>
                  <a:cubicBezTo>
                    <a:pt x="953" y="1245"/>
                    <a:pt x="949" y="1247"/>
                    <a:pt x="945" y="1249"/>
                  </a:cubicBezTo>
                  <a:cubicBezTo>
                    <a:pt x="944" y="1250"/>
                    <a:pt x="943" y="1249"/>
                    <a:pt x="942" y="1250"/>
                  </a:cubicBezTo>
                  <a:cubicBezTo>
                    <a:pt x="940" y="1251"/>
                    <a:pt x="941" y="1252"/>
                    <a:pt x="938" y="1253"/>
                  </a:cubicBezTo>
                  <a:cubicBezTo>
                    <a:pt x="934" y="1255"/>
                    <a:pt x="928" y="1257"/>
                    <a:pt x="923" y="1259"/>
                  </a:cubicBezTo>
                  <a:cubicBezTo>
                    <a:pt x="917" y="1261"/>
                    <a:pt x="912" y="1263"/>
                    <a:pt x="909" y="1265"/>
                  </a:cubicBezTo>
                  <a:cubicBezTo>
                    <a:pt x="908" y="1265"/>
                    <a:pt x="906" y="1267"/>
                    <a:pt x="903" y="1268"/>
                  </a:cubicBezTo>
                  <a:cubicBezTo>
                    <a:pt x="901" y="1268"/>
                    <a:pt x="902" y="1267"/>
                    <a:pt x="899" y="1268"/>
                  </a:cubicBezTo>
                  <a:cubicBezTo>
                    <a:pt x="895" y="1269"/>
                    <a:pt x="893" y="1272"/>
                    <a:pt x="890" y="1273"/>
                  </a:cubicBezTo>
                  <a:cubicBezTo>
                    <a:pt x="888" y="1274"/>
                    <a:pt x="885" y="1273"/>
                    <a:pt x="882" y="1274"/>
                  </a:cubicBezTo>
                  <a:cubicBezTo>
                    <a:pt x="876" y="1275"/>
                    <a:pt x="867" y="1279"/>
                    <a:pt x="863" y="1280"/>
                  </a:cubicBezTo>
                  <a:cubicBezTo>
                    <a:pt x="860" y="1280"/>
                    <a:pt x="859" y="1280"/>
                    <a:pt x="857" y="1280"/>
                  </a:cubicBezTo>
                  <a:cubicBezTo>
                    <a:pt x="854" y="1281"/>
                    <a:pt x="851" y="1283"/>
                    <a:pt x="849" y="1284"/>
                  </a:cubicBezTo>
                  <a:cubicBezTo>
                    <a:pt x="843" y="1286"/>
                    <a:pt x="843" y="1284"/>
                    <a:pt x="841" y="1284"/>
                  </a:cubicBezTo>
                  <a:cubicBezTo>
                    <a:pt x="839" y="1285"/>
                    <a:pt x="836" y="1287"/>
                    <a:pt x="834" y="1287"/>
                  </a:cubicBezTo>
                  <a:cubicBezTo>
                    <a:pt x="834" y="1287"/>
                    <a:pt x="833" y="1287"/>
                    <a:pt x="832" y="1287"/>
                  </a:cubicBezTo>
                  <a:cubicBezTo>
                    <a:pt x="831" y="1287"/>
                    <a:pt x="829" y="1287"/>
                    <a:pt x="828" y="1288"/>
                  </a:cubicBezTo>
                  <a:cubicBezTo>
                    <a:pt x="821" y="1288"/>
                    <a:pt x="820" y="1289"/>
                    <a:pt x="820" y="1286"/>
                  </a:cubicBezTo>
                  <a:cubicBezTo>
                    <a:pt x="813" y="1290"/>
                    <a:pt x="803" y="1294"/>
                    <a:pt x="792" y="1295"/>
                  </a:cubicBezTo>
                  <a:cubicBezTo>
                    <a:pt x="791" y="1295"/>
                    <a:pt x="792" y="1294"/>
                    <a:pt x="791" y="1294"/>
                  </a:cubicBezTo>
                  <a:cubicBezTo>
                    <a:pt x="788" y="1292"/>
                    <a:pt x="781" y="1295"/>
                    <a:pt x="776" y="1295"/>
                  </a:cubicBezTo>
                  <a:cubicBezTo>
                    <a:pt x="771" y="1295"/>
                    <a:pt x="767" y="1292"/>
                    <a:pt x="761" y="1294"/>
                  </a:cubicBezTo>
                  <a:cubicBezTo>
                    <a:pt x="761" y="1295"/>
                    <a:pt x="764" y="1296"/>
                    <a:pt x="762" y="1296"/>
                  </a:cubicBezTo>
                  <a:cubicBezTo>
                    <a:pt x="756" y="1298"/>
                    <a:pt x="748" y="1297"/>
                    <a:pt x="743" y="1297"/>
                  </a:cubicBezTo>
                  <a:cubicBezTo>
                    <a:pt x="740" y="1297"/>
                    <a:pt x="737" y="1300"/>
                    <a:pt x="734" y="1300"/>
                  </a:cubicBezTo>
                  <a:cubicBezTo>
                    <a:pt x="733" y="1300"/>
                    <a:pt x="726" y="1300"/>
                    <a:pt x="722" y="1300"/>
                  </a:cubicBezTo>
                  <a:cubicBezTo>
                    <a:pt x="716" y="1300"/>
                    <a:pt x="706" y="1300"/>
                    <a:pt x="699" y="1300"/>
                  </a:cubicBezTo>
                  <a:cubicBezTo>
                    <a:pt x="697" y="1300"/>
                    <a:pt x="694" y="1299"/>
                    <a:pt x="692" y="1298"/>
                  </a:cubicBezTo>
                  <a:cubicBezTo>
                    <a:pt x="690" y="1298"/>
                    <a:pt x="687" y="1299"/>
                    <a:pt x="685" y="1299"/>
                  </a:cubicBezTo>
                  <a:cubicBezTo>
                    <a:pt x="683" y="1299"/>
                    <a:pt x="680" y="1298"/>
                    <a:pt x="677" y="1298"/>
                  </a:cubicBezTo>
                  <a:cubicBezTo>
                    <a:pt x="675" y="1298"/>
                    <a:pt x="674" y="1299"/>
                    <a:pt x="672" y="1298"/>
                  </a:cubicBezTo>
                  <a:cubicBezTo>
                    <a:pt x="669" y="1298"/>
                    <a:pt x="666" y="1297"/>
                    <a:pt x="663" y="1296"/>
                  </a:cubicBezTo>
                  <a:cubicBezTo>
                    <a:pt x="661" y="1296"/>
                    <a:pt x="660" y="1297"/>
                    <a:pt x="657" y="1296"/>
                  </a:cubicBezTo>
                  <a:cubicBezTo>
                    <a:pt x="654" y="1296"/>
                    <a:pt x="651" y="1295"/>
                    <a:pt x="649" y="1295"/>
                  </a:cubicBezTo>
                  <a:cubicBezTo>
                    <a:pt x="645" y="1294"/>
                    <a:pt x="641" y="1295"/>
                    <a:pt x="637" y="1294"/>
                  </a:cubicBezTo>
                  <a:cubicBezTo>
                    <a:pt x="633" y="1294"/>
                    <a:pt x="629" y="1292"/>
                    <a:pt x="624" y="1291"/>
                  </a:cubicBezTo>
                  <a:cubicBezTo>
                    <a:pt x="621" y="1290"/>
                    <a:pt x="618" y="1290"/>
                    <a:pt x="614" y="1290"/>
                  </a:cubicBezTo>
                  <a:cubicBezTo>
                    <a:pt x="611" y="1290"/>
                    <a:pt x="608" y="1289"/>
                    <a:pt x="604" y="1288"/>
                  </a:cubicBezTo>
                  <a:cubicBezTo>
                    <a:pt x="603" y="1288"/>
                    <a:pt x="603" y="1287"/>
                    <a:pt x="600" y="1287"/>
                  </a:cubicBezTo>
                  <a:cubicBezTo>
                    <a:pt x="599" y="1286"/>
                    <a:pt x="595" y="1287"/>
                    <a:pt x="593" y="1286"/>
                  </a:cubicBezTo>
                  <a:cubicBezTo>
                    <a:pt x="592" y="1286"/>
                    <a:pt x="590" y="1284"/>
                    <a:pt x="589" y="1284"/>
                  </a:cubicBezTo>
                  <a:cubicBezTo>
                    <a:pt x="585" y="1283"/>
                    <a:pt x="579" y="1284"/>
                    <a:pt x="576" y="1283"/>
                  </a:cubicBezTo>
                  <a:cubicBezTo>
                    <a:pt x="573" y="1279"/>
                    <a:pt x="571" y="1280"/>
                    <a:pt x="565" y="1279"/>
                  </a:cubicBezTo>
                  <a:cubicBezTo>
                    <a:pt x="558" y="1276"/>
                    <a:pt x="552" y="1275"/>
                    <a:pt x="547" y="1273"/>
                  </a:cubicBezTo>
                  <a:cubicBezTo>
                    <a:pt x="538" y="1271"/>
                    <a:pt x="529" y="1265"/>
                    <a:pt x="521" y="1262"/>
                  </a:cubicBezTo>
                  <a:cubicBezTo>
                    <a:pt x="514" y="1260"/>
                    <a:pt x="512" y="1259"/>
                    <a:pt x="507" y="1256"/>
                  </a:cubicBezTo>
                  <a:cubicBezTo>
                    <a:pt x="502" y="1254"/>
                    <a:pt x="496" y="1253"/>
                    <a:pt x="491" y="1251"/>
                  </a:cubicBezTo>
                  <a:cubicBezTo>
                    <a:pt x="482" y="1247"/>
                    <a:pt x="474" y="1242"/>
                    <a:pt x="465" y="1238"/>
                  </a:cubicBezTo>
                  <a:cubicBezTo>
                    <a:pt x="461" y="1236"/>
                    <a:pt x="457" y="1233"/>
                    <a:pt x="452" y="1231"/>
                  </a:cubicBezTo>
                  <a:cubicBezTo>
                    <a:pt x="450" y="1230"/>
                    <a:pt x="448" y="1229"/>
                    <a:pt x="446" y="1228"/>
                  </a:cubicBezTo>
                  <a:cubicBezTo>
                    <a:pt x="444" y="1227"/>
                    <a:pt x="441" y="1226"/>
                    <a:pt x="439" y="1225"/>
                  </a:cubicBezTo>
                  <a:cubicBezTo>
                    <a:pt x="439" y="1226"/>
                    <a:pt x="441" y="1228"/>
                    <a:pt x="443" y="1230"/>
                  </a:cubicBezTo>
                  <a:cubicBezTo>
                    <a:pt x="445" y="1231"/>
                    <a:pt x="447" y="1233"/>
                    <a:pt x="446" y="1234"/>
                  </a:cubicBezTo>
                  <a:cubicBezTo>
                    <a:pt x="442" y="1233"/>
                    <a:pt x="433" y="1230"/>
                    <a:pt x="432" y="1226"/>
                  </a:cubicBezTo>
                  <a:cubicBezTo>
                    <a:pt x="429" y="1222"/>
                    <a:pt x="434" y="1224"/>
                    <a:pt x="436" y="1223"/>
                  </a:cubicBezTo>
                  <a:cubicBezTo>
                    <a:pt x="431" y="1218"/>
                    <a:pt x="423" y="1215"/>
                    <a:pt x="417" y="1211"/>
                  </a:cubicBezTo>
                  <a:cubicBezTo>
                    <a:pt x="416" y="1209"/>
                    <a:pt x="415" y="1207"/>
                    <a:pt x="414" y="1206"/>
                  </a:cubicBezTo>
                  <a:cubicBezTo>
                    <a:pt x="414" y="1206"/>
                    <a:pt x="412" y="1207"/>
                    <a:pt x="411" y="1207"/>
                  </a:cubicBezTo>
                  <a:cubicBezTo>
                    <a:pt x="408" y="1206"/>
                    <a:pt x="405" y="1204"/>
                    <a:pt x="403" y="1202"/>
                  </a:cubicBezTo>
                  <a:cubicBezTo>
                    <a:pt x="400" y="1200"/>
                    <a:pt x="398" y="1197"/>
                    <a:pt x="396" y="1196"/>
                  </a:cubicBezTo>
                  <a:cubicBezTo>
                    <a:pt x="393" y="1194"/>
                    <a:pt x="390" y="1192"/>
                    <a:pt x="386" y="1190"/>
                  </a:cubicBezTo>
                  <a:cubicBezTo>
                    <a:pt x="384" y="1188"/>
                    <a:pt x="383" y="1187"/>
                    <a:pt x="381" y="1186"/>
                  </a:cubicBezTo>
                  <a:cubicBezTo>
                    <a:pt x="379" y="1184"/>
                    <a:pt x="378" y="1183"/>
                    <a:pt x="376" y="1182"/>
                  </a:cubicBezTo>
                  <a:cubicBezTo>
                    <a:pt x="374" y="1180"/>
                    <a:pt x="374" y="1177"/>
                    <a:pt x="371" y="1174"/>
                  </a:cubicBezTo>
                  <a:cubicBezTo>
                    <a:pt x="371" y="1175"/>
                    <a:pt x="368" y="1173"/>
                    <a:pt x="366" y="1171"/>
                  </a:cubicBezTo>
                  <a:cubicBezTo>
                    <a:pt x="364" y="1169"/>
                    <a:pt x="363" y="1167"/>
                    <a:pt x="362" y="1165"/>
                  </a:cubicBezTo>
                  <a:cubicBezTo>
                    <a:pt x="360" y="1164"/>
                    <a:pt x="355" y="1162"/>
                    <a:pt x="354" y="1163"/>
                  </a:cubicBezTo>
                  <a:cubicBezTo>
                    <a:pt x="355" y="1167"/>
                    <a:pt x="362" y="1168"/>
                    <a:pt x="360" y="1171"/>
                  </a:cubicBezTo>
                  <a:cubicBezTo>
                    <a:pt x="354" y="1167"/>
                    <a:pt x="349" y="1162"/>
                    <a:pt x="345" y="1158"/>
                  </a:cubicBezTo>
                  <a:cubicBezTo>
                    <a:pt x="343" y="1156"/>
                    <a:pt x="339" y="1154"/>
                    <a:pt x="338" y="1153"/>
                  </a:cubicBezTo>
                  <a:cubicBezTo>
                    <a:pt x="337" y="1151"/>
                    <a:pt x="336" y="1148"/>
                    <a:pt x="335" y="1146"/>
                  </a:cubicBezTo>
                  <a:cubicBezTo>
                    <a:pt x="331" y="1140"/>
                    <a:pt x="323" y="1135"/>
                    <a:pt x="320" y="1132"/>
                  </a:cubicBezTo>
                  <a:cubicBezTo>
                    <a:pt x="313" y="1125"/>
                    <a:pt x="305" y="1113"/>
                    <a:pt x="300" y="1111"/>
                  </a:cubicBezTo>
                  <a:cubicBezTo>
                    <a:pt x="298" y="1110"/>
                    <a:pt x="295" y="1110"/>
                    <a:pt x="294" y="1109"/>
                  </a:cubicBezTo>
                  <a:cubicBezTo>
                    <a:pt x="288" y="1105"/>
                    <a:pt x="288" y="1101"/>
                    <a:pt x="285" y="1097"/>
                  </a:cubicBezTo>
                  <a:cubicBezTo>
                    <a:pt x="283" y="1094"/>
                    <a:pt x="280" y="1093"/>
                    <a:pt x="278" y="1090"/>
                  </a:cubicBezTo>
                  <a:cubicBezTo>
                    <a:pt x="278" y="1090"/>
                    <a:pt x="279" y="1089"/>
                    <a:pt x="279" y="1088"/>
                  </a:cubicBezTo>
                  <a:cubicBezTo>
                    <a:pt x="279" y="1088"/>
                    <a:pt x="279" y="1087"/>
                    <a:pt x="277" y="1087"/>
                  </a:cubicBezTo>
                  <a:cubicBezTo>
                    <a:pt x="278" y="1089"/>
                    <a:pt x="278" y="1089"/>
                    <a:pt x="278" y="1090"/>
                  </a:cubicBezTo>
                  <a:cubicBezTo>
                    <a:pt x="274" y="1086"/>
                    <a:pt x="271" y="1079"/>
                    <a:pt x="277" y="1082"/>
                  </a:cubicBezTo>
                  <a:cubicBezTo>
                    <a:pt x="274" y="1077"/>
                    <a:pt x="269" y="1080"/>
                    <a:pt x="267" y="1077"/>
                  </a:cubicBezTo>
                  <a:cubicBezTo>
                    <a:pt x="267" y="1077"/>
                    <a:pt x="266" y="1068"/>
                    <a:pt x="268" y="1069"/>
                  </a:cubicBezTo>
                  <a:cubicBezTo>
                    <a:pt x="271" y="1072"/>
                    <a:pt x="269" y="1073"/>
                    <a:pt x="271" y="1076"/>
                  </a:cubicBezTo>
                  <a:cubicBezTo>
                    <a:pt x="274" y="1072"/>
                    <a:pt x="267" y="1064"/>
                    <a:pt x="262" y="1059"/>
                  </a:cubicBezTo>
                  <a:cubicBezTo>
                    <a:pt x="261" y="1057"/>
                    <a:pt x="258" y="1056"/>
                    <a:pt x="256" y="1054"/>
                  </a:cubicBezTo>
                  <a:cubicBezTo>
                    <a:pt x="253" y="1052"/>
                    <a:pt x="253" y="1050"/>
                    <a:pt x="251" y="1049"/>
                  </a:cubicBezTo>
                  <a:cubicBezTo>
                    <a:pt x="248" y="1050"/>
                    <a:pt x="256" y="1057"/>
                    <a:pt x="253" y="1058"/>
                  </a:cubicBezTo>
                  <a:cubicBezTo>
                    <a:pt x="251" y="1053"/>
                    <a:pt x="248" y="1049"/>
                    <a:pt x="244" y="1044"/>
                  </a:cubicBezTo>
                  <a:cubicBezTo>
                    <a:pt x="241" y="1040"/>
                    <a:pt x="238" y="1035"/>
                    <a:pt x="239" y="1031"/>
                  </a:cubicBezTo>
                  <a:cubicBezTo>
                    <a:pt x="240" y="1034"/>
                    <a:pt x="241" y="1035"/>
                    <a:pt x="243" y="1035"/>
                  </a:cubicBezTo>
                  <a:cubicBezTo>
                    <a:pt x="238" y="1029"/>
                    <a:pt x="237" y="1021"/>
                    <a:pt x="233" y="1019"/>
                  </a:cubicBezTo>
                  <a:cubicBezTo>
                    <a:pt x="232" y="1023"/>
                    <a:pt x="239" y="1026"/>
                    <a:pt x="236" y="1029"/>
                  </a:cubicBezTo>
                  <a:cubicBezTo>
                    <a:pt x="235" y="1028"/>
                    <a:pt x="233" y="1026"/>
                    <a:pt x="231" y="1024"/>
                  </a:cubicBezTo>
                  <a:cubicBezTo>
                    <a:pt x="230" y="1022"/>
                    <a:pt x="227" y="1017"/>
                    <a:pt x="225" y="1019"/>
                  </a:cubicBezTo>
                  <a:cubicBezTo>
                    <a:pt x="226" y="1024"/>
                    <a:pt x="231" y="1028"/>
                    <a:pt x="234" y="1030"/>
                  </a:cubicBezTo>
                  <a:cubicBezTo>
                    <a:pt x="234" y="1033"/>
                    <a:pt x="234" y="1036"/>
                    <a:pt x="236" y="1038"/>
                  </a:cubicBezTo>
                  <a:cubicBezTo>
                    <a:pt x="238" y="1041"/>
                    <a:pt x="240" y="1044"/>
                    <a:pt x="242" y="1046"/>
                  </a:cubicBezTo>
                  <a:cubicBezTo>
                    <a:pt x="245" y="1050"/>
                    <a:pt x="247" y="1055"/>
                    <a:pt x="249" y="1059"/>
                  </a:cubicBezTo>
                  <a:cubicBezTo>
                    <a:pt x="251" y="1061"/>
                    <a:pt x="252" y="1060"/>
                    <a:pt x="254" y="1063"/>
                  </a:cubicBezTo>
                  <a:cubicBezTo>
                    <a:pt x="257" y="1066"/>
                    <a:pt x="255" y="1067"/>
                    <a:pt x="257" y="1070"/>
                  </a:cubicBezTo>
                  <a:cubicBezTo>
                    <a:pt x="261" y="1075"/>
                    <a:pt x="265" y="1080"/>
                    <a:pt x="270" y="1086"/>
                  </a:cubicBezTo>
                  <a:cubicBezTo>
                    <a:pt x="273" y="1090"/>
                    <a:pt x="276" y="1094"/>
                    <a:pt x="279" y="1099"/>
                  </a:cubicBezTo>
                  <a:cubicBezTo>
                    <a:pt x="282" y="1103"/>
                    <a:pt x="285" y="1107"/>
                    <a:pt x="289" y="1111"/>
                  </a:cubicBezTo>
                  <a:cubicBezTo>
                    <a:pt x="291" y="1114"/>
                    <a:pt x="294" y="1118"/>
                    <a:pt x="297" y="1121"/>
                  </a:cubicBezTo>
                  <a:cubicBezTo>
                    <a:pt x="299" y="1124"/>
                    <a:pt x="302" y="1127"/>
                    <a:pt x="305" y="1129"/>
                  </a:cubicBezTo>
                  <a:cubicBezTo>
                    <a:pt x="306" y="1130"/>
                    <a:pt x="309" y="1131"/>
                    <a:pt x="311" y="1133"/>
                  </a:cubicBezTo>
                  <a:cubicBezTo>
                    <a:pt x="313" y="1135"/>
                    <a:pt x="314" y="1138"/>
                    <a:pt x="316" y="1141"/>
                  </a:cubicBezTo>
                  <a:cubicBezTo>
                    <a:pt x="319" y="1144"/>
                    <a:pt x="323" y="1148"/>
                    <a:pt x="326" y="1151"/>
                  </a:cubicBezTo>
                  <a:cubicBezTo>
                    <a:pt x="329" y="1153"/>
                    <a:pt x="330" y="1152"/>
                    <a:pt x="333" y="1155"/>
                  </a:cubicBezTo>
                  <a:cubicBezTo>
                    <a:pt x="334" y="1156"/>
                    <a:pt x="335" y="1159"/>
                    <a:pt x="338" y="1162"/>
                  </a:cubicBezTo>
                  <a:cubicBezTo>
                    <a:pt x="344" y="1169"/>
                    <a:pt x="353" y="1175"/>
                    <a:pt x="356" y="1179"/>
                  </a:cubicBezTo>
                  <a:cubicBezTo>
                    <a:pt x="359" y="1183"/>
                    <a:pt x="358" y="1182"/>
                    <a:pt x="361" y="1184"/>
                  </a:cubicBezTo>
                  <a:cubicBezTo>
                    <a:pt x="364" y="1186"/>
                    <a:pt x="363" y="1187"/>
                    <a:pt x="365" y="1189"/>
                  </a:cubicBezTo>
                  <a:cubicBezTo>
                    <a:pt x="367" y="1190"/>
                    <a:pt x="370" y="1192"/>
                    <a:pt x="373" y="1194"/>
                  </a:cubicBezTo>
                  <a:cubicBezTo>
                    <a:pt x="375" y="1195"/>
                    <a:pt x="378" y="1197"/>
                    <a:pt x="380" y="1199"/>
                  </a:cubicBezTo>
                  <a:cubicBezTo>
                    <a:pt x="382" y="1200"/>
                    <a:pt x="384" y="1202"/>
                    <a:pt x="385" y="1204"/>
                  </a:cubicBezTo>
                  <a:cubicBezTo>
                    <a:pt x="387" y="1205"/>
                    <a:pt x="389" y="1204"/>
                    <a:pt x="391" y="1206"/>
                  </a:cubicBezTo>
                  <a:cubicBezTo>
                    <a:pt x="393" y="1207"/>
                    <a:pt x="394" y="1209"/>
                    <a:pt x="397" y="1211"/>
                  </a:cubicBezTo>
                  <a:cubicBezTo>
                    <a:pt x="402" y="1214"/>
                    <a:pt x="411" y="1217"/>
                    <a:pt x="414" y="1220"/>
                  </a:cubicBezTo>
                  <a:cubicBezTo>
                    <a:pt x="415" y="1221"/>
                    <a:pt x="417" y="1224"/>
                    <a:pt x="418" y="1226"/>
                  </a:cubicBezTo>
                  <a:cubicBezTo>
                    <a:pt x="422" y="1229"/>
                    <a:pt x="426" y="1230"/>
                    <a:pt x="429" y="1233"/>
                  </a:cubicBezTo>
                  <a:cubicBezTo>
                    <a:pt x="425" y="1233"/>
                    <a:pt x="429" y="1236"/>
                    <a:pt x="431" y="1237"/>
                  </a:cubicBezTo>
                  <a:cubicBezTo>
                    <a:pt x="437" y="1241"/>
                    <a:pt x="439" y="1239"/>
                    <a:pt x="444" y="1240"/>
                  </a:cubicBezTo>
                  <a:cubicBezTo>
                    <a:pt x="446" y="1241"/>
                    <a:pt x="449" y="1244"/>
                    <a:pt x="451" y="1245"/>
                  </a:cubicBezTo>
                  <a:cubicBezTo>
                    <a:pt x="453" y="1246"/>
                    <a:pt x="455" y="1245"/>
                    <a:pt x="457" y="1246"/>
                  </a:cubicBezTo>
                  <a:cubicBezTo>
                    <a:pt x="459" y="1247"/>
                    <a:pt x="463" y="1250"/>
                    <a:pt x="466" y="1252"/>
                  </a:cubicBezTo>
                  <a:cubicBezTo>
                    <a:pt x="470" y="1254"/>
                    <a:pt x="476" y="1256"/>
                    <a:pt x="478" y="1257"/>
                  </a:cubicBezTo>
                  <a:cubicBezTo>
                    <a:pt x="481" y="1259"/>
                    <a:pt x="482" y="1261"/>
                    <a:pt x="484" y="1262"/>
                  </a:cubicBezTo>
                  <a:cubicBezTo>
                    <a:pt x="489" y="1264"/>
                    <a:pt x="495" y="1265"/>
                    <a:pt x="500" y="1267"/>
                  </a:cubicBezTo>
                  <a:cubicBezTo>
                    <a:pt x="503" y="1268"/>
                    <a:pt x="509" y="1269"/>
                    <a:pt x="511" y="1270"/>
                  </a:cubicBezTo>
                  <a:cubicBezTo>
                    <a:pt x="511" y="1270"/>
                    <a:pt x="512" y="1272"/>
                    <a:pt x="512" y="1272"/>
                  </a:cubicBezTo>
                  <a:cubicBezTo>
                    <a:pt x="515" y="1276"/>
                    <a:pt x="527" y="1278"/>
                    <a:pt x="534" y="1280"/>
                  </a:cubicBezTo>
                  <a:cubicBezTo>
                    <a:pt x="539" y="1282"/>
                    <a:pt x="548" y="1285"/>
                    <a:pt x="557" y="1287"/>
                  </a:cubicBezTo>
                  <a:cubicBezTo>
                    <a:pt x="566" y="1290"/>
                    <a:pt x="575" y="1293"/>
                    <a:pt x="576" y="1294"/>
                  </a:cubicBezTo>
                  <a:cubicBezTo>
                    <a:pt x="581" y="1297"/>
                    <a:pt x="584" y="1295"/>
                    <a:pt x="588" y="1296"/>
                  </a:cubicBezTo>
                  <a:cubicBezTo>
                    <a:pt x="593" y="1296"/>
                    <a:pt x="598" y="1298"/>
                    <a:pt x="604" y="1299"/>
                  </a:cubicBezTo>
                  <a:cubicBezTo>
                    <a:pt x="607" y="1300"/>
                    <a:pt x="610" y="1301"/>
                    <a:pt x="613" y="1302"/>
                  </a:cubicBezTo>
                  <a:cubicBezTo>
                    <a:pt x="616" y="1302"/>
                    <a:pt x="619" y="1303"/>
                    <a:pt x="623" y="1304"/>
                  </a:cubicBezTo>
                  <a:cubicBezTo>
                    <a:pt x="626" y="1304"/>
                    <a:pt x="629" y="1305"/>
                    <a:pt x="633" y="1306"/>
                  </a:cubicBezTo>
                  <a:cubicBezTo>
                    <a:pt x="636" y="1306"/>
                    <a:pt x="640" y="1307"/>
                    <a:pt x="643" y="1307"/>
                  </a:cubicBezTo>
                  <a:cubicBezTo>
                    <a:pt x="648" y="1308"/>
                    <a:pt x="654" y="1307"/>
                    <a:pt x="659" y="1308"/>
                  </a:cubicBezTo>
                  <a:cubicBezTo>
                    <a:pt x="663" y="1309"/>
                    <a:pt x="667" y="1310"/>
                    <a:pt x="671" y="1311"/>
                  </a:cubicBezTo>
                  <a:cubicBezTo>
                    <a:pt x="678" y="1311"/>
                    <a:pt x="684" y="1311"/>
                    <a:pt x="689" y="1311"/>
                  </a:cubicBezTo>
                  <a:cubicBezTo>
                    <a:pt x="692" y="1312"/>
                    <a:pt x="694" y="1315"/>
                    <a:pt x="698" y="1314"/>
                  </a:cubicBezTo>
                  <a:cubicBezTo>
                    <a:pt x="702" y="1310"/>
                    <a:pt x="710" y="1312"/>
                    <a:pt x="718" y="1312"/>
                  </a:cubicBezTo>
                  <a:cubicBezTo>
                    <a:pt x="721" y="1312"/>
                    <a:pt x="723" y="1311"/>
                    <a:pt x="726" y="1311"/>
                  </a:cubicBezTo>
                  <a:cubicBezTo>
                    <a:pt x="731" y="1311"/>
                    <a:pt x="736" y="1312"/>
                    <a:pt x="741" y="1311"/>
                  </a:cubicBezTo>
                  <a:cubicBezTo>
                    <a:pt x="743" y="1311"/>
                    <a:pt x="744" y="1310"/>
                    <a:pt x="747" y="1310"/>
                  </a:cubicBezTo>
                  <a:cubicBezTo>
                    <a:pt x="748" y="1310"/>
                    <a:pt x="752" y="1311"/>
                    <a:pt x="753" y="1311"/>
                  </a:cubicBezTo>
                  <a:cubicBezTo>
                    <a:pt x="753" y="1311"/>
                    <a:pt x="752" y="1310"/>
                    <a:pt x="754" y="1310"/>
                  </a:cubicBezTo>
                  <a:cubicBezTo>
                    <a:pt x="757" y="1310"/>
                    <a:pt x="760" y="1313"/>
                    <a:pt x="763" y="1311"/>
                  </a:cubicBezTo>
                  <a:cubicBezTo>
                    <a:pt x="766" y="1310"/>
                    <a:pt x="762" y="1306"/>
                    <a:pt x="767" y="1306"/>
                  </a:cubicBezTo>
                  <a:cubicBezTo>
                    <a:pt x="769" y="1306"/>
                    <a:pt x="769" y="1307"/>
                    <a:pt x="770" y="1307"/>
                  </a:cubicBezTo>
                  <a:cubicBezTo>
                    <a:pt x="772" y="1309"/>
                    <a:pt x="770" y="1308"/>
                    <a:pt x="773" y="1309"/>
                  </a:cubicBezTo>
                  <a:cubicBezTo>
                    <a:pt x="779" y="1310"/>
                    <a:pt x="785" y="1306"/>
                    <a:pt x="793" y="1305"/>
                  </a:cubicBezTo>
                  <a:cubicBezTo>
                    <a:pt x="795" y="1305"/>
                    <a:pt x="799" y="1306"/>
                    <a:pt x="802" y="1305"/>
                  </a:cubicBezTo>
                  <a:cubicBezTo>
                    <a:pt x="804" y="1305"/>
                    <a:pt x="806" y="1304"/>
                    <a:pt x="809" y="1303"/>
                  </a:cubicBezTo>
                  <a:cubicBezTo>
                    <a:pt x="815" y="1302"/>
                    <a:pt x="823" y="1302"/>
                    <a:pt x="831" y="1300"/>
                  </a:cubicBezTo>
                  <a:cubicBezTo>
                    <a:pt x="835" y="1299"/>
                    <a:pt x="839" y="1297"/>
                    <a:pt x="843" y="1296"/>
                  </a:cubicBezTo>
                  <a:cubicBezTo>
                    <a:pt x="846" y="1296"/>
                    <a:pt x="848" y="1296"/>
                    <a:pt x="852" y="1296"/>
                  </a:cubicBezTo>
                  <a:cubicBezTo>
                    <a:pt x="854" y="1295"/>
                    <a:pt x="857" y="1295"/>
                    <a:pt x="860" y="1294"/>
                  </a:cubicBezTo>
                  <a:cubicBezTo>
                    <a:pt x="863" y="1293"/>
                    <a:pt x="866" y="1292"/>
                    <a:pt x="869" y="1292"/>
                  </a:cubicBezTo>
                  <a:cubicBezTo>
                    <a:pt x="875" y="1290"/>
                    <a:pt x="880" y="1288"/>
                    <a:pt x="883" y="1286"/>
                  </a:cubicBezTo>
                  <a:cubicBezTo>
                    <a:pt x="885" y="1285"/>
                    <a:pt x="884" y="1284"/>
                    <a:pt x="887" y="1283"/>
                  </a:cubicBezTo>
                  <a:cubicBezTo>
                    <a:pt x="891" y="1282"/>
                    <a:pt x="889" y="1286"/>
                    <a:pt x="893" y="1284"/>
                  </a:cubicBezTo>
                  <a:cubicBezTo>
                    <a:pt x="898" y="1282"/>
                    <a:pt x="897" y="1280"/>
                    <a:pt x="901" y="1279"/>
                  </a:cubicBezTo>
                  <a:cubicBezTo>
                    <a:pt x="909" y="1281"/>
                    <a:pt x="915" y="1276"/>
                    <a:pt x="922" y="1273"/>
                  </a:cubicBezTo>
                  <a:cubicBezTo>
                    <a:pt x="927" y="1271"/>
                    <a:pt x="933" y="1269"/>
                    <a:pt x="939" y="1266"/>
                  </a:cubicBezTo>
                  <a:cubicBezTo>
                    <a:pt x="945" y="1263"/>
                    <a:pt x="950" y="1260"/>
                    <a:pt x="954" y="1258"/>
                  </a:cubicBezTo>
                  <a:cubicBezTo>
                    <a:pt x="957" y="1257"/>
                    <a:pt x="960" y="1257"/>
                    <a:pt x="963" y="1255"/>
                  </a:cubicBezTo>
                  <a:cubicBezTo>
                    <a:pt x="965" y="1254"/>
                    <a:pt x="967" y="1252"/>
                    <a:pt x="969" y="1251"/>
                  </a:cubicBezTo>
                  <a:cubicBezTo>
                    <a:pt x="973" y="1249"/>
                    <a:pt x="978" y="1248"/>
                    <a:pt x="982" y="1246"/>
                  </a:cubicBezTo>
                  <a:cubicBezTo>
                    <a:pt x="989" y="1244"/>
                    <a:pt x="996" y="1238"/>
                    <a:pt x="1004" y="1233"/>
                  </a:cubicBezTo>
                  <a:cubicBezTo>
                    <a:pt x="1008" y="1231"/>
                    <a:pt x="1012" y="1230"/>
                    <a:pt x="1015" y="1228"/>
                  </a:cubicBezTo>
                  <a:cubicBezTo>
                    <a:pt x="1019" y="1226"/>
                    <a:pt x="1022" y="1223"/>
                    <a:pt x="1026" y="1220"/>
                  </a:cubicBezTo>
                  <a:cubicBezTo>
                    <a:pt x="1030" y="1217"/>
                    <a:pt x="1034" y="1215"/>
                    <a:pt x="1035" y="1214"/>
                  </a:cubicBezTo>
                  <a:cubicBezTo>
                    <a:pt x="1037" y="1213"/>
                    <a:pt x="1038" y="1210"/>
                    <a:pt x="1040" y="1208"/>
                  </a:cubicBezTo>
                  <a:cubicBezTo>
                    <a:pt x="1047" y="1204"/>
                    <a:pt x="1053" y="1202"/>
                    <a:pt x="1057" y="1199"/>
                  </a:cubicBezTo>
                  <a:cubicBezTo>
                    <a:pt x="1059" y="1197"/>
                    <a:pt x="1060" y="1194"/>
                    <a:pt x="1062" y="1192"/>
                  </a:cubicBezTo>
                  <a:cubicBezTo>
                    <a:pt x="1065" y="1190"/>
                    <a:pt x="1069" y="1189"/>
                    <a:pt x="1073" y="1186"/>
                  </a:cubicBezTo>
                  <a:cubicBezTo>
                    <a:pt x="1080" y="1182"/>
                    <a:pt x="1088" y="1175"/>
                    <a:pt x="1095" y="1168"/>
                  </a:cubicBezTo>
                  <a:cubicBezTo>
                    <a:pt x="1097" y="1167"/>
                    <a:pt x="1099" y="1164"/>
                    <a:pt x="1100" y="1162"/>
                  </a:cubicBezTo>
                  <a:cubicBezTo>
                    <a:pt x="1102" y="1161"/>
                    <a:pt x="1105" y="1160"/>
                    <a:pt x="1107" y="1158"/>
                  </a:cubicBezTo>
                  <a:cubicBezTo>
                    <a:pt x="1110" y="1155"/>
                    <a:pt x="1112" y="1152"/>
                    <a:pt x="1115" y="1149"/>
                  </a:cubicBezTo>
                  <a:cubicBezTo>
                    <a:pt x="1117" y="1146"/>
                    <a:pt x="1120" y="1143"/>
                    <a:pt x="1123" y="1140"/>
                  </a:cubicBezTo>
                  <a:cubicBezTo>
                    <a:pt x="1125" y="1138"/>
                    <a:pt x="1127" y="1137"/>
                    <a:pt x="1129" y="1135"/>
                  </a:cubicBezTo>
                  <a:cubicBezTo>
                    <a:pt x="1131" y="1132"/>
                    <a:pt x="1133" y="1128"/>
                    <a:pt x="1135" y="1124"/>
                  </a:cubicBezTo>
                  <a:cubicBezTo>
                    <a:pt x="1138" y="1122"/>
                    <a:pt x="1142" y="1117"/>
                    <a:pt x="1144" y="1116"/>
                  </a:cubicBezTo>
                  <a:cubicBezTo>
                    <a:pt x="1146" y="1114"/>
                    <a:pt x="1150" y="1111"/>
                    <a:pt x="1153" y="1111"/>
                  </a:cubicBezTo>
                  <a:cubicBezTo>
                    <a:pt x="1150" y="1114"/>
                    <a:pt x="1147" y="1118"/>
                    <a:pt x="1145" y="1121"/>
                  </a:cubicBezTo>
                  <a:cubicBezTo>
                    <a:pt x="1143" y="1123"/>
                    <a:pt x="1142" y="1125"/>
                    <a:pt x="1141" y="1126"/>
                  </a:cubicBezTo>
                  <a:cubicBezTo>
                    <a:pt x="1139" y="1128"/>
                    <a:pt x="1138" y="1129"/>
                    <a:pt x="1137" y="1130"/>
                  </a:cubicBezTo>
                  <a:cubicBezTo>
                    <a:pt x="1123" y="1149"/>
                    <a:pt x="1100" y="1169"/>
                    <a:pt x="1086" y="1183"/>
                  </a:cubicBezTo>
                  <a:cubicBezTo>
                    <a:pt x="1085" y="1184"/>
                    <a:pt x="1084" y="1187"/>
                    <a:pt x="1083" y="1188"/>
                  </a:cubicBezTo>
                  <a:cubicBezTo>
                    <a:pt x="1082" y="1189"/>
                    <a:pt x="1081" y="1188"/>
                    <a:pt x="1081" y="1189"/>
                  </a:cubicBezTo>
                  <a:cubicBezTo>
                    <a:pt x="1080" y="1189"/>
                    <a:pt x="1080" y="1190"/>
                    <a:pt x="1080" y="1190"/>
                  </a:cubicBezTo>
                  <a:cubicBezTo>
                    <a:pt x="1074" y="1196"/>
                    <a:pt x="1072" y="1199"/>
                    <a:pt x="1072" y="1202"/>
                  </a:cubicBezTo>
                  <a:cubicBezTo>
                    <a:pt x="1071" y="1204"/>
                    <a:pt x="1069" y="1206"/>
                    <a:pt x="1067" y="1208"/>
                  </a:cubicBezTo>
                  <a:cubicBezTo>
                    <a:pt x="1064" y="1209"/>
                    <a:pt x="1062" y="1210"/>
                    <a:pt x="1062" y="1211"/>
                  </a:cubicBezTo>
                  <a:cubicBezTo>
                    <a:pt x="1065" y="1214"/>
                    <a:pt x="1066" y="1217"/>
                    <a:pt x="1071" y="1218"/>
                  </a:cubicBezTo>
                  <a:cubicBezTo>
                    <a:pt x="1063" y="1223"/>
                    <a:pt x="1058" y="1224"/>
                    <a:pt x="1058" y="1230"/>
                  </a:cubicBezTo>
                  <a:cubicBezTo>
                    <a:pt x="1056" y="1230"/>
                    <a:pt x="1055" y="1232"/>
                    <a:pt x="1054" y="1233"/>
                  </a:cubicBezTo>
                  <a:cubicBezTo>
                    <a:pt x="1051" y="1234"/>
                    <a:pt x="1051" y="1233"/>
                    <a:pt x="1048" y="1234"/>
                  </a:cubicBezTo>
                  <a:cubicBezTo>
                    <a:pt x="1045" y="1236"/>
                    <a:pt x="1045" y="1237"/>
                    <a:pt x="1043" y="1239"/>
                  </a:cubicBezTo>
                  <a:cubicBezTo>
                    <a:pt x="1040" y="1240"/>
                    <a:pt x="1034" y="1240"/>
                    <a:pt x="1031" y="1244"/>
                  </a:cubicBezTo>
                  <a:cubicBezTo>
                    <a:pt x="1030" y="1248"/>
                    <a:pt x="1038" y="1242"/>
                    <a:pt x="1034" y="1246"/>
                  </a:cubicBezTo>
                  <a:cubicBezTo>
                    <a:pt x="1031" y="1246"/>
                    <a:pt x="1028" y="1247"/>
                    <a:pt x="1026" y="1249"/>
                  </a:cubicBezTo>
                  <a:cubicBezTo>
                    <a:pt x="1024" y="1250"/>
                    <a:pt x="1022" y="1252"/>
                    <a:pt x="1020" y="1253"/>
                  </a:cubicBezTo>
                  <a:cubicBezTo>
                    <a:pt x="1018" y="1254"/>
                    <a:pt x="1018" y="1253"/>
                    <a:pt x="1016" y="1255"/>
                  </a:cubicBezTo>
                  <a:cubicBezTo>
                    <a:pt x="1013" y="1256"/>
                    <a:pt x="1013" y="1257"/>
                    <a:pt x="1011" y="1259"/>
                  </a:cubicBezTo>
                  <a:cubicBezTo>
                    <a:pt x="1005" y="1262"/>
                    <a:pt x="1000" y="1261"/>
                    <a:pt x="996" y="1264"/>
                  </a:cubicBezTo>
                  <a:cubicBezTo>
                    <a:pt x="993" y="1265"/>
                    <a:pt x="991" y="1269"/>
                    <a:pt x="987" y="1271"/>
                  </a:cubicBezTo>
                  <a:cubicBezTo>
                    <a:pt x="985" y="1273"/>
                    <a:pt x="982" y="1272"/>
                    <a:pt x="980" y="1274"/>
                  </a:cubicBezTo>
                  <a:cubicBezTo>
                    <a:pt x="978" y="1276"/>
                    <a:pt x="977" y="1278"/>
                    <a:pt x="974" y="1277"/>
                  </a:cubicBezTo>
                  <a:cubicBezTo>
                    <a:pt x="970" y="1277"/>
                    <a:pt x="966" y="1281"/>
                    <a:pt x="961" y="1283"/>
                  </a:cubicBezTo>
                  <a:cubicBezTo>
                    <a:pt x="960" y="1284"/>
                    <a:pt x="955" y="1286"/>
                    <a:pt x="950" y="1287"/>
                  </a:cubicBezTo>
                  <a:cubicBezTo>
                    <a:pt x="946" y="1289"/>
                    <a:pt x="942" y="1290"/>
                    <a:pt x="941" y="1291"/>
                  </a:cubicBezTo>
                  <a:cubicBezTo>
                    <a:pt x="938" y="1292"/>
                    <a:pt x="937" y="1294"/>
                    <a:pt x="934" y="1295"/>
                  </a:cubicBezTo>
                  <a:cubicBezTo>
                    <a:pt x="934" y="1296"/>
                    <a:pt x="932" y="1295"/>
                    <a:pt x="929" y="1296"/>
                  </a:cubicBezTo>
                  <a:cubicBezTo>
                    <a:pt x="927" y="1296"/>
                    <a:pt x="927" y="1298"/>
                    <a:pt x="924" y="1299"/>
                  </a:cubicBezTo>
                  <a:cubicBezTo>
                    <a:pt x="920" y="1300"/>
                    <a:pt x="917" y="1300"/>
                    <a:pt x="913" y="1301"/>
                  </a:cubicBezTo>
                  <a:cubicBezTo>
                    <a:pt x="911" y="1302"/>
                    <a:pt x="909" y="1304"/>
                    <a:pt x="906" y="1306"/>
                  </a:cubicBezTo>
                  <a:cubicBezTo>
                    <a:pt x="903" y="1307"/>
                    <a:pt x="900" y="1308"/>
                    <a:pt x="897" y="1309"/>
                  </a:cubicBezTo>
                  <a:cubicBezTo>
                    <a:pt x="894" y="1309"/>
                    <a:pt x="891" y="1309"/>
                    <a:pt x="888" y="1309"/>
                  </a:cubicBezTo>
                  <a:cubicBezTo>
                    <a:pt x="884" y="1311"/>
                    <a:pt x="878" y="1317"/>
                    <a:pt x="876" y="1314"/>
                  </a:cubicBezTo>
                  <a:cubicBezTo>
                    <a:pt x="875" y="1313"/>
                    <a:pt x="879" y="1312"/>
                    <a:pt x="879" y="1311"/>
                  </a:cubicBezTo>
                  <a:cubicBezTo>
                    <a:pt x="872" y="1313"/>
                    <a:pt x="866" y="1315"/>
                    <a:pt x="866" y="1318"/>
                  </a:cubicBezTo>
                  <a:cubicBezTo>
                    <a:pt x="865" y="1316"/>
                    <a:pt x="862" y="1317"/>
                    <a:pt x="859" y="1317"/>
                  </a:cubicBezTo>
                  <a:cubicBezTo>
                    <a:pt x="857" y="1317"/>
                    <a:pt x="850" y="1318"/>
                    <a:pt x="847" y="1319"/>
                  </a:cubicBezTo>
                  <a:cubicBezTo>
                    <a:pt x="844" y="1321"/>
                    <a:pt x="843" y="1322"/>
                    <a:pt x="840" y="1323"/>
                  </a:cubicBezTo>
                  <a:cubicBezTo>
                    <a:pt x="836" y="1324"/>
                    <a:pt x="832" y="1323"/>
                    <a:pt x="827" y="1324"/>
                  </a:cubicBezTo>
                  <a:cubicBezTo>
                    <a:pt x="823" y="1325"/>
                    <a:pt x="818" y="1326"/>
                    <a:pt x="813" y="1327"/>
                  </a:cubicBezTo>
                  <a:cubicBezTo>
                    <a:pt x="808" y="1329"/>
                    <a:pt x="803" y="1329"/>
                    <a:pt x="800" y="1329"/>
                  </a:cubicBezTo>
                  <a:cubicBezTo>
                    <a:pt x="797" y="1330"/>
                    <a:pt x="794" y="1329"/>
                    <a:pt x="792" y="1329"/>
                  </a:cubicBezTo>
                  <a:cubicBezTo>
                    <a:pt x="790" y="1329"/>
                    <a:pt x="790" y="1330"/>
                    <a:pt x="787" y="1331"/>
                  </a:cubicBezTo>
                  <a:cubicBezTo>
                    <a:pt x="785" y="1331"/>
                    <a:pt x="785" y="1330"/>
                    <a:pt x="782" y="1330"/>
                  </a:cubicBezTo>
                  <a:cubicBezTo>
                    <a:pt x="781" y="1331"/>
                    <a:pt x="778" y="1333"/>
                    <a:pt x="777" y="1333"/>
                  </a:cubicBezTo>
                  <a:cubicBezTo>
                    <a:pt x="774" y="1333"/>
                    <a:pt x="771" y="1330"/>
                    <a:pt x="769" y="1332"/>
                  </a:cubicBezTo>
                  <a:cubicBezTo>
                    <a:pt x="767" y="1336"/>
                    <a:pt x="778" y="1331"/>
                    <a:pt x="775" y="1336"/>
                  </a:cubicBezTo>
                  <a:cubicBezTo>
                    <a:pt x="763" y="1338"/>
                    <a:pt x="758" y="1334"/>
                    <a:pt x="750" y="1338"/>
                  </a:cubicBezTo>
                  <a:cubicBezTo>
                    <a:pt x="747" y="1337"/>
                    <a:pt x="752" y="1335"/>
                    <a:pt x="749" y="1335"/>
                  </a:cubicBezTo>
                  <a:cubicBezTo>
                    <a:pt x="747" y="1337"/>
                    <a:pt x="740" y="1337"/>
                    <a:pt x="735" y="1337"/>
                  </a:cubicBezTo>
                  <a:cubicBezTo>
                    <a:pt x="731" y="1338"/>
                    <a:pt x="727" y="1338"/>
                    <a:pt x="723" y="1338"/>
                  </a:cubicBezTo>
                  <a:cubicBezTo>
                    <a:pt x="720" y="1337"/>
                    <a:pt x="716" y="1337"/>
                    <a:pt x="713" y="1337"/>
                  </a:cubicBezTo>
                  <a:cubicBezTo>
                    <a:pt x="713" y="1334"/>
                    <a:pt x="723" y="1338"/>
                    <a:pt x="721" y="1334"/>
                  </a:cubicBezTo>
                  <a:cubicBezTo>
                    <a:pt x="714" y="1332"/>
                    <a:pt x="707" y="1335"/>
                    <a:pt x="700" y="1334"/>
                  </a:cubicBezTo>
                  <a:cubicBezTo>
                    <a:pt x="696" y="1334"/>
                    <a:pt x="692" y="1330"/>
                    <a:pt x="688" y="1332"/>
                  </a:cubicBezTo>
                  <a:cubicBezTo>
                    <a:pt x="684" y="1333"/>
                    <a:pt x="692" y="1335"/>
                    <a:pt x="693" y="1336"/>
                  </a:cubicBezTo>
                  <a:cubicBezTo>
                    <a:pt x="691" y="1338"/>
                    <a:pt x="685" y="1336"/>
                    <a:pt x="680" y="1336"/>
                  </a:cubicBezTo>
                  <a:cubicBezTo>
                    <a:pt x="677" y="1336"/>
                    <a:pt x="677" y="1338"/>
                    <a:pt x="674" y="1338"/>
                  </a:cubicBezTo>
                  <a:cubicBezTo>
                    <a:pt x="674" y="1338"/>
                    <a:pt x="671" y="1335"/>
                    <a:pt x="669" y="1335"/>
                  </a:cubicBezTo>
                  <a:cubicBezTo>
                    <a:pt x="668" y="1334"/>
                    <a:pt x="666" y="1335"/>
                    <a:pt x="664" y="1335"/>
                  </a:cubicBezTo>
                  <a:cubicBezTo>
                    <a:pt x="663" y="1334"/>
                    <a:pt x="662" y="1334"/>
                    <a:pt x="663" y="1333"/>
                  </a:cubicBezTo>
                  <a:cubicBezTo>
                    <a:pt x="673" y="1334"/>
                    <a:pt x="682" y="1337"/>
                    <a:pt x="684" y="1330"/>
                  </a:cubicBezTo>
                  <a:cubicBezTo>
                    <a:pt x="678" y="1331"/>
                    <a:pt x="673" y="1330"/>
                    <a:pt x="668" y="1330"/>
                  </a:cubicBezTo>
                  <a:cubicBezTo>
                    <a:pt x="663" y="1330"/>
                    <a:pt x="657" y="1329"/>
                    <a:pt x="652" y="1328"/>
                  </a:cubicBezTo>
                  <a:cubicBezTo>
                    <a:pt x="646" y="1327"/>
                    <a:pt x="641" y="1327"/>
                    <a:pt x="635" y="1326"/>
                  </a:cubicBezTo>
                  <a:cubicBezTo>
                    <a:pt x="630" y="1325"/>
                    <a:pt x="624" y="1324"/>
                    <a:pt x="618" y="1323"/>
                  </a:cubicBezTo>
                  <a:cubicBezTo>
                    <a:pt x="614" y="1325"/>
                    <a:pt x="623" y="1328"/>
                    <a:pt x="621" y="1332"/>
                  </a:cubicBezTo>
                  <a:cubicBezTo>
                    <a:pt x="611" y="1330"/>
                    <a:pt x="611" y="1330"/>
                    <a:pt x="611" y="1330"/>
                  </a:cubicBezTo>
                  <a:cubicBezTo>
                    <a:pt x="611" y="1328"/>
                    <a:pt x="615" y="1330"/>
                    <a:pt x="614" y="1327"/>
                  </a:cubicBezTo>
                  <a:cubicBezTo>
                    <a:pt x="607" y="1327"/>
                    <a:pt x="601" y="1325"/>
                    <a:pt x="594" y="1324"/>
                  </a:cubicBezTo>
                  <a:cubicBezTo>
                    <a:pt x="588" y="1322"/>
                    <a:pt x="581" y="1321"/>
                    <a:pt x="575" y="1318"/>
                  </a:cubicBezTo>
                  <a:cubicBezTo>
                    <a:pt x="569" y="1316"/>
                    <a:pt x="563" y="1315"/>
                    <a:pt x="558" y="1313"/>
                  </a:cubicBezTo>
                  <a:cubicBezTo>
                    <a:pt x="552" y="1312"/>
                    <a:pt x="546" y="1310"/>
                    <a:pt x="541" y="1310"/>
                  </a:cubicBezTo>
                  <a:cubicBezTo>
                    <a:pt x="542" y="1308"/>
                    <a:pt x="537" y="1307"/>
                    <a:pt x="539" y="1305"/>
                  </a:cubicBezTo>
                  <a:cubicBezTo>
                    <a:pt x="542" y="1306"/>
                    <a:pt x="546" y="1308"/>
                    <a:pt x="545" y="1305"/>
                  </a:cubicBezTo>
                  <a:cubicBezTo>
                    <a:pt x="540" y="1302"/>
                    <a:pt x="533" y="1301"/>
                    <a:pt x="528" y="1299"/>
                  </a:cubicBezTo>
                  <a:cubicBezTo>
                    <a:pt x="524" y="1298"/>
                    <a:pt x="519" y="1298"/>
                    <a:pt x="517" y="1298"/>
                  </a:cubicBezTo>
                  <a:cubicBezTo>
                    <a:pt x="515" y="1298"/>
                    <a:pt x="512" y="1296"/>
                    <a:pt x="510" y="1296"/>
                  </a:cubicBezTo>
                  <a:cubicBezTo>
                    <a:pt x="509" y="1295"/>
                    <a:pt x="506" y="1296"/>
                    <a:pt x="505" y="1296"/>
                  </a:cubicBezTo>
                  <a:cubicBezTo>
                    <a:pt x="503" y="1295"/>
                    <a:pt x="501" y="1294"/>
                    <a:pt x="499" y="1293"/>
                  </a:cubicBezTo>
                  <a:cubicBezTo>
                    <a:pt x="495" y="1292"/>
                    <a:pt x="495" y="1294"/>
                    <a:pt x="493" y="1293"/>
                  </a:cubicBezTo>
                  <a:cubicBezTo>
                    <a:pt x="488" y="1291"/>
                    <a:pt x="484" y="1288"/>
                    <a:pt x="479" y="1285"/>
                  </a:cubicBezTo>
                  <a:cubicBezTo>
                    <a:pt x="475" y="1284"/>
                    <a:pt x="481" y="1289"/>
                    <a:pt x="475" y="1287"/>
                  </a:cubicBezTo>
                  <a:cubicBezTo>
                    <a:pt x="474" y="1284"/>
                    <a:pt x="473" y="1283"/>
                    <a:pt x="469" y="1281"/>
                  </a:cubicBezTo>
                  <a:cubicBezTo>
                    <a:pt x="468" y="1280"/>
                    <a:pt x="468" y="1279"/>
                    <a:pt x="467" y="1278"/>
                  </a:cubicBezTo>
                  <a:cubicBezTo>
                    <a:pt x="465" y="1277"/>
                    <a:pt x="464" y="1277"/>
                    <a:pt x="463" y="1277"/>
                  </a:cubicBezTo>
                  <a:cubicBezTo>
                    <a:pt x="459" y="1275"/>
                    <a:pt x="454" y="1270"/>
                    <a:pt x="451" y="1269"/>
                  </a:cubicBezTo>
                  <a:cubicBezTo>
                    <a:pt x="448" y="1267"/>
                    <a:pt x="442" y="1266"/>
                    <a:pt x="438" y="1264"/>
                  </a:cubicBezTo>
                  <a:cubicBezTo>
                    <a:pt x="437" y="1263"/>
                    <a:pt x="437" y="1262"/>
                    <a:pt x="436" y="1262"/>
                  </a:cubicBezTo>
                  <a:cubicBezTo>
                    <a:pt x="435" y="1261"/>
                    <a:pt x="434" y="1262"/>
                    <a:pt x="431" y="1260"/>
                  </a:cubicBezTo>
                  <a:cubicBezTo>
                    <a:pt x="429" y="1259"/>
                    <a:pt x="429" y="1257"/>
                    <a:pt x="427" y="1256"/>
                  </a:cubicBezTo>
                  <a:cubicBezTo>
                    <a:pt x="425" y="1255"/>
                    <a:pt x="425" y="1257"/>
                    <a:pt x="423" y="1256"/>
                  </a:cubicBezTo>
                  <a:cubicBezTo>
                    <a:pt x="423" y="1256"/>
                    <a:pt x="421" y="1250"/>
                    <a:pt x="418" y="1250"/>
                  </a:cubicBezTo>
                  <a:cubicBezTo>
                    <a:pt x="415" y="1251"/>
                    <a:pt x="420" y="1256"/>
                    <a:pt x="415" y="1254"/>
                  </a:cubicBezTo>
                  <a:cubicBezTo>
                    <a:pt x="410" y="1250"/>
                    <a:pt x="408" y="1246"/>
                    <a:pt x="404" y="1244"/>
                  </a:cubicBezTo>
                  <a:cubicBezTo>
                    <a:pt x="399" y="1241"/>
                    <a:pt x="396" y="1242"/>
                    <a:pt x="394" y="1240"/>
                  </a:cubicBezTo>
                  <a:cubicBezTo>
                    <a:pt x="393" y="1239"/>
                    <a:pt x="396" y="1238"/>
                    <a:pt x="394" y="1237"/>
                  </a:cubicBezTo>
                  <a:cubicBezTo>
                    <a:pt x="394" y="1237"/>
                    <a:pt x="389" y="1239"/>
                    <a:pt x="388" y="1236"/>
                  </a:cubicBezTo>
                  <a:cubicBezTo>
                    <a:pt x="387" y="1233"/>
                    <a:pt x="389" y="1235"/>
                    <a:pt x="390" y="1233"/>
                  </a:cubicBezTo>
                  <a:cubicBezTo>
                    <a:pt x="388" y="1231"/>
                    <a:pt x="385" y="1229"/>
                    <a:pt x="382" y="1227"/>
                  </a:cubicBezTo>
                  <a:cubicBezTo>
                    <a:pt x="380" y="1226"/>
                    <a:pt x="377" y="1224"/>
                    <a:pt x="374" y="1222"/>
                  </a:cubicBezTo>
                  <a:cubicBezTo>
                    <a:pt x="369" y="1218"/>
                    <a:pt x="364" y="1214"/>
                    <a:pt x="360" y="1210"/>
                  </a:cubicBezTo>
                  <a:cubicBezTo>
                    <a:pt x="356" y="1206"/>
                    <a:pt x="352" y="1203"/>
                    <a:pt x="348" y="1203"/>
                  </a:cubicBezTo>
                  <a:cubicBezTo>
                    <a:pt x="349" y="1204"/>
                    <a:pt x="351" y="1205"/>
                    <a:pt x="350" y="1205"/>
                  </a:cubicBezTo>
                  <a:cubicBezTo>
                    <a:pt x="348" y="1201"/>
                    <a:pt x="342" y="1200"/>
                    <a:pt x="339" y="1197"/>
                  </a:cubicBezTo>
                  <a:cubicBezTo>
                    <a:pt x="336" y="1195"/>
                    <a:pt x="336" y="1193"/>
                    <a:pt x="333" y="1190"/>
                  </a:cubicBezTo>
                  <a:cubicBezTo>
                    <a:pt x="330" y="1188"/>
                    <a:pt x="329" y="1189"/>
                    <a:pt x="326" y="1186"/>
                  </a:cubicBezTo>
                  <a:cubicBezTo>
                    <a:pt x="327" y="1185"/>
                    <a:pt x="329" y="1186"/>
                    <a:pt x="330" y="1185"/>
                  </a:cubicBezTo>
                  <a:cubicBezTo>
                    <a:pt x="326" y="1182"/>
                    <a:pt x="324" y="1181"/>
                    <a:pt x="320" y="1179"/>
                  </a:cubicBezTo>
                  <a:cubicBezTo>
                    <a:pt x="318" y="1177"/>
                    <a:pt x="318" y="1175"/>
                    <a:pt x="315" y="1173"/>
                  </a:cubicBezTo>
                  <a:cubicBezTo>
                    <a:pt x="308" y="1166"/>
                    <a:pt x="297" y="1159"/>
                    <a:pt x="291" y="1152"/>
                  </a:cubicBezTo>
                  <a:cubicBezTo>
                    <a:pt x="289" y="1148"/>
                    <a:pt x="287" y="1144"/>
                    <a:pt x="284" y="1141"/>
                  </a:cubicBezTo>
                  <a:cubicBezTo>
                    <a:pt x="284" y="1142"/>
                    <a:pt x="282" y="1142"/>
                    <a:pt x="282" y="1141"/>
                  </a:cubicBezTo>
                  <a:cubicBezTo>
                    <a:pt x="281" y="1141"/>
                    <a:pt x="279" y="1139"/>
                    <a:pt x="279" y="1138"/>
                  </a:cubicBezTo>
                  <a:cubicBezTo>
                    <a:pt x="276" y="1135"/>
                    <a:pt x="274" y="1130"/>
                    <a:pt x="271" y="1126"/>
                  </a:cubicBezTo>
                  <a:cubicBezTo>
                    <a:pt x="269" y="1124"/>
                    <a:pt x="266" y="1122"/>
                    <a:pt x="264" y="1119"/>
                  </a:cubicBezTo>
                  <a:cubicBezTo>
                    <a:pt x="261" y="1116"/>
                    <a:pt x="259" y="1111"/>
                    <a:pt x="257" y="1109"/>
                  </a:cubicBezTo>
                  <a:cubicBezTo>
                    <a:pt x="255" y="1107"/>
                    <a:pt x="252" y="1105"/>
                    <a:pt x="251" y="1104"/>
                  </a:cubicBezTo>
                  <a:cubicBezTo>
                    <a:pt x="250" y="1103"/>
                    <a:pt x="250" y="1102"/>
                    <a:pt x="249" y="1101"/>
                  </a:cubicBezTo>
                  <a:cubicBezTo>
                    <a:pt x="248" y="1099"/>
                    <a:pt x="247" y="1097"/>
                    <a:pt x="245" y="1096"/>
                  </a:cubicBezTo>
                  <a:cubicBezTo>
                    <a:pt x="244" y="1094"/>
                    <a:pt x="242" y="1092"/>
                    <a:pt x="240" y="1090"/>
                  </a:cubicBezTo>
                  <a:cubicBezTo>
                    <a:pt x="237" y="1086"/>
                    <a:pt x="234" y="1082"/>
                    <a:pt x="231" y="1078"/>
                  </a:cubicBezTo>
                  <a:cubicBezTo>
                    <a:pt x="230" y="1077"/>
                    <a:pt x="229" y="1075"/>
                    <a:pt x="228" y="1073"/>
                  </a:cubicBezTo>
                  <a:cubicBezTo>
                    <a:pt x="227" y="1072"/>
                    <a:pt x="226" y="1070"/>
                    <a:pt x="225" y="1068"/>
                  </a:cubicBezTo>
                  <a:cubicBezTo>
                    <a:pt x="223" y="1065"/>
                    <a:pt x="222" y="1061"/>
                    <a:pt x="219" y="1058"/>
                  </a:cubicBezTo>
                  <a:cubicBezTo>
                    <a:pt x="216" y="1053"/>
                    <a:pt x="212" y="1050"/>
                    <a:pt x="209" y="1045"/>
                  </a:cubicBezTo>
                  <a:cubicBezTo>
                    <a:pt x="208" y="1042"/>
                    <a:pt x="207" y="1039"/>
                    <a:pt x="206" y="1036"/>
                  </a:cubicBezTo>
                  <a:cubicBezTo>
                    <a:pt x="204" y="1034"/>
                    <a:pt x="202" y="1033"/>
                    <a:pt x="200" y="1030"/>
                  </a:cubicBezTo>
                  <a:cubicBezTo>
                    <a:pt x="198" y="1027"/>
                    <a:pt x="196" y="1024"/>
                    <a:pt x="195" y="1021"/>
                  </a:cubicBezTo>
                  <a:cubicBezTo>
                    <a:pt x="193" y="1017"/>
                    <a:pt x="191" y="1013"/>
                    <a:pt x="189" y="1010"/>
                  </a:cubicBezTo>
                  <a:cubicBezTo>
                    <a:pt x="186" y="1002"/>
                    <a:pt x="183" y="994"/>
                    <a:pt x="180" y="987"/>
                  </a:cubicBezTo>
                  <a:cubicBezTo>
                    <a:pt x="179" y="985"/>
                    <a:pt x="176" y="983"/>
                    <a:pt x="175" y="981"/>
                  </a:cubicBezTo>
                  <a:cubicBezTo>
                    <a:pt x="173" y="977"/>
                    <a:pt x="172" y="968"/>
                    <a:pt x="168" y="971"/>
                  </a:cubicBezTo>
                  <a:cubicBezTo>
                    <a:pt x="168" y="973"/>
                    <a:pt x="169" y="975"/>
                    <a:pt x="170" y="977"/>
                  </a:cubicBezTo>
                  <a:cubicBezTo>
                    <a:pt x="171" y="979"/>
                    <a:pt x="172" y="981"/>
                    <a:pt x="172" y="982"/>
                  </a:cubicBezTo>
                  <a:cubicBezTo>
                    <a:pt x="174" y="986"/>
                    <a:pt x="177" y="990"/>
                    <a:pt x="179" y="994"/>
                  </a:cubicBezTo>
                  <a:cubicBezTo>
                    <a:pt x="181" y="998"/>
                    <a:pt x="182" y="1001"/>
                    <a:pt x="184" y="1005"/>
                  </a:cubicBezTo>
                  <a:cubicBezTo>
                    <a:pt x="185" y="1008"/>
                    <a:pt x="187" y="1011"/>
                    <a:pt x="189" y="1015"/>
                  </a:cubicBezTo>
                  <a:cubicBezTo>
                    <a:pt x="192" y="1021"/>
                    <a:pt x="195" y="1028"/>
                    <a:pt x="198" y="1032"/>
                  </a:cubicBezTo>
                  <a:cubicBezTo>
                    <a:pt x="200" y="1034"/>
                    <a:pt x="201" y="1034"/>
                    <a:pt x="203" y="1036"/>
                  </a:cubicBezTo>
                  <a:cubicBezTo>
                    <a:pt x="203" y="1038"/>
                    <a:pt x="203" y="1041"/>
                    <a:pt x="204" y="1042"/>
                  </a:cubicBezTo>
                  <a:cubicBezTo>
                    <a:pt x="206" y="1047"/>
                    <a:pt x="210" y="1052"/>
                    <a:pt x="211" y="1053"/>
                  </a:cubicBezTo>
                  <a:cubicBezTo>
                    <a:pt x="212" y="1054"/>
                    <a:pt x="211" y="1056"/>
                    <a:pt x="212" y="1058"/>
                  </a:cubicBezTo>
                  <a:cubicBezTo>
                    <a:pt x="212" y="1058"/>
                    <a:pt x="214" y="1058"/>
                    <a:pt x="214" y="1058"/>
                  </a:cubicBezTo>
                  <a:cubicBezTo>
                    <a:pt x="215" y="1059"/>
                    <a:pt x="216" y="1061"/>
                    <a:pt x="217" y="1062"/>
                  </a:cubicBezTo>
                  <a:cubicBezTo>
                    <a:pt x="219" y="1065"/>
                    <a:pt x="222" y="1070"/>
                    <a:pt x="224" y="1073"/>
                  </a:cubicBezTo>
                  <a:cubicBezTo>
                    <a:pt x="226" y="1077"/>
                    <a:pt x="227" y="1080"/>
                    <a:pt x="226" y="1081"/>
                  </a:cubicBezTo>
                  <a:cubicBezTo>
                    <a:pt x="221" y="1077"/>
                    <a:pt x="218" y="1069"/>
                    <a:pt x="215" y="1065"/>
                  </a:cubicBezTo>
                  <a:cubicBezTo>
                    <a:pt x="212" y="1060"/>
                    <a:pt x="209" y="1057"/>
                    <a:pt x="206" y="1052"/>
                  </a:cubicBezTo>
                  <a:cubicBezTo>
                    <a:pt x="205" y="1051"/>
                    <a:pt x="205" y="1050"/>
                    <a:pt x="205" y="1049"/>
                  </a:cubicBezTo>
                  <a:cubicBezTo>
                    <a:pt x="202" y="1045"/>
                    <a:pt x="199" y="1039"/>
                    <a:pt x="196" y="1033"/>
                  </a:cubicBezTo>
                  <a:cubicBezTo>
                    <a:pt x="195" y="1032"/>
                    <a:pt x="194" y="1030"/>
                    <a:pt x="193" y="1029"/>
                  </a:cubicBezTo>
                  <a:cubicBezTo>
                    <a:pt x="192" y="1027"/>
                    <a:pt x="192" y="1026"/>
                    <a:pt x="191" y="1024"/>
                  </a:cubicBezTo>
                  <a:cubicBezTo>
                    <a:pt x="189" y="1022"/>
                    <a:pt x="188" y="1019"/>
                    <a:pt x="186" y="1017"/>
                  </a:cubicBezTo>
                  <a:cubicBezTo>
                    <a:pt x="183" y="1011"/>
                    <a:pt x="182" y="1006"/>
                    <a:pt x="179" y="1001"/>
                  </a:cubicBezTo>
                  <a:cubicBezTo>
                    <a:pt x="177" y="997"/>
                    <a:pt x="174" y="993"/>
                    <a:pt x="171" y="988"/>
                  </a:cubicBezTo>
                  <a:cubicBezTo>
                    <a:pt x="169" y="983"/>
                    <a:pt x="167" y="978"/>
                    <a:pt x="166" y="975"/>
                  </a:cubicBezTo>
                  <a:cubicBezTo>
                    <a:pt x="165" y="972"/>
                    <a:pt x="163" y="970"/>
                    <a:pt x="161" y="968"/>
                  </a:cubicBezTo>
                  <a:cubicBezTo>
                    <a:pt x="160" y="965"/>
                    <a:pt x="159" y="958"/>
                    <a:pt x="156" y="960"/>
                  </a:cubicBezTo>
                  <a:cubicBezTo>
                    <a:pt x="158" y="966"/>
                    <a:pt x="159" y="972"/>
                    <a:pt x="162" y="978"/>
                  </a:cubicBezTo>
                  <a:cubicBezTo>
                    <a:pt x="164" y="981"/>
                    <a:pt x="166" y="982"/>
                    <a:pt x="167" y="984"/>
                  </a:cubicBezTo>
                  <a:cubicBezTo>
                    <a:pt x="168" y="986"/>
                    <a:pt x="167" y="988"/>
                    <a:pt x="169" y="990"/>
                  </a:cubicBezTo>
                  <a:cubicBezTo>
                    <a:pt x="171" y="996"/>
                    <a:pt x="175" y="1001"/>
                    <a:pt x="178" y="1007"/>
                  </a:cubicBezTo>
                  <a:cubicBezTo>
                    <a:pt x="180" y="1012"/>
                    <a:pt x="183" y="1017"/>
                    <a:pt x="185" y="1022"/>
                  </a:cubicBezTo>
                  <a:cubicBezTo>
                    <a:pt x="188" y="1027"/>
                    <a:pt x="190" y="1032"/>
                    <a:pt x="192" y="1036"/>
                  </a:cubicBezTo>
                  <a:cubicBezTo>
                    <a:pt x="195" y="1041"/>
                    <a:pt x="197" y="1046"/>
                    <a:pt x="200" y="1050"/>
                  </a:cubicBezTo>
                  <a:cubicBezTo>
                    <a:pt x="201" y="1052"/>
                    <a:pt x="202" y="1054"/>
                    <a:pt x="203" y="1056"/>
                  </a:cubicBezTo>
                  <a:cubicBezTo>
                    <a:pt x="204" y="1058"/>
                    <a:pt x="205" y="1059"/>
                    <a:pt x="207" y="1061"/>
                  </a:cubicBezTo>
                  <a:cubicBezTo>
                    <a:pt x="208" y="1063"/>
                    <a:pt x="210" y="1063"/>
                    <a:pt x="211" y="1065"/>
                  </a:cubicBezTo>
                  <a:cubicBezTo>
                    <a:pt x="213" y="1068"/>
                    <a:pt x="213" y="1072"/>
                    <a:pt x="215" y="1076"/>
                  </a:cubicBezTo>
                  <a:cubicBezTo>
                    <a:pt x="217" y="1079"/>
                    <a:pt x="220" y="1082"/>
                    <a:pt x="223" y="1086"/>
                  </a:cubicBezTo>
                  <a:cubicBezTo>
                    <a:pt x="225" y="1088"/>
                    <a:pt x="227" y="1092"/>
                    <a:pt x="229" y="1095"/>
                  </a:cubicBezTo>
                  <a:cubicBezTo>
                    <a:pt x="232" y="1099"/>
                    <a:pt x="234" y="1102"/>
                    <a:pt x="237" y="1106"/>
                  </a:cubicBezTo>
                  <a:cubicBezTo>
                    <a:pt x="240" y="1110"/>
                    <a:pt x="243" y="1114"/>
                    <a:pt x="246" y="1118"/>
                  </a:cubicBezTo>
                  <a:cubicBezTo>
                    <a:pt x="249" y="1122"/>
                    <a:pt x="252" y="1126"/>
                    <a:pt x="255" y="1130"/>
                  </a:cubicBezTo>
                  <a:cubicBezTo>
                    <a:pt x="257" y="1132"/>
                    <a:pt x="258" y="1132"/>
                    <a:pt x="260" y="1134"/>
                  </a:cubicBezTo>
                  <a:cubicBezTo>
                    <a:pt x="265" y="1141"/>
                    <a:pt x="269" y="1147"/>
                    <a:pt x="274" y="1152"/>
                  </a:cubicBezTo>
                  <a:cubicBezTo>
                    <a:pt x="280" y="1158"/>
                    <a:pt x="282" y="1160"/>
                    <a:pt x="286" y="1165"/>
                  </a:cubicBezTo>
                  <a:cubicBezTo>
                    <a:pt x="288" y="1167"/>
                    <a:pt x="291" y="1168"/>
                    <a:pt x="292" y="1170"/>
                  </a:cubicBezTo>
                  <a:cubicBezTo>
                    <a:pt x="294" y="1172"/>
                    <a:pt x="294" y="1174"/>
                    <a:pt x="296" y="1176"/>
                  </a:cubicBezTo>
                  <a:cubicBezTo>
                    <a:pt x="297" y="1177"/>
                    <a:pt x="299" y="1177"/>
                    <a:pt x="301" y="1179"/>
                  </a:cubicBezTo>
                  <a:cubicBezTo>
                    <a:pt x="301" y="1179"/>
                    <a:pt x="303" y="1181"/>
                    <a:pt x="304" y="1183"/>
                  </a:cubicBezTo>
                  <a:cubicBezTo>
                    <a:pt x="306" y="1184"/>
                    <a:pt x="306" y="1183"/>
                    <a:pt x="308" y="1185"/>
                  </a:cubicBezTo>
                  <a:cubicBezTo>
                    <a:pt x="310" y="1188"/>
                    <a:pt x="312" y="1192"/>
                    <a:pt x="315" y="1195"/>
                  </a:cubicBezTo>
                  <a:cubicBezTo>
                    <a:pt x="318" y="1199"/>
                    <a:pt x="325" y="1203"/>
                    <a:pt x="330" y="1208"/>
                  </a:cubicBezTo>
                  <a:cubicBezTo>
                    <a:pt x="332" y="1210"/>
                    <a:pt x="334" y="1213"/>
                    <a:pt x="335" y="1214"/>
                  </a:cubicBezTo>
                  <a:cubicBezTo>
                    <a:pt x="338" y="1217"/>
                    <a:pt x="343" y="1221"/>
                    <a:pt x="344" y="1221"/>
                  </a:cubicBezTo>
                  <a:cubicBezTo>
                    <a:pt x="345" y="1222"/>
                    <a:pt x="347" y="1226"/>
                    <a:pt x="351" y="1228"/>
                  </a:cubicBezTo>
                  <a:cubicBezTo>
                    <a:pt x="353" y="1229"/>
                    <a:pt x="355" y="1228"/>
                    <a:pt x="357" y="1229"/>
                  </a:cubicBezTo>
                  <a:cubicBezTo>
                    <a:pt x="360" y="1231"/>
                    <a:pt x="360" y="1233"/>
                    <a:pt x="363" y="1235"/>
                  </a:cubicBezTo>
                  <a:cubicBezTo>
                    <a:pt x="367" y="1237"/>
                    <a:pt x="371" y="1239"/>
                    <a:pt x="376" y="1241"/>
                  </a:cubicBezTo>
                  <a:cubicBezTo>
                    <a:pt x="382" y="1245"/>
                    <a:pt x="387" y="1251"/>
                    <a:pt x="394" y="1256"/>
                  </a:cubicBezTo>
                  <a:cubicBezTo>
                    <a:pt x="397" y="1258"/>
                    <a:pt x="400" y="1258"/>
                    <a:pt x="403" y="1260"/>
                  </a:cubicBezTo>
                  <a:cubicBezTo>
                    <a:pt x="405" y="1261"/>
                    <a:pt x="408" y="1264"/>
                    <a:pt x="410" y="1266"/>
                  </a:cubicBezTo>
                  <a:cubicBezTo>
                    <a:pt x="420" y="1273"/>
                    <a:pt x="432" y="1277"/>
                    <a:pt x="441" y="1283"/>
                  </a:cubicBezTo>
                  <a:cubicBezTo>
                    <a:pt x="443" y="1284"/>
                    <a:pt x="445" y="1287"/>
                    <a:pt x="447" y="1288"/>
                  </a:cubicBezTo>
                  <a:cubicBezTo>
                    <a:pt x="451" y="1290"/>
                    <a:pt x="455" y="1291"/>
                    <a:pt x="460" y="1294"/>
                  </a:cubicBezTo>
                  <a:cubicBezTo>
                    <a:pt x="462" y="1295"/>
                    <a:pt x="464" y="1297"/>
                    <a:pt x="467" y="1298"/>
                  </a:cubicBezTo>
                  <a:cubicBezTo>
                    <a:pt x="469" y="1299"/>
                    <a:pt x="472" y="1299"/>
                    <a:pt x="474" y="1300"/>
                  </a:cubicBezTo>
                  <a:cubicBezTo>
                    <a:pt x="479" y="1303"/>
                    <a:pt x="486" y="1307"/>
                    <a:pt x="490" y="1309"/>
                  </a:cubicBezTo>
                  <a:cubicBezTo>
                    <a:pt x="497" y="1314"/>
                    <a:pt x="499" y="1311"/>
                    <a:pt x="505" y="1313"/>
                  </a:cubicBezTo>
                  <a:cubicBezTo>
                    <a:pt x="506" y="1314"/>
                    <a:pt x="510" y="1316"/>
                    <a:pt x="514" y="1317"/>
                  </a:cubicBezTo>
                  <a:cubicBezTo>
                    <a:pt x="517" y="1318"/>
                    <a:pt x="521" y="1320"/>
                    <a:pt x="524" y="1321"/>
                  </a:cubicBezTo>
                  <a:cubicBezTo>
                    <a:pt x="527" y="1321"/>
                    <a:pt x="529" y="1320"/>
                    <a:pt x="531" y="1321"/>
                  </a:cubicBezTo>
                  <a:cubicBezTo>
                    <a:pt x="541" y="1323"/>
                    <a:pt x="543" y="1327"/>
                    <a:pt x="548" y="1329"/>
                  </a:cubicBezTo>
                  <a:cubicBezTo>
                    <a:pt x="552" y="1330"/>
                    <a:pt x="556" y="1329"/>
                    <a:pt x="559" y="1330"/>
                  </a:cubicBezTo>
                  <a:cubicBezTo>
                    <a:pt x="562" y="1331"/>
                    <a:pt x="565" y="1333"/>
                    <a:pt x="568" y="1334"/>
                  </a:cubicBezTo>
                  <a:cubicBezTo>
                    <a:pt x="571" y="1335"/>
                    <a:pt x="574" y="1334"/>
                    <a:pt x="576" y="1335"/>
                  </a:cubicBezTo>
                  <a:cubicBezTo>
                    <a:pt x="578" y="1335"/>
                    <a:pt x="579" y="1337"/>
                    <a:pt x="582" y="1337"/>
                  </a:cubicBezTo>
                  <a:cubicBezTo>
                    <a:pt x="587" y="1338"/>
                    <a:pt x="596" y="1339"/>
                    <a:pt x="601" y="1341"/>
                  </a:cubicBezTo>
                  <a:cubicBezTo>
                    <a:pt x="603" y="1341"/>
                    <a:pt x="605" y="1343"/>
                    <a:pt x="607" y="1344"/>
                  </a:cubicBezTo>
                  <a:cubicBezTo>
                    <a:pt x="609" y="1344"/>
                    <a:pt x="612" y="1344"/>
                    <a:pt x="615" y="1345"/>
                  </a:cubicBezTo>
                  <a:cubicBezTo>
                    <a:pt x="618" y="1345"/>
                    <a:pt x="620" y="1347"/>
                    <a:pt x="622" y="1347"/>
                  </a:cubicBezTo>
                  <a:cubicBezTo>
                    <a:pt x="621" y="1347"/>
                    <a:pt x="626" y="1347"/>
                    <a:pt x="627" y="1347"/>
                  </a:cubicBezTo>
                  <a:cubicBezTo>
                    <a:pt x="629" y="1347"/>
                    <a:pt x="631" y="1347"/>
                    <a:pt x="634" y="1348"/>
                  </a:cubicBezTo>
                  <a:cubicBezTo>
                    <a:pt x="637" y="1348"/>
                    <a:pt x="640" y="1348"/>
                    <a:pt x="642" y="1349"/>
                  </a:cubicBezTo>
                  <a:cubicBezTo>
                    <a:pt x="642" y="1349"/>
                    <a:pt x="641" y="1350"/>
                    <a:pt x="641" y="1351"/>
                  </a:cubicBezTo>
                  <a:cubicBezTo>
                    <a:pt x="644" y="1352"/>
                    <a:pt x="657" y="1351"/>
                    <a:pt x="656" y="1351"/>
                  </a:cubicBezTo>
                  <a:cubicBezTo>
                    <a:pt x="659" y="1352"/>
                    <a:pt x="661" y="1354"/>
                    <a:pt x="664" y="1354"/>
                  </a:cubicBezTo>
                  <a:cubicBezTo>
                    <a:pt x="664" y="1354"/>
                    <a:pt x="667" y="1352"/>
                    <a:pt x="668" y="1352"/>
                  </a:cubicBezTo>
                  <a:cubicBezTo>
                    <a:pt x="670" y="1352"/>
                    <a:pt x="670" y="1353"/>
                    <a:pt x="672" y="1353"/>
                  </a:cubicBezTo>
                  <a:cubicBezTo>
                    <a:pt x="672" y="1353"/>
                    <a:pt x="673" y="1352"/>
                    <a:pt x="675" y="1352"/>
                  </a:cubicBezTo>
                  <a:cubicBezTo>
                    <a:pt x="686" y="1353"/>
                    <a:pt x="694" y="1355"/>
                    <a:pt x="700" y="1355"/>
                  </a:cubicBezTo>
                  <a:cubicBezTo>
                    <a:pt x="702" y="1355"/>
                    <a:pt x="706" y="1353"/>
                    <a:pt x="708" y="1353"/>
                  </a:cubicBezTo>
                  <a:cubicBezTo>
                    <a:pt x="709" y="1353"/>
                    <a:pt x="710" y="1355"/>
                    <a:pt x="713" y="1355"/>
                  </a:cubicBezTo>
                  <a:cubicBezTo>
                    <a:pt x="716" y="1355"/>
                    <a:pt x="717" y="1354"/>
                    <a:pt x="720" y="1354"/>
                  </a:cubicBezTo>
                  <a:cubicBezTo>
                    <a:pt x="721" y="1354"/>
                    <a:pt x="724" y="1355"/>
                    <a:pt x="726" y="1355"/>
                  </a:cubicBezTo>
                  <a:cubicBezTo>
                    <a:pt x="735" y="1356"/>
                    <a:pt x="739" y="1354"/>
                    <a:pt x="745" y="1353"/>
                  </a:cubicBezTo>
                  <a:cubicBezTo>
                    <a:pt x="747" y="1353"/>
                    <a:pt x="750" y="1355"/>
                    <a:pt x="753" y="1355"/>
                  </a:cubicBezTo>
                  <a:cubicBezTo>
                    <a:pt x="760" y="1354"/>
                    <a:pt x="757" y="1352"/>
                    <a:pt x="761" y="1354"/>
                  </a:cubicBezTo>
                  <a:cubicBezTo>
                    <a:pt x="763" y="1355"/>
                    <a:pt x="767" y="1354"/>
                    <a:pt x="772" y="1354"/>
                  </a:cubicBezTo>
                  <a:cubicBezTo>
                    <a:pt x="777" y="1353"/>
                    <a:pt x="782" y="1352"/>
                    <a:pt x="787" y="1352"/>
                  </a:cubicBezTo>
                  <a:cubicBezTo>
                    <a:pt x="793" y="1351"/>
                    <a:pt x="799" y="1352"/>
                    <a:pt x="803" y="1352"/>
                  </a:cubicBezTo>
                  <a:cubicBezTo>
                    <a:pt x="807" y="1351"/>
                    <a:pt x="810" y="1349"/>
                    <a:pt x="813" y="1348"/>
                  </a:cubicBezTo>
                  <a:cubicBezTo>
                    <a:pt x="822" y="1347"/>
                    <a:pt x="836" y="1344"/>
                    <a:pt x="846" y="1342"/>
                  </a:cubicBezTo>
                  <a:cubicBezTo>
                    <a:pt x="848" y="1342"/>
                    <a:pt x="851" y="1342"/>
                    <a:pt x="853" y="1342"/>
                  </a:cubicBezTo>
                  <a:cubicBezTo>
                    <a:pt x="858" y="1341"/>
                    <a:pt x="867" y="1339"/>
                    <a:pt x="870" y="1338"/>
                  </a:cubicBezTo>
                  <a:cubicBezTo>
                    <a:pt x="872" y="1337"/>
                    <a:pt x="873" y="1334"/>
                    <a:pt x="875" y="1333"/>
                  </a:cubicBezTo>
                  <a:cubicBezTo>
                    <a:pt x="879" y="1332"/>
                    <a:pt x="883" y="1333"/>
                    <a:pt x="888" y="1332"/>
                  </a:cubicBezTo>
                  <a:cubicBezTo>
                    <a:pt x="893" y="1331"/>
                    <a:pt x="899" y="1328"/>
                    <a:pt x="902" y="1327"/>
                  </a:cubicBezTo>
                  <a:cubicBezTo>
                    <a:pt x="904" y="1327"/>
                    <a:pt x="906" y="1328"/>
                    <a:pt x="907" y="1327"/>
                  </a:cubicBezTo>
                  <a:cubicBezTo>
                    <a:pt x="915" y="1326"/>
                    <a:pt x="920" y="1323"/>
                    <a:pt x="926" y="1321"/>
                  </a:cubicBezTo>
                  <a:cubicBezTo>
                    <a:pt x="928" y="1320"/>
                    <a:pt x="930" y="1319"/>
                    <a:pt x="932" y="1319"/>
                  </a:cubicBezTo>
                  <a:cubicBezTo>
                    <a:pt x="934" y="1318"/>
                    <a:pt x="935" y="1318"/>
                    <a:pt x="937" y="1317"/>
                  </a:cubicBezTo>
                  <a:cubicBezTo>
                    <a:pt x="941" y="1316"/>
                    <a:pt x="944" y="1316"/>
                    <a:pt x="946" y="1315"/>
                  </a:cubicBezTo>
                  <a:cubicBezTo>
                    <a:pt x="953" y="1312"/>
                    <a:pt x="959" y="1309"/>
                    <a:pt x="965" y="1305"/>
                  </a:cubicBezTo>
                  <a:cubicBezTo>
                    <a:pt x="968" y="1304"/>
                    <a:pt x="973" y="1304"/>
                    <a:pt x="976" y="1302"/>
                  </a:cubicBezTo>
                  <a:cubicBezTo>
                    <a:pt x="977" y="1301"/>
                    <a:pt x="979" y="1299"/>
                    <a:pt x="982" y="1298"/>
                  </a:cubicBezTo>
                  <a:cubicBezTo>
                    <a:pt x="984" y="1297"/>
                    <a:pt x="985" y="1298"/>
                    <a:pt x="987" y="1297"/>
                  </a:cubicBezTo>
                  <a:cubicBezTo>
                    <a:pt x="989" y="1297"/>
                    <a:pt x="992" y="1293"/>
                    <a:pt x="995" y="1292"/>
                  </a:cubicBezTo>
                  <a:cubicBezTo>
                    <a:pt x="999" y="1290"/>
                    <a:pt x="1002" y="1288"/>
                    <a:pt x="1006" y="1286"/>
                  </a:cubicBezTo>
                  <a:cubicBezTo>
                    <a:pt x="1012" y="1283"/>
                    <a:pt x="1029" y="1274"/>
                    <a:pt x="1032" y="1272"/>
                  </a:cubicBezTo>
                  <a:cubicBezTo>
                    <a:pt x="1033" y="1271"/>
                    <a:pt x="1032" y="1270"/>
                    <a:pt x="1035" y="1269"/>
                  </a:cubicBezTo>
                  <a:cubicBezTo>
                    <a:pt x="1036" y="1269"/>
                    <a:pt x="1037" y="1270"/>
                    <a:pt x="1040" y="1268"/>
                  </a:cubicBezTo>
                  <a:cubicBezTo>
                    <a:pt x="1045" y="1265"/>
                    <a:pt x="1048" y="1262"/>
                    <a:pt x="1051" y="1261"/>
                  </a:cubicBezTo>
                  <a:cubicBezTo>
                    <a:pt x="1058" y="1259"/>
                    <a:pt x="1068" y="1255"/>
                    <a:pt x="1070" y="1249"/>
                  </a:cubicBezTo>
                  <a:cubicBezTo>
                    <a:pt x="1077" y="1249"/>
                    <a:pt x="1079" y="1244"/>
                    <a:pt x="1084" y="1239"/>
                  </a:cubicBezTo>
                  <a:cubicBezTo>
                    <a:pt x="1090" y="1233"/>
                    <a:pt x="1091" y="1234"/>
                    <a:pt x="1097" y="1230"/>
                  </a:cubicBezTo>
                  <a:cubicBezTo>
                    <a:pt x="1101" y="1227"/>
                    <a:pt x="1105" y="1224"/>
                    <a:pt x="1106" y="1223"/>
                  </a:cubicBezTo>
                  <a:cubicBezTo>
                    <a:pt x="1107" y="1223"/>
                    <a:pt x="1107" y="1224"/>
                    <a:pt x="1108" y="1224"/>
                  </a:cubicBezTo>
                  <a:cubicBezTo>
                    <a:pt x="1110" y="1224"/>
                    <a:pt x="1113" y="1221"/>
                    <a:pt x="1115" y="1218"/>
                  </a:cubicBezTo>
                  <a:cubicBezTo>
                    <a:pt x="1117" y="1215"/>
                    <a:pt x="1119" y="1212"/>
                    <a:pt x="1120" y="1211"/>
                  </a:cubicBezTo>
                  <a:cubicBezTo>
                    <a:pt x="1122" y="1208"/>
                    <a:pt x="1126" y="1207"/>
                    <a:pt x="1128" y="1205"/>
                  </a:cubicBezTo>
                  <a:cubicBezTo>
                    <a:pt x="1131" y="1203"/>
                    <a:pt x="1130" y="1202"/>
                    <a:pt x="1133" y="1200"/>
                  </a:cubicBezTo>
                  <a:cubicBezTo>
                    <a:pt x="1139" y="1194"/>
                    <a:pt x="1149" y="1186"/>
                    <a:pt x="1156" y="1179"/>
                  </a:cubicBezTo>
                  <a:cubicBezTo>
                    <a:pt x="1158" y="1176"/>
                    <a:pt x="1159" y="1174"/>
                    <a:pt x="1161" y="1172"/>
                  </a:cubicBezTo>
                  <a:cubicBezTo>
                    <a:pt x="1163" y="1170"/>
                    <a:pt x="1164" y="1170"/>
                    <a:pt x="1166" y="1168"/>
                  </a:cubicBezTo>
                  <a:cubicBezTo>
                    <a:pt x="1168" y="1166"/>
                    <a:pt x="1170" y="1164"/>
                    <a:pt x="1172" y="1162"/>
                  </a:cubicBezTo>
                  <a:cubicBezTo>
                    <a:pt x="1175" y="1162"/>
                    <a:pt x="1173" y="1164"/>
                    <a:pt x="1176" y="1163"/>
                  </a:cubicBezTo>
                  <a:cubicBezTo>
                    <a:pt x="1178" y="1162"/>
                    <a:pt x="1181" y="1156"/>
                    <a:pt x="1182" y="1158"/>
                  </a:cubicBezTo>
                  <a:cubicBezTo>
                    <a:pt x="1184" y="1161"/>
                    <a:pt x="1178" y="1165"/>
                    <a:pt x="1175" y="1169"/>
                  </a:cubicBezTo>
                  <a:cubicBezTo>
                    <a:pt x="1171" y="1174"/>
                    <a:pt x="1167" y="1181"/>
                    <a:pt x="1163" y="1185"/>
                  </a:cubicBezTo>
                  <a:cubicBezTo>
                    <a:pt x="1160" y="1188"/>
                    <a:pt x="1157" y="1188"/>
                    <a:pt x="1154" y="1191"/>
                  </a:cubicBezTo>
                  <a:cubicBezTo>
                    <a:pt x="1146" y="1197"/>
                    <a:pt x="1147" y="1200"/>
                    <a:pt x="1143" y="1204"/>
                  </a:cubicBezTo>
                  <a:cubicBezTo>
                    <a:pt x="1142" y="1206"/>
                    <a:pt x="1137" y="1208"/>
                    <a:pt x="1136" y="1211"/>
                  </a:cubicBezTo>
                  <a:cubicBezTo>
                    <a:pt x="1138" y="1209"/>
                    <a:pt x="1143" y="1209"/>
                    <a:pt x="1141" y="1211"/>
                  </a:cubicBezTo>
                  <a:cubicBezTo>
                    <a:pt x="1137" y="1218"/>
                    <a:pt x="1131" y="1216"/>
                    <a:pt x="1128" y="1219"/>
                  </a:cubicBezTo>
                  <a:cubicBezTo>
                    <a:pt x="1126" y="1220"/>
                    <a:pt x="1126" y="1221"/>
                    <a:pt x="1126" y="1222"/>
                  </a:cubicBezTo>
                  <a:cubicBezTo>
                    <a:pt x="1123" y="1224"/>
                    <a:pt x="1120" y="1225"/>
                    <a:pt x="1121" y="1229"/>
                  </a:cubicBezTo>
                  <a:cubicBezTo>
                    <a:pt x="1125" y="1225"/>
                    <a:pt x="1129" y="1222"/>
                    <a:pt x="1127" y="1226"/>
                  </a:cubicBezTo>
                  <a:cubicBezTo>
                    <a:pt x="1122" y="1231"/>
                    <a:pt x="1118" y="1229"/>
                    <a:pt x="1113" y="1232"/>
                  </a:cubicBezTo>
                  <a:cubicBezTo>
                    <a:pt x="1108" y="1235"/>
                    <a:pt x="1106" y="1239"/>
                    <a:pt x="1102" y="1243"/>
                  </a:cubicBezTo>
                  <a:cubicBezTo>
                    <a:pt x="1102" y="1243"/>
                    <a:pt x="1098" y="1245"/>
                    <a:pt x="1097" y="1245"/>
                  </a:cubicBezTo>
                  <a:cubicBezTo>
                    <a:pt x="1091" y="1249"/>
                    <a:pt x="1079" y="1259"/>
                    <a:pt x="1074" y="1260"/>
                  </a:cubicBezTo>
                  <a:cubicBezTo>
                    <a:pt x="1077" y="1262"/>
                    <a:pt x="1073" y="1266"/>
                    <a:pt x="1071" y="1267"/>
                  </a:cubicBezTo>
                  <a:cubicBezTo>
                    <a:pt x="1071" y="1268"/>
                    <a:pt x="1065" y="1271"/>
                    <a:pt x="1063" y="1272"/>
                  </a:cubicBezTo>
                  <a:cubicBezTo>
                    <a:pt x="1062" y="1272"/>
                    <a:pt x="1062" y="1271"/>
                    <a:pt x="1062" y="1271"/>
                  </a:cubicBezTo>
                  <a:cubicBezTo>
                    <a:pt x="1061" y="1271"/>
                    <a:pt x="1059" y="1273"/>
                    <a:pt x="1059" y="1273"/>
                  </a:cubicBezTo>
                  <a:cubicBezTo>
                    <a:pt x="1058" y="1273"/>
                    <a:pt x="1056" y="1271"/>
                    <a:pt x="1056" y="1272"/>
                  </a:cubicBezTo>
                  <a:cubicBezTo>
                    <a:pt x="1052" y="1273"/>
                    <a:pt x="1048" y="1277"/>
                    <a:pt x="1046" y="1278"/>
                  </a:cubicBezTo>
                  <a:cubicBezTo>
                    <a:pt x="1047" y="1279"/>
                    <a:pt x="1049" y="1282"/>
                    <a:pt x="1048" y="1284"/>
                  </a:cubicBezTo>
                  <a:cubicBezTo>
                    <a:pt x="1043" y="1288"/>
                    <a:pt x="1042" y="1285"/>
                    <a:pt x="1045" y="1282"/>
                  </a:cubicBezTo>
                  <a:cubicBezTo>
                    <a:pt x="1038" y="1285"/>
                    <a:pt x="1040" y="1288"/>
                    <a:pt x="1039" y="1289"/>
                  </a:cubicBezTo>
                  <a:cubicBezTo>
                    <a:pt x="1037" y="1291"/>
                    <a:pt x="1035" y="1295"/>
                    <a:pt x="1030" y="1294"/>
                  </a:cubicBezTo>
                  <a:cubicBezTo>
                    <a:pt x="1033" y="1292"/>
                    <a:pt x="1035" y="1290"/>
                    <a:pt x="1035" y="1288"/>
                  </a:cubicBezTo>
                  <a:cubicBezTo>
                    <a:pt x="1030" y="1289"/>
                    <a:pt x="1026" y="1295"/>
                    <a:pt x="1021" y="1297"/>
                  </a:cubicBezTo>
                  <a:cubicBezTo>
                    <a:pt x="1017" y="1299"/>
                    <a:pt x="1016" y="1298"/>
                    <a:pt x="1013" y="1300"/>
                  </a:cubicBezTo>
                  <a:cubicBezTo>
                    <a:pt x="1011" y="1301"/>
                    <a:pt x="1012" y="1302"/>
                    <a:pt x="1011" y="1303"/>
                  </a:cubicBezTo>
                  <a:cubicBezTo>
                    <a:pt x="1009" y="1304"/>
                    <a:pt x="1006" y="1304"/>
                    <a:pt x="1004" y="1305"/>
                  </a:cubicBezTo>
                  <a:cubicBezTo>
                    <a:pt x="1001" y="1306"/>
                    <a:pt x="997" y="1308"/>
                    <a:pt x="993" y="1310"/>
                  </a:cubicBezTo>
                  <a:cubicBezTo>
                    <a:pt x="990" y="1311"/>
                    <a:pt x="986" y="1313"/>
                    <a:pt x="983" y="1315"/>
                  </a:cubicBezTo>
                  <a:cubicBezTo>
                    <a:pt x="980" y="1316"/>
                    <a:pt x="979" y="1320"/>
                    <a:pt x="976" y="1321"/>
                  </a:cubicBezTo>
                  <a:cubicBezTo>
                    <a:pt x="975" y="1322"/>
                    <a:pt x="970" y="1325"/>
                    <a:pt x="966" y="1327"/>
                  </a:cubicBezTo>
                  <a:cubicBezTo>
                    <a:pt x="961" y="1329"/>
                    <a:pt x="957" y="1331"/>
                    <a:pt x="957" y="1331"/>
                  </a:cubicBezTo>
                  <a:cubicBezTo>
                    <a:pt x="953" y="1332"/>
                    <a:pt x="946" y="1331"/>
                    <a:pt x="943" y="1333"/>
                  </a:cubicBezTo>
                  <a:cubicBezTo>
                    <a:pt x="939" y="1336"/>
                    <a:pt x="938" y="1339"/>
                    <a:pt x="934" y="1341"/>
                  </a:cubicBezTo>
                  <a:cubicBezTo>
                    <a:pt x="931" y="1340"/>
                    <a:pt x="926" y="1344"/>
                    <a:pt x="924" y="1344"/>
                  </a:cubicBezTo>
                  <a:cubicBezTo>
                    <a:pt x="924" y="1344"/>
                    <a:pt x="921" y="1344"/>
                    <a:pt x="920" y="1344"/>
                  </a:cubicBezTo>
                  <a:cubicBezTo>
                    <a:pt x="914" y="1344"/>
                    <a:pt x="910" y="1348"/>
                    <a:pt x="903" y="1351"/>
                  </a:cubicBezTo>
                  <a:cubicBezTo>
                    <a:pt x="900" y="1351"/>
                    <a:pt x="900" y="1348"/>
                    <a:pt x="895" y="1351"/>
                  </a:cubicBezTo>
                  <a:cubicBezTo>
                    <a:pt x="893" y="1354"/>
                    <a:pt x="903" y="1352"/>
                    <a:pt x="896" y="1354"/>
                  </a:cubicBezTo>
                  <a:cubicBezTo>
                    <a:pt x="888" y="1357"/>
                    <a:pt x="897" y="1349"/>
                    <a:pt x="889" y="1351"/>
                  </a:cubicBezTo>
                  <a:cubicBezTo>
                    <a:pt x="880" y="1354"/>
                    <a:pt x="887" y="1356"/>
                    <a:pt x="886" y="1357"/>
                  </a:cubicBezTo>
                  <a:cubicBezTo>
                    <a:pt x="882" y="1360"/>
                    <a:pt x="880" y="1356"/>
                    <a:pt x="877" y="1356"/>
                  </a:cubicBezTo>
                  <a:cubicBezTo>
                    <a:pt x="875" y="1356"/>
                    <a:pt x="871" y="1358"/>
                    <a:pt x="869" y="1359"/>
                  </a:cubicBezTo>
                  <a:cubicBezTo>
                    <a:pt x="867" y="1359"/>
                    <a:pt x="867" y="1357"/>
                    <a:pt x="864" y="1358"/>
                  </a:cubicBezTo>
                  <a:cubicBezTo>
                    <a:pt x="862" y="1359"/>
                    <a:pt x="858" y="1360"/>
                    <a:pt x="856" y="1361"/>
                  </a:cubicBezTo>
                  <a:cubicBezTo>
                    <a:pt x="852" y="1362"/>
                    <a:pt x="848" y="1363"/>
                    <a:pt x="844" y="1364"/>
                  </a:cubicBezTo>
                  <a:cubicBezTo>
                    <a:pt x="840" y="1365"/>
                    <a:pt x="826" y="1366"/>
                    <a:pt x="823" y="1367"/>
                  </a:cubicBezTo>
                  <a:cubicBezTo>
                    <a:pt x="821" y="1367"/>
                    <a:pt x="819" y="1368"/>
                    <a:pt x="817" y="1369"/>
                  </a:cubicBezTo>
                  <a:cubicBezTo>
                    <a:pt x="815" y="1369"/>
                    <a:pt x="813" y="1370"/>
                    <a:pt x="811" y="1371"/>
                  </a:cubicBezTo>
                  <a:cubicBezTo>
                    <a:pt x="806" y="1373"/>
                    <a:pt x="802" y="1374"/>
                    <a:pt x="797" y="1374"/>
                  </a:cubicBezTo>
                  <a:cubicBezTo>
                    <a:pt x="794" y="1372"/>
                    <a:pt x="797" y="1373"/>
                    <a:pt x="796" y="1370"/>
                  </a:cubicBezTo>
                  <a:cubicBezTo>
                    <a:pt x="788" y="1372"/>
                    <a:pt x="796" y="1373"/>
                    <a:pt x="790" y="1375"/>
                  </a:cubicBezTo>
                  <a:cubicBezTo>
                    <a:pt x="786" y="1377"/>
                    <a:pt x="781" y="1376"/>
                    <a:pt x="776" y="1376"/>
                  </a:cubicBezTo>
                  <a:cubicBezTo>
                    <a:pt x="771" y="1376"/>
                    <a:pt x="766" y="1376"/>
                    <a:pt x="762" y="1378"/>
                  </a:cubicBezTo>
                  <a:cubicBezTo>
                    <a:pt x="762" y="1376"/>
                    <a:pt x="764" y="1376"/>
                    <a:pt x="763" y="1374"/>
                  </a:cubicBezTo>
                  <a:cubicBezTo>
                    <a:pt x="760" y="1374"/>
                    <a:pt x="757" y="1374"/>
                    <a:pt x="754" y="1375"/>
                  </a:cubicBezTo>
                  <a:cubicBezTo>
                    <a:pt x="751" y="1375"/>
                    <a:pt x="748" y="1376"/>
                    <a:pt x="745" y="1377"/>
                  </a:cubicBezTo>
                  <a:cubicBezTo>
                    <a:pt x="740" y="1378"/>
                    <a:pt x="732" y="1379"/>
                    <a:pt x="730" y="1379"/>
                  </a:cubicBezTo>
                  <a:cubicBezTo>
                    <a:pt x="728" y="1378"/>
                    <a:pt x="726" y="1377"/>
                    <a:pt x="724" y="1377"/>
                  </a:cubicBezTo>
                  <a:cubicBezTo>
                    <a:pt x="721" y="1377"/>
                    <a:pt x="718" y="1379"/>
                    <a:pt x="715" y="1379"/>
                  </a:cubicBezTo>
                  <a:cubicBezTo>
                    <a:pt x="711" y="1379"/>
                    <a:pt x="704" y="1378"/>
                    <a:pt x="699" y="1378"/>
                  </a:cubicBezTo>
                  <a:cubicBezTo>
                    <a:pt x="696" y="1378"/>
                    <a:pt x="696" y="1379"/>
                    <a:pt x="692" y="1379"/>
                  </a:cubicBezTo>
                  <a:cubicBezTo>
                    <a:pt x="687" y="1379"/>
                    <a:pt x="681" y="1377"/>
                    <a:pt x="675" y="1377"/>
                  </a:cubicBezTo>
                  <a:cubicBezTo>
                    <a:pt x="671" y="1376"/>
                    <a:pt x="667" y="1377"/>
                    <a:pt x="664" y="1376"/>
                  </a:cubicBezTo>
                  <a:cubicBezTo>
                    <a:pt x="661" y="1376"/>
                    <a:pt x="658" y="1374"/>
                    <a:pt x="656" y="1374"/>
                  </a:cubicBezTo>
                  <a:cubicBezTo>
                    <a:pt x="653" y="1374"/>
                    <a:pt x="650" y="1376"/>
                    <a:pt x="647" y="1376"/>
                  </a:cubicBezTo>
                  <a:cubicBezTo>
                    <a:pt x="647" y="1374"/>
                    <a:pt x="643" y="1373"/>
                    <a:pt x="638" y="1372"/>
                  </a:cubicBezTo>
                  <a:cubicBezTo>
                    <a:pt x="636" y="1371"/>
                    <a:pt x="634" y="1371"/>
                    <a:pt x="631" y="1371"/>
                  </a:cubicBezTo>
                  <a:cubicBezTo>
                    <a:pt x="629" y="1370"/>
                    <a:pt x="627" y="1370"/>
                    <a:pt x="626" y="1370"/>
                  </a:cubicBezTo>
                  <a:cubicBezTo>
                    <a:pt x="624" y="1370"/>
                    <a:pt x="620" y="1371"/>
                    <a:pt x="617" y="1371"/>
                  </a:cubicBezTo>
                  <a:cubicBezTo>
                    <a:pt x="616" y="1371"/>
                    <a:pt x="613" y="1370"/>
                    <a:pt x="609" y="1369"/>
                  </a:cubicBezTo>
                  <a:cubicBezTo>
                    <a:pt x="601" y="1369"/>
                    <a:pt x="592" y="1367"/>
                    <a:pt x="584" y="1367"/>
                  </a:cubicBezTo>
                  <a:cubicBezTo>
                    <a:pt x="587" y="1366"/>
                    <a:pt x="590" y="1365"/>
                    <a:pt x="585" y="1363"/>
                  </a:cubicBezTo>
                  <a:cubicBezTo>
                    <a:pt x="578" y="1363"/>
                    <a:pt x="583" y="1365"/>
                    <a:pt x="581" y="1366"/>
                  </a:cubicBezTo>
                  <a:cubicBezTo>
                    <a:pt x="575" y="1365"/>
                    <a:pt x="571" y="1366"/>
                    <a:pt x="568" y="1363"/>
                  </a:cubicBezTo>
                  <a:cubicBezTo>
                    <a:pt x="566" y="1362"/>
                    <a:pt x="569" y="1362"/>
                    <a:pt x="565" y="1361"/>
                  </a:cubicBezTo>
                  <a:cubicBezTo>
                    <a:pt x="564" y="1360"/>
                    <a:pt x="562" y="1361"/>
                    <a:pt x="562" y="1361"/>
                  </a:cubicBezTo>
                  <a:cubicBezTo>
                    <a:pt x="558" y="1360"/>
                    <a:pt x="554" y="1356"/>
                    <a:pt x="552" y="1359"/>
                  </a:cubicBezTo>
                  <a:cubicBezTo>
                    <a:pt x="553" y="1357"/>
                    <a:pt x="549" y="1356"/>
                    <a:pt x="546" y="1354"/>
                  </a:cubicBezTo>
                  <a:cubicBezTo>
                    <a:pt x="540" y="1356"/>
                    <a:pt x="532" y="1356"/>
                    <a:pt x="525" y="1352"/>
                  </a:cubicBezTo>
                  <a:cubicBezTo>
                    <a:pt x="524" y="1352"/>
                    <a:pt x="525" y="1350"/>
                    <a:pt x="525" y="1350"/>
                  </a:cubicBezTo>
                  <a:cubicBezTo>
                    <a:pt x="525" y="1347"/>
                    <a:pt x="516" y="1348"/>
                    <a:pt x="513" y="1346"/>
                  </a:cubicBezTo>
                  <a:cubicBezTo>
                    <a:pt x="510" y="1345"/>
                    <a:pt x="510" y="1344"/>
                    <a:pt x="507" y="1343"/>
                  </a:cubicBezTo>
                  <a:cubicBezTo>
                    <a:pt x="503" y="1342"/>
                    <a:pt x="498" y="1342"/>
                    <a:pt x="495" y="1341"/>
                  </a:cubicBezTo>
                  <a:cubicBezTo>
                    <a:pt x="492" y="1340"/>
                    <a:pt x="489" y="1337"/>
                    <a:pt x="486" y="1336"/>
                  </a:cubicBezTo>
                  <a:cubicBezTo>
                    <a:pt x="482" y="1334"/>
                    <a:pt x="476" y="1331"/>
                    <a:pt x="471" y="1329"/>
                  </a:cubicBezTo>
                  <a:cubicBezTo>
                    <a:pt x="467" y="1327"/>
                    <a:pt x="462" y="1326"/>
                    <a:pt x="457" y="1325"/>
                  </a:cubicBezTo>
                  <a:cubicBezTo>
                    <a:pt x="453" y="1323"/>
                    <a:pt x="448" y="1322"/>
                    <a:pt x="444" y="1320"/>
                  </a:cubicBezTo>
                  <a:cubicBezTo>
                    <a:pt x="439" y="1318"/>
                    <a:pt x="434" y="1315"/>
                    <a:pt x="429" y="1313"/>
                  </a:cubicBezTo>
                  <a:cubicBezTo>
                    <a:pt x="424" y="1310"/>
                    <a:pt x="420" y="1308"/>
                    <a:pt x="416" y="1306"/>
                  </a:cubicBezTo>
                  <a:cubicBezTo>
                    <a:pt x="413" y="1304"/>
                    <a:pt x="409" y="1302"/>
                    <a:pt x="406" y="1301"/>
                  </a:cubicBezTo>
                  <a:cubicBezTo>
                    <a:pt x="403" y="1299"/>
                    <a:pt x="400" y="1297"/>
                    <a:pt x="397" y="1295"/>
                  </a:cubicBezTo>
                  <a:cubicBezTo>
                    <a:pt x="391" y="1291"/>
                    <a:pt x="384" y="1287"/>
                    <a:pt x="377" y="1284"/>
                  </a:cubicBezTo>
                  <a:cubicBezTo>
                    <a:pt x="373" y="1281"/>
                    <a:pt x="377" y="1279"/>
                    <a:pt x="373" y="1277"/>
                  </a:cubicBezTo>
                  <a:cubicBezTo>
                    <a:pt x="367" y="1279"/>
                    <a:pt x="360" y="1272"/>
                    <a:pt x="354" y="1267"/>
                  </a:cubicBezTo>
                  <a:cubicBezTo>
                    <a:pt x="348" y="1263"/>
                    <a:pt x="345" y="1261"/>
                    <a:pt x="340" y="1258"/>
                  </a:cubicBezTo>
                  <a:cubicBezTo>
                    <a:pt x="337" y="1255"/>
                    <a:pt x="334" y="1253"/>
                    <a:pt x="330" y="1251"/>
                  </a:cubicBezTo>
                  <a:cubicBezTo>
                    <a:pt x="327" y="1249"/>
                    <a:pt x="324" y="1247"/>
                    <a:pt x="323" y="1245"/>
                  </a:cubicBezTo>
                  <a:cubicBezTo>
                    <a:pt x="321" y="1244"/>
                    <a:pt x="320" y="1242"/>
                    <a:pt x="319" y="1242"/>
                  </a:cubicBezTo>
                  <a:cubicBezTo>
                    <a:pt x="316" y="1239"/>
                    <a:pt x="312" y="1239"/>
                    <a:pt x="308" y="1236"/>
                  </a:cubicBezTo>
                  <a:cubicBezTo>
                    <a:pt x="304" y="1233"/>
                    <a:pt x="300" y="1228"/>
                    <a:pt x="296" y="1224"/>
                  </a:cubicBezTo>
                  <a:cubicBezTo>
                    <a:pt x="292" y="1219"/>
                    <a:pt x="287" y="1215"/>
                    <a:pt x="283" y="1213"/>
                  </a:cubicBezTo>
                  <a:cubicBezTo>
                    <a:pt x="285" y="1216"/>
                    <a:pt x="289" y="1220"/>
                    <a:pt x="290" y="1222"/>
                  </a:cubicBezTo>
                  <a:cubicBezTo>
                    <a:pt x="290" y="1223"/>
                    <a:pt x="291" y="1226"/>
                    <a:pt x="291" y="1226"/>
                  </a:cubicBezTo>
                  <a:cubicBezTo>
                    <a:pt x="293" y="1228"/>
                    <a:pt x="301" y="1229"/>
                    <a:pt x="300" y="1234"/>
                  </a:cubicBezTo>
                  <a:cubicBezTo>
                    <a:pt x="296" y="1228"/>
                    <a:pt x="292" y="1229"/>
                    <a:pt x="287" y="1226"/>
                  </a:cubicBezTo>
                  <a:cubicBezTo>
                    <a:pt x="284" y="1224"/>
                    <a:pt x="284" y="1222"/>
                    <a:pt x="282" y="1220"/>
                  </a:cubicBezTo>
                  <a:cubicBezTo>
                    <a:pt x="279" y="1218"/>
                    <a:pt x="277" y="1217"/>
                    <a:pt x="274" y="1214"/>
                  </a:cubicBezTo>
                  <a:cubicBezTo>
                    <a:pt x="272" y="1212"/>
                    <a:pt x="270" y="1209"/>
                    <a:pt x="268" y="1207"/>
                  </a:cubicBezTo>
                  <a:cubicBezTo>
                    <a:pt x="265" y="1204"/>
                    <a:pt x="263" y="1204"/>
                    <a:pt x="260" y="1202"/>
                  </a:cubicBezTo>
                  <a:cubicBezTo>
                    <a:pt x="260" y="1201"/>
                    <a:pt x="258" y="1199"/>
                    <a:pt x="257" y="1198"/>
                  </a:cubicBezTo>
                  <a:cubicBezTo>
                    <a:pt x="255" y="1196"/>
                    <a:pt x="254" y="1196"/>
                    <a:pt x="253" y="1197"/>
                  </a:cubicBezTo>
                  <a:cubicBezTo>
                    <a:pt x="259" y="1205"/>
                    <a:pt x="267" y="1211"/>
                    <a:pt x="272" y="1217"/>
                  </a:cubicBezTo>
                  <a:cubicBezTo>
                    <a:pt x="278" y="1223"/>
                    <a:pt x="284" y="1228"/>
                    <a:pt x="291" y="1233"/>
                  </a:cubicBezTo>
                  <a:cubicBezTo>
                    <a:pt x="294" y="1236"/>
                    <a:pt x="298" y="1239"/>
                    <a:pt x="301" y="1241"/>
                  </a:cubicBezTo>
                  <a:cubicBezTo>
                    <a:pt x="304" y="1244"/>
                    <a:pt x="308" y="1246"/>
                    <a:pt x="311" y="1249"/>
                  </a:cubicBezTo>
                  <a:cubicBezTo>
                    <a:pt x="316" y="1252"/>
                    <a:pt x="325" y="1258"/>
                    <a:pt x="327" y="1259"/>
                  </a:cubicBezTo>
                  <a:cubicBezTo>
                    <a:pt x="330" y="1262"/>
                    <a:pt x="333" y="1267"/>
                    <a:pt x="336" y="1269"/>
                  </a:cubicBezTo>
                  <a:cubicBezTo>
                    <a:pt x="340" y="1273"/>
                    <a:pt x="345" y="1276"/>
                    <a:pt x="350" y="1279"/>
                  </a:cubicBezTo>
                  <a:cubicBezTo>
                    <a:pt x="355" y="1281"/>
                    <a:pt x="360" y="1284"/>
                    <a:pt x="365" y="1287"/>
                  </a:cubicBezTo>
                  <a:cubicBezTo>
                    <a:pt x="368" y="1289"/>
                    <a:pt x="369" y="1291"/>
                    <a:pt x="371" y="1292"/>
                  </a:cubicBezTo>
                  <a:cubicBezTo>
                    <a:pt x="374" y="1294"/>
                    <a:pt x="378" y="1294"/>
                    <a:pt x="381" y="1296"/>
                  </a:cubicBezTo>
                  <a:cubicBezTo>
                    <a:pt x="383" y="1297"/>
                    <a:pt x="385" y="1301"/>
                    <a:pt x="387" y="1303"/>
                  </a:cubicBezTo>
                  <a:cubicBezTo>
                    <a:pt x="390" y="1305"/>
                    <a:pt x="396" y="1307"/>
                    <a:pt x="401" y="1310"/>
                  </a:cubicBezTo>
                  <a:cubicBezTo>
                    <a:pt x="408" y="1313"/>
                    <a:pt x="413" y="1317"/>
                    <a:pt x="418" y="1320"/>
                  </a:cubicBezTo>
                  <a:cubicBezTo>
                    <a:pt x="421" y="1321"/>
                    <a:pt x="423" y="1321"/>
                    <a:pt x="426" y="1323"/>
                  </a:cubicBezTo>
                  <a:cubicBezTo>
                    <a:pt x="430" y="1325"/>
                    <a:pt x="433" y="1328"/>
                    <a:pt x="436" y="1330"/>
                  </a:cubicBezTo>
                  <a:cubicBezTo>
                    <a:pt x="439" y="1331"/>
                    <a:pt x="445" y="1333"/>
                    <a:pt x="449" y="1334"/>
                  </a:cubicBezTo>
                  <a:cubicBezTo>
                    <a:pt x="454" y="1337"/>
                    <a:pt x="459" y="1339"/>
                    <a:pt x="463" y="1340"/>
                  </a:cubicBezTo>
                  <a:cubicBezTo>
                    <a:pt x="468" y="1342"/>
                    <a:pt x="474" y="1345"/>
                    <a:pt x="479" y="1347"/>
                  </a:cubicBezTo>
                  <a:cubicBezTo>
                    <a:pt x="484" y="1350"/>
                    <a:pt x="490" y="1352"/>
                    <a:pt x="496" y="1354"/>
                  </a:cubicBezTo>
                  <a:cubicBezTo>
                    <a:pt x="500" y="1356"/>
                    <a:pt x="504" y="1356"/>
                    <a:pt x="509" y="1358"/>
                  </a:cubicBezTo>
                  <a:cubicBezTo>
                    <a:pt x="516" y="1360"/>
                    <a:pt x="522" y="1363"/>
                    <a:pt x="529" y="1366"/>
                  </a:cubicBezTo>
                  <a:cubicBezTo>
                    <a:pt x="534" y="1367"/>
                    <a:pt x="537" y="1367"/>
                    <a:pt x="543" y="1369"/>
                  </a:cubicBezTo>
                  <a:cubicBezTo>
                    <a:pt x="549" y="1370"/>
                    <a:pt x="557" y="1373"/>
                    <a:pt x="564" y="1375"/>
                  </a:cubicBezTo>
                  <a:cubicBezTo>
                    <a:pt x="568" y="1376"/>
                    <a:pt x="572" y="1377"/>
                    <a:pt x="576" y="1377"/>
                  </a:cubicBezTo>
                  <a:cubicBezTo>
                    <a:pt x="579" y="1378"/>
                    <a:pt x="583" y="1379"/>
                    <a:pt x="587" y="1380"/>
                  </a:cubicBezTo>
                  <a:cubicBezTo>
                    <a:pt x="591" y="1380"/>
                    <a:pt x="594" y="1381"/>
                    <a:pt x="598" y="1382"/>
                  </a:cubicBezTo>
                  <a:cubicBezTo>
                    <a:pt x="602" y="1382"/>
                    <a:pt x="605" y="1383"/>
                    <a:pt x="609" y="1383"/>
                  </a:cubicBezTo>
                  <a:cubicBezTo>
                    <a:pt x="615" y="1384"/>
                    <a:pt x="622" y="1387"/>
                    <a:pt x="629" y="1388"/>
                  </a:cubicBezTo>
                  <a:cubicBezTo>
                    <a:pt x="632" y="1388"/>
                    <a:pt x="633" y="1387"/>
                    <a:pt x="636" y="1388"/>
                  </a:cubicBezTo>
                  <a:cubicBezTo>
                    <a:pt x="640" y="1388"/>
                    <a:pt x="646" y="1389"/>
                    <a:pt x="651" y="1390"/>
                  </a:cubicBezTo>
                  <a:cubicBezTo>
                    <a:pt x="657" y="1391"/>
                    <a:pt x="661" y="1391"/>
                    <a:pt x="666" y="1391"/>
                  </a:cubicBezTo>
                  <a:cubicBezTo>
                    <a:pt x="670" y="1391"/>
                    <a:pt x="674" y="1392"/>
                    <a:pt x="678" y="1392"/>
                  </a:cubicBezTo>
                  <a:cubicBezTo>
                    <a:pt x="681" y="1392"/>
                    <a:pt x="684" y="1392"/>
                    <a:pt x="687" y="1392"/>
                  </a:cubicBezTo>
                  <a:cubicBezTo>
                    <a:pt x="689" y="1392"/>
                    <a:pt x="690" y="1394"/>
                    <a:pt x="693" y="1394"/>
                  </a:cubicBezTo>
                  <a:cubicBezTo>
                    <a:pt x="693" y="1394"/>
                    <a:pt x="696" y="1393"/>
                    <a:pt x="698" y="1393"/>
                  </a:cubicBezTo>
                  <a:cubicBezTo>
                    <a:pt x="702" y="1393"/>
                    <a:pt x="706" y="1393"/>
                    <a:pt x="709" y="1393"/>
                  </a:cubicBezTo>
                  <a:cubicBezTo>
                    <a:pt x="707" y="1393"/>
                    <a:pt x="714" y="1393"/>
                    <a:pt x="714" y="1393"/>
                  </a:cubicBezTo>
                  <a:cubicBezTo>
                    <a:pt x="716" y="1393"/>
                    <a:pt x="718" y="1395"/>
                    <a:pt x="719" y="1395"/>
                  </a:cubicBezTo>
                  <a:cubicBezTo>
                    <a:pt x="722" y="1395"/>
                    <a:pt x="727" y="1393"/>
                    <a:pt x="731" y="1393"/>
                  </a:cubicBezTo>
                  <a:cubicBezTo>
                    <a:pt x="734" y="1393"/>
                    <a:pt x="736" y="1394"/>
                    <a:pt x="739" y="1394"/>
                  </a:cubicBezTo>
                  <a:cubicBezTo>
                    <a:pt x="747" y="1393"/>
                    <a:pt x="755" y="1392"/>
                    <a:pt x="761" y="1389"/>
                  </a:cubicBezTo>
                  <a:cubicBezTo>
                    <a:pt x="765" y="1391"/>
                    <a:pt x="770" y="1391"/>
                    <a:pt x="775" y="1390"/>
                  </a:cubicBezTo>
                  <a:cubicBezTo>
                    <a:pt x="777" y="1390"/>
                    <a:pt x="780" y="1390"/>
                    <a:pt x="783" y="1389"/>
                  </a:cubicBezTo>
                  <a:cubicBezTo>
                    <a:pt x="786" y="1389"/>
                    <a:pt x="789" y="1388"/>
                    <a:pt x="792" y="1388"/>
                  </a:cubicBezTo>
                  <a:cubicBezTo>
                    <a:pt x="796" y="1387"/>
                    <a:pt x="806" y="1386"/>
                    <a:pt x="811" y="1386"/>
                  </a:cubicBezTo>
                  <a:cubicBezTo>
                    <a:pt x="814" y="1385"/>
                    <a:pt x="816" y="1387"/>
                    <a:pt x="818" y="1386"/>
                  </a:cubicBezTo>
                  <a:cubicBezTo>
                    <a:pt x="819" y="1386"/>
                    <a:pt x="819" y="1384"/>
                    <a:pt x="823" y="1384"/>
                  </a:cubicBezTo>
                  <a:cubicBezTo>
                    <a:pt x="827" y="1383"/>
                    <a:pt x="826" y="1385"/>
                    <a:pt x="831" y="1383"/>
                  </a:cubicBezTo>
                  <a:cubicBezTo>
                    <a:pt x="838" y="1382"/>
                    <a:pt x="844" y="1380"/>
                    <a:pt x="850" y="1378"/>
                  </a:cubicBezTo>
                  <a:cubicBezTo>
                    <a:pt x="857" y="1377"/>
                    <a:pt x="863" y="1375"/>
                    <a:pt x="870" y="1374"/>
                  </a:cubicBezTo>
                  <a:cubicBezTo>
                    <a:pt x="867" y="1380"/>
                    <a:pt x="873" y="1379"/>
                    <a:pt x="874" y="1382"/>
                  </a:cubicBezTo>
                  <a:cubicBezTo>
                    <a:pt x="878" y="1381"/>
                    <a:pt x="882" y="1380"/>
                    <a:pt x="886" y="1379"/>
                  </a:cubicBezTo>
                  <a:cubicBezTo>
                    <a:pt x="890" y="1379"/>
                    <a:pt x="893" y="1379"/>
                    <a:pt x="895" y="1380"/>
                  </a:cubicBezTo>
                  <a:cubicBezTo>
                    <a:pt x="887" y="1383"/>
                    <a:pt x="879" y="1384"/>
                    <a:pt x="871" y="1386"/>
                  </a:cubicBezTo>
                  <a:cubicBezTo>
                    <a:pt x="863" y="1388"/>
                    <a:pt x="856" y="1389"/>
                    <a:pt x="849" y="1391"/>
                  </a:cubicBezTo>
                  <a:cubicBezTo>
                    <a:pt x="846" y="1392"/>
                    <a:pt x="844" y="1394"/>
                    <a:pt x="841" y="1395"/>
                  </a:cubicBezTo>
                  <a:cubicBezTo>
                    <a:pt x="839" y="1395"/>
                    <a:pt x="837" y="1394"/>
                    <a:pt x="834" y="1395"/>
                  </a:cubicBezTo>
                  <a:cubicBezTo>
                    <a:pt x="832" y="1396"/>
                    <a:pt x="831" y="1398"/>
                    <a:pt x="829" y="1398"/>
                  </a:cubicBezTo>
                  <a:cubicBezTo>
                    <a:pt x="829" y="1398"/>
                    <a:pt x="826" y="1397"/>
                    <a:pt x="825" y="1397"/>
                  </a:cubicBezTo>
                  <a:cubicBezTo>
                    <a:pt x="811" y="1398"/>
                    <a:pt x="811" y="1405"/>
                    <a:pt x="802" y="1406"/>
                  </a:cubicBezTo>
                  <a:cubicBezTo>
                    <a:pt x="800" y="1404"/>
                    <a:pt x="809" y="1401"/>
                    <a:pt x="801" y="1402"/>
                  </a:cubicBezTo>
                  <a:cubicBezTo>
                    <a:pt x="801" y="1408"/>
                    <a:pt x="797" y="1402"/>
                    <a:pt x="798" y="1402"/>
                  </a:cubicBezTo>
                  <a:cubicBezTo>
                    <a:pt x="794" y="1402"/>
                    <a:pt x="790" y="1404"/>
                    <a:pt x="786" y="1405"/>
                  </a:cubicBezTo>
                  <a:cubicBezTo>
                    <a:pt x="780" y="1406"/>
                    <a:pt x="774" y="1407"/>
                    <a:pt x="767" y="1408"/>
                  </a:cubicBezTo>
                  <a:cubicBezTo>
                    <a:pt x="764" y="1408"/>
                    <a:pt x="760" y="1409"/>
                    <a:pt x="757" y="1409"/>
                  </a:cubicBezTo>
                  <a:cubicBezTo>
                    <a:pt x="754" y="1409"/>
                    <a:pt x="750" y="1409"/>
                    <a:pt x="747" y="1410"/>
                  </a:cubicBezTo>
                  <a:cubicBezTo>
                    <a:pt x="742" y="1410"/>
                    <a:pt x="736" y="1411"/>
                    <a:pt x="731" y="1412"/>
                  </a:cubicBezTo>
                  <a:cubicBezTo>
                    <a:pt x="728" y="1412"/>
                    <a:pt x="726" y="1413"/>
                    <a:pt x="723" y="1413"/>
                  </a:cubicBezTo>
                  <a:cubicBezTo>
                    <a:pt x="721" y="1412"/>
                    <a:pt x="718" y="1412"/>
                    <a:pt x="716" y="1411"/>
                  </a:cubicBezTo>
                  <a:cubicBezTo>
                    <a:pt x="718" y="1409"/>
                    <a:pt x="723" y="1410"/>
                    <a:pt x="727" y="1409"/>
                  </a:cubicBezTo>
                  <a:cubicBezTo>
                    <a:pt x="731" y="1409"/>
                    <a:pt x="735" y="1409"/>
                    <a:pt x="735" y="1406"/>
                  </a:cubicBezTo>
                  <a:cubicBezTo>
                    <a:pt x="730" y="1408"/>
                    <a:pt x="725" y="1406"/>
                    <a:pt x="723" y="1407"/>
                  </a:cubicBezTo>
                  <a:cubicBezTo>
                    <a:pt x="720" y="1407"/>
                    <a:pt x="719" y="1408"/>
                    <a:pt x="716" y="1408"/>
                  </a:cubicBezTo>
                  <a:cubicBezTo>
                    <a:pt x="711" y="1409"/>
                    <a:pt x="704" y="1406"/>
                    <a:pt x="700" y="1409"/>
                  </a:cubicBezTo>
                  <a:cubicBezTo>
                    <a:pt x="703" y="1410"/>
                    <a:pt x="708" y="1410"/>
                    <a:pt x="707" y="1412"/>
                  </a:cubicBezTo>
                  <a:cubicBezTo>
                    <a:pt x="703" y="1413"/>
                    <a:pt x="700" y="1413"/>
                    <a:pt x="697" y="1413"/>
                  </a:cubicBezTo>
                  <a:cubicBezTo>
                    <a:pt x="695" y="1413"/>
                    <a:pt x="693" y="1413"/>
                    <a:pt x="691" y="1412"/>
                  </a:cubicBezTo>
                  <a:cubicBezTo>
                    <a:pt x="690" y="1412"/>
                    <a:pt x="688" y="1412"/>
                    <a:pt x="686" y="1412"/>
                  </a:cubicBezTo>
                  <a:cubicBezTo>
                    <a:pt x="683" y="1412"/>
                    <a:pt x="680" y="1413"/>
                    <a:pt x="677" y="1413"/>
                  </a:cubicBezTo>
                  <a:cubicBezTo>
                    <a:pt x="672" y="1413"/>
                    <a:pt x="665" y="1412"/>
                    <a:pt x="658" y="1411"/>
                  </a:cubicBezTo>
                  <a:cubicBezTo>
                    <a:pt x="656" y="1411"/>
                    <a:pt x="656" y="1412"/>
                    <a:pt x="654" y="1412"/>
                  </a:cubicBezTo>
                  <a:cubicBezTo>
                    <a:pt x="651" y="1412"/>
                    <a:pt x="649" y="1411"/>
                    <a:pt x="646" y="1411"/>
                  </a:cubicBezTo>
                  <a:cubicBezTo>
                    <a:pt x="642" y="1412"/>
                    <a:pt x="628" y="1410"/>
                    <a:pt x="625" y="1409"/>
                  </a:cubicBezTo>
                  <a:cubicBezTo>
                    <a:pt x="624" y="1409"/>
                    <a:pt x="624" y="1407"/>
                    <a:pt x="623" y="1406"/>
                  </a:cubicBezTo>
                  <a:cubicBezTo>
                    <a:pt x="621" y="1406"/>
                    <a:pt x="616" y="1405"/>
                    <a:pt x="616" y="1406"/>
                  </a:cubicBezTo>
                  <a:cubicBezTo>
                    <a:pt x="618" y="1407"/>
                    <a:pt x="620" y="1407"/>
                    <a:pt x="619" y="1408"/>
                  </a:cubicBezTo>
                  <a:cubicBezTo>
                    <a:pt x="609" y="1409"/>
                    <a:pt x="594" y="1406"/>
                    <a:pt x="586" y="1404"/>
                  </a:cubicBezTo>
                  <a:cubicBezTo>
                    <a:pt x="584" y="1404"/>
                    <a:pt x="580" y="1404"/>
                    <a:pt x="577" y="1404"/>
                  </a:cubicBezTo>
                  <a:cubicBezTo>
                    <a:pt x="575" y="1404"/>
                    <a:pt x="575" y="1403"/>
                    <a:pt x="572" y="1402"/>
                  </a:cubicBezTo>
                  <a:cubicBezTo>
                    <a:pt x="563" y="1401"/>
                    <a:pt x="553" y="1398"/>
                    <a:pt x="543" y="1396"/>
                  </a:cubicBezTo>
                  <a:cubicBezTo>
                    <a:pt x="533" y="1394"/>
                    <a:pt x="523" y="1390"/>
                    <a:pt x="514" y="1388"/>
                  </a:cubicBezTo>
                  <a:cubicBezTo>
                    <a:pt x="511" y="1388"/>
                    <a:pt x="510" y="1389"/>
                    <a:pt x="508" y="1388"/>
                  </a:cubicBezTo>
                  <a:cubicBezTo>
                    <a:pt x="508" y="1388"/>
                    <a:pt x="505" y="1386"/>
                    <a:pt x="503" y="1386"/>
                  </a:cubicBezTo>
                  <a:cubicBezTo>
                    <a:pt x="502" y="1386"/>
                    <a:pt x="493" y="1385"/>
                    <a:pt x="497" y="1383"/>
                  </a:cubicBezTo>
                  <a:cubicBezTo>
                    <a:pt x="490" y="1380"/>
                    <a:pt x="492" y="1386"/>
                    <a:pt x="486" y="1383"/>
                  </a:cubicBezTo>
                  <a:cubicBezTo>
                    <a:pt x="482" y="1379"/>
                    <a:pt x="472" y="1377"/>
                    <a:pt x="465" y="1373"/>
                  </a:cubicBezTo>
                  <a:cubicBezTo>
                    <a:pt x="462" y="1372"/>
                    <a:pt x="462" y="1369"/>
                    <a:pt x="459" y="1369"/>
                  </a:cubicBezTo>
                  <a:cubicBezTo>
                    <a:pt x="456" y="1372"/>
                    <a:pt x="448" y="1365"/>
                    <a:pt x="442" y="1364"/>
                  </a:cubicBezTo>
                  <a:cubicBezTo>
                    <a:pt x="438" y="1363"/>
                    <a:pt x="434" y="1363"/>
                    <a:pt x="431" y="1362"/>
                  </a:cubicBezTo>
                  <a:cubicBezTo>
                    <a:pt x="429" y="1361"/>
                    <a:pt x="426" y="1358"/>
                    <a:pt x="424" y="1356"/>
                  </a:cubicBezTo>
                  <a:cubicBezTo>
                    <a:pt x="421" y="1355"/>
                    <a:pt x="417" y="1352"/>
                    <a:pt x="414" y="1351"/>
                  </a:cubicBezTo>
                  <a:cubicBezTo>
                    <a:pt x="410" y="1349"/>
                    <a:pt x="406" y="1349"/>
                    <a:pt x="402" y="1347"/>
                  </a:cubicBezTo>
                  <a:cubicBezTo>
                    <a:pt x="399" y="1345"/>
                    <a:pt x="397" y="1342"/>
                    <a:pt x="394" y="1340"/>
                  </a:cubicBezTo>
                  <a:cubicBezTo>
                    <a:pt x="389" y="1339"/>
                    <a:pt x="395" y="1344"/>
                    <a:pt x="391" y="1343"/>
                  </a:cubicBezTo>
                  <a:cubicBezTo>
                    <a:pt x="389" y="1341"/>
                    <a:pt x="386" y="1340"/>
                    <a:pt x="383" y="1339"/>
                  </a:cubicBezTo>
                  <a:cubicBezTo>
                    <a:pt x="381" y="1338"/>
                    <a:pt x="378" y="1336"/>
                    <a:pt x="375" y="1334"/>
                  </a:cubicBezTo>
                  <a:cubicBezTo>
                    <a:pt x="372" y="1332"/>
                    <a:pt x="372" y="1330"/>
                    <a:pt x="368" y="1328"/>
                  </a:cubicBezTo>
                  <a:cubicBezTo>
                    <a:pt x="366" y="1327"/>
                    <a:pt x="363" y="1326"/>
                    <a:pt x="360" y="1324"/>
                  </a:cubicBezTo>
                  <a:cubicBezTo>
                    <a:pt x="352" y="1320"/>
                    <a:pt x="340" y="1312"/>
                    <a:pt x="333" y="1307"/>
                  </a:cubicBezTo>
                  <a:cubicBezTo>
                    <a:pt x="329" y="1304"/>
                    <a:pt x="327" y="1301"/>
                    <a:pt x="324" y="1298"/>
                  </a:cubicBezTo>
                  <a:cubicBezTo>
                    <a:pt x="322" y="1297"/>
                    <a:pt x="318" y="1296"/>
                    <a:pt x="316" y="1294"/>
                  </a:cubicBezTo>
                  <a:cubicBezTo>
                    <a:pt x="314" y="1293"/>
                    <a:pt x="312" y="1290"/>
                    <a:pt x="309" y="1289"/>
                  </a:cubicBezTo>
                  <a:cubicBezTo>
                    <a:pt x="307" y="1287"/>
                    <a:pt x="303" y="1286"/>
                    <a:pt x="301" y="1285"/>
                  </a:cubicBezTo>
                  <a:cubicBezTo>
                    <a:pt x="299" y="1283"/>
                    <a:pt x="297" y="1280"/>
                    <a:pt x="294" y="1278"/>
                  </a:cubicBezTo>
                  <a:cubicBezTo>
                    <a:pt x="294" y="1278"/>
                    <a:pt x="292" y="1278"/>
                    <a:pt x="290" y="1276"/>
                  </a:cubicBezTo>
                  <a:cubicBezTo>
                    <a:pt x="287" y="1274"/>
                    <a:pt x="287" y="1272"/>
                    <a:pt x="285" y="1271"/>
                  </a:cubicBezTo>
                  <a:cubicBezTo>
                    <a:pt x="282" y="1268"/>
                    <a:pt x="279" y="1268"/>
                    <a:pt x="277" y="1266"/>
                  </a:cubicBezTo>
                  <a:cubicBezTo>
                    <a:pt x="274" y="1264"/>
                    <a:pt x="274" y="1261"/>
                    <a:pt x="271" y="1259"/>
                  </a:cubicBezTo>
                  <a:cubicBezTo>
                    <a:pt x="269" y="1258"/>
                    <a:pt x="266" y="1257"/>
                    <a:pt x="265" y="1256"/>
                  </a:cubicBezTo>
                  <a:cubicBezTo>
                    <a:pt x="262" y="1254"/>
                    <a:pt x="261" y="1251"/>
                    <a:pt x="259" y="1249"/>
                  </a:cubicBezTo>
                  <a:cubicBezTo>
                    <a:pt x="255" y="1246"/>
                    <a:pt x="252" y="1243"/>
                    <a:pt x="248" y="1240"/>
                  </a:cubicBezTo>
                  <a:cubicBezTo>
                    <a:pt x="244" y="1236"/>
                    <a:pt x="240" y="1233"/>
                    <a:pt x="237" y="1229"/>
                  </a:cubicBezTo>
                  <a:cubicBezTo>
                    <a:pt x="235" y="1228"/>
                    <a:pt x="233" y="1226"/>
                    <a:pt x="231" y="1224"/>
                  </a:cubicBezTo>
                  <a:cubicBezTo>
                    <a:pt x="229" y="1222"/>
                    <a:pt x="227" y="1220"/>
                    <a:pt x="225" y="1219"/>
                  </a:cubicBezTo>
                  <a:cubicBezTo>
                    <a:pt x="221" y="1215"/>
                    <a:pt x="218" y="1211"/>
                    <a:pt x="214" y="1208"/>
                  </a:cubicBezTo>
                  <a:cubicBezTo>
                    <a:pt x="213" y="1206"/>
                    <a:pt x="211" y="1202"/>
                    <a:pt x="209" y="1200"/>
                  </a:cubicBezTo>
                  <a:cubicBezTo>
                    <a:pt x="206" y="1198"/>
                    <a:pt x="205" y="1199"/>
                    <a:pt x="203" y="1196"/>
                  </a:cubicBezTo>
                  <a:cubicBezTo>
                    <a:pt x="201" y="1194"/>
                    <a:pt x="201" y="1193"/>
                    <a:pt x="199" y="1190"/>
                  </a:cubicBezTo>
                  <a:cubicBezTo>
                    <a:pt x="197" y="1188"/>
                    <a:pt x="194" y="1186"/>
                    <a:pt x="194" y="1185"/>
                  </a:cubicBezTo>
                  <a:cubicBezTo>
                    <a:pt x="192" y="1183"/>
                    <a:pt x="193" y="1181"/>
                    <a:pt x="190" y="1179"/>
                  </a:cubicBezTo>
                  <a:cubicBezTo>
                    <a:pt x="189" y="1177"/>
                    <a:pt x="186" y="1176"/>
                    <a:pt x="185" y="1174"/>
                  </a:cubicBezTo>
                  <a:cubicBezTo>
                    <a:pt x="184" y="1173"/>
                    <a:pt x="178" y="1165"/>
                    <a:pt x="177" y="1162"/>
                  </a:cubicBezTo>
                  <a:cubicBezTo>
                    <a:pt x="174" y="1159"/>
                    <a:pt x="172" y="1156"/>
                    <a:pt x="169" y="1152"/>
                  </a:cubicBezTo>
                  <a:cubicBezTo>
                    <a:pt x="166" y="1149"/>
                    <a:pt x="163" y="1145"/>
                    <a:pt x="160" y="1140"/>
                  </a:cubicBezTo>
                  <a:cubicBezTo>
                    <a:pt x="157" y="1136"/>
                    <a:pt x="154" y="1132"/>
                    <a:pt x="151" y="1127"/>
                  </a:cubicBezTo>
                  <a:cubicBezTo>
                    <a:pt x="148" y="1123"/>
                    <a:pt x="145" y="1118"/>
                    <a:pt x="142" y="1113"/>
                  </a:cubicBezTo>
                  <a:cubicBezTo>
                    <a:pt x="139" y="1109"/>
                    <a:pt x="136" y="1104"/>
                    <a:pt x="133" y="1099"/>
                  </a:cubicBezTo>
                  <a:cubicBezTo>
                    <a:pt x="131" y="1095"/>
                    <a:pt x="128" y="1090"/>
                    <a:pt x="126" y="1086"/>
                  </a:cubicBezTo>
                  <a:cubicBezTo>
                    <a:pt x="120" y="1077"/>
                    <a:pt x="115" y="1070"/>
                    <a:pt x="112" y="1064"/>
                  </a:cubicBezTo>
                  <a:cubicBezTo>
                    <a:pt x="110" y="1061"/>
                    <a:pt x="107" y="1058"/>
                    <a:pt x="106" y="1055"/>
                  </a:cubicBezTo>
                  <a:cubicBezTo>
                    <a:pt x="106" y="1055"/>
                    <a:pt x="106" y="1052"/>
                    <a:pt x="106" y="1052"/>
                  </a:cubicBezTo>
                  <a:cubicBezTo>
                    <a:pt x="106" y="1048"/>
                    <a:pt x="103" y="1045"/>
                    <a:pt x="101" y="1041"/>
                  </a:cubicBezTo>
                  <a:cubicBezTo>
                    <a:pt x="99" y="1037"/>
                    <a:pt x="96" y="1030"/>
                    <a:pt x="94" y="1026"/>
                  </a:cubicBezTo>
                  <a:cubicBezTo>
                    <a:pt x="92" y="1021"/>
                    <a:pt x="91" y="1015"/>
                    <a:pt x="89" y="1011"/>
                  </a:cubicBezTo>
                  <a:cubicBezTo>
                    <a:pt x="88" y="1010"/>
                    <a:pt x="86" y="1008"/>
                    <a:pt x="85" y="1005"/>
                  </a:cubicBezTo>
                  <a:cubicBezTo>
                    <a:pt x="84" y="1003"/>
                    <a:pt x="85" y="1002"/>
                    <a:pt x="84" y="1000"/>
                  </a:cubicBezTo>
                  <a:cubicBezTo>
                    <a:pt x="82" y="996"/>
                    <a:pt x="80" y="992"/>
                    <a:pt x="79" y="987"/>
                  </a:cubicBezTo>
                  <a:cubicBezTo>
                    <a:pt x="77" y="983"/>
                    <a:pt x="75" y="978"/>
                    <a:pt x="73" y="973"/>
                  </a:cubicBezTo>
                  <a:cubicBezTo>
                    <a:pt x="72" y="968"/>
                    <a:pt x="70" y="963"/>
                    <a:pt x="68" y="957"/>
                  </a:cubicBezTo>
                  <a:cubicBezTo>
                    <a:pt x="66" y="952"/>
                    <a:pt x="64" y="946"/>
                    <a:pt x="63" y="941"/>
                  </a:cubicBezTo>
                  <a:cubicBezTo>
                    <a:pt x="61" y="936"/>
                    <a:pt x="60" y="930"/>
                    <a:pt x="58" y="925"/>
                  </a:cubicBezTo>
                  <a:cubicBezTo>
                    <a:pt x="56" y="920"/>
                    <a:pt x="53" y="917"/>
                    <a:pt x="52" y="912"/>
                  </a:cubicBezTo>
                  <a:cubicBezTo>
                    <a:pt x="49" y="903"/>
                    <a:pt x="48" y="895"/>
                    <a:pt x="46" y="891"/>
                  </a:cubicBezTo>
                  <a:cubicBezTo>
                    <a:pt x="45" y="891"/>
                    <a:pt x="44" y="892"/>
                    <a:pt x="44" y="891"/>
                  </a:cubicBezTo>
                  <a:cubicBezTo>
                    <a:pt x="44" y="891"/>
                    <a:pt x="43" y="888"/>
                    <a:pt x="42" y="888"/>
                  </a:cubicBezTo>
                  <a:cubicBezTo>
                    <a:pt x="41" y="888"/>
                    <a:pt x="40" y="891"/>
                    <a:pt x="39" y="890"/>
                  </a:cubicBezTo>
                  <a:cubicBezTo>
                    <a:pt x="37" y="889"/>
                    <a:pt x="35" y="882"/>
                    <a:pt x="34" y="884"/>
                  </a:cubicBezTo>
                  <a:cubicBezTo>
                    <a:pt x="32" y="885"/>
                    <a:pt x="31" y="892"/>
                    <a:pt x="32" y="898"/>
                  </a:cubicBezTo>
                  <a:cubicBezTo>
                    <a:pt x="32" y="901"/>
                    <a:pt x="35" y="904"/>
                    <a:pt x="36" y="908"/>
                  </a:cubicBezTo>
                  <a:cubicBezTo>
                    <a:pt x="37" y="911"/>
                    <a:pt x="36" y="912"/>
                    <a:pt x="37" y="915"/>
                  </a:cubicBezTo>
                  <a:cubicBezTo>
                    <a:pt x="37" y="918"/>
                    <a:pt x="38" y="918"/>
                    <a:pt x="39" y="921"/>
                  </a:cubicBezTo>
                  <a:cubicBezTo>
                    <a:pt x="40" y="924"/>
                    <a:pt x="39" y="925"/>
                    <a:pt x="40" y="928"/>
                  </a:cubicBezTo>
                  <a:cubicBezTo>
                    <a:pt x="41" y="932"/>
                    <a:pt x="44" y="937"/>
                    <a:pt x="45" y="942"/>
                  </a:cubicBezTo>
                  <a:cubicBezTo>
                    <a:pt x="46" y="945"/>
                    <a:pt x="47" y="950"/>
                    <a:pt x="48" y="954"/>
                  </a:cubicBezTo>
                  <a:cubicBezTo>
                    <a:pt x="50" y="958"/>
                    <a:pt x="51" y="962"/>
                    <a:pt x="53" y="966"/>
                  </a:cubicBezTo>
                  <a:cubicBezTo>
                    <a:pt x="55" y="972"/>
                    <a:pt x="58" y="978"/>
                    <a:pt x="60" y="983"/>
                  </a:cubicBezTo>
                  <a:cubicBezTo>
                    <a:pt x="62" y="989"/>
                    <a:pt x="63" y="992"/>
                    <a:pt x="65" y="997"/>
                  </a:cubicBezTo>
                  <a:cubicBezTo>
                    <a:pt x="68" y="1003"/>
                    <a:pt x="70" y="1010"/>
                    <a:pt x="73" y="1018"/>
                  </a:cubicBezTo>
                  <a:cubicBezTo>
                    <a:pt x="76" y="1025"/>
                    <a:pt x="79" y="1033"/>
                    <a:pt x="82" y="1040"/>
                  </a:cubicBezTo>
                  <a:cubicBezTo>
                    <a:pt x="85" y="1048"/>
                    <a:pt x="89" y="1055"/>
                    <a:pt x="92" y="1062"/>
                  </a:cubicBezTo>
                  <a:cubicBezTo>
                    <a:pt x="95" y="1068"/>
                    <a:pt x="98" y="1075"/>
                    <a:pt x="102" y="1079"/>
                  </a:cubicBezTo>
                  <a:cubicBezTo>
                    <a:pt x="103" y="1081"/>
                    <a:pt x="105" y="1083"/>
                    <a:pt x="107" y="1085"/>
                  </a:cubicBezTo>
                  <a:cubicBezTo>
                    <a:pt x="109" y="1089"/>
                    <a:pt x="111" y="1094"/>
                    <a:pt x="114" y="1099"/>
                  </a:cubicBezTo>
                  <a:cubicBezTo>
                    <a:pt x="115" y="1102"/>
                    <a:pt x="116" y="1104"/>
                    <a:pt x="117" y="1106"/>
                  </a:cubicBezTo>
                  <a:cubicBezTo>
                    <a:pt x="118" y="1109"/>
                    <a:pt x="119" y="1111"/>
                    <a:pt x="121" y="1113"/>
                  </a:cubicBezTo>
                  <a:cubicBezTo>
                    <a:pt x="122" y="1115"/>
                    <a:pt x="125" y="1117"/>
                    <a:pt x="127" y="1120"/>
                  </a:cubicBezTo>
                  <a:cubicBezTo>
                    <a:pt x="128" y="1122"/>
                    <a:pt x="130" y="1126"/>
                    <a:pt x="131" y="1128"/>
                  </a:cubicBezTo>
                  <a:cubicBezTo>
                    <a:pt x="133" y="1130"/>
                    <a:pt x="134" y="1133"/>
                    <a:pt x="136" y="1136"/>
                  </a:cubicBezTo>
                  <a:cubicBezTo>
                    <a:pt x="138" y="1139"/>
                    <a:pt x="140" y="1142"/>
                    <a:pt x="142" y="1145"/>
                  </a:cubicBezTo>
                  <a:cubicBezTo>
                    <a:pt x="145" y="1149"/>
                    <a:pt x="149" y="1154"/>
                    <a:pt x="153" y="1158"/>
                  </a:cubicBezTo>
                  <a:cubicBezTo>
                    <a:pt x="157" y="1163"/>
                    <a:pt x="161" y="1167"/>
                    <a:pt x="165" y="1171"/>
                  </a:cubicBezTo>
                  <a:cubicBezTo>
                    <a:pt x="166" y="1173"/>
                    <a:pt x="168" y="1177"/>
                    <a:pt x="170" y="1179"/>
                  </a:cubicBezTo>
                  <a:cubicBezTo>
                    <a:pt x="175" y="1187"/>
                    <a:pt x="183" y="1195"/>
                    <a:pt x="187" y="1200"/>
                  </a:cubicBezTo>
                  <a:cubicBezTo>
                    <a:pt x="189" y="1203"/>
                    <a:pt x="190" y="1206"/>
                    <a:pt x="192" y="1208"/>
                  </a:cubicBezTo>
                  <a:cubicBezTo>
                    <a:pt x="195" y="1213"/>
                    <a:pt x="201" y="1217"/>
                    <a:pt x="202" y="1219"/>
                  </a:cubicBezTo>
                  <a:cubicBezTo>
                    <a:pt x="208" y="1225"/>
                    <a:pt x="207" y="1229"/>
                    <a:pt x="214" y="1230"/>
                  </a:cubicBezTo>
                  <a:cubicBezTo>
                    <a:pt x="216" y="1232"/>
                    <a:pt x="218" y="1235"/>
                    <a:pt x="219" y="1237"/>
                  </a:cubicBezTo>
                  <a:cubicBezTo>
                    <a:pt x="220" y="1240"/>
                    <a:pt x="221" y="1242"/>
                    <a:pt x="223" y="1244"/>
                  </a:cubicBezTo>
                  <a:cubicBezTo>
                    <a:pt x="224" y="1245"/>
                    <a:pt x="228" y="1248"/>
                    <a:pt x="230" y="1250"/>
                  </a:cubicBezTo>
                  <a:cubicBezTo>
                    <a:pt x="232" y="1251"/>
                    <a:pt x="234" y="1255"/>
                    <a:pt x="234" y="1256"/>
                  </a:cubicBezTo>
                  <a:cubicBezTo>
                    <a:pt x="230" y="1253"/>
                    <a:pt x="224" y="1247"/>
                    <a:pt x="219" y="1242"/>
                  </a:cubicBezTo>
                  <a:cubicBezTo>
                    <a:pt x="213" y="1237"/>
                    <a:pt x="208" y="1232"/>
                    <a:pt x="205" y="1229"/>
                  </a:cubicBezTo>
                  <a:cubicBezTo>
                    <a:pt x="201" y="1225"/>
                    <a:pt x="197" y="1221"/>
                    <a:pt x="193" y="1217"/>
                  </a:cubicBezTo>
                  <a:cubicBezTo>
                    <a:pt x="189" y="1213"/>
                    <a:pt x="186" y="1209"/>
                    <a:pt x="183" y="1206"/>
                  </a:cubicBezTo>
                  <a:cubicBezTo>
                    <a:pt x="181" y="1204"/>
                    <a:pt x="178" y="1204"/>
                    <a:pt x="176" y="1202"/>
                  </a:cubicBezTo>
                  <a:cubicBezTo>
                    <a:pt x="175" y="1201"/>
                    <a:pt x="173" y="1199"/>
                    <a:pt x="172" y="1199"/>
                  </a:cubicBezTo>
                  <a:cubicBezTo>
                    <a:pt x="166" y="1194"/>
                    <a:pt x="167" y="1191"/>
                    <a:pt x="163" y="1186"/>
                  </a:cubicBezTo>
                  <a:cubicBezTo>
                    <a:pt x="160" y="1182"/>
                    <a:pt x="155" y="1180"/>
                    <a:pt x="150" y="1175"/>
                  </a:cubicBezTo>
                  <a:cubicBezTo>
                    <a:pt x="147" y="1172"/>
                    <a:pt x="145" y="1167"/>
                    <a:pt x="142" y="1163"/>
                  </a:cubicBezTo>
                  <a:cubicBezTo>
                    <a:pt x="140" y="1162"/>
                    <a:pt x="138" y="1160"/>
                    <a:pt x="136" y="1158"/>
                  </a:cubicBezTo>
                  <a:cubicBezTo>
                    <a:pt x="134" y="1156"/>
                    <a:pt x="132" y="1152"/>
                    <a:pt x="130" y="1150"/>
                  </a:cubicBezTo>
                  <a:cubicBezTo>
                    <a:pt x="128" y="1148"/>
                    <a:pt x="125" y="1146"/>
                    <a:pt x="123" y="1144"/>
                  </a:cubicBezTo>
                  <a:cubicBezTo>
                    <a:pt x="120" y="1142"/>
                    <a:pt x="118" y="1141"/>
                    <a:pt x="115" y="1138"/>
                  </a:cubicBezTo>
                  <a:cubicBezTo>
                    <a:pt x="113" y="1140"/>
                    <a:pt x="117" y="1144"/>
                    <a:pt x="115" y="1145"/>
                  </a:cubicBezTo>
                  <a:cubicBezTo>
                    <a:pt x="115" y="1145"/>
                    <a:pt x="110" y="1138"/>
                    <a:pt x="109" y="1142"/>
                  </a:cubicBezTo>
                  <a:cubicBezTo>
                    <a:pt x="112" y="1151"/>
                    <a:pt x="118" y="1157"/>
                    <a:pt x="123" y="1165"/>
                  </a:cubicBezTo>
                  <a:cubicBezTo>
                    <a:pt x="128" y="1170"/>
                    <a:pt x="132" y="1177"/>
                    <a:pt x="136" y="1182"/>
                  </a:cubicBezTo>
                  <a:cubicBezTo>
                    <a:pt x="137" y="1184"/>
                    <a:pt x="139" y="1183"/>
                    <a:pt x="140" y="1185"/>
                  </a:cubicBezTo>
                  <a:cubicBezTo>
                    <a:pt x="142" y="1187"/>
                    <a:pt x="142" y="1189"/>
                    <a:pt x="144" y="1192"/>
                  </a:cubicBezTo>
                  <a:cubicBezTo>
                    <a:pt x="148" y="1196"/>
                    <a:pt x="153" y="1201"/>
                    <a:pt x="157" y="1206"/>
                  </a:cubicBezTo>
                  <a:cubicBezTo>
                    <a:pt x="162" y="1210"/>
                    <a:pt x="165" y="1215"/>
                    <a:pt x="170" y="1220"/>
                  </a:cubicBezTo>
                  <a:cubicBezTo>
                    <a:pt x="172" y="1223"/>
                    <a:pt x="176" y="1225"/>
                    <a:pt x="178" y="1228"/>
                  </a:cubicBezTo>
                  <a:cubicBezTo>
                    <a:pt x="186" y="1235"/>
                    <a:pt x="193" y="1245"/>
                    <a:pt x="202" y="1252"/>
                  </a:cubicBezTo>
                  <a:cubicBezTo>
                    <a:pt x="205" y="1255"/>
                    <a:pt x="208" y="1257"/>
                    <a:pt x="211" y="1259"/>
                  </a:cubicBezTo>
                  <a:cubicBezTo>
                    <a:pt x="217" y="1264"/>
                    <a:pt x="223" y="1271"/>
                    <a:pt x="229" y="1276"/>
                  </a:cubicBezTo>
                  <a:cubicBezTo>
                    <a:pt x="232" y="1279"/>
                    <a:pt x="236" y="1281"/>
                    <a:pt x="240" y="1284"/>
                  </a:cubicBezTo>
                  <a:cubicBezTo>
                    <a:pt x="245" y="1288"/>
                    <a:pt x="251" y="1293"/>
                    <a:pt x="256" y="1298"/>
                  </a:cubicBezTo>
                  <a:cubicBezTo>
                    <a:pt x="262" y="1302"/>
                    <a:pt x="268" y="1307"/>
                    <a:pt x="273" y="1311"/>
                  </a:cubicBezTo>
                  <a:cubicBezTo>
                    <a:pt x="276" y="1313"/>
                    <a:pt x="279" y="1316"/>
                    <a:pt x="283" y="1318"/>
                  </a:cubicBezTo>
                  <a:cubicBezTo>
                    <a:pt x="286" y="1320"/>
                    <a:pt x="290" y="1323"/>
                    <a:pt x="293" y="1325"/>
                  </a:cubicBezTo>
                  <a:cubicBezTo>
                    <a:pt x="301" y="1329"/>
                    <a:pt x="308" y="1334"/>
                    <a:pt x="313" y="1337"/>
                  </a:cubicBezTo>
                  <a:cubicBezTo>
                    <a:pt x="316" y="1339"/>
                    <a:pt x="317" y="1341"/>
                    <a:pt x="319" y="1342"/>
                  </a:cubicBezTo>
                  <a:cubicBezTo>
                    <a:pt x="319" y="1342"/>
                    <a:pt x="323" y="1343"/>
                    <a:pt x="326" y="1344"/>
                  </a:cubicBezTo>
                  <a:cubicBezTo>
                    <a:pt x="328" y="1346"/>
                    <a:pt x="327" y="1347"/>
                    <a:pt x="330" y="1348"/>
                  </a:cubicBezTo>
                  <a:cubicBezTo>
                    <a:pt x="332" y="1349"/>
                    <a:pt x="335" y="1349"/>
                    <a:pt x="337" y="1351"/>
                  </a:cubicBezTo>
                  <a:cubicBezTo>
                    <a:pt x="338" y="1351"/>
                    <a:pt x="339" y="1353"/>
                    <a:pt x="342" y="1354"/>
                  </a:cubicBezTo>
                  <a:cubicBezTo>
                    <a:pt x="348" y="1358"/>
                    <a:pt x="355" y="1362"/>
                    <a:pt x="362" y="1366"/>
                  </a:cubicBezTo>
                  <a:cubicBezTo>
                    <a:pt x="366" y="1368"/>
                    <a:pt x="369" y="1370"/>
                    <a:pt x="373" y="1372"/>
                  </a:cubicBezTo>
                  <a:cubicBezTo>
                    <a:pt x="376" y="1374"/>
                    <a:pt x="380" y="1375"/>
                    <a:pt x="383" y="1377"/>
                  </a:cubicBezTo>
                  <a:cubicBezTo>
                    <a:pt x="386" y="1378"/>
                    <a:pt x="389" y="1378"/>
                    <a:pt x="392" y="1379"/>
                  </a:cubicBezTo>
                  <a:cubicBezTo>
                    <a:pt x="396" y="1382"/>
                    <a:pt x="400" y="1385"/>
                    <a:pt x="405" y="1388"/>
                  </a:cubicBezTo>
                  <a:cubicBezTo>
                    <a:pt x="409" y="1390"/>
                    <a:pt x="413" y="1391"/>
                    <a:pt x="419" y="1393"/>
                  </a:cubicBezTo>
                  <a:cubicBezTo>
                    <a:pt x="421" y="1394"/>
                    <a:pt x="421" y="1396"/>
                    <a:pt x="425" y="1397"/>
                  </a:cubicBezTo>
                  <a:cubicBezTo>
                    <a:pt x="430" y="1399"/>
                    <a:pt x="432" y="1400"/>
                    <a:pt x="437" y="1402"/>
                  </a:cubicBezTo>
                  <a:cubicBezTo>
                    <a:pt x="440" y="1403"/>
                    <a:pt x="441" y="1402"/>
                    <a:pt x="444" y="1404"/>
                  </a:cubicBezTo>
                  <a:cubicBezTo>
                    <a:pt x="448" y="1406"/>
                    <a:pt x="452" y="1408"/>
                    <a:pt x="456" y="1410"/>
                  </a:cubicBezTo>
                  <a:cubicBezTo>
                    <a:pt x="459" y="1411"/>
                    <a:pt x="462" y="1410"/>
                    <a:pt x="466" y="1411"/>
                  </a:cubicBezTo>
                  <a:cubicBezTo>
                    <a:pt x="467" y="1411"/>
                    <a:pt x="469" y="1412"/>
                    <a:pt x="471" y="1413"/>
                  </a:cubicBezTo>
                  <a:cubicBezTo>
                    <a:pt x="479" y="1417"/>
                    <a:pt x="491" y="1421"/>
                    <a:pt x="503" y="1424"/>
                  </a:cubicBezTo>
                  <a:cubicBezTo>
                    <a:pt x="509" y="1426"/>
                    <a:pt x="515" y="1427"/>
                    <a:pt x="520" y="1429"/>
                  </a:cubicBezTo>
                  <a:cubicBezTo>
                    <a:pt x="526" y="1430"/>
                    <a:pt x="531" y="1431"/>
                    <a:pt x="535" y="1432"/>
                  </a:cubicBezTo>
                  <a:cubicBezTo>
                    <a:pt x="538" y="1433"/>
                    <a:pt x="538" y="1434"/>
                    <a:pt x="541" y="1434"/>
                  </a:cubicBezTo>
                  <a:cubicBezTo>
                    <a:pt x="541" y="1434"/>
                    <a:pt x="542" y="1433"/>
                    <a:pt x="543" y="1433"/>
                  </a:cubicBezTo>
                  <a:cubicBezTo>
                    <a:pt x="550" y="1433"/>
                    <a:pt x="556" y="1438"/>
                    <a:pt x="561" y="1439"/>
                  </a:cubicBezTo>
                  <a:cubicBezTo>
                    <a:pt x="565" y="1440"/>
                    <a:pt x="569" y="1439"/>
                    <a:pt x="574" y="1440"/>
                  </a:cubicBezTo>
                  <a:cubicBezTo>
                    <a:pt x="581" y="1441"/>
                    <a:pt x="588" y="1443"/>
                    <a:pt x="598" y="1445"/>
                  </a:cubicBezTo>
                  <a:cubicBezTo>
                    <a:pt x="602" y="1445"/>
                    <a:pt x="608" y="1446"/>
                    <a:pt x="613" y="1446"/>
                  </a:cubicBezTo>
                  <a:cubicBezTo>
                    <a:pt x="618" y="1446"/>
                    <a:pt x="623" y="1447"/>
                    <a:pt x="627" y="1447"/>
                  </a:cubicBezTo>
                  <a:cubicBezTo>
                    <a:pt x="630" y="1447"/>
                    <a:pt x="634" y="1448"/>
                    <a:pt x="637" y="1449"/>
                  </a:cubicBezTo>
                  <a:cubicBezTo>
                    <a:pt x="642" y="1449"/>
                    <a:pt x="648" y="1449"/>
                    <a:pt x="654" y="1449"/>
                  </a:cubicBezTo>
                  <a:cubicBezTo>
                    <a:pt x="660" y="1449"/>
                    <a:pt x="666" y="1449"/>
                    <a:pt x="672" y="1449"/>
                  </a:cubicBezTo>
                  <a:cubicBezTo>
                    <a:pt x="675" y="1450"/>
                    <a:pt x="679" y="1451"/>
                    <a:pt x="679" y="1451"/>
                  </a:cubicBezTo>
                  <a:cubicBezTo>
                    <a:pt x="682" y="1451"/>
                    <a:pt x="683" y="1450"/>
                    <a:pt x="687" y="1450"/>
                  </a:cubicBezTo>
                  <a:cubicBezTo>
                    <a:pt x="689" y="1450"/>
                    <a:pt x="691" y="1452"/>
                    <a:pt x="692" y="1452"/>
                  </a:cubicBezTo>
                  <a:cubicBezTo>
                    <a:pt x="695" y="1452"/>
                    <a:pt x="696" y="1451"/>
                    <a:pt x="698" y="1451"/>
                  </a:cubicBezTo>
                  <a:cubicBezTo>
                    <a:pt x="702" y="1451"/>
                    <a:pt x="702" y="1452"/>
                    <a:pt x="705" y="1452"/>
                  </a:cubicBezTo>
                  <a:cubicBezTo>
                    <a:pt x="712" y="1452"/>
                    <a:pt x="718" y="1451"/>
                    <a:pt x="724" y="1451"/>
                  </a:cubicBezTo>
                  <a:cubicBezTo>
                    <a:pt x="731" y="1450"/>
                    <a:pt x="737" y="1450"/>
                    <a:pt x="743" y="1450"/>
                  </a:cubicBezTo>
                  <a:cubicBezTo>
                    <a:pt x="745" y="1450"/>
                    <a:pt x="748" y="1451"/>
                    <a:pt x="750" y="1451"/>
                  </a:cubicBezTo>
                  <a:cubicBezTo>
                    <a:pt x="751" y="1451"/>
                    <a:pt x="755" y="1449"/>
                    <a:pt x="756" y="1449"/>
                  </a:cubicBezTo>
                  <a:cubicBezTo>
                    <a:pt x="758" y="1449"/>
                    <a:pt x="762" y="1449"/>
                    <a:pt x="765" y="1448"/>
                  </a:cubicBezTo>
                  <a:cubicBezTo>
                    <a:pt x="768" y="1447"/>
                    <a:pt x="770" y="1444"/>
                    <a:pt x="774" y="1444"/>
                  </a:cubicBezTo>
                  <a:cubicBezTo>
                    <a:pt x="779" y="1446"/>
                    <a:pt x="786" y="1446"/>
                    <a:pt x="794" y="1445"/>
                  </a:cubicBezTo>
                  <a:cubicBezTo>
                    <a:pt x="802" y="1444"/>
                    <a:pt x="810" y="1442"/>
                    <a:pt x="818" y="1441"/>
                  </a:cubicBezTo>
                  <a:cubicBezTo>
                    <a:pt x="822" y="1440"/>
                    <a:pt x="825" y="1440"/>
                    <a:pt x="828" y="1440"/>
                  </a:cubicBezTo>
                  <a:cubicBezTo>
                    <a:pt x="832" y="1440"/>
                    <a:pt x="835" y="1439"/>
                    <a:pt x="839" y="1439"/>
                  </a:cubicBezTo>
                  <a:cubicBezTo>
                    <a:pt x="841" y="1438"/>
                    <a:pt x="845" y="1436"/>
                    <a:pt x="848" y="1436"/>
                  </a:cubicBezTo>
                  <a:cubicBezTo>
                    <a:pt x="851" y="1435"/>
                    <a:pt x="852" y="1436"/>
                    <a:pt x="855" y="1435"/>
                  </a:cubicBezTo>
                  <a:cubicBezTo>
                    <a:pt x="860" y="1434"/>
                    <a:pt x="864" y="1432"/>
                    <a:pt x="869" y="1430"/>
                  </a:cubicBezTo>
                  <a:cubicBezTo>
                    <a:pt x="877" y="1428"/>
                    <a:pt x="886" y="1427"/>
                    <a:pt x="895" y="1424"/>
                  </a:cubicBezTo>
                  <a:cubicBezTo>
                    <a:pt x="903" y="1422"/>
                    <a:pt x="908" y="1419"/>
                    <a:pt x="914" y="1417"/>
                  </a:cubicBezTo>
                  <a:cubicBezTo>
                    <a:pt x="917" y="1417"/>
                    <a:pt x="920" y="1417"/>
                    <a:pt x="923" y="1416"/>
                  </a:cubicBezTo>
                  <a:cubicBezTo>
                    <a:pt x="925" y="1416"/>
                    <a:pt x="929" y="1413"/>
                    <a:pt x="932" y="1412"/>
                  </a:cubicBezTo>
                  <a:cubicBezTo>
                    <a:pt x="943" y="1407"/>
                    <a:pt x="960" y="1403"/>
                    <a:pt x="967" y="1399"/>
                  </a:cubicBezTo>
                  <a:cubicBezTo>
                    <a:pt x="968" y="1398"/>
                    <a:pt x="968" y="1397"/>
                    <a:pt x="970" y="1396"/>
                  </a:cubicBezTo>
                  <a:cubicBezTo>
                    <a:pt x="971" y="1396"/>
                    <a:pt x="975" y="1396"/>
                    <a:pt x="977" y="1395"/>
                  </a:cubicBezTo>
                  <a:cubicBezTo>
                    <a:pt x="986" y="1392"/>
                    <a:pt x="993" y="1388"/>
                    <a:pt x="999" y="1385"/>
                  </a:cubicBezTo>
                  <a:cubicBezTo>
                    <a:pt x="1003" y="1383"/>
                    <a:pt x="1007" y="1382"/>
                    <a:pt x="1011" y="1380"/>
                  </a:cubicBezTo>
                  <a:cubicBezTo>
                    <a:pt x="1017" y="1378"/>
                    <a:pt x="1021" y="1375"/>
                    <a:pt x="1023" y="1374"/>
                  </a:cubicBezTo>
                  <a:cubicBezTo>
                    <a:pt x="1024" y="1374"/>
                    <a:pt x="1025" y="1377"/>
                    <a:pt x="1026" y="1377"/>
                  </a:cubicBezTo>
                  <a:cubicBezTo>
                    <a:pt x="1028" y="1377"/>
                    <a:pt x="1032" y="1374"/>
                    <a:pt x="1033" y="1374"/>
                  </a:cubicBezTo>
                  <a:cubicBezTo>
                    <a:pt x="1034" y="1374"/>
                    <a:pt x="1033" y="1375"/>
                    <a:pt x="1034" y="1375"/>
                  </a:cubicBezTo>
                  <a:cubicBezTo>
                    <a:pt x="1040" y="1375"/>
                    <a:pt x="1044" y="1374"/>
                    <a:pt x="1048" y="1373"/>
                  </a:cubicBezTo>
                  <a:cubicBezTo>
                    <a:pt x="1051" y="1372"/>
                    <a:pt x="1056" y="1371"/>
                    <a:pt x="1057" y="1370"/>
                  </a:cubicBezTo>
                  <a:cubicBezTo>
                    <a:pt x="1059" y="1370"/>
                    <a:pt x="1062" y="1367"/>
                    <a:pt x="1064" y="1367"/>
                  </a:cubicBezTo>
                  <a:cubicBezTo>
                    <a:pt x="1068" y="1365"/>
                    <a:pt x="1070" y="1365"/>
                    <a:pt x="1073" y="1364"/>
                  </a:cubicBezTo>
                  <a:cubicBezTo>
                    <a:pt x="1076" y="1363"/>
                    <a:pt x="1079" y="1360"/>
                    <a:pt x="1081" y="1359"/>
                  </a:cubicBezTo>
                  <a:cubicBezTo>
                    <a:pt x="1085" y="1357"/>
                    <a:pt x="1086" y="1358"/>
                    <a:pt x="1089" y="1356"/>
                  </a:cubicBezTo>
                  <a:cubicBezTo>
                    <a:pt x="1096" y="1352"/>
                    <a:pt x="1097" y="1352"/>
                    <a:pt x="1101" y="1350"/>
                  </a:cubicBezTo>
                  <a:cubicBezTo>
                    <a:pt x="1103" y="1350"/>
                    <a:pt x="1105" y="1349"/>
                    <a:pt x="1107" y="1348"/>
                  </a:cubicBezTo>
                  <a:cubicBezTo>
                    <a:pt x="1110" y="1348"/>
                    <a:pt x="1109" y="1351"/>
                    <a:pt x="1111" y="1352"/>
                  </a:cubicBezTo>
                  <a:cubicBezTo>
                    <a:pt x="1113" y="1352"/>
                    <a:pt x="1123" y="1349"/>
                    <a:pt x="1125" y="1348"/>
                  </a:cubicBezTo>
                  <a:cubicBezTo>
                    <a:pt x="1128" y="1347"/>
                    <a:pt x="1127" y="1346"/>
                    <a:pt x="1133" y="1342"/>
                  </a:cubicBezTo>
                  <a:cubicBezTo>
                    <a:pt x="1135" y="1340"/>
                    <a:pt x="1136" y="1340"/>
                    <a:pt x="1139" y="1338"/>
                  </a:cubicBezTo>
                  <a:cubicBezTo>
                    <a:pt x="1143" y="1335"/>
                    <a:pt x="1145" y="1331"/>
                    <a:pt x="1149" y="1328"/>
                  </a:cubicBezTo>
                  <a:cubicBezTo>
                    <a:pt x="1151" y="1326"/>
                    <a:pt x="1154" y="1324"/>
                    <a:pt x="1157" y="1321"/>
                  </a:cubicBezTo>
                  <a:cubicBezTo>
                    <a:pt x="1160" y="1319"/>
                    <a:pt x="1163" y="1316"/>
                    <a:pt x="1166" y="1314"/>
                  </a:cubicBezTo>
                  <a:cubicBezTo>
                    <a:pt x="1172" y="1309"/>
                    <a:pt x="1178" y="1304"/>
                    <a:pt x="1183" y="1299"/>
                  </a:cubicBezTo>
                  <a:cubicBezTo>
                    <a:pt x="1186" y="1298"/>
                    <a:pt x="1187" y="1298"/>
                    <a:pt x="1189" y="1297"/>
                  </a:cubicBezTo>
                  <a:cubicBezTo>
                    <a:pt x="1192" y="1295"/>
                    <a:pt x="1194" y="1291"/>
                    <a:pt x="1198" y="1289"/>
                  </a:cubicBezTo>
                  <a:cubicBezTo>
                    <a:pt x="1201" y="1286"/>
                    <a:pt x="1204" y="1285"/>
                    <a:pt x="1206" y="1283"/>
                  </a:cubicBezTo>
                  <a:cubicBezTo>
                    <a:pt x="1209" y="1281"/>
                    <a:pt x="1212" y="1278"/>
                    <a:pt x="1214" y="1275"/>
                  </a:cubicBezTo>
                  <a:cubicBezTo>
                    <a:pt x="1218" y="1272"/>
                    <a:pt x="1221" y="1271"/>
                    <a:pt x="1224" y="1268"/>
                  </a:cubicBezTo>
                  <a:cubicBezTo>
                    <a:pt x="1230" y="1262"/>
                    <a:pt x="1234" y="1257"/>
                    <a:pt x="1240" y="1251"/>
                  </a:cubicBezTo>
                  <a:cubicBezTo>
                    <a:pt x="1245" y="1246"/>
                    <a:pt x="1251" y="1242"/>
                    <a:pt x="1256" y="1237"/>
                  </a:cubicBezTo>
                  <a:cubicBezTo>
                    <a:pt x="1259" y="1234"/>
                    <a:pt x="1262" y="1230"/>
                    <a:pt x="1264" y="1228"/>
                  </a:cubicBezTo>
                  <a:cubicBezTo>
                    <a:pt x="1267" y="1225"/>
                    <a:pt x="1269" y="1224"/>
                    <a:pt x="1271" y="1221"/>
                  </a:cubicBezTo>
                  <a:cubicBezTo>
                    <a:pt x="1277" y="1214"/>
                    <a:pt x="1282" y="1207"/>
                    <a:pt x="1287" y="1201"/>
                  </a:cubicBezTo>
                  <a:cubicBezTo>
                    <a:pt x="1289" y="1198"/>
                    <a:pt x="1292" y="1197"/>
                    <a:pt x="1294" y="1194"/>
                  </a:cubicBezTo>
                  <a:cubicBezTo>
                    <a:pt x="1298" y="1190"/>
                    <a:pt x="1305" y="1181"/>
                    <a:pt x="1305" y="1180"/>
                  </a:cubicBezTo>
                  <a:cubicBezTo>
                    <a:pt x="1307" y="1179"/>
                    <a:pt x="1306" y="1178"/>
                    <a:pt x="1307" y="1177"/>
                  </a:cubicBezTo>
                  <a:cubicBezTo>
                    <a:pt x="1309" y="1174"/>
                    <a:pt x="1312" y="1172"/>
                    <a:pt x="1314" y="1169"/>
                  </a:cubicBezTo>
                  <a:cubicBezTo>
                    <a:pt x="1320" y="1162"/>
                    <a:pt x="1322" y="1157"/>
                    <a:pt x="1326" y="1151"/>
                  </a:cubicBezTo>
                  <a:cubicBezTo>
                    <a:pt x="1328" y="1148"/>
                    <a:pt x="1331" y="1147"/>
                    <a:pt x="1333" y="1144"/>
                  </a:cubicBezTo>
                  <a:cubicBezTo>
                    <a:pt x="1335" y="1139"/>
                    <a:pt x="1336" y="1131"/>
                    <a:pt x="1341" y="1130"/>
                  </a:cubicBezTo>
                  <a:cubicBezTo>
                    <a:pt x="1342" y="1137"/>
                    <a:pt x="1332" y="1149"/>
                    <a:pt x="1326" y="1158"/>
                  </a:cubicBezTo>
                  <a:cubicBezTo>
                    <a:pt x="1322" y="1164"/>
                    <a:pt x="1320" y="1170"/>
                    <a:pt x="1315" y="1175"/>
                  </a:cubicBezTo>
                  <a:cubicBezTo>
                    <a:pt x="1314" y="1178"/>
                    <a:pt x="1311" y="1180"/>
                    <a:pt x="1309" y="1183"/>
                  </a:cubicBezTo>
                  <a:cubicBezTo>
                    <a:pt x="1304" y="1190"/>
                    <a:pt x="1299" y="1201"/>
                    <a:pt x="1295" y="1207"/>
                  </a:cubicBezTo>
                  <a:cubicBezTo>
                    <a:pt x="1292" y="1210"/>
                    <a:pt x="1289" y="1212"/>
                    <a:pt x="1286" y="1215"/>
                  </a:cubicBezTo>
                  <a:cubicBezTo>
                    <a:pt x="1282" y="1221"/>
                    <a:pt x="1278" y="1226"/>
                    <a:pt x="1274" y="1232"/>
                  </a:cubicBezTo>
                  <a:cubicBezTo>
                    <a:pt x="1270" y="1237"/>
                    <a:pt x="1266" y="1242"/>
                    <a:pt x="1262" y="1247"/>
                  </a:cubicBezTo>
                  <a:cubicBezTo>
                    <a:pt x="1257" y="1253"/>
                    <a:pt x="1251" y="1257"/>
                    <a:pt x="1246" y="1262"/>
                  </a:cubicBezTo>
                  <a:cubicBezTo>
                    <a:pt x="1245" y="1263"/>
                    <a:pt x="1243" y="1268"/>
                    <a:pt x="1242" y="1269"/>
                  </a:cubicBezTo>
                  <a:cubicBezTo>
                    <a:pt x="1238" y="1274"/>
                    <a:pt x="1230" y="1282"/>
                    <a:pt x="1225" y="1286"/>
                  </a:cubicBezTo>
                  <a:cubicBezTo>
                    <a:pt x="1224" y="1288"/>
                    <a:pt x="1220" y="1289"/>
                    <a:pt x="1218" y="1291"/>
                  </a:cubicBezTo>
                  <a:cubicBezTo>
                    <a:pt x="1217" y="1292"/>
                    <a:pt x="1217" y="1295"/>
                    <a:pt x="1216" y="1297"/>
                  </a:cubicBezTo>
                  <a:cubicBezTo>
                    <a:pt x="1217" y="1296"/>
                    <a:pt x="1214" y="1297"/>
                    <a:pt x="1214" y="1297"/>
                  </a:cubicBezTo>
                  <a:cubicBezTo>
                    <a:pt x="1208" y="1302"/>
                    <a:pt x="1205" y="1307"/>
                    <a:pt x="1203" y="1310"/>
                  </a:cubicBezTo>
                  <a:cubicBezTo>
                    <a:pt x="1189" y="1324"/>
                    <a:pt x="1171" y="1338"/>
                    <a:pt x="1152" y="1352"/>
                  </a:cubicBezTo>
                  <a:cubicBezTo>
                    <a:pt x="1149" y="1355"/>
                    <a:pt x="1145" y="1358"/>
                    <a:pt x="1142" y="1361"/>
                  </a:cubicBezTo>
                  <a:cubicBezTo>
                    <a:pt x="1138" y="1364"/>
                    <a:pt x="1134" y="1366"/>
                    <a:pt x="1130" y="1369"/>
                  </a:cubicBezTo>
                  <a:cubicBezTo>
                    <a:pt x="1127" y="1371"/>
                    <a:pt x="1124" y="1372"/>
                    <a:pt x="1122" y="1374"/>
                  </a:cubicBezTo>
                  <a:cubicBezTo>
                    <a:pt x="1119" y="1376"/>
                    <a:pt x="1116" y="1378"/>
                    <a:pt x="1114" y="1380"/>
                  </a:cubicBezTo>
                  <a:cubicBezTo>
                    <a:pt x="1111" y="1382"/>
                    <a:pt x="1109" y="1384"/>
                    <a:pt x="1106" y="1386"/>
                  </a:cubicBezTo>
                  <a:cubicBezTo>
                    <a:pt x="1103" y="1388"/>
                    <a:pt x="1099" y="1389"/>
                    <a:pt x="1097" y="1391"/>
                  </a:cubicBezTo>
                  <a:cubicBezTo>
                    <a:pt x="1094" y="1393"/>
                    <a:pt x="1091" y="1395"/>
                    <a:pt x="1088" y="1397"/>
                  </a:cubicBezTo>
                  <a:cubicBezTo>
                    <a:pt x="1085" y="1399"/>
                    <a:pt x="1082" y="1401"/>
                    <a:pt x="1078" y="1403"/>
                  </a:cubicBezTo>
                  <a:cubicBezTo>
                    <a:pt x="1075" y="1405"/>
                    <a:pt x="1074" y="1405"/>
                    <a:pt x="1071" y="1406"/>
                  </a:cubicBezTo>
                  <a:cubicBezTo>
                    <a:pt x="1070" y="1407"/>
                    <a:pt x="1068" y="1409"/>
                    <a:pt x="1064" y="1411"/>
                  </a:cubicBezTo>
                  <a:cubicBezTo>
                    <a:pt x="1061" y="1413"/>
                    <a:pt x="1058" y="1413"/>
                    <a:pt x="1055" y="1415"/>
                  </a:cubicBezTo>
                  <a:cubicBezTo>
                    <a:pt x="1049" y="1419"/>
                    <a:pt x="1044" y="1423"/>
                    <a:pt x="1038" y="1426"/>
                  </a:cubicBezTo>
                  <a:cubicBezTo>
                    <a:pt x="1034" y="1428"/>
                    <a:pt x="1030" y="1429"/>
                    <a:pt x="1025" y="1430"/>
                  </a:cubicBezTo>
                  <a:cubicBezTo>
                    <a:pt x="1019" y="1433"/>
                    <a:pt x="1012" y="1436"/>
                    <a:pt x="1006" y="1438"/>
                  </a:cubicBezTo>
                  <a:cubicBezTo>
                    <a:pt x="1000" y="1441"/>
                    <a:pt x="995" y="1443"/>
                    <a:pt x="990" y="1445"/>
                  </a:cubicBezTo>
                  <a:cubicBezTo>
                    <a:pt x="986" y="1447"/>
                    <a:pt x="986" y="1448"/>
                    <a:pt x="983" y="1449"/>
                  </a:cubicBezTo>
                  <a:cubicBezTo>
                    <a:pt x="973" y="1452"/>
                    <a:pt x="964" y="1454"/>
                    <a:pt x="956" y="1457"/>
                  </a:cubicBezTo>
                  <a:cubicBezTo>
                    <a:pt x="953" y="1459"/>
                    <a:pt x="950" y="1461"/>
                    <a:pt x="947" y="1462"/>
                  </a:cubicBezTo>
                  <a:cubicBezTo>
                    <a:pt x="944" y="1463"/>
                    <a:pt x="940" y="1463"/>
                    <a:pt x="937" y="1464"/>
                  </a:cubicBezTo>
                  <a:cubicBezTo>
                    <a:pt x="933" y="1465"/>
                    <a:pt x="930" y="1467"/>
                    <a:pt x="926" y="1468"/>
                  </a:cubicBezTo>
                  <a:cubicBezTo>
                    <a:pt x="922" y="1469"/>
                    <a:pt x="917" y="1470"/>
                    <a:pt x="912" y="1471"/>
                  </a:cubicBezTo>
                  <a:cubicBezTo>
                    <a:pt x="892" y="1475"/>
                    <a:pt x="876" y="1481"/>
                    <a:pt x="858" y="1483"/>
                  </a:cubicBezTo>
                  <a:cubicBezTo>
                    <a:pt x="853" y="1484"/>
                    <a:pt x="846" y="1485"/>
                    <a:pt x="840" y="1486"/>
                  </a:cubicBezTo>
                  <a:cubicBezTo>
                    <a:pt x="837" y="1487"/>
                    <a:pt x="833" y="1486"/>
                    <a:pt x="830" y="1486"/>
                  </a:cubicBezTo>
                  <a:cubicBezTo>
                    <a:pt x="827" y="1486"/>
                    <a:pt x="825" y="1487"/>
                    <a:pt x="822" y="1487"/>
                  </a:cubicBezTo>
                  <a:cubicBezTo>
                    <a:pt x="819" y="1488"/>
                    <a:pt x="815" y="1487"/>
                    <a:pt x="812" y="1487"/>
                  </a:cubicBezTo>
                  <a:cubicBezTo>
                    <a:pt x="809" y="1487"/>
                    <a:pt x="805" y="1488"/>
                    <a:pt x="801" y="1488"/>
                  </a:cubicBezTo>
                  <a:cubicBezTo>
                    <a:pt x="797" y="1488"/>
                    <a:pt x="794" y="1488"/>
                    <a:pt x="790" y="1488"/>
                  </a:cubicBezTo>
                  <a:cubicBezTo>
                    <a:pt x="782" y="1489"/>
                    <a:pt x="775" y="1489"/>
                    <a:pt x="769" y="1489"/>
                  </a:cubicBezTo>
                  <a:cubicBezTo>
                    <a:pt x="764" y="1489"/>
                    <a:pt x="761" y="1489"/>
                    <a:pt x="758" y="1489"/>
                  </a:cubicBezTo>
                  <a:cubicBezTo>
                    <a:pt x="754" y="1490"/>
                    <a:pt x="751" y="1490"/>
                    <a:pt x="749" y="1490"/>
                  </a:cubicBezTo>
                  <a:cubicBezTo>
                    <a:pt x="743" y="1491"/>
                    <a:pt x="739" y="1492"/>
                    <a:pt x="733" y="1493"/>
                  </a:cubicBezTo>
                  <a:cubicBezTo>
                    <a:pt x="733" y="1499"/>
                    <a:pt x="741" y="1502"/>
                    <a:pt x="736" y="1507"/>
                  </a:cubicBezTo>
                  <a:cubicBezTo>
                    <a:pt x="728" y="1507"/>
                    <a:pt x="721" y="1507"/>
                    <a:pt x="716" y="1506"/>
                  </a:cubicBezTo>
                  <a:cubicBezTo>
                    <a:pt x="714" y="1503"/>
                    <a:pt x="714" y="1504"/>
                    <a:pt x="716" y="1501"/>
                  </a:cubicBezTo>
                  <a:cubicBezTo>
                    <a:pt x="711" y="1501"/>
                    <a:pt x="705" y="1499"/>
                    <a:pt x="700" y="1498"/>
                  </a:cubicBezTo>
                  <a:cubicBezTo>
                    <a:pt x="695" y="1497"/>
                    <a:pt x="689" y="1496"/>
                    <a:pt x="682" y="1496"/>
                  </a:cubicBezTo>
                  <a:cubicBezTo>
                    <a:pt x="679" y="1496"/>
                    <a:pt x="678" y="1497"/>
                    <a:pt x="676" y="1497"/>
                  </a:cubicBezTo>
                  <a:cubicBezTo>
                    <a:pt x="673" y="1498"/>
                    <a:pt x="670" y="1497"/>
                    <a:pt x="668" y="1498"/>
                  </a:cubicBezTo>
                  <a:cubicBezTo>
                    <a:pt x="663" y="1499"/>
                    <a:pt x="665" y="1502"/>
                    <a:pt x="664" y="1503"/>
                  </a:cubicBezTo>
                  <a:cubicBezTo>
                    <a:pt x="660" y="1505"/>
                    <a:pt x="656" y="1505"/>
                    <a:pt x="652" y="1505"/>
                  </a:cubicBezTo>
                  <a:cubicBezTo>
                    <a:pt x="647" y="1505"/>
                    <a:pt x="642" y="1504"/>
                    <a:pt x="637" y="1504"/>
                  </a:cubicBezTo>
                  <a:cubicBezTo>
                    <a:pt x="633" y="1503"/>
                    <a:pt x="624" y="1503"/>
                    <a:pt x="623" y="1503"/>
                  </a:cubicBezTo>
                  <a:cubicBezTo>
                    <a:pt x="622" y="1503"/>
                    <a:pt x="614" y="1509"/>
                    <a:pt x="614" y="1509"/>
                  </a:cubicBezTo>
                  <a:cubicBezTo>
                    <a:pt x="611" y="1512"/>
                    <a:pt x="613" y="1515"/>
                    <a:pt x="614" y="1516"/>
                  </a:cubicBezTo>
                  <a:cubicBezTo>
                    <a:pt x="614" y="1517"/>
                    <a:pt x="611" y="1517"/>
                    <a:pt x="611" y="1518"/>
                  </a:cubicBezTo>
                  <a:cubicBezTo>
                    <a:pt x="611" y="1521"/>
                    <a:pt x="614" y="1523"/>
                    <a:pt x="610" y="1524"/>
                  </a:cubicBezTo>
                  <a:cubicBezTo>
                    <a:pt x="618" y="1526"/>
                    <a:pt x="623" y="1531"/>
                    <a:pt x="633" y="1533"/>
                  </a:cubicBezTo>
                  <a:cubicBezTo>
                    <a:pt x="635" y="1533"/>
                    <a:pt x="642" y="1533"/>
                    <a:pt x="649" y="1533"/>
                  </a:cubicBezTo>
                  <a:cubicBezTo>
                    <a:pt x="657" y="1534"/>
                    <a:pt x="659" y="1534"/>
                    <a:pt x="666" y="1533"/>
                  </a:cubicBezTo>
                  <a:cubicBezTo>
                    <a:pt x="670" y="1533"/>
                    <a:pt x="673" y="1532"/>
                    <a:pt x="677" y="1532"/>
                  </a:cubicBezTo>
                  <a:cubicBezTo>
                    <a:pt x="683" y="1532"/>
                    <a:pt x="689" y="1533"/>
                    <a:pt x="693" y="1533"/>
                  </a:cubicBezTo>
                  <a:cubicBezTo>
                    <a:pt x="699" y="1532"/>
                    <a:pt x="703" y="1529"/>
                    <a:pt x="708" y="1529"/>
                  </a:cubicBezTo>
                  <a:cubicBezTo>
                    <a:pt x="709" y="1529"/>
                    <a:pt x="715" y="1530"/>
                    <a:pt x="718" y="1530"/>
                  </a:cubicBezTo>
                  <a:cubicBezTo>
                    <a:pt x="722" y="1530"/>
                    <a:pt x="725" y="1530"/>
                    <a:pt x="727" y="1530"/>
                  </a:cubicBezTo>
                  <a:cubicBezTo>
                    <a:pt x="730" y="1529"/>
                    <a:pt x="733" y="1529"/>
                    <a:pt x="737" y="1529"/>
                  </a:cubicBezTo>
                  <a:cubicBezTo>
                    <a:pt x="748" y="1529"/>
                    <a:pt x="759" y="1527"/>
                    <a:pt x="768" y="1527"/>
                  </a:cubicBezTo>
                  <a:cubicBezTo>
                    <a:pt x="772" y="1526"/>
                    <a:pt x="776" y="1527"/>
                    <a:pt x="780" y="1526"/>
                  </a:cubicBezTo>
                  <a:cubicBezTo>
                    <a:pt x="785" y="1525"/>
                    <a:pt x="789" y="1524"/>
                    <a:pt x="792" y="1523"/>
                  </a:cubicBezTo>
                  <a:cubicBezTo>
                    <a:pt x="800" y="1522"/>
                    <a:pt x="803" y="1524"/>
                    <a:pt x="805" y="1523"/>
                  </a:cubicBezTo>
                  <a:cubicBezTo>
                    <a:pt x="809" y="1523"/>
                    <a:pt x="812" y="1521"/>
                    <a:pt x="817" y="1520"/>
                  </a:cubicBezTo>
                  <a:cubicBezTo>
                    <a:pt x="827" y="1517"/>
                    <a:pt x="837" y="1517"/>
                    <a:pt x="843" y="1516"/>
                  </a:cubicBezTo>
                  <a:cubicBezTo>
                    <a:pt x="846" y="1515"/>
                    <a:pt x="850" y="1513"/>
                    <a:pt x="855" y="1511"/>
                  </a:cubicBezTo>
                  <a:cubicBezTo>
                    <a:pt x="855" y="1511"/>
                    <a:pt x="858" y="1511"/>
                    <a:pt x="861" y="1510"/>
                  </a:cubicBezTo>
                  <a:cubicBezTo>
                    <a:pt x="864" y="1510"/>
                    <a:pt x="868" y="1509"/>
                    <a:pt x="869" y="1508"/>
                  </a:cubicBezTo>
                  <a:cubicBezTo>
                    <a:pt x="872" y="1507"/>
                    <a:pt x="874" y="1505"/>
                    <a:pt x="877" y="1504"/>
                  </a:cubicBezTo>
                  <a:cubicBezTo>
                    <a:pt x="880" y="1503"/>
                    <a:pt x="883" y="1504"/>
                    <a:pt x="887" y="1503"/>
                  </a:cubicBezTo>
                  <a:cubicBezTo>
                    <a:pt x="893" y="1501"/>
                    <a:pt x="897" y="1498"/>
                    <a:pt x="902" y="1497"/>
                  </a:cubicBezTo>
                  <a:cubicBezTo>
                    <a:pt x="908" y="1496"/>
                    <a:pt x="908" y="1499"/>
                    <a:pt x="915" y="1497"/>
                  </a:cubicBezTo>
                  <a:cubicBezTo>
                    <a:pt x="921" y="1494"/>
                    <a:pt x="914" y="1495"/>
                    <a:pt x="918" y="1492"/>
                  </a:cubicBezTo>
                  <a:cubicBezTo>
                    <a:pt x="923" y="1491"/>
                    <a:pt x="924" y="1492"/>
                    <a:pt x="929" y="1491"/>
                  </a:cubicBezTo>
                  <a:cubicBezTo>
                    <a:pt x="931" y="1491"/>
                    <a:pt x="931" y="1489"/>
                    <a:pt x="934" y="1488"/>
                  </a:cubicBezTo>
                  <a:cubicBezTo>
                    <a:pt x="937" y="1488"/>
                    <a:pt x="937" y="1489"/>
                    <a:pt x="940" y="1487"/>
                  </a:cubicBezTo>
                  <a:cubicBezTo>
                    <a:pt x="944" y="1486"/>
                    <a:pt x="944" y="1484"/>
                    <a:pt x="948" y="1483"/>
                  </a:cubicBezTo>
                  <a:cubicBezTo>
                    <a:pt x="951" y="1482"/>
                    <a:pt x="956" y="1482"/>
                    <a:pt x="958" y="1482"/>
                  </a:cubicBezTo>
                  <a:cubicBezTo>
                    <a:pt x="971" y="1478"/>
                    <a:pt x="977" y="1473"/>
                    <a:pt x="984" y="1470"/>
                  </a:cubicBezTo>
                  <a:cubicBezTo>
                    <a:pt x="992" y="1467"/>
                    <a:pt x="994" y="1468"/>
                    <a:pt x="997" y="1467"/>
                  </a:cubicBezTo>
                  <a:cubicBezTo>
                    <a:pt x="1001" y="1465"/>
                    <a:pt x="1003" y="1462"/>
                    <a:pt x="1007" y="1460"/>
                  </a:cubicBezTo>
                  <a:cubicBezTo>
                    <a:pt x="1011" y="1459"/>
                    <a:pt x="1017" y="1458"/>
                    <a:pt x="1021" y="1456"/>
                  </a:cubicBezTo>
                  <a:cubicBezTo>
                    <a:pt x="1024" y="1455"/>
                    <a:pt x="1036" y="1448"/>
                    <a:pt x="1039" y="1447"/>
                  </a:cubicBezTo>
                  <a:cubicBezTo>
                    <a:pt x="1043" y="1444"/>
                    <a:pt x="1046" y="1441"/>
                    <a:pt x="1050" y="1439"/>
                  </a:cubicBezTo>
                  <a:cubicBezTo>
                    <a:pt x="1050" y="1439"/>
                    <a:pt x="1055" y="1439"/>
                    <a:pt x="1056" y="1438"/>
                  </a:cubicBezTo>
                  <a:cubicBezTo>
                    <a:pt x="1059" y="1437"/>
                    <a:pt x="1063" y="1436"/>
                    <a:pt x="1066" y="1434"/>
                  </a:cubicBezTo>
                  <a:cubicBezTo>
                    <a:pt x="1069" y="1432"/>
                    <a:pt x="1072" y="1431"/>
                    <a:pt x="1075" y="1429"/>
                  </a:cubicBezTo>
                  <a:cubicBezTo>
                    <a:pt x="1082" y="1425"/>
                    <a:pt x="1088" y="1420"/>
                    <a:pt x="1096" y="1416"/>
                  </a:cubicBezTo>
                  <a:cubicBezTo>
                    <a:pt x="1102" y="1412"/>
                    <a:pt x="1108" y="1410"/>
                    <a:pt x="1114" y="1406"/>
                  </a:cubicBezTo>
                  <a:cubicBezTo>
                    <a:pt x="1117" y="1404"/>
                    <a:pt x="1119" y="1400"/>
                    <a:pt x="1123" y="1398"/>
                  </a:cubicBezTo>
                  <a:cubicBezTo>
                    <a:pt x="1129" y="1394"/>
                    <a:pt x="1136" y="1390"/>
                    <a:pt x="1142" y="1386"/>
                  </a:cubicBezTo>
                  <a:cubicBezTo>
                    <a:pt x="1149" y="1382"/>
                    <a:pt x="1156" y="1378"/>
                    <a:pt x="1163" y="1372"/>
                  </a:cubicBezTo>
                  <a:cubicBezTo>
                    <a:pt x="1166" y="1369"/>
                    <a:pt x="1167" y="1367"/>
                    <a:pt x="1170" y="1365"/>
                  </a:cubicBezTo>
                  <a:cubicBezTo>
                    <a:pt x="1172" y="1363"/>
                    <a:pt x="1174" y="1363"/>
                    <a:pt x="1177" y="1361"/>
                  </a:cubicBezTo>
                  <a:cubicBezTo>
                    <a:pt x="1180" y="1359"/>
                    <a:pt x="1183" y="1355"/>
                    <a:pt x="1185" y="1354"/>
                  </a:cubicBezTo>
                  <a:cubicBezTo>
                    <a:pt x="1191" y="1350"/>
                    <a:pt x="1195" y="1345"/>
                    <a:pt x="1201" y="1341"/>
                  </a:cubicBezTo>
                  <a:cubicBezTo>
                    <a:pt x="1205" y="1337"/>
                    <a:pt x="1209" y="1334"/>
                    <a:pt x="1213" y="1331"/>
                  </a:cubicBezTo>
                  <a:cubicBezTo>
                    <a:pt x="1217" y="1327"/>
                    <a:pt x="1221" y="1324"/>
                    <a:pt x="1224" y="1320"/>
                  </a:cubicBezTo>
                  <a:cubicBezTo>
                    <a:pt x="1223" y="1318"/>
                    <a:pt x="1222" y="1316"/>
                    <a:pt x="1230" y="1309"/>
                  </a:cubicBezTo>
                  <a:cubicBezTo>
                    <a:pt x="1234" y="1308"/>
                    <a:pt x="1234" y="1307"/>
                    <a:pt x="1234" y="1310"/>
                  </a:cubicBezTo>
                  <a:cubicBezTo>
                    <a:pt x="1242" y="1304"/>
                    <a:pt x="1244" y="1300"/>
                    <a:pt x="1247" y="1296"/>
                  </a:cubicBezTo>
                  <a:cubicBezTo>
                    <a:pt x="1249" y="1292"/>
                    <a:pt x="1251" y="1288"/>
                    <a:pt x="1256" y="1282"/>
                  </a:cubicBezTo>
                  <a:cubicBezTo>
                    <a:pt x="1259" y="1282"/>
                    <a:pt x="1267" y="1281"/>
                    <a:pt x="1269" y="1273"/>
                  </a:cubicBezTo>
                  <a:cubicBezTo>
                    <a:pt x="1267" y="1275"/>
                    <a:pt x="1265" y="1277"/>
                    <a:pt x="1263" y="1278"/>
                  </a:cubicBezTo>
                  <a:cubicBezTo>
                    <a:pt x="1268" y="1266"/>
                    <a:pt x="1277" y="1265"/>
                    <a:pt x="1283" y="1260"/>
                  </a:cubicBezTo>
                  <a:cubicBezTo>
                    <a:pt x="1287" y="1251"/>
                    <a:pt x="1298" y="1242"/>
                    <a:pt x="1305" y="1232"/>
                  </a:cubicBezTo>
                  <a:cubicBezTo>
                    <a:pt x="1306" y="1230"/>
                    <a:pt x="1307" y="1227"/>
                    <a:pt x="1308" y="1225"/>
                  </a:cubicBezTo>
                  <a:cubicBezTo>
                    <a:pt x="1315" y="1216"/>
                    <a:pt x="1322" y="1208"/>
                    <a:pt x="1330" y="1197"/>
                  </a:cubicBezTo>
                  <a:cubicBezTo>
                    <a:pt x="1334" y="1191"/>
                    <a:pt x="1337" y="1187"/>
                    <a:pt x="1340" y="1182"/>
                  </a:cubicBezTo>
                  <a:cubicBezTo>
                    <a:pt x="1342" y="1179"/>
                    <a:pt x="1342" y="1178"/>
                    <a:pt x="1344" y="1175"/>
                  </a:cubicBezTo>
                  <a:cubicBezTo>
                    <a:pt x="1345" y="1173"/>
                    <a:pt x="1346" y="1173"/>
                    <a:pt x="1348" y="1170"/>
                  </a:cubicBezTo>
                  <a:cubicBezTo>
                    <a:pt x="1350" y="1165"/>
                    <a:pt x="1351" y="1161"/>
                    <a:pt x="1353" y="1156"/>
                  </a:cubicBezTo>
                  <a:cubicBezTo>
                    <a:pt x="1355" y="1154"/>
                    <a:pt x="1358" y="1150"/>
                    <a:pt x="1359" y="1148"/>
                  </a:cubicBezTo>
                  <a:cubicBezTo>
                    <a:pt x="1363" y="1143"/>
                    <a:pt x="1365" y="1137"/>
                    <a:pt x="1368" y="1132"/>
                  </a:cubicBezTo>
                  <a:cubicBezTo>
                    <a:pt x="1372" y="1124"/>
                    <a:pt x="1378" y="1114"/>
                    <a:pt x="1380" y="1110"/>
                  </a:cubicBezTo>
                  <a:cubicBezTo>
                    <a:pt x="1381" y="1108"/>
                    <a:pt x="1381" y="1105"/>
                    <a:pt x="1382" y="1102"/>
                  </a:cubicBezTo>
                  <a:cubicBezTo>
                    <a:pt x="1384" y="1098"/>
                    <a:pt x="1388" y="1095"/>
                    <a:pt x="1390" y="1090"/>
                  </a:cubicBezTo>
                  <a:cubicBezTo>
                    <a:pt x="1391" y="1087"/>
                    <a:pt x="1392" y="1083"/>
                    <a:pt x="1393" y="1080"/>
                  </a:cubicBezTo>
                  <a:cubicBezTo>
                    <a:pt x="1396" y="1075"/>
                    <a:pt x="1399" y="1070"/>
                    <a:pt x="1402" y="1064"/>
                  </a:cubicBezTo>
                  <a:cubicBezTo>
                    <a:pt x="1404" y="1056"/>
                    <a:pt x="1407" y="1052"/>
                    <a:pt x="1409" y="1045"/>
                  </a:cubicBezTo>
                  <a:cubicBezTo>
                    <a:pt x="1411" y="1041"/>
                    <a:pt x="1410" y="1039"/>
                    <a:pt x="1412" y="1035"/>
                  </a:cubicBezTo>
                  <a:cubicBezTo>
                    <a:pt x="1414" y="1027"/>
                    <a:pt x="1417" y="1018"/>
                    <a:pt x="1421" y="1010"/>
                  </a:cubicBezTo>
                  <a:cubicBezTo>
                    <a:pt x="1424" y="1002"/>
                    <a:pt x="1427" y="994"/>
                    <a:pt x="1429" y="987"/>
                  </a:cubicBezTo>
                  <a:cubicBezTo>
                    <a:pt x="1429" y="984"/>
                    <a:pt x="1429" y="981"/>
                    <a:pt x="1429" y="978"/>
                  </a:cubicBezTo>
                  <a:cubicBezTo>
                    <a:pt x="1430" y="975"/>
                    <a:pt x="1433" y="970"/>
                    <a:pt x="1434" y="967"/>
                  </a:cubicBezTo>
                  <a:cubicBezTo>
                    <a:pt x="1437" y="957"/>
                    <a:pt x="1437" y="946"/>
                    <a:pt x="1440" y="937"/>
                  </a:cubicBezTo>
                  <a:cubicBezTo>
                    <a:pt x="1440" y="933"/>
                    <a:pt x="1442" y="931"/>
                    <a:pt x="1443" y="927"/>
                  </a:cubicBezTo>
                  <a:cubicBezTo>
                    <a:pt x="1444" y="924"/>
                    <a:pt x="1444" y="921"/>
                    <a:pt x="1444" y="917"/>
                  </a:cubicBezTo>
                  <a:cubicBezTo>
                    <a:pt x="1445" y="911"/>
                    <a:pt x="1448" y="905"/>
                    <a:pt x="1449" y="899"/>
                  </a:cubicBezTo>
                  <a:cubicBezTo>
                    <a:pt x="1449" y="895"/>
                    <a:pt x="1450" y="890"/>
                    <a:pt x="1451" y="883"/>
                  </a:cubicBezTo>
                  <a:cubicBezTo>
                    <a:pt x="1451" y="877"/>
                    <a:pt x="1452" y="871"/>
                    <a:pt x="1453" y="865"/>
                  </a:cubicBezTo>
                  <a:cubicBezTo>
                    <a:pt x="1453" y="860"/>
                    <a:pt x="1455" y="855"/>
                    <a:pt x="1455" y="853"/>
                  </a:cubicBezTo>
                  <a:cubicBezTo>
                    <a:pt x="1455" y="848"/>
                    <a:pt x="1453" y="849"/>
                    <a:pt x="1453" y="844"/>
                  </a:cubicBezTo>
                  <a:cubicBezTo>
                    <a:pt x="1454" y="841"/>
                    <a:pt x="1455" y="838"/>
                    <a:pt x="1456" y="834"/>
                  </a:cubicBezTo>
                  <a:cubicBezTo>
                    <a:pt x="1458" y="825"/>
                    <a:pt x="1459" y="817"/>
                    <a:pt x="1459" y="809"/>
                  </a:cubicBezTo>
                  <a:cubicBezTo>
                    <a:pt x="1459" y="801"/>
                    <a:pt x="1458" y="792"/>
                    <a:pt x="1459" y="781"/>
                  </a:cubicBezTo>
                  <a:cubicBezTo>
                    <a:pt x="1459" y="779"/>
                    <a:pt x="1459" y="776"/>
                    <a:pt x="1459" y="774"/>
                  </a:cubicBezTo>
                  <a:cubicBezTo>
                    <a:pt x="1459" y="771"/>
                    <a:pt x="1459" y="769"/>
                    <a:pt x="1459" y="767"/>
                  </a:cubicBezTo>
                  <a:cubicBezTo>
                    <a:pt x="1460" y="762"/>
                    <a:pt x="1460" y="756"/>
                    <a:pt x="1460" y="751"/>
                  </a:cubicBezTo>
                  <a:cubicBezTo>
                    <a:pt x="1460" y="746"/>
                    <a:pt x="1460" y="741"/>
                    <a:pt x="1460" y="736"/>
                  </a:cubicBezTo>
                  <a:cubicBezTo>
                    <a:pt x="1459" y="731"/>
                    <a:pt x="1459" y="726"/>
                    <a:pt x="1459" y="721"/>
                  </a:cubicBezTo>
                  <a:cubicBezTo>
                    <a:pt x="1458" y="711"/>
                    <a:pt x="1457" y="702"/>
                    <a:pt x="1457" y="698"/>
                  </a:cubicBezTo>
                  <a:cubicBezTo>
                    <a:pt x="1456" y="695"/>
                    <a:pt x="1453" y="694"/>
                    <a:pt x="1453" y="690"/>
                  </a:cubicBezTo>
                  <a:cubicBezTo>
                    <a:pt x="1455" y="691"/>
                    <a:pt x="1455" y="688"/>
                    <a:pt x="1455" y="684"/>
                  </a:cubicBezTo>
                  <a:cubicBezTo>
                    <a:pt x="1455" y="685"/>
                    <a:pt x="1454" y="674"/>
                    <a:pt x="1454" y="676"/>
                  </a:cubicBezTo>
                  <a:cubicBezTo>
                    <a:pt x="1453" y="669"/>
                    <a:pt x="1451" y="668"/>
                    <a:pt x="1450" y="662"/>
                  </a:cubicBezTo>
                  <a:cubicBezTo>
                    <a:pt x="1450" y="658"/>
                    <a:pt x="1451" y="653"/>
                    <a:pt x="1451" y="648"/>
                  </a:cubicBezTo>
                  <a:cubicBezTo>
                    <a:pt x="1450" y="645"/>
                    <a:pt x="1448" y="638"/>
                    <a:pt x="1447" y="634"/>
                  </a:cubicBezTo>
                  <a:cubicBezTo>
                    <a:pt x="1447" y="631"/>
                    <a:pt x="1446" y="630"/>
                    <a:pt x="1445" y="626"/>
                  </a:cubicBezTo>
                  <a:cubicBezTo>
                    <a:pt x="1445" y="623"/>
                    <a:pt x="1446" y="622"/>
                    <a:pt x="1446" y="618"/>
                  </a:cubicBezTo>
                  <a:cubicBezTo>
                    <a:pt x="1445" y="614"/>
                    <a:pt x="1443" y="608"/>
                    <a:pt x="1441" y="602"/>
                  </a:cubicBezTo>
                  <a:cubicBezTo>
                    <a:pt x="1440" y="596"/>
                    <a:pt x="1439" y="590"/>
                    <a:pt x="1437" y="583"/>
                  </a:cubicBezTo>
                  <a:cubicBezTo>
                    <a:pt x="1435" y="577"/>
                    <a:pt x="1434" y="570"/>
                    <a:pt x="1432" y="563"/>
                  </a:cubicBezTo>
                  <a:cubicBezTo>
                    <a:pt x="1430" y="557"/>
                    <a:pt x="1429" y="550"/>
                    <a:pt x="1426" y="543"/>
                  </a:cubicBezTo>
                  <a:cubicBezTo>
                    <a:pt x="1424" y="537"/>
                    <a:pt x="1422" y="530"/>
                    <a:pt x="1419" y="524"/>
                  </a:cubicBezTo>
                  <a:cubicBezTo>
                    <a:pt x="1418" y="521"/>
                    <a:pt x="1415" y="517"/>
                    <a:pt x="1414" y="513"/>
                  </a:cubicBezTo>
                  <a:cubicBezTo>
                    <a:pt x="1413" y="511"/>
                    <a:pt x="1414" y="510"/>
                    <a:pt x="1413" y="507"/>
                  </a:cubicBezTo>
                  <a:cubicBezTo>
                    <a:pt x="1410" y="499"/>
                    <a:pt x="1408" y="493"/>
                    <a:pt x="1405" y="488"/>
                  </a:cubicBezTo>
                  <a:cubicBezTo>
                    <a:pt x="1402" y="482"/>
                    <a:pt x="1400" y="477"/>
                    <a:pt x="1398" y="472"/>
                  </a:cubicBezTo>
                  <a:cubicBezTo>
                    <a:pt x="1397" y="469"/>
                    <a:pt x="1398" y="466"/>
                    <a:pt x="1397" y="463"/>
                  </a:cubicBezTo>
                  <a:cubicBezTo>
                    <a:pt x="1394" y="457"/>
                    <a:pt x="1389" y="448"/>
                    <a:pt x="1389" y="447"/>
                  </a:cubicBezTo>
                  <a:cubicBezTo>
                    <a:pt x="1388" y="446"/>
                    <a:pt x="1388" y="444"/>
                    <a:pt x="1387" y="441"/>
                  </a:cubicBezTo>
                  <a:cubicBezTo>
                    <a:pt x="1385" y="437"/>
                    <a:pt x="1381" y="433"/>
                    <a:pt x="1379" y="429"/>
                  </a:cubicBezTo>
                  <a:cubicBezTo>
                    <a:pt x="1376" y="424"/>
                    <a:pt x="1374" y="417"/>
                    <a:pt x="1372" y="412"/>
                  </a:cubicBezTo>
                  <a:cubicBezTo>
                    <a:pt x="1367" y="405"/>
                    <a:pt x="1360" y="401"/>
                    <a:pt x="1358" y="392"/>
                  </a:cubicBezTo>
                  <a:cubicBezTo>
                    <a:pt x="1359" y="391"/>
                    <a:pt x="1361" y="397"/>
                    <a:pt x="1363" y="396"/>
                  </a:cubicBezTo>
                  <a:cubicBezTo>
                    <a:pt x="1357" y="388"/>
                    <a:pt x="1357" y="383"/>
                    <a:pt x="1352" y="375"/>
                  </a:cubicBezTo>
                  <a:cubicBezTo>
                    <a:pt x="1350" y="373"/>
                    <a:pt x="1349" y="376"/>
                    <a:pt x="1347" y="373"/>
                  </a:cubicBezTo>
                  <a:cubicBezTo>
                    <a:pt x="1340" y="364"/>
                    <a:pt x="1337" y="356"/>
                    <a:pt x="1331" y="347"/>
                  </a:cubicBezTo>
                  <a:cubicBezTo>
                    <a:pt x="1327" y="341"/>
                    <a:pt x="1318" y="332"/>
                    <a:pt x="1315" y="326"/>
                  </a:cubicBezTo>
                  <a:cubicBezTo>
                    <a:pt x="1313" y="323"/>
                    <a:pt x="1312" y="317"/>
                    <a:pt x="1309" y="313"/>
                  </a:cubicBezTo>
                  <a:cubicBezTo>
                    <a:pt x="1307" y="311"/>
                    <a:pt x="1304" y="309"/>
                    <a:pt x="1301" y="306"/>
                  </a:cubicBezTo>
                  <a:cubicBezTo>
                    <a:pt x="1299" y="304"/>
                    <a:pt x="1294" y="298"/>
                    <a:pt x="1290" y="292"/>
                  </a:cubicBezTo>
                  <a:cubicBezTo>
                    <a:pt x="1285" y="287"/>
                    <a:pt x="1281" y="282"/>
                    <a:pt x="1281" y="282"/>
                  </a:cubicBezTo>
                  <a:cubicBezTo>
                    <a:pt x="1279" y="279"/>
                    <a:pt x="1280" y="275"/>
                    <a:pt x="1277" y="272"/>
                  </a:cubicBezTo>
                  <a:cubicBezTo>
                    <a:pt x="1276" y="272"/>
                    <a:pt x="1275" y="273"/>
                    <a:pt x="1273" y="272"/>
                  </a:cubicBezTo>
                  <a:cubicBezTo>
                    <a:pt x="1268" y="260"/>
                    <a:pt x="1250" y="243"/>
                    <a:pt x="1239" y="229"/>
                  </a:cubicBezTo>
                  <a:cubicBezTo>
                    <a:pt x="1233" y="225"/>
                    <a:pt x="1238" y="234"/>
                    <a:pt x="1231" y="226"/>
                  </a:cubicBezTo>
                  <a:cubicBezTo>
                    <a:pt x="1228" y="223"/>
                    <a:pt x="1234" y="226"/>
                    <a:pt x="1232" y="222"/>
                  </a:cubicBezTo>
                  <a:cubicBezTo>
                    <a:pt x="1226" y="219"/>
                    <a:pt x="1224" y="213"/>
                    <a:pt x="1219" y="209"/>
                  </a:cubicBezTo>
                  <a:close/>
                  <a:moveTo>
                    <a:pt x="1478" y="1000"/>
                  </a:moveTo>
                  <a:cubicBezTo>
                    <a:pt x="1480" y="1004"/>
                    <a:pt x="1477" y="1014"/>
                    <a:pt x="1474" y="1015"/>
                  </a:cubicBezTo>
                  <a:cubicBezTo>
                    <a:pt x="1473" y="1015"/>
                    <a:pt x="1473" y="1013"/>
                    <a:pt x="1473" y="1010"/>
                  </a:cubicBezTo>
                  <a:cubicBezTo>
                    <a:pt x="1474" y="1007"/>
                    <a:pt x="1475" y="1003"/>
                    <a:pt x="1478" y="1000"/>
                  </a:cubicBezTo>
                  <a:close/>
                  <a:moveTo>
                    <a:pt x="1491" y="958"/>
                  </a:moveTo>
                  <a:cubicBezTo>
                    <a:pt x="1487" y="958"/>
                    <a:pt x="1490" y="943"/>
                    <a:pt x="1493" y="938"/>
                  </a:cubicBezTo>
                  <a:cubicBezTo>
                    <a:pt x="1496" y="942"/>
                    <a:pt x="1491" y="951"/>
                    <a:pt x="1491" y="958"/>
                  </a:cubicBezTo>
                  <a:close/>
                  <a:moveTo>
                    <a:pt x="1508" y="770"/>
                  </a:moveTo>
                  <a:cubicBezTo>
                    <a:pt x="1509" y="777"/>
                    <a:pt x="1508" y="784"/>
                    <a:pt x="1508" y="792"/>
                  </a:cubicBezTo>
                  <a:cubicBezTo>
                    <a:pt x="1506" y="794"/>
                    <a:pt x="1506" y="778"/>
                    <a:pt x="1506" y="776"/>
                  </a:cubicBezTo>
                  <a:cubicBezTo>
                    <a:pt x="1506" y="772"/>
                    <a:pt x="1507" y="769"/>
                    <a:pt x="1508" y="770"/>
                  </a:cubicBezTo>
                  <a:close/>
                  <a:moveTo>
                    <a:pt x="1371" y="341"/>
                  </a:moveTo>
                  <a:cubicBezTo>
                    <a:pt x="1374" y="346"/>
                    <a:pt x="1376" y="350"/>
                    <a:pt x="1377" y="353"/>
                  </a:cubicBezTo>
                  <a:cubicBezTo>
                    <a:pt x="1375" y="354"/>
                    <a:pt x="1365" y="340"/>
                    <a:pt x="1371" y="341"/>
                  </a:cubicBezTo>
                  <a:close/>
                  <a:moveTo>
                    <a:pt x="1127" y="106"/>
                  </a:moveTo>
                  <a:cubicBezTo>
                    <a:pt x="1136" y="112"/>
                    <a:pt x="1136" y="112"/>
                    <a:pt x="1136" y="112"/>
                  </a:cubicBezTo>
                  <a:cubicBezTo>
                    <a:pt x="1137" y="116"/>
                    <a:pt x="1123" y="107"/>
                    <a:pt x="1127" y="106"/>
                  </a:cubicBezTo>
                  <a:close/>
                  <a:moveTo>
                    <a:pt x="1178" y="149"/>
                  </a:moveTo>
                  <a:cubicBezTo>
                    <a:pt x="1177" y="148"/>
                    <a:pt x="1174" y="146"/>
                    <a:pt x="1172" y="144"/>
                  </a:cubicBezTo>
                  <a:cubicBezTo>
                    <a:pt x="1169" y="142"/>
                    <a:pt x="1168" y="141"/>
                    <a:pt x="1170" y="140"/>
                  </a:cubicBezTo>
                  <a:cubicBezTo>
                    <a:pt x="1174" y="142"/>
                    <a:pt x="1180" y="146"/>
                    <a:pt x="1178" y="149"/>
                  </a:cubicBezTo>
                  <a:close/>
                  <a:moveTo>
                    <a:pt x="1284" y="249"/>
                  </a:moveTo>
                  <a:cubicBezTo>
                    <a:pt x="1283" y="249"/>
                    <a:pt x="1281" y="249"/>
                    <a:pt x="1278" y="247"/>
                  </a:cubicBezTo>
                  <a:cubicBezTo>
                    <a:pt x="1276" y="246"/>
                    <a:pt x="1274" y="243"/>
                    <a:pt x="1272" y="240"/>
                  </a:cubicBezTo>
                  <a:cubicBezTo>
                    <a:pt x="1275" y="240"/>
                    <a:pt x="1279" y="242"/>
                    <a:pt x="1284" y="249"/>
                  </a:cubicBezTo>
                  <a:close/>
                  <a:moveTo>
                    <a:pt x="923" y="32"/>
                  </a:moveTo>
                  <a:cubicBezTo>
                    <a:pt x="936" y="37"/>
                    <a:pt x="936" y="37"/>
                    <a:pt x="936" y="37"/>
                  </a:cubicBezTo>
                  <a:cubicBezTo>
                    <a:pt x="936" y="38"/>
                    <a:pt x="936" y="38"/>
                    <a:pt x="936" y="38"/>
                  </a:cubicBezTo>
                  <a:cubicBezTo>
                    <a:pt x="922" y="34"/>
                    <a:pt x="922" y="34"/>
                    <a:pt x="922" y="34"/>
                  </a:cubicBezTo>
                  <a:lnTo>
                    <a:pt x="923" y="32"/>
                  </a:lnTo>
                  <a:close/>
                  <a:moveTo>
                    <a:pt x="979" y="56"/>
                  </a:moveTo>
                  <a:cubicBezTo>
                    <a:pt x="978" y="58"/>
                    <a:pt x="978" y="58"/>
                    <a:pt x="978" y="58"/>
                  </a:cubicBezTo>
                  <a:cubicBezTo>
                    <a:pt x="974" y="57"/>
                    <a:pt x="971" y="55"/>
                    <a:pt x="969" y="54"/>
                  </a:cubicBezTo>
                  <a:cubicBezTo>
                    <a:pt x="971" y="53"/>
                    <a:pt x="975" y="54"/>
                    <a:pt x="979" y="56"/>
                  </a:cubicBezTo>
                  <a:close/>
                  <a:moveTo>
                    <a:pt x="968" y="57"/>
                  </a:moveTo>
                  <a:cubicBezTo>
                    <a:pt x="963" y="60"/>
                    <a:pt x="944" y="52"/>
                    <a:pt x="934" y="50"/>
                  </a:cubicBezTo>
                  <a:cubicBezTo>
                    <a:pt x="934" y="49"/>
                    <a:pt x="937" y="49"/>
                    <a:pt x="937" y="48"/>
                  </a:cubicBezTo>
                  <a:cubicBezTo>
                    <a:pt x="938" y="46"/>
                    <a:pt x="928" y="45"/>
                    <a:pt x="932" y="43"/>
                  </a:cubicBezTo>
                  <a:cubicBezTo>
                    <a:pt x="944" y="47"/>
                    <a:pt x="956" y="50"/>
                    <a:pt x="968" y="57"/>
                  </a:cubicBezTo>
                  <a:close/>
                  <a:moveTo>
                    <a:pt x="890" y="38"/>
                  </a:moveTo>
                  <a:cubicBezTo>
                    <a:pt x="888" y="39"/>
                    <a:pt x="884" y="36"/>
                    <a:pt x="880" y="35"/>
                  </a:cubicBezTo>
                  <a:cubicBezTo>
                    <a:pt x="876" y="34"/>
                    <a:pt x="868" y="33"/>
                    <a:pt x="870" y="31"/>
                  </a:cubicBezTo>
                  <a:cubicBezTo>
                    <a:pt x="875" y="32"/>
                    <a:pt x="892" y="34"/>
                    <a:pt x="890" y="38"/>
                  </a:cubicBezTo>
                  <a:close/>
                  <a:moveTo>
                    <a:pt x="1077" y="117"/>
                  </a:moveTo>
                  <a:cubicBezTo>
                    <a:pt x="1077" y="121"/>
                    <a:pt x="1069" y="114"/>
                    <a:pt x="1068" y="113"/>
                  </a:cubicBezTo>
                  <a:cubicBezTo>
                    <a:pt x="1068" y="111"/>
                    <a:pt x="1077" y="115"/>
                    <a:pt x="1077" y="117"/>
                  </a:cubicBezTo>
                  <a:close/>
                  <a:moveTo>
                    <a:pt x="1352" y="1116"/>
                  </a:moveTo>
                  <a:cubicBezTo>
                    <a:pt x="1349" y="1114"/>
                    <a:pt x="1354" y="1104"/>
                    <a:pt x="1357" y="1098"/>
                  </a:cubicBezTo>
                  <a:cubicBezTo>
                    <a:pt x="1358" y="1097"/>
                    <a:pt x="1359" y="1097"/>
                    <a:pt x="1360" y="1095"/>
                  </a:cubicBezTo>
                  <a:cubicBezTo>
                    <a:pt x="1361" y="1093"/>
                    <a:pt x="1361" y="1092"/>
                    <a:pt x="1362" y="1090"/>
                  </a:cubicBezTo>
                  <a:cubicBezTo>
                    <a:pt x="1364" y="1085"/>
                    <a:pt x="1368" y="1080"/>
                    <a:pt x="1370" y="1072"/>
                  </a:cubicBezTo>
                  <a:cubicBezTo>
                    <a:pt x="1374" y="1069"/>
                    <a:pt x="1369" y="1077"/>
                    <a:pt x="1368" y="1080"/>
                  </a:cubicBezTo>
                  <a:cubicBezTo>
                    <a:pt x="1368" y="1080"/>
                    <a:pt x="1370" y="1080"/>
                    <a:pt x="1370" y="1081"/>
                  </a:cubicBezTo>
                  <a:cubicBezTo>
                    <a:pt x="1369" y="1084"/>
                    <a:pt x="1366" y="1087"/>
                    <a:pt x="1364" y="1091"/>
                  </a:cubicBezTo>
                  <a:cubicBezTo>
                    <a:pt x="1360" y="1098"/>
                    <a:pt x="1357" y="1108"/>
                    <a:pt x="1352" y="1116"/>
                  </a:cubicBezTo>
                  <a:close/>
                  <a:moveTo>
                    <a:pt x="1078" y="127"/>
                  </a:moveTo>
                  <a:cubicBezTo>
                    <a:pt x="1066" y="124"/>
                    <a:pt x="1072" y="115"/>
                    <a:pt x="1078" y="127"/>
                  </a:cubicBezTo>
                  <a:close/>
                  <a:moveTo>
                    <a:pt x="1260" y="278"/>
                  </a:moveTo>
                  <a:cubicBezTo>
                    <a:pt x="1257" y="277"/>
                    <a:pt x="1252" y="273"/>
                    <a:pt x="1247" y="270"/>
                  </a:cubicBezTo>
                  <a:cubicBezTo>
                    <a:pt x="1243" y="266"/>
                    <a:pt x="1238" y="261"/>
                    <a:pt x="1234" y="256"/>
                  </a:cubicBezTo>
                  <a:cubicBezTo>
                    <a:pt x="1234" y="255"/>
                    <a:pt x="1237" y="254"/>
                    <a:pt x="1237" y="253"/>
                  </a:cubicBezTo>
                  <a:cubicBezTo>
                    <a:pt x="1237" y="252"/>
                    <a:pt x="1225" y="241"/>
                    <a:pt x="1231" y="245"/>
                  </a:cubicBezTo>
                  <a:cubicBezTo>
                    <a:pt x="1235" y="246"/>
                    <a:pt x="1235" y="249"/>
                    <a:pt x="1238" y="253"/>
                  </a:cubicBezTo>
                  <a:cubicBezTo>
                    <a:pt x="1244" y="261"/>
                    <a:pt x="1256" y="271"/>
                    <a:pt x="1260" y="278"/>
                  </a:cubicBezTo>
                  <a:close/>
                  <a:moveTo>
                    <a:pt x="1212" y="228"/>
                  </a:moveTo>
                  <a:cubicBezTo>
                    <a:pt x="1212" y="230"/>
                    <a:pt x="1210" y="228"/>
                    <a:pt x="1209" y="229"/>
                  </a:cubicBezTo>
                  <a:cubicBezTo>
                    <a:pt x="1212" y="232"/>
                    <a:pt x="1213" y="230"/>
                    <a:pt x="1218" y="234"/>
                  </a:cubicBezTo>
                  <a:cubicBezTo>
                    <a:pt x="1220" y="236"/>
                    <a:pt x="1224" y="242"/>
                    <a:pt x="1226" y="245"/>
                  </a:cubicBezTo>
                  <a:cubicBezTo>
                    <a:pt x="1224" y="247"/>
                    <a:pt x="1217" y="239"/>
                    <a:pt x="1214" y="237"/>
                  </a:cubicBezTo>
                  <a:cubicBezTo>
                    <a:pt x="1212" y="235"/>
                    <a:pt x="1209" y="232"/>
                    <a:pt x="1205" y="228"/>
                  </a:cubicBezTo>
                  <a:cubicBezTo>
                    <a:pt x="1203" y="227"/>
                    <a:pt x="1201" y="225"/>
                    <a:pt x="1199" y="223"/>
                  </a:cubicBezTo>
                  <a:cubicBezTo>
                    <a:pt x="1198" y="221"/>
                    <a:pt x="1196" y="220"/>
                    <a:pt x="1194" y="219"/>
                  </a:cubicBezTo>
                  <a:cubicBezTo>
                    <a:pt x="1192" y="217"/>
                    <a:pt x="1187" y="213"/>
                    <a:pt x="1186" y="215"/>
                  </a:cubicBezTo>
                  <a:cubicBezTo>
                    <a:pt x="1181" y="212"/>
                    <a:pt x="1184" y="210"/>
                    <a:pt x="1181" y="207"/>
                  </a:cubicBezTo>
                  <a:cubicBezTo>
                    <a:pt x="1177" y="203"/>
                    <a:pt x="1175" y="204"/>
                    <a:pt x="1172" y="202"/>
                  </a:cubicBezTo>
                  <a:cubicBezTo>
                    <a:pt x="1167" y="198"/>
                    <a:pt x="1164" y="193"/>
                    <a:pt x="1159" y="189"/>
                  </a:cubicBezTo>
                  <a:cubicBezTo>
                    <a:pt x="1151" y="183"/>
                    <a:pt x="1143" y="181"/>
                    <a:pt x="1134" y="175"/>
                  </a:cubicBezTo>
                  <a:cubicBezTo>
                    <a:pt x="1125" y="170"/>
                    <a:pt x="1122" y="164"/>
                    <a:pt x="1114" y="159"/>
                  </a:cubicBezTo>
                  <a:cubicBezTo>
                    <a:pt x="1110" y="156"/>
                    <a:pt x="1107" y="156"/>
                    <a:pt x="1103" y="154"/>
                  </a:cubicBezTo>
                  <a:cubicBezTo>
                    <a:pt x="1099" y="152"/>
                    <a:pt x="1099" y="150"/>
                    <a:pt x="1097" y="149"/>
                  </a:cubicBezTo>
                  <a:cubicBezTo>
                    <a:pt x="1094" y="147"/>
                    <a:pt x="1094" y="148"/>
                    <a:pt x="1092" y="146"/>
                  </a:cubicBezTo>
                  <a:cubicBezTo>
                    <a:pt x="1088" y="144"/>
                    <a:pt x="1088" y="143"/>
                    <a:pt x="1086" y="141"/>
                  </a:cubicBezTo>
                  <a:cubicBezTo>
                    <a:pt x="1082" y="139"/>
                    <a:pt x="1078" y="139"/>
                    <a:pt x="1075" y="137"/>
                  </a:cubicBezTo>
                  <a:cubicBezTo>
                    <a:pt x="1070" y="135"/>
                    <a:pt x="1067" y="133"/>
                    <a:pt x="1062" y="131"/>
                  </a:cubicBezTo>
                  <a:cubicBezTo>
                    <a:pt x="1060" y="130"/>
                    <a:pt x="1057" y="129"/>
                    <a:pt x="1055" y="128"/>
                  </a:cubicBezTo>
                  <a:cubicBezTo>
                    <a:pt x="1052" y="127"/>
                    <a:pt x="1048" y="125"/>
                    <a:pt x="1044" y="123"/>
                  </a:cubicBezTo>
                  <a:cubicBezTo>
                    <a:pt x="1042" y="122"/>
                    <a:pt x="1040" y="122"/>
                    <a:pt x="1037" y="120"/>
                  </a:cubicBezTo>
                  <a:cubicBezTo>
                    <a:pt x="1033" y="118"/>
                    <a:pt x="1035" y="117"/>
                    <a:pt x="1031" y="114"/>
                  </a:cubicBezTo>
                  <a:cubicBezTo>
                    <a:pt x="1028" y="114"/>
                    <a:pt x="1025" y="113"/>
                    <a:pt x="1023" y="112"/>
                  </a:cubicBezTo>
                  <a:cubicBezTo>
                    <a:pt x="1020" y="111"/>
                    <a:pt x="1018" y="110"/>
                    <a:pt x="1016" y="110"/>
                  </a:cubicBezTo>
                  <a:cubicBezTo>
                    <a:pt x="1015" y="110"/>
                    <a:pt x="1010" y="108"/>
                    <a:pt x="1005" y="106"/>
                  </a:cubicBezTo>
                  <a:cubicBezTo>
                    <a:pt x="1010" y="103"/>
                    <a:pt x="1004" y="101"/>
                    <a:pt x="999" y="97"/>
                  </a:cubicBezTo>
                  <a:cubicBezTo>
                    <a:pt x="996" y="94"/>
                    <a:pt x="996" y="93"/>
                    <a:pt x="995" y="92"/>
                  </a:cubicBezTo>
                  <a:cubicBezTo>
                    <a:pt x="987" y="88"/>
                    <a:pt x="974" y="87"/>
                    <a:pt x="969" y="81"/>
                  </a:cubicBezTo>
                  <a:cubicBezTo>
                    <a:pt x="972" y="77"/>
                    <a:pt x="978" y="83"/>
                    <a:pt x="982" y="85"/>
                  </a:cubicBezTo>
                  <a:cubicBezTo>
                    <a:pt x="988" y="88"/>
                    <a:pt x="996" y="90"/>
                    <a:pt x="1002" y="94"/>
                  </a:cubicBezTo>
                  <a:cubicBezTo>
                    <a:pt x="1008" y="97"/>
                    <a:pt x="1008" y="98"/>
                    <a:pt x="1018" y="103"/>
                  </a:cubicBezTo>
                  <a:cubicBezTo>
                    <a:pt x="1020" y="104"/>
                    <a:pt x="1023" y="102"/>
                    <a:pt x="1026" y="104"/>
                  </a:cubicBezTo>
                  <a:cubicBezTo>
                    <a:pt x="1030" y="105"/>
                    <a:pt x="1035" y="108"/>
                    <a:pt x="1042" y="112"/>
                  </a:cubicBezTo>
                  <a:cubicBezTo>
                    <a:pt x="1047" y="114"/>
                    <a:pt x="1052" y="117"/>
                    <a:pt x="1058" y="119"/>
                  </a:cubicBezTo>
                  <a:cubicBezTo>
                    <a:pt x="1063" y="122"/>
                    <a:pt x="1068" y="125"/>
                    <a:pt x="1071" y="127"/>
                  </a:cubicBezTo>
                  <a:cubicBezTo>
                    <a:pt x="1074" y="129"/>
                    <a:pt x="1076" y="132"/>
                    <a:pt x="1079" y="134"/>
                  </a:cubicBezTo>
                  <a:cubicBezTo>
                    <a:pt x="1084" y="136"/>
                    <a:pt x="1089" y="136"/>
                    <a:pt x="1094" y="139"/>
                  </a:cubicBezTo>
                  <a:cubicBezTo>
                    <a:pt x="1093" y="138"/>
                    <a:pt x="1096" y="142"/>
                    <a:pt x="1100" y="145"/>
                  </a:cubicBezTo>
                  <a:cubicBezTo>
                    <a:pt x="1104" y="147"/>
                    <a:pt x="1107" y="149"/>
                    <a:pt x="1112" y="151"/>
                  </a:cubicBezTo>
                  <a:cubicBezTo>
                    <a:pt x="1115" y="154"/>
                    <a:pt x="1116" y="155"/>
                    <a:pt x="1118" y="156"/>
                  </a:cubicBezTo>
                  <a:cubicBezTo>
                    <a:pt x="1124" y="160"/>
                    <a:pt x="1131" y="166"/>
                    <a:pt x="1140" y="172"/>
                  </a:cubicBezTo>
                  <a:cubicBezTo>
                    <a:pt x="1142" y="174"/>
                    <a:pt x="1145" y="175"/>
                    <a:pt x="1147" y="177"/>
                  </a:cubicBezTo>
                  <a:cubicBezTo>
                    <a:pt x="1149" y="179"/>
                    <a:pt x="1151" y="180"/>
                    <a:pt x="1154" y="182"/>
                  </a:cubicBezTo>
                  <a:cubicBezTo>
                    <a:pt x="1158" y="186"/>
                    <a:pt x="1163" y="189"/>
                    <a:pt x="1167" y="192"/>
                  </a:cubicBezTo>
                  <a:cubicBezTo>
                    <a:pt x="1170" y="194"/>
                    <a:pt x="1173" y="195"/>
                    <a:pt x="1176" y="197"/>
                  </a:cubicBezTo>
                  <a:cubicBezTo>
                    <a:pt x="1183" y="202"/>
                    <a:pt x="1190" y="209"/>
                    <a:pt x="1197" y="215"/>
                  </a:cubicBezTo>
                  <a:cubicBezTo>
                    <a:pt x="1203" y="219"/>
                    <a:pt x="1208" y="222"/>
                    <a:pt x="1212" y="228"/>
                  </a:cubicBezTo>
                  <a:close/>
                  <a:moveTo>
                    <a:pt x="1288" y="312"/>
                  </a:moveTo>
                  <a:cubicBezTo>
                    <a:pt x="1286" y="314"/>
                    <a:pt x="1278" y="305"/>
                    <a:pt x="1278" y="302"/>
                  </a:cubicBezTo>
                  <a:cubicBezTo>
                    <a:pt x="1280" y="298"/>
                    <a:pt x="1285" y="308"/>
                    <a:pt x="1288" y="312"/>
                  </a:cubicBezTo>
                  <a:close/>
                  <a:moveTo>
                    <a:pt x="965" y="76"/>
                  </a:moveTo>
                  <a:cubicBezTo>
                    <a:pt x="965" y="79"/>
                    <a:pt x="962" y="77"/>
                    <a:pt x="957" y="75"/>
                  </a:cubicBezTo>
                  <a:cubicBezTo>
                    <a:pt x="954" y="74"/>
                    <a:pt x="943" y="71"/>
                    <a:pt x="946" y="69"/>
                  </a:cubicBezTo>
                  <a:cubicBezTo>
                    <a:pt x="952" y="70"/>
                    <a:pt x="956" y="73"/>
                    <a:pt x="965" y="76"/>
                  </a:cubicBezTo>
                  <a:close/>
                  <a:moveTo>
                    <a:pt x="1432" y="785"/>
                  </a:moveTo>
                  <a:cubicBezTo>
                    <a:pt x="1430" y="791"/>
                    <a:pt x="1433" y="795"/>
                    <a:pt x="1433" y="800"/>
                  </a:cubicBezTo>
                  <a:cubicBezTo>
                    <a:pt x="1433" y="803"/>
                    <a:pt x="1431" y="806"/>
                    <a:pt x="1431" y="810"/>
                  </a:cubicBezTo>
                  <a:cubicBezTo>
                    <a:pt x="1430" y="814"/>
                    <a:pt x="1431" y="815"/>
                    <a:pt x="1431" y="818"/>
                  </a:cubicBezTo>
                  <a:cubicBezTo>
                    <a:pt x="1430" y="821"/>
                    <a:pt x="1428" y="824"/>
                    <a:pt x="1428" y="826"/>
                  </a:cubicBezTo>
                  <a:cubicBezTo>
                    <a:pt x="1428" y="829"/>
                    <a:pt x="1429" y="836"/>
                    <a:pt x="1429" y="842"/>
                  </a:cubicBezTo>
                  <a:cubicBezTo>
                    <a:pt x="1429" y="842"/>
                    <a:pt x="1429" y="844"/>
                    <a:pt x="1428" y="846"/>
                  </a:cubicBezTo>
                  <a:cubicBezTo>
                    <a:pt x="1428" y="847"/>
                    <a:pt x="1427" y="849"/>
                    <a:pt x="1427" y="851"/>
                  </a:cubicBezTo>
                  <a:cubicBezTo>
                    <a:pt x="1427" y="853"/>
                    <a:pt x="1429" y="853"/>
                    <a:pt x="1428" y="857"/>
                  </a:cubicBezTo>
                  <a:cubicBezTo>
                    <a:pt x="1428" y="860"/>
                    <a:pt x="1425" y="862"/>
                    <a:pt x="1425" y="865"/>
                  </a:cubicBezTo>
                  <a:cubicBezTo>
                    <a:pt x="1424" y="870"/>
                    <a:pt x="1425" y="877"/>
                    <a:pt x="1424" y="882"/>
                  </a:cubicBezTo>
                  <a:cubicBezTo>
                    <a:pt x="1423" y="886"/>
                    <a:pt x="1421" y="886"/>
                    <a:pt x="1420" y="890"/>
                  </a:cubicBezTo>
                  <a:cubicBezTo>
                    <a:pt x="1418" y="893"/>
                    <a:pt x="1420" y="895"/>
                    <a:pt x="1419" y="898"/>
                  </a:cubicBezTo>
                  <a:cubicBezTo>
                    <a:pt x="1418" y="899"/>
                    <a:pt x="1417" y="899"/>
                    <a:pt x="1416" y="903"/>
                  </a:cubicBezTo>
                  <a:cubicBezTo>
                    <a:pt x="1415" y="910"/>
                    <a:pt x="1416" y="912"/>
                    <a:pt x="1415" y="917"/>
                  </a:cubicBezTo>
                  <a:cubicBezTo>
                    <a:pt x="1414" y="920"/>
                    <a:pt x="1411" y="934"/>
                    <a:pt x="1408" y="941"/>
                  </a:cubicBezTo>
                  <a:cubicBezTo>
                    <a:pt x="1407" y="945"/>
                    <a:pt x="1406" y="945"/>
                    <a:pt x="1405" y="947"/>
                  </a:cubicBezTo>
                  <a:cubicBezTo>
                    <a:pt x="1404" y="951"/>
                    <a:pt x="1404" y="953"/>
                    <a:pt x="1401" y="960"/>
                  </a:cubicBezTo>
                  <a:cubicBezTo>
                    <a:pt x="1398" y="967"/>
                    <a:pt x="1394" y="975"/>
                    <a:pt x="1390" y="987"/>
                  </a:cubicBezTo>
                  <a:cubicBezTo>
                    <a:pt x="1390" y="988"/>
                    <a:pt x="1391" y="989"/>
                    <a:pt x="1390" y="991"/>
                  </a:cubicBezTo>
                  <a:cubicBezTo>
                    <a:pt x="1388" y="994"/>
                    <a:pt x="1388" y="993"/>
                    <a:pt x="1390" y="997"/>
                  </a:cubicBezTo>
                  <a:cubicBezTo>
                    <a:pt x="1389" y="1001"/>
                    <a:pt x="1386" y="1000"/>
                    <a:pt x="1384" y="1003"/>
                  </a:cubicBezTo>
                  <a:cubicBezTo>
                    <a:pt x="1383" y="1007"/>
                    <a:pt x="1383" y="1009"/>
                    <a:pt x="1382" y="1013"/>
                  </a:cubicBezTo>
                  <a:cubicBezTo>
                    <a:pt x="1381" y="1016"/>
                    <a:pt x="1379" y="1018"/>
                    <a:pt x="1377" y="1021"/>
                  </a:cubicBezTo>
                  <a:cubicBezTo>
                    <a:pt x="1374" y="1028"/>
                    <a:pt x="1371" y="1038"/>
                    <a:pt x="1368" y="1043"/>
                  </a:cubicBezTo>
                  <a:cubicBezTo>
                    <a:pt x="1366" y="1047"/>
                    <a:pt x="1362" y="1051"/>
                    <a:pt x="1360" y="1054"/>
                  </a:cubicBezTo>
                  <a:cubicBezTo>
                    <a:pt x="1358" y="1059"/>
                    <a:pt x="1357" y="1064"/>
                    <a:pt x="1354" y="1069"/>
                  </a:cubicBezTo>
                  <a:cubicBezTo>
                    <a:pt x="1353" y="1072"/>
                    <a:pt x="1351" y="1072"/>
                    <a:pt x="1350" y="1075"/>
                  </a:cubicBezTo>
                  <a:cubicBezTo>
                    <a:pt x="1348" y="1079"/>
                    <a:pt x="1348" y="1080"/>
                    <a:pt x="1347" y="1082"/>
                  </a:cubicBezTo>
                  <a:cubicBezTo>
                    <a:pt x="1346" y="1084"/>
                    <a:pt x="1344" y="1085"/>
                    <a:pt x="1343" y="1087"/>
                  </a:cubicBezTo>
                  <a:cubicBezTo>
                    <a:pt x="1337" y="1097"/>
                    <a:pt x="1332" y="1108"/>
                    <a:pt x="1325" y="1119"/>
                  </a:cubicBezTo>
                  <a:cubicBezTo>
                    <a:pt x="1322" y="1124"/>
                    <a:pt x="1317" y="1130"/>
                    <a:pt x="1314" y="1135"/>
                  </a:cubicBezTo>
                  <a:cubicBezTo>
                    <a:pt x="1311" y="1139"/>
                    <a:pt x="1309" y="1144"/>
                    <a:pt x="1303" y="1151"/>
                  </a:cubicBezTo>
                  <a:cubicBezTo>
                    <a:pt x="1302" y="1152"/>
                    <a:pt x="1299" y="1154"/>
                    <a:pt x="1298" y="1156"/>
                  </a:cubicBezTo>
                  <a:cubicBezTo>
                    <a:pt x="1295" y="1160"/>
                    <a:pt x="1296" y="1161"/>
                    <a:pt x="1294" y="1163"/>
                  </a:cubicBezTo>
                  <a:cubicBezTo>
                    <a:pt x="1292" y="1166"/>
                    <a:pt x="1283" y="1177"/>
                    <a:pt x="1278" y="1182"/>
                  </a:cubicBezTo>
                  <a:cubicBezTo>
                    <a:pt x="1277" y="1176"/>
                    <a:pt x="1281" y="1171"/>
                    <a:pt x="1287" y="1165"/>
                  </a:cubicBezTo>
                  <a:cubicBezTo>
                    <a:pt x="1289" y="1163"/>
                    <a:pt x="1291" y="1161"/>
                    <a:pt x="1292" y="1160"/>
                  </a:cubicBezTo>
                  <a:cubicBezTo>
                    <a:pt x="1296" y="1155"/>
                    <a:pt x="1299" y="1150"/>
                    <a:pt x="1302" y="1145"/>
                  </a:cubicBezTo>
                  <a:cubicBezTo>
                    <a:pt x="1304" y="1141"/>
                    <a:pt x="1305" y="1136"/>
                    <a:pt x="1308" y="1131"/>
                  </a:cubicBezTo>
                  <a:cubicBezTo>
                    <a:pt x="1309" y="1129"/>
                    <a:pt x="1313" y="1126"/>
                    <a:pt x="1313" y="1125"/>
                  </a:cubicBezTo>
                  <a:cubicBezTo>
                    <a:pt x="1324" y="1111"/>
                    <a:pt x="1337" y="1080"/>
                    <a:pt x="1346" y="1060"/>
                  </a:cubicBezTo>
                  <a:cubicBezTo>
                    <a:pt x="1349" y="1053"/>
                    <a:pt x="1352" y="1050"/>
                    <a:pt x="1354" y="1043"/>
                  </a:cubicBezTo>
                  <a:cubicBezTo>
                    <a:pt x="1355" y="1040"/>
                    <a:pt x="1354" y="1040"/>
                    <a:pt x="1355" y="1037"/>
                  </a:cubicBezTo>
                  <a:cubicBezTo>
                    <a:pt x="1355" y="1033"/>
                    <a:pt x="1357" y="1024"/>
                    <a:pt x="1362" y="1015"/>
                  </a:cubicBezTo>
                  <a:cubicBezTo>
                    <a:pt x="1363" y="1012"/>
                    <a:pt x="1366" y="1010"/>
                    <a:pt x="1368" y="1006"/>
                  </a:cubicBezTo>
                  <a:cubicBezTo>
                    <a:pt x="1370" y="1002"/>
                    <a:pt x="1369" y="998"/>
                    <a:pt x="1370" y="994"/>
                  </a:cubicBezTo>
                  <a:cubicBezTo>
                    <a:pt x="1372" y="989"/>
                    <a:pt x="1375" y="984"/>
                    <a:pt x="1377" y="978"/>
                  </a:cubicBezTo>
                  <a:cubicBezTo>
                    <a:pt x="1379" y="972"/>
                    <a:pt x="1381" y="963"/>
                    <a:pt x="1382" y="956"/>
                  </a:cubicBezTo>
                  <a:cubicBezTo>
                    <a:pt x="1383" y="952"/>
                    <a:pt x="1384" y="948"/>
                    <a:pt x="1385" y="945"/>
                  </a:cubicBezTo>
                  <a:cubicBezTo>
                    <a:pt x="1385" y="941"/>
                    <a:pt x="1386" y="937"/>
                    <a:pt x="1388" y="932"/>
                  </a:cubicBezTo>
                  <a:cubicBezTo>
                    <a:pt x="1389" y="928"/>
                    <a:pt x="1385" y="930"/>
                    <a:pt x="1386" y="926"/>
                  </a:cubicBezTo>
                  <a:cubicBezTo>
                    <a:pt x="1386" y="917"/>
                    <a:pt x="1390" y="917"/>
                    <a:pt x="1391" y="912"/>
                  </a:cubicBezTo>
                  <a:cubicBezTo>
                    <a:pt x="1393" y="908"/>
                    <a:pt x="1395" y="898"/>
                    <a:pt x="1396" y="891"/>
                  </a:cubicBezTo>
                  <a:cubicBezTo>
                    <a:pt x="1397" y="888"/>
                    <a:pt x="1397" y="885"/>
                    <a:pt x="1397" y="882"/>
                  </a:cubicBezTo>
                  <a:cubicBezTo>
                    <a:pt x="1398" y="878"/>
                    <a:pt x="1400" y="874"/>
                    <a:pt x="1401" y="871"/>
                  </a:cubicBezTo>
                  <a:cubicBezTo>
                    <a:pt x="1402" y="866"/>
                    <a:pt x="1401" y="860"/>
                    <a:pt x="1402" y="854"/>
                  </a:cubicBezTo>
                  <a:cubicBezTo>
                    <a:pt x="1402" y="849"/>
                    <a:pt x="1403" y="845"/>
                    <a:pt x="1403" y="841"/>
                  </a:cubicBezTo>
                  <a:cubicBezTo>
                    <a:pt x="1403" y="837"/>
                    <a:pt x="1404" y="833"/>
                    <a:pt x="1404" y="830"/>
                  </a:cubicBezTo>
                  <a:cubicBezTo>
                    <a:pt x="1405" y="823"/>
                    <a:pt x="1405" y="817"/>
                    <a:pt x="1405" y="814"/>
                  </a:cubicBezTo>
                  <a:cubicBezTo>
                    <a:pt x="1405" y="811"/>
                    <a:pt x="1402" y="810"/>
                    <a:pt x="1402" y="806"/>
                  </a:cubicBezTo>
                  <a:cubicBezTo>
                    <a:pt x="1404" y="797"/>
                    <a:pt x="1407" y="791"/>
                    <a:pt x="1406" y="778"/>
                  </a:cubicBezTo>
                  <a:cubicBezTo>
                    <a:pt x="1406" y="775"/>
                    <a:pt x="1405" y="773"/>
                    <a:pt x="1404" y="770"/>
                  </a:cubicBezTo>
                  <a:cubicBezTo>
                    <a:pt x="1404" y="767"/>
                    <a:pt x="1405" y="765"/>
                    <a:pt x="1405" y="761"/>
                  </a:cubicBezTo>
                  <a:cubicBezTo>
                    <a:pt x="1405" y="759"/>
                    <a:pt x="1405" y="754"/>
                    <a:pt x="1404" y="749"/>
                  </a:cubicBezTo>
                  <a:cubicBezTo>
                    <a:pt x="1404" y="743"/>
                    <a:pt x="1404" y="737"/>
                    <a:pt x="1404" y="731"/>
                  </a:cubicBezTo>
                  <a:cubicBezTo>
                    <a:pt x="1404" y="728"/>
                    <a:pt x="1405" y="724"/>
                    <a:pt x="1405" y="721"/>
                  </a:cubicBezTo>
                  <a:cubicBezTo>
                    <a:pt x="1405" y="718"/>
                    <a:pt x="1403" y="715"/>
                    <a:pt x="1403" y="712"/>
                  </a:cubicBezTo>
                  <a:cubicBezTo>
                    <a:pt x="1402" y="707"/>
                    <a:pt x="1402" y="701"/>
                    <a:pt x="1402" y="697"/>
                  </a:cubicBezTo>
                  <a:cubicBezTo>
                    <a:pt x="1403" y="693"/>
                    <a:pt x="1402" y="687"/>
                    <a:pt x="1401" y="680"/>
                  </a:cubicBezTo>
                  <a:cubicBezTo>
                    <a:pt x="1400" y="674"/>
                    <a:pt x="1399" y="666"/>
                    <a:pt x="1398" y="660"/>
                  </a:cubicBezTo>
                  <a:cubicBezTo>
                    <a:pt x="1397" y="650"/>
                    <a:pt x="1396" y="632"/>
                    <a:pt x="1391" y="617"/>
                  </a:cubicBezTo>
                  <a:cubicBezTo>
                    <a:pt x="1392" y="613"/>
                    <a:pt x="1392" y="617"/>
                    <a:pt x="1395" y="616"/>
                  </a:cubicBezTo>
                  <a:cubicBezTo>
                    <a:pt x="1394" y="610"/>
                    <a:pt x="1392" y="611"/>
                    <a:pt x="1393" y="607"/>
                  </a:cubicBezTo>
                  <a:cubicBezTo>
                    <a:pt x="1391" y="604"/>
                    <a:pt x="1388" y="605"/>
                    <a:pt x="1387" y="598"/>
                  </a:cubicBezTo>
                  <a:cubicBezTo>
                    <a:pt x="1389" y="597"/>
                    <a:pt x="1389" y="601"/>
                    <a:pt x="1391" y="601"/>
                  </a:cubicBezTo>
                  <a:cubicBezTo>
                    <a:pt x="1392" y="598"/>
                    <a:pt x="1388" y="587"/>
                    <a:pt x="1386" y="581"/>
                  </a:cubicBezTo>
                  <a:cubicBezTo>
                    <a:pt x="1385" y="576"/>
                    <a:pt x="1384" y="581"/>
                    <a:pt x="1384" y="583"/>
                  </a:cubicBezTo>
                  <a:cubicBezTo>
                    <a:pt x="1382" y="581"/>
                    <a:pt x="1381" y="571"/>
                    <a:pt x="1379" y="565"/>
                  </a:cubicBezTo>
                  <a:cubicBezTo>
                    <a:pt x="1379" y="563"/>
                    <a:pt x="1381" y="563"/>
                    <a:pt x="1382" y="560"/>
                  </a:cubicBezTo>
                  <a:cubicBezTo>
                    <a:pt x="1382" y="557"/>
                    <a:pt x="1379" y="558"/>
                    <a:pt x="1379" y="557"/>
                  </a:cubicBezTo>
                  <a:cubicBezTo>
                    <a:pt x="1378" y="555"/>
                    <a:pt x="1379" y="552"/>
                    <a:pt x="1378" y="550"/>
                  </a:cubicBezTo>
                  <a:cubicBezTo>
                    <a:pt x="1378" y="546"/>
                    <a:pt x="1376" y="542"/>
                    <a:pt x="1375" y="539"/>
                  </a:cubicBezTo>
                  <a:cubicBezTo>
                    <a:pt x="1374" y="535"/>
                    <a:pt x="1372" y="534"/>
                    <a:pt x="1370" y="530"/>
                  </a:cubicBezTo>
                  <a:cubicBezTo>
                    <a:pt x="1369" y="527"/>
                    <a:pt x="1364" y="515"/>
                    <a:pt x="1363" y="513"/>
                  </a:cubicBezTo>
                  <a:cubicBezTo>
                    <a:pt x="1363" y="511"/>
                    <a:pt x="1363" y="511"/>
                    <a:pt x="1363" y="509"/>
                  </a:cubicBezTo>
                  <a:cubicBezTo>
                    <a:pt x="1360" y="504"/>
                    <a:pt x="1358" y="501"/>
                    <a:pt x="1356" y="497"/>
                  </a:cubicBezTo>
                  <a:cubicBezTo>
                    <a:pt x="1353" y="489"/>
                    <a:pt x="1350" y="479"/>
                    <a:pt x="1347" y="470"/>
                  </a:cubicBezTo>
                  <a:cubicBezTo>
                    <a:pt x="1345" y="468"/>
                    <a:pt x="1344" y="464"/>
                    <a:pt x="1342" y="461"/>
                  </a:cubicBezTo>
                  <a:cubicBezTo>
                    <a:pt x="1341" y="458"/>
                    <a:pt x="1339" y="456"/>
                    <a:pt x="1339" y="453"/>
                  </a:cubicBezTo>
                  <a:cubicBezTo>
                    <a:pt x="1338" y="447"/>
                    <a:pt x="1336" y="448"/>
                    <a:pt x="1332" y="442"/>
                  </a:cubicBezTo>
                  <a:cubicBezTo>
                    <a:pt x="1331" y="440"/>
                    <a:pt x="1331" y="437"/>
                    <a:pt x="1329" y="434"/>
                  </a:cubicBezTo>
                  <a:cubicBezTo>
                    <a:pt x="1328" y="432"/>
                    <a:pt x="1327" y="432"/>
                    <a:pt x="1326" y="430"/>
                  </a:cubicBezTo>
                  <a:cubicBezTo>
                    <a:pt x="1321" y="421"/>
                    <a:pt x="1319" y="412"/>
                    <a:pt x="1314" y="404"/>
                  </a:cubicBezTo>
                  <a:cubicBezTo>
                    <a:pt x="1313" y="401"/>
                    <a:pt x="1310" y="398"/>
                    <a:pt x="1309" y="396"/>
                  </a:cubicBezTo>
                  <a:cubicBezTo>
                    <a:pt x="1304" y="388"/>
                    <a:pt x="1293" y="369"/>
                    <a:pt x="1287" y="360"/>
                  </a:cubicBezTo>
                  <a:cubicBezTo>
                    <a:pt x="1283" y="355"/>
                    <a:pt x="1279" y="350"/>
                    <a:pt x="1275" y="344"/>
                  </a:cubicBezTo>
                  <a:cubicBezTo>
                    <a:pt x="1271" y="339"/>
                    <a:pt x="1267" y="333"/>
                    <a:pt x="1264" y="330"/>
                  </a:cubicBezTo>
                  <a:cubicBezTo>
                    <a:pt x="1260" y="324"/>
                    <a:pt x="1264" y="326"/>
                    <a:pt x="1263" y="323"/>
                  </a:cubicBezTo>
                  <a:cubicBezTo>
                    <a:pt x="1260" y="318"/>
                    <a:pt x="1255" y="316"/>
                    <a:pt x="1251" y="311"/>
                  </a:cubicBezTo>
                  <a:cubicBezTo>
                    <a:pt x="1249" y="309"/>
                    <a:pt x="1248" y="305"/>
                    <a:pt x="1246" y="303"/>
                  </a:cubicBezTo>
                  <a:cubicBezTo>
                    <a:pt x="1243" y="299"/>
                    <a:pt x="1237" y="295"/>
                    <a:pt x="1234" y="291"/>
                  </a:cubicBezTo>
                  <a:cubicBezTo>
                    <a:pt x="1231" y="288"/>
                    <a:pt x="1233" y="288"/>
                    <a:pt x="1230" y="284"/>
                  </a:cubicBezTo>
                  <a:cubicBezTo>
                    <a:pt x="1230" y="285"/>
                    <a:pt x="1223" y="278"/>
                    <a:pt x="1221" y="276"/>
                  </a:cubicBezTo>
                  <a:cubicBezTo>
                    <a:pt x="1222" y="276"/>
                    <a:pt x="1215" y="267"/>
                    <a:pt x="1217" y="267"/>
                  </a:cubicBezTo>
                  <a:cubicBezTo>
                    <a:pt x="1221" y="270"/>
                    <a:pt x="1224" y="273"/>
                    <a:pt x="1229" y="277"/>
                  </a:cubicBezTo>
                  <a:cubicBezTo>
                    <a:pt x="1230" y="279"/>
                    <a:pt x="1233" y="283"/>
                    <a:pt x="1234" y="285"/>
                  </a:cubicBezTo>
                  <a:cubicBezTo>
                    <a:pt x="1238" y="288"/>
                    <a:pt x="1242" y="290"/>
                    <a:pt x="1245" y="293"/>
                  </a:cubicBezTo>
                  <a:cubicBezTo>
                    <a:pt x="1246" y="294"/>
                    <a:pt x="1246" y="297"/>
                    <a:pt x="1248" y="299"/>
                  </a:cubicBezTo>
                  <a:cubicBezTo>
                    <a:pt x="1250" y="302"/>
                    <a:pt x="1254" y="305"/>
                    <a:pt x="1258" y="308"/>
                  </a:cubicBezTo>
                  <a:cubicBezTo>
                    <a:pt x="1263" y="313"/>
                    <a:pt x="1266" y="320"/>
                    <a:pt x="1272" y="326"/>
                  </a:cubicBezTo>
                  <a:cubicBezTo>
                    <a:pt x="1276" y="331"/>
                    <a:pt x="1282" y="335"/>
                    <a:pt x="1285" y="340"/>
                  </a:cubicBezTo>
                  <a:cubicBezTo>
                    <a:pt x="1287" y="342"/>
                    <a:pt x="1289" y="347"/>
                    <a:pt x="1290" y="349"/>
                  </a:cubicBezTo>
                  <a:cubicBezTo>
                    <a:pt x="1293" y="352"/>
                    <a:pt x="1295" y="356"/>
                    <a:pt x="1298" y="360"/>
                  </a:cubicBezTo>
                  <a:cubicBezTo>
                    <a:pt x="1303" y="365"/>
                    <a:pt x="1303" y="365"/>
                    <a:pt x="1303" y="365"/>
                  </a:cubicBezTo>
                  <a:cubicBezTo>
                    <a:pt x="1304" y="367"/>
                    <a:pt x="1305" y="369"/>
                    <a:pt x="1307" y="371"/>
                  </a:cubicBezTo>
                  <a:cubicBezTo>
                    <a:pt x="1312" y="379"/>
                    <a:pt x="1318" y="386"/>
                    <a:pt x="1322" y="392"/>
                  </a:cubicBezTo>
                  <a:cubicBezTo>
                    <a:pt x="1324" y="395"/>
                    <a:pt x="1324" y="398"/>
                    <a:pt x="1326" y="401"/>
                  </a:cubicBezTo>
                  <a:cubicBezTo>
                    <a:pt x="1328" y="405"/>
                    <a:pt x="1331" y="407"/>
                    <a:pt x="1332" y="409"/>
                  </a:cubicBezTo>
                  <a:cubicBezTo>
                    <a:pt x="1334" y="412"/>
                    <a:pt x="1334" y="416"/>
                    <a:pt x="1335" y="418"/>
                  </a:cubicBezTo>
                  <a:cubicBezTo>
                    <a:pt x="1337" y="421"/>
                    <a:pt x="1340" y="425"/>
                    <a:pt x="1342" y="428"/>
                  </a:cubicBezTo>
                  <a:cubicBezTo>
                    <a:pt x="1343" y="433"/>
                    <a:pt x="1344" y="437"/>
                    <a:pt x="1345" y="441"/>
                  </a:cubicBezTo>
                  <a:cubicBezTo>
                    <a:pt x="1349" y="448"/>
                    <a:pt x="1347" y="439"/>
                    <a:pt x="1350" y="443"/>
                  </a:cubicBezTo>
                  <a:cubicBezTo>
                    <a:pt x="1352" y="449"/>
                    <a:pt x="1355" y="453"/>
                    <a:pt x="1358" y="458"/>
                  </a:cubicBezTo>
                  <a:cubicBezTo>
                    <a:pt x="1360" y="463"/>
                    <a:pt x="1363" y="468"/>
                    <a:pt x="1366" y="472"/>
                  </a:cubicBezTo>
                  <a:cubicBezTo>
                    <a:pt x="1367" y="475"/>
                    <a:pt x="1367" y="479"/>
                    <a:pt x="1368" y="482"/>
                  </a:cubicBezTo>
                  <a:cubicBezTo>
                    <a:pt x="1368" y="484"/>
                    <a:pt x="1370" y="486"/>
                    <a:pt x="1371" y="488"/>
                  </a:cubicBezTo>
                  <a:cubicBezTo>
                    <a:pt x="1372" y="490"/>
                    <a:pt x="1374" y="492"/>
                    <a:pt x="1375" y="494"/>
                  </a:cubicBezTo>
                  <a:cubicBezTo>
                    <a:pt x="1375" y="495"/>
                    <a:pt x="1375" y="501"/>
                    <a:pt x="1376" y="502"/>
                  </a:cubicBezTo>
                  <a:cubicBezTo>
                    <a:pt x="1377" y="505"/>
                    <a:pt x="1380" y="509"/>
                    <a:pt x="1381" y="512"/>
                  </a:cubicBezTo>
                  <a:cubicBezTo>
                    <a:pt x="1383" y="516"/>
                    <a:pt x="1384" y="519"/>
                    <a:pt x="1385" y="523"/>
                  </a:cubicBezTo>
                  <a:cubicBezTo>
                    <a:pt x="1387" y="527"/>
                    <a:pt x="1388" y="531"/>
                    <a:pt x="1389" y="534"/>
                  </a:cubicBezTo>
                  <a:cubicBezTo>
                    <a:pt x="1390" y="538"/>
                    <a:pt x="1393" y="542"/>
                    <a:pt x="1395" y="547"/>
                  </a:cubicBezTo>
                  <a:cubicBezTo>
                    <a:pt x="1397" y="552"/>
                    <a:pt x="1398" y="557"/>
                    <a:pt x="1399" y="561"/>
                  </a:cubicBezTo>
                  <a:cubicBezTo>
                    <a:pt x="1400" y="565"/>
                    <a:pt x="1403" y="566"/>
                    <a:pt x="1404" y="568"/>
                  </a:cubicBezTo>
                  <a:cubicBezTo>
                    <a:pt x="1406" y="573"/>
                    <a:pt x="1407" y="578"/>
                    <a:pt x="1408" y="584"/>
                  </a:cubicBezTo>
                  <a:cubicBezTo>
                    <a:pt x="1409" y="586"/>
                    <a:pt x="1409" y="589"/>
                    <a:pt x="1410" y="592"/>
                  </a:cubicBezTo>
                  <a:cubicBezTo>
                    <a:pt x="1410" y="595"/>
                    <a:pt x="1411" y="597"/>
                    <a:pt x="1412" y="600"/>
                  </a:cubicBezTo>
                  <a:cubicBezTo>
                    <a:pt x="1412" y="603"/>
                    <a:pt x="1415" y="606"/>
                    <a:pt x="1415" y="610"/>
                  </a:cubicBezTo>
                  <a:cubicBezTo>
                    <a:pt x="1416" y="613"/>
                    <a:pt x="1416" y="616"/>
                    <a:pt x="1417" y="619"/>
                  </a:cubicBezTo>
                  <a:cubicBezTo>
                    <a:pt x="1418" y="624"/>
                    <a:pt x="1420" y="626"/>
                    <a:pt x="1421" y="631"/>
                  </a:cubicBezTo>
                  <a:cubicBezTo>
                    <a:pt x="1422" y="636"/>
                    <a:pt x="1421" y="641"/>
                    <a:pt x="1422" y="646"/>
                  </a:cubicBezTo>
                  <a:cubicBezTo>
                    <a:pt x="1423" y="649"/>
                    <a:pt x="1424" y="653"/>
                    <a:pt x="1425" y="656"/>
                  </a:cubicBezTo>
                  <a:cubicBezTo>
                    <a:pt x="1425" y="660"/>
                    <a:pt x="1424" y="660"/>
                    <a:pt x="1424" y="662"/>
                  </a:cubicBezTo>
                  <a:cubicBezTo>
                    <a:pt x="1424" y="665"/>
                    <a:pt x="1426" y="667"/>
                    <a:pt x="1426" y="669"/>
                  </a:cubicBezTo>
                  <a:cubicBezTo>
                    <a:pt x="1427" y="671"/>
                    <a:pt x="1425" y="671"/>
                    <a:pt x="1425" y="675"/>
                  </a:cubicBezTo>
                  <a:cubicBezTo>
                    <a:pt x="1426" y="685"/>
                    <a:pt x="1428" y="696"/>
                    <a:pt x="1432" y="700"/>
                  </a:cubicBezTo>
                  <a:cubicBezTo>
                    <a:pt x="1431" y="707"/>
                    <a:pt x="1431" y="712"/>
                    <a:pt x="1433" y="724"/>
                  </a:cubicBezTo>
                  <a:cubicBezTo>
                    <a:pt x="1434" y="727"/>
                    <a:pt x="1435" y="731"/>
                    <a:pt x="1435" y="734"/>
                  </a:cubicBezTo>
                  <a:cubicBezTo>
                    <a:pt x="1436" y="737"/>
                    <a:pt x="1435" y="740"/>
                    <a:pt x="1435" y="745"/>
                  </a:cubicBezTo>
                  <a:cubicBezTo>
                    <a:pt x="1435" y="752"/>
                    <a:pt x="1435" y="756"/>
                    <a:pt x="1435" y="761"/>
                  </a:cubicBezTo>
                  <a:cubicBezTo>
                    <a:pt x="1434" y="768"/>
                    <a:pt x="1432" y="761"/>
                    <a:pt x="1434" y="767"/>
                  </a:cubicBezTo>
                  <a:cubicBezTo>
                    <a:pt x="1434" y="768"/>
                    <a:pt x="1434" y="770"/>
                    <a:pt x="1435" y="773"/>
                  </a:cubicBezTo>
                  <a:cubicBezTo>
                    <a:pt x="1435" y="777"/>
                    <a:pt x="1435" y="780"/>
                    <a:pt x="1434" y="783"/>
                  </a:cubicBezTo>
                  <a:cubicBezTo>
                    <a:pt x="1434" y="790"/>
                    <a:pt x="1434" y="783"/>
                    <a:pt x="1432" y="785"/>
                  </a:cubicBezTo>
                  <a:close/>
                  <a:moveTo>
                    <a:pt x="389" y="109"/>
                  </a:moveTo>
                  <a:cubicBezTo>
                    <a:pt x="387" y="113"/>
                    <a:pt x="385" y="112"/>
                    <a:pt x="379" y="115"/>
                  </a:cubicBezTo>
                  <a:cubicBezTo>
                    <a:pt x="378" y="113"/>
                    <a:pt x="386" y="109"/>
                    <a:pt x="389" y="109"/>
                  </a:cubicBezTo>
                  <a:close/>
                  <a:moveTo>
                    <a:pt x="997" y="105"/>
                  </a:moveTo>
                  <a:cubicBezTo>
                    <a:pt x="995" y="103"/>
                    <a:pt x="992" y="102"/>
                    <a:pt x="990" y="101"/>
                  </a:cubicBezTo>
                  <a:cubicBezTo>
                    <a:pt x="987" y="100"/>
                    <a:pt x="985" y="99"/>
                    <a:pt x="982" y="99"/>
                  </a:cubicBezTo>
                  <a:cubicBezTo>
                    <a:pt x="978" y="97"/>
                    <a:pt x="975" y="96"/>
                    <a:pt x="975" y="93"/>
                  </a:cubicBezTo>
                  <a:cubicBezTo>
                    <a:pt x="977" y="94"/>
                    <a:pt x="984" y="96"/>
                    <a:pt x="989" y="98"/>
                  </a:cubicBezTo>
                  <a:cubicBezTo>
                    <a:pt x="994" y="100"/>
                    <a:pt x="999" y="103"/>
                    <a:pt x="997" y="105"/>
                  </a:cubicBezTo>
                  <a:close/>
                  <a:moveTo>
                    <a:pt x="335" y="144"/>
                  </a:moveTo>
                  <a:cubicBezTo>
                    <a:pt x="334" y="146"/>
                    <a:pt x="333" y="149"/>
                    <a:pt x="330" y="151"/>
                  </a:cubicBezTo>
                  <a:cubicBezTo>
                    <a:pt x="327" y="154"/>
                    <a:pt x="326" y="153"/>
                    <a:pt x="323" y="154"/>
                  </a:cubicBezTo>
                  <a:cubicBezTo>
                    <a:pt x="317" y="158"/>
                    <a:pt x="310" y="166"/>
                    <a:pt x="304" y="168"/>
                  </a:cubicBezTo>
                  <a:cubicBezTo>
                    <a:pt x="302" y="164"/>
                    <a:pt x="309" y="161"/>
                    <a:pt x="316" y="157"/>
                  </a:cubicBezTo>
                  <a:cubicBezTo>
                    <a:pt x="323" y="152"/>
                    <a:pt x="330" y="145"/>
                    <a:pt x="335" y="144"/>
                  </a:cubicBezTo>
                  <a:close/>
                  <a:moveTo>
                    <a:pt x="914" y="75"/>
                  </a:moveTo>
                  <a:cubicBezTo>
                    <a:pt x="911" y="78"/>
                    <a:pt x="898" y="74"/>
                    <a:pt x="891" y="72"/>
                  </a:cubicBezTo>
                  <a:cubicBezTo>
                    <a:pt x="880" y="69"/>
                    <a:pt x="868" y="64"/>
                    <a:pt x="859" y="64"/>
                  </a:cubicBezTo>
                  <a:cubicBezTo>
                    <a:pt x="856" y="64"/>
                    <a:pt x="850" y="63"/>
                    <a:pt x="846" y="62"/>
                  </a:cubicBezTo>
                  <a:cubicBezTo>
                    <a:pt x="842" y="62"/>
                    <a:pt x="840" y="60"/>
                    <a:pt x="838" y="60"/>
                  </a:cubicBezTo>
                  <a:cubicBezTo>
                    <a:pt x="834" y="59"/>
                    <a:pt x="831" y="61"/>
                    <a:pt x="827" y="60"/>
                  </a:cubicBezTo>
                  <a:cubicBezTo>
                    <a:pt x="817" y="59"/>
                    <a:pt x="809" y="58"/>
                    <a:pt x="802" y="56"/>
                  </a:cubicBezTo>
                  <a:cubicBezTo>
                    <a:pt x="794" y="54"/>
                    <a:pt x="788" y="52"/>
                    <a:pt x="781" y="50"/>
                  </a:cubicBezTo>
                  <a:cubicBezTo>
                    <a:pt x="775" y="48"/>
                    <a:pt x="780" y="53"/>
                    <a:pt x="775" y="52"/>
                  </a:cubicBezTo>
                  <a:cubicBezTo>
                    <a:pt x="770" y="53"/>
                    <a:pt x="770" y="50"/>
                    <a:pt x="764" y="51"/>
                  </a:cubicBezTo>
                  <a:cubicBezTo>
                    <a:pt x="769" y="45"/>
                    <a:pt x="783" y="48"/>
                    <a:pt x="793" y="49"/>
                  </a:cubicBezTo>
                  <a:cubicBezTo>
                    <a:pt x="801" y="50"/>
                    <a:pt x="812" y="52"/>
                    <a:pt x="822" y="53"/>
                  </a:cubicBezTo>
                  <a:cubicBezTo>
                    <a:pt x="824" y="54"/>
                    <a:pt x="830" y="56"/>
                    <a:pt x="829" y="55"/>
                  </a:cubicBezTo>
                  <a:cubicBezTo>
                    <a:pt x="833" y="56"/>
                    <a:pt x="838" y="55"/>
                    <a:pt x="841" y="55"/>
                  </a:cubicBezTo>
                  <a:cubicBezTo>
                    <a:pt x="845" y="55"/>
                    <a:pt x="848" y="57"/>
                    <a:pt x="849" y="57"/>
                  </a:cubicBezTo>
                  <a:cubicBezTo>
                    <a:pt x="850" y="58"/>
                    <a:pt x="852" y="57"/>
                    <a:pt x="854" y="58"/>
                  </a:cubicBezTo>
                  <a:cubicBezTo>
                    <a:pt x="861" y="59"/>
                    <a:pt x="866" y="61"/>
                    <a:pt x="871" y="63"/>
                  </a:cubicBezTo>
                  <a:cubicBezTo>
                    <a:pt x="872" y="63"/>
                    <a:pt x="875" y="62"/>
                    <a:pt x="875" y="62"/>
                  </a:cubicBezTo>
                  <a:cubicBezTo>
                    <a:pt x="877" y="62"/>
                    <a:pt x="877" y="63"/>
                    <a:pt x="877" y="63"/>
                  </a:cubicBezTo>
                  <a:cubicBezTo>
                    <a:pt x="880" y="64"/>
                    <a:pt x="884" y="65"/>
                    <a:pt x="887" y="65"/>
                  </a:cubicBezTo>
                  <a:cubicBezTo>
                    <a:pt x="889" y="66"/>
                    <a:pt x="891" y="66"/>
                    <a:pt x="892" y="66"/>
                  </a:cubicBezTo>
                  <a:cubicBezTo>
                    <a:pt x="894" y="67"/>
                    <a:pt x="896" y="67"/>
                    <a:pt x="897" y="68"/>
                  </a:cubicBezTo>
                  <a:cubicBezTo>
                    <a:pt x="904" y="70"/>
                    <a:pt x="910" y="72"/>
                    <a:pt x="914" y="75"/>
                  </a:cubicBezTo>
                  <a:close/>
                  <a:moveTo>
                    <a:pt x="294" y="177"/>
                  </a:moveTo>
                  <a:cubicBezTo>
                    <a:pt x="290" y="180"/>
                    <a:pt x="286" y="184"/>
                    <a:pt x="282" y="187"/>
                  </a:cubicBezTo>
                  <a:cubicBezTo>
                    <a:pt x="278" y="191"/>
                    <a:pt x="274" y="194"/>
                    <a:pt x="270" y="195"/>
                  </a:cubicBezTo>
                  <a:cubicBezTo>
                    <a:pt x="272" y="193"/>
                    <a:pt x="276" y="187"/>
                    <a:pt x="281" y="183"/>
                  </a:cubicBezTo>
                  <a:cubicBezTo>
                    <a:pt x="287" y="179"/>
                    <a:pt x="292" y="176"/>
                    <a:pt x="294" y="177"/>
                  </a:cubicBezTo>
                  <a:close/>
                  <a:moveTo>
                    <a:pt x="703" y="45"/>
                  </a:moveTo>
                  <a:cubicBezTo>
                    <a:pt x="705" y="49"/>
                    <a:pt x="697" y="48"/>
                    <a:pt x="691" y="48"/>
                  </a:cubicBezTo>
                  <a:cubicBezTo>
                    <a:pt x="689" y="48"/>
                    <a:pt x="685" y="48"/>
                    <a:pt x="682" y="48"/>
                  </a:cubicBezTo>
                  <a:cubicBezTo>
                    <a:pt x="679" y="48"/>
                    <a:pt x="677" y="48"/>
                    <a:pt x="674" y="49"/>
                  </a:cubicBezTo>
                  <a:cubicBezTo>
                    <a:pt x="668" y="50"/>
                    <a:pt x="662" y="52"/>
                    <a:pt x="655" y="53"/>
                  </a:cubicBezTo>
                  <a:cubicBezTo>
                    <a:pt x="653" y="53"/>
                    <a:pt x="650" y="54"/>
                    <a:pt x="646" y="54"/>
                  </a:cubicBezTo>
                  <a:cubicBezTo>
                    <a:pt x="643" y="55"/>
                    <a:pt x="638" y="55"/>
                    <a:pt x="634" y="56"/>
                  </a:cubicBezTo>
                  <a:cubicBezTo>
                    <a:pt x="625" y="56"/>
                    <a:pt x="617" y="57"/>
                    <a:pt x="615" y="56"/>
                  </a:cubicBezTo>
                  <a:cubicBezTo>
                    <a:pt x="614" y="56"/>
                    <a:pt x="608" y="56"/>
                    <a:pt x="608" y="56"/>
                  </a:cubicBezTo>
                  <a:cubicBezTo>
                    <a:pt x="602" y="58"/>
                    <a:pt x="602" y="60"/>
                    <a:pt x="599" y="60"/>
                  </a:cubicBezTo>
                  <a:cubicBezTo>
                    <a:pt x="595" y="61"/>
                    <a:pt x="592" y="61"/>
                    <a:pt x="589" y="61"/>
                  </a:cubicBezTo>
                  <a:cubicBezTo>
                    <a:pt x="584" y="62"/>
                    <a:pt x="579" y="63"/>
                    <a:pt x="574" y="64"/>
                  </a:cubicBezTo>
                  <a:cubicBezTo>
                    <a:pt x="569" y="65"/>
                    <a:pt x="564" y="67"/>
                    <a:pt x="559" y="68"/>
                  </a:cubicBezTo>
                  <a:cubicBezTo>
                    <a:pt x="551" y="69"/>
                    <a:pt x="540" y="74"/>
                    <a:pt x="536" y="70"/>
                  </a:cubicBezTo>
                  <a:cubicBezTo>
                    <a:pt x="548" y="68"/>
                    <a:pt x="558" y="64"/>
                    <a:pt x="570" y="62"/>
                  </a:cubicBezTo>
                  <a:cubicBezTo>
                    <a:pt x="574" y="61"/>
                    <a:pt x="579" y="61"/>
                    <a:pt x="583" y="60"/>
                  </a:cubicBezTo>
                  <a:cubicBezTo>
                    <a:pt x="587" y="60"/>
                    <a:pt x="591" y="57"/>
                    <a:pt x="594" y="57"/>
                  </a:cubicBezTo>
                  <a:cubicBezTo>
                    <a:pt x="596" y="56"/>
                    <a:pt x="600" y="58"/>
                    <a:pt x="602" y="57"/>
                  </a:cubicBezTo>
                  <a:cubicBezTo>
                    <a:pt x="603" y="57"/>
                    <a:pt x="606" y="54"/>
                    <a:pt x="609" y="53"/>
                  </a:cubicBezTo>
                  <a:cubicBezTo>
                    <a:pt x="620" y="52"/>
                    <a:pt x="634" y="51"/>
                    <a:pt x="647" y="49"/>
                  </a:cubicBezTo>
                  <a:cubicBezTo>
                    <a:pt x="653" y="49"/>
                    <a:pt x="658" y="47"/>
                    <a:pt x="663" y="47"/>
                  </a:cubicBezTo>
                  <a:cubicBezTo>
                    <a:pt x="667" y="46"/>
                    <a:pt x="672" y="46"/>
                    <a:pt x="676" y="46"/>
                  </a:cubicBezTo>
                  <a:cubicBezTo>
                    <a:pt x="680" y="46"/>
                    <a:pt x="684" y="46"/>
                    <a:pt x="687" y="46"/>
                  </a:cubicBezTo>
                  <a:cubicBezTo>
                    <a:pt x="691" y="46"/>
                    <a:pt x="695" y="47"/>
                    <a:pt x="697" y="46"/>
                  </a:cubicBezTo>
                  <a:cubicBezTo>
                    <a:pt x="699" y="46"/>
                    <a:pt x="700" y="42"/>
                    <a:pt x="703" y="45"/>
                  </a:cubicBezTo>
                  <a:close/>
                  <a:moveTo>
                    <a:pt x="267" y="198"/>
                  </a:moveTo>
                  <a:cubicBezTo>
                    <a:pt x="263" y="202"/>
                    <a:pt x="258" y="206"/>
                    <a:pt x="254" y="211"/>
                  </a:cubicBezTo>
                  <a:cubicBezTo>
                    <a:pt x="249" y="215"/>
                    <a:pt x="244" y="221"/>
                    <a:pt x="238" y="226"/>
                  </a:cubicBezTo>
                  <a:cubicBezTo>
                    <a:pt x="235" y="228"/>
                    <a:pt x="222" y="240"/>
                    <a:pt x="221" y="238"/>
                  </a:cubicBezTo>
                  <a:cubicBezTo>
                    <a:pt x="221" y="235"/>
                    <a:pt x="225" y="234"/>
                    <a:pt x="228" y="231"/>
                  </a:cubicBezTo>
                  <a:cubicBezTo>
                    <a:pt x="232" y="227"/>
                    <a:pt x="239" y="220"/>
                    <a:pt x="244" y="215"/>
                  </a:cubicBezTo>
                  <a:cubicBezTo>
                    <a:pt x="247" y="214"/>
                    <a:pt x="250" y="212"/>
                    <a:pt x="252" y="210"/>
                  </a:cubicBezTo>
                  <a:cubicBezTo>
                    <a:pt x="255" y="207"/>
                    <a:pt x="260" y="195"/>
                    <a:pt x="267" y="198"/>
                  </a:cubicBezTo>
                  <a:close/>
                  <a:moveTo>
                    <a:pt x="219" y="242"/>
                  </a:moveTo>
                  <a:cubicBezTo>
                    <a:pt x="222" y="244"/>
                    <a:pt x="213" y="249"/>
                    <a:pt x="209" y="253"/>
                  </a:cubicBezTo>
                  <a:cubicBezTo>
                    <a:pt x="204" y="258"/>
                    <a:pt x="200" y="265"/>
                    <a:pt x="196" y="270"/>
                  </a:cubicBezTo>
                  <a:cubicBezTo>
                    <a:pt x="194" y="272"/>
                    <a:pt x="191" y="272"/>
                    <a:pt x="190" y="272"/>
                  </a:cubicBezTo>
                  <a:cubicBezTo>
                    <a:pt x="184" y="280"/>
                    <a:pt x="181" y="289"/>
                    <a:pt x="172" y="295"/>
                  </a:cubicBezTo>
                  <a:cubicBezTo>
                    <a:pt x="173" y="289"/>
                    <a:pt x="180" y="283"/>
                    <a:pt x="184" y="279"/>
                  </a:cubicBezTo>
                  <a:cubicBezTo>
                    <a:pt x="186" y="277"/>
                    <a:pt x="185" y="276"/>
                    <a:pt x="187" y="275"/>
                  </a:cubicBezTo>
                  <a:cubicBezTo>
                    <a:pt x="190" y="272"/>
                    <a:pt x="191" y="272"/>
                    <a:pt x="193" y="270"/>
                  </a:cubicBezTo>
                  <a:cubicBezTo>
                    <a:pt x="194" y="269"/>
                    <a:pt x="193" y="266"/>
                    <a:pt x="194" y="265"/>
                  </a:cubicBezTo>
                  <a:cubicBezTo>
                    <a:pt x="196" y="262"/>
                    <a:pt x="198" y="262"/>
                    <a:pt x="200" y="260"/>
                  </a:cubicBezTo>
                  <a:cubicBezTo>
                    <a:pt x="202" y="258"/>
                    <a:pt x="203" y="256"/>
                    <a:pt x="206" y="253"/>
                  </a:cubicBezTo>
                  <a:cubicBezTo>
                    <a:pt x="210" y="249"/>
                    <a:pt x="215" y="246"/>
                    <a:pt x="219" y="242"/>
                  </a:cubicBezTo>
                  <a:close/>
                  <a:moveTo>
                    <a:pt x="1214" y="265"/>
                  </a:moveTo>
                  <a:cubicBezTo>
                    <a:pt x="1212" y="267"/>
                    <a:pt x="1199" y="257"/>
                    <a:pt x="1203" y="254"/>
                  </a:cubicBezTo>
                  <a:cubicBezTo>
                    <a:pt x="1206" y="257"/>
                    <a:pt x="1212" y="261"/>
                    <a:pt x="1214" y="265"/>
                  </a:cubicBezTo>
                  <a:close/>
                  <a:moveTo>
                    <a:pt x="520" y="76"/>
                  </a:moveTo>
                  <a:cubicBezTo>
                    <a:pt x="518" y="79"/>
                    <a:pt x="508" y="81"/>
                    <a:pt x="501" y="83"/>
                  </a:cubicBezTo>
                  <a:cubicBezTo>
                    <a:pt x="500" y="79"/>
                    <a:pt x="518" y="74"/>
                    <a:pt x="520" y="76"/>
                  </a:cubicBezTo>
                  <a:close/>
                  <a:moveTo>
                    <a:pt x="533" y="73"/>
                  </a:moveTo>
                  <a:cubicBezTo>
                    <a:pt x="529" y="75"/>
                    <a:pt x="526" y="77"/>
                    <a:pt x="522" y="76"/>
                  </a:cubicBezTo>
                  <a:cubicBezTo>
                    <a:pt x="521" y="74"/>
                    <a:pt x="534" y="69"/>
                    <a:pt x="533" y="73"/>
                  </a:cubicBezTo>
                  <a:close/>
                  <a:moveTo>
                    <a:pt x="486" y="86"/>
                  </a:moveTo>
                  <a:cubicBezTo>
                    <a:pt x="485" y="91"/>
                    <a:pt x="478" y="91"/>
                    <a:pt x="472" y="92"/>
                  </a:cubicBezTo>
                  <a:cubicBezTo>
                    <a:pt x="471" y="90"/>
                    <a:pt x="480" y="88"/>
                    <a:pt x="486" y="86"/>
                  </a:cubicBezTo>
                  <a:close/>
                  <a:moveTo>
                    <a:pt x="499" y="83"/>
                  </a:moveTo>
                  <a:cubicBezTo>
                    <a:pt x="497" y="85"/>
                    <a:pt x="493" y="87"/>
                    <a:pt x="490" y="87"/>
                  </a:cubicBezTo>
                  <a:cubicBezTo>
                    <a:pt x="489" y="85"/>
                    <a:pt x="496" y="83"/>
                    <a:pt x="499" y="83"/>
                  </a:cubicBezTo>
                  <a:close/>
                  <a:moveTo>
                    <a:pt x="163" y="307"/>
                  </a:moveTo>
                  <a:cubicBezTo>
                    <a:pt x="161" y="313"/>
                    <a:pt x="152" y="323"/>
                    <a:pt x="146" y="332"/>
                  </a:cubicBezTo>
                  <a:cubicBezTo>
                    <a:pt x="142" y="337"/>
                    <a:pt x="141" y="343"/>
                    <a:pt x="136" y="346"/>
                  </a:cubicBezTo>
                  <a:cubicBezTo>
                    <a:pt x="135" y="345"/>
                    <a:pt x="136" y="343"/>
                    <a:pt x="135" y="343"/>
                  </a:cubicBezTo>
                  <a:cubicBezTo>
                    <a:pt x="137" y="339"/>
                    <a:pt x="139" y="336"/>
                    <a:pt x="141" y="333"/>
                  </a:cubicBezTo>
                  <a:cubicBezTo>
                    <a:pt x="144" y="329"/>
                    <a:pt x="146" y="326"/>
                    <a:pt x="149" y="323"/>
                  </a:cubicBezTo>
                  <a:cubicBezTo>
                    <a:pt x="154" y="317"/>
                    <a:pt x="160" y="311"/>
                    <a:pt x="163" y="307"/>
                  </a:cubicBezTo>
                  <a:close/>
                  <a:moveTo>
                    <a:pt x="97" y="410"/>
                  </a:moveTo>
                  <a:cubicBezTo>
                    <a:pt x="101" y="412"/>
                    <a:pt x="96" y="418"/>
                    <a:pt x="93" y="421"/>
                  </a:cubicBezTo>
                  <a:cubicBezTo>
                    <a:pt x="91" y="420"/>
                    <a:pt x="95" y="415"/>
                    <a:pt x="97" y="410"/>
                  </a:cubicBezTo>
                  <a:close/>
                  <a:moveTo>
                    <a:pt x="279" y="1306"/>
                  </a:moveTo>
                  <a:cubicBezTo>
                    <a:pt x="274" y="1302"/>
                    <a:pt x="266" y="1297"/>
                    <a:pt x="264" y="1293"/>
                  </a:cubicBezTo>
                  <a:cubicBezTo>
                    <a:pt x="266" y="1291"/>
                    <a:pt x="283" y="1304"/>
                    <a:pt x="279" y="1306"/>
                  </a:cubicBezTo>
                  <a:close/>
                  <a:moveTo>
                    <a:pt x="1290" y="1120"/>
                  </a:moveTo>
                  <a:cubicBezTo>
                    <a:pt x="1288" y="1123"/>
                    <a:pt x="1284" y="1132"/>
                    <a:pt x="1283" y="1128"/>
                  </a:cubicBezTo>
                  <a:cubicBezTo>
                    <a:pt x="1285" y="1126"/>
                    <a:pt x="1289" y="1117"/>
                    <a:pt x="1290" y="1120"/>
                  </a:cubicBezTo>
                  <a:close/>
                  <a:moveTo>
                    <a:pt x="410" y="1381"/>
                  </a:moveTo>
                  <a:cubicBezTo>
                    <a:pt x="412" y="1380"/>
                    <a:pt x="413" y="1378"/>
                    <a:pt x="416" y="1377"/>
                  </a:cubicBezTo>
                  <a:cubicBezTo>
                    <a:pt x="421" y="1380"/>
                    <a:pt x="417" y="1387"/>
                    <a:pt x="410" y="1381"/>
                  </a:cubicBezTo>
                  <a:close/>
                  <a:moveTo>
                    <a:pt x="1257" y="1167"/>
                  </a:moveTo>
                  <a:cubicBezTo>
                    <a:pt x="1257" y="1170"/>
                    <a:pt x="1251" y="1173"/>
                    <a:pt x="1249" y="1175"/>
                  </a:cubicBezTo>
                  <a:cubicBezTo>
                    <a:pt x="1249" y="1171"/>
                    <a:pt x="1255" y="1168"/>
                    <a:pt x="1257" y="1167"/>
                  </a:cubicBezTo>
                  <a:close/>
                  <a:moveTo>
                    <a:pt x="1229" y="1201"/>
                  </a:moveTo>
                  <a:cubicBezTo>
                    <a:pt x="1227" y="1200"/>
                    <a:pt x="1235" y="1193"/>
                    <a:pt x="1235" y="1190"/>
                  </a:cubicBezTo>
                  <a:cubicBezTo>
                    <a:pt x="1237" y="1189"/>
                    <a:pt x="1239" y="1187"/>
                    <a:pt x="1240" y="1188"/>
                  </a:cubicBezTo>
                  <a:cubicBezTo>
                    <a:pt x="1238" y="1193"/>
                    <a:pt x="1232" y="1195"/>
                    <a:pt x="1229" y="1201"/>
                  </a:cubicBezTo>
                  <a:close/>
                  <a:moveTo>
                    <a:pt x="1205" y="1229"/>
                  </a:moveTo>
                  <a:cubicBezTo>
                    <a:pt x="1202" y="1227"/>
                    <a:pt x="1208" y="1223"/>
                    <a:pt x="1211" y="1220"/>
                  </a:cubicBezTo>
                  <a:cubicBezTo>
                    <a:pt x="1211" y="1222"/>
                    <a:pt x="1209" y="1225"/>
                    <a:pt x="1205" y="1229"/>
                  </a:cubicBezTo>
                  <a:close/>
                  <a:moveTo>
                    <a:pt x="1195" y="1240"/>
                  </a:moveTo>
                  <a:cubicBezTo>
                    <a:pt x="1192" y="1237"/>
                    <a:pt x="1196" y="1235"/>
                    <a:pt x="1200" y="1232"/>
                  </a:cubicBezTo>
                  <a:cubicBezTo>
                    <a:pt x="1201" y="1233"/>
                    <a:pt x="1198" y="1236"/>
                    <a:pt x="1195" y="1240"/>
                  </a:cubicBezTo>
                  <a:close/>
                  <a:moveTo>
                    <a:pt x="1150" y="1281"/>
                  </a:moveTo>
                  <a:cubicBezTo>
                    <a:pt x="1144" y="1286"/>
                    <a:pt x="1144" y="1286"/>
                    <a:pt x="1144" y="1286"/>
                  </a:cubicBezTo>
                  <a:cubicBezTo>
                    <a:pt x="1141" y="1284"/>
                    <a:pt x="1149" y="1278"/>
                    <a:pt x="1150" y="1281"/>
                  </a:cubicBezTo>
                  <a:close/>
                  <a:moveTo>
                    <a:pt x="804" y="85"/>
                  </a:moveTo>
                  <a:cubicBezTo>
                    <a:pt x="799" y="84"/>
                    <a:pt x="795" y="84"/>
                    <a:pt x="793" y="82"/>
                  </a:cubicBezTo>
                  <a:cubicBezTo>
                    <a:pt x="795" y="80"/>
                    <a:pt x="807" y="80"/>
                    <a:pt x="804" y="85"/>
                  </a:cubicBezTo>
                  <a:close/>
                  <a:moveTo>
                    <a:pt x="624" y="1441"/>
                  </a:moveTo>
                  <a:cubicBezTo>
                    <a:pt x="624" y="1438"/>
                    <a:pt x="630" y="1436"/>
                    <a:pt x="634" y="1439"/>
                  </a:cubicBezTo>
                  <a:cubicBezTo>
                    <a:pt x="632" y="1440"/>
                    <a:pt x="630" y="1442"/>
                    <a:pt x="624" y="1441"/>
                  </a:cubicBezTo>
                  <a:close/>
                  <a:moveTo>
                    <a:pt x="836" y="90"/>
                  </a:moveTo>
                  <a:cubicBezTo>
                    <a:pt x="830" y="89"/>
                    <a:pt x="825" y="89"/>
                    <a:pt x="820" y="88"/>
                  </a:cubicBezTo>
                  <a:cubicBezTo>
                    <a:pt x="815" y="88"/>
                    <a:pt x="810" y="88"/>
                    <a:pt x="807" y="87"/>
                  </a:cubicBezTo>
                  <a:cubicBezTo>
                    <a:pt x="805" y="84"/>
                    <a:pt x="819" y="85"/>
                    <a:pt x="824" y="86"/>
                  </a:cubicBezTo>
                  <a:cubicBezTo>
                    <a:pt x="823" y="86"/>
                    <a:pt x="839" y="86"/>
                    <a:pt x="836" y="90"/>
                  </a:cubicBezTo>
                  <a:close/>
                  <a:moveTo>
                    <a:pt x="867" y="96"/>
                  </a:moveTo>
                  <a:cubicBezTo>
                    <a:pt x="862" y="96"/>
                    <a:pt x="859" y="96"/>
                    <a:pt x="856" y="95"/>
                  </a:cubicBezTo>
                  <a:cubicBezTo>
                    <a:pt x="854" y="95"/>
                    <a:pt x="852" y="94"/>
                    <a:pt x="850" y="94"/>
                  </a:cubicBezTo>
                  <a:cubicBezTo>
                    <a:pt x="848" y="93"/>
                    <a:pt x="846" y="93"/>
                    <a:pt x="843" y="93"/>
                  </a:cubicBezTo>
                  <a:cubicBezTo>
                    <a:pt x="844" y="91"/>
                    <a:pt x="849" y="90"/>
                    <a:pt x="854" y="91"/>
                  </a:cubicBezTo>
                  <a:cubicBezTo>
                    <a:pt x="859" y="92"/>
                    <a:pt x="865" y="95"/>
                    <a:pt x="867" y="96"/>
                  </a:cubicBezTo>
                  <a:close/>
                  <a:moveTo>
                    <a:pt x="1063" y="1343"/>
                  </a:moveTo>
                  <a:cubicBezTo>
                    <a:pt x="1055" y="1348"/>
                    <a:pt x="1055" y="1348"/>
                    <a:pt x="1055" y="1348"/>
                  </a:cubicBezTo>
                  <a:cubicBezTo>
                    <a:pt x="1051" y="1346"/>
                    <a:pt x="1062" y="1339"/>
                    <a:pt x="1063" y="1343"/>
                  </a:cubicBezTo>
                  <a:close/>
                  <a:moveTo>
                    <a:pt x="903" y="1412"/>
                  </a:moveTo>
                  <a:cubicBezTo>
                    <a:pt x="908" y="1410"/>
                    <a:pt x="909" y="1411"/>
                    <a:pt x="913" y="1409"/>
                  </a:cubicBezTo>
                  <a:cubicBezTo>
                    <a:pt x="914" y="1412"/>
                    <a:pt x="902" y="1416"/>
                    <a:pt x="903" y="1412"/>
                  </a:cubicBezTo>
                  <a:close/>
                  <a:moveTo>
                    <a:pt x="729" y="1443"/>
                  </a:moveTo>
                  <a:cubicBezTo>
                    <a:pt x="727" y="1440"/>
                    <a:pt x="737" y="1441"/>
                    <a:pt x="739" y="1441"/>
                  </a:cubicBezTo>
                  <a:cubicBezTo>
                    <a:pt x="739" y="1443"/>
                    <a:pt x="730" y="1445"/>
                    <a:pt x="729" y="1443"/>
                  </a:cubicBezTo>
                  <a:close/>
                  <a:moveTo>
                    <a:pt x="709" y="1443"/>
                  </a:moveTo>
                  <a:cubicBezTo>
                    <a:pt x="709" y="1439"/>
                    <a:pt x="717" y="1443"/>
                    <a:pt x="722" y="1442"/>
                  </a:cubicBezTo>
                  <a:cubicBezTo>
                    <a:pt x="723" y="1444"/>
                    <a:pt x="711" y="1445"/>
                    <a:pt x="709" y="1443"/>
                  </a:cubicBezTo>
                  <a:close/>
                  <a:moveTo>
                    <a:pt x="669" y="1442"/>
                  </a:moveTo>
                  <a:cubicBezTo>
                    <a:pt x="667" y="1439"/>
                    <a:pt x="677" y="1441"/>
                    <a:pt x="678" y="1442"/>
                  </a:cubicBezTo>
                  <a:cubicBezTo>
                    <a:pt x="679" y="1444"/>
                    <a:pt x="669" y="1444"/>
                    <a:pt x="669" y="1442"/>
                  </a:cubicBezTo>
                  <a:close/>
                  <a:moveTo>
                    <a:pt x="612" y="1438"/>
                  </a:moveTo>
                  <a:cubicBezTo>
                    <a:pt x="609" y="1437"/>
                    <a:pt x="605" y="1437"/>
                    <a:pt x="605" y="1436"/>
                  </a:cubicBezTo>
                  <a:cubicBezTo>
                    <a:pt x="603" y="1433"/>
                    <a:pt x="616" y="1435"/>
                    <a:pt x="612" y="1438"/>
                  </a:cubicBezTo>
                  <a:close/>
                  <a:moveTo>
                    <a:pt x="833" y="1431"/>
                  </a:moveTo>
                  <a:cubicBezTo>
                    <a:pt x="830" y="1432"/>
                    <a:pt x="827" y="1432"/>
                    <a:pt x="824" y="1433"/>
                  </a:cubicBezTo>
                  <a:cubicBezTo>
                    <a:pt x="825" y="1431"/>
                    <a:pt x="827" y="1430"/>
                    <a:pt x="829" y="1429"/>
                  </a:cubicBezTo>
                  <a:cubicBezTo>
                    <a:pt x="831" y="1429"/>
                    <a:pt x="833" y="1429"/>
                    <a:pt x="833" y="1431"/>
                  </a:cubicBezTo>
                  <a:close/>
                  <a:moveTo>
                    <a:pt x="261" y="1279"/>
                  </a:moveTo>
                  <a:cubicBezTo>
                    <a:pt x="256" y="1275"/>
                    <a:pt x="253" y="1272"/>
                    <a:pt x="256" y="1270"/>
                  </a:cubicBezTo>
                  <a:cubicBezTo>
                    <a:pt x="259" y="1271"/>
                    <a:pt x="266" y="1278"/>
                    <a:pt x="261" y="1279"/>
                  </a:cubicBezTo>
                  <a:close/>
                  <a:moveTo>
                    <a:pt x="246" y="1263"/>
                  </a:moveTo>
                  <a:cubicBezTo>
                    <a:pt x="250" y="1265"/>
                    <a:pt x="254" y="1267"/>
                    <a:pt x="252" y="1270"/>
                  </a:cubicBezTo>
                  <a:cubicBezTo>
                    <a:pt x="249" y="1269"/>
                    <a:pt x="243" y="1264"/>
                    <a:pt x="246" y="1263"/>
                  </a:cubicBezTo>
                  <a:close/>
                  <a:moveTo>
                    <a:pt x="320" y="1323"/>
                  </a:moveTo>
                  <a:cubicBezTo>
                    <a:pt x="312" y="1314"/>
                    <a:pt x="299" y="1308"/>
                    <a:pt x="291" y="1300"/>
                  </a:cubicBezTo>
                  <a:cubicBezTo>
                    <a:pt x="294" y="1298"/>
                    <a:pt x="300" y="1302"/>
                    <a:pt x="304" y="1305"/>
                  </a:cubicBezTo>
                  <a:cubicBezTo>
                    <a:pt x="309" y="1309"/>
                    <a:pt x="311" y="1313"/>
                    <a:pt x="319" y="1317"/>
                  </a:cubicBezTo>
                  <a:cubicBezTo>
                    <a:pt x="319" y="1319"/>
                    <a:pt x="321" y="1321"/>
                    <a:pt x="320" y="1323"/>
                  </a:cubicBezTo>
                  <a:close/>
                  <a:moveTo>
                    <a:pt x="282" y="1294"/>
                  </a:moveTo>
                  <a:cubicBezTo>
                    <a:pt x="278" y="1291"/>
                    <a:pt x="279" y="1290"/>
                    <a:pt x="275" y="1288"/>
                  </a:cubicBezTo>
                  <a:cubicBezTo>
                    <a:pt x="277" y="1286"/>
                    <a:pt x="281" y="1288"/>
                    <a:pt x="284" y="1291"/>
                  </a:cubicBezTo>
                  <a:cubicBezTo>
                    <a:pt x="281" y="1291"/>
                    <a:pt x="284" y="1292"/>
                    <a:pt x="282" y="1294"/>
                  </a:cubicBezTo>
                  <a:close/>
                  <a:moveTo>
                    <a:pt x="221" y="1239"/>
                  </a:moveTo>
                  <a:cubicBezTo>
                    <a:pt x="222" y="1236"/>
                    <a:pt x="226" y="1241"/>
                    <a:pt x="229" y="1244"/>
                  </a:cubicBezTo>
                  <a:cubicBezTo>
                    <a:pt x="233" y="1247"/>
                    <a:pt x="241" y="1253"/>
                    <a:pt x="238" y="1255"/>
                  </a:cubicBezTo>
                  <a:cubicBezTo>
                    <a:pt x="232" y="1251"/>
                    <a:pt x="229" y="1245"/>
                    <a:pt x="221" y="1239"/>
                  </a:cubicBezTo>
                  <a:close/>
                  <a:moveTo>
                    <a:pt x="262" y="242"/>
                  </a:moveTo>
                  <a:cubicBezTo>
                    <a:pt x="265" y="244"/>
                    <a:pt x="263" y="247"/>
                    <a:pt x="260" y="250"/>
                  </a:cubicBezTo>
                  <a:cubicBezTo>
                    <a:pt x="256" y="251"/>
                    <a:pt x="259" y="246"/>
                    <a:pt x="262" y="242"/>
                  </a:cubicBezTo>
                  <a:close/>
                  <a:moveTo>
                    <a:pt x="403" y="1366"/>
                  </a:moveTo>
                  <a:cubicBezTo>
                    <a:pt x="412" y="1370"/>
                    <a:pt x="426" y="1371"/>
                    <a:pt x="437" y="1379"/>
                  </a:cubicBezTo>
                  <a:cubicBezTo>
                    <a:pt x="437" y="1382"/>
                    <a:pt x="431" y="1379"/>
                    <a:pt x="427" y="1378"/>
                  </a:cubicBezTo>
                  <a:cubicBezTo>
                    <a:pt x="420" y="1376"/>
                    <a:pt x="413" y="1373"/>
                    <a:pt x="403" y="1366"/>
                  </a:cubicBezTo>
                  <a:close/>
                  <a:moveTo>
                    <a:pt x="455" y="128"/>
                  </a:moveTo>
                  <a:cubicBezTo>
                    <a:pt x="463" y="126"/>
                    <a:pt x="474" y="120"/>
                    <a:pt x="479" y="120"/>
                  </a:cubicBezTo>
                  <a:cubicBezTo>
                    <a:pt x="482" y="121"/>
                    <a:pt x="466" y="128"/>
                    <a:pt x="463" y="129"/>
                  </a:cubicBezTo>
                  <a:cubicBezTo>
                    <a:pt x="460" y="130"/>
                    <a:pt x="455" y="130"/>
                    <a:pt x="455" y="128"/>
                  </a:cubicBezTo>
                  <a:close/>
                  <a:moveTo>
                    <a:pt x="539" y="1417"/>
                  </a:moveTo>
                  <a:cubicBezTo>
                    <a:pt x="540" y="1415"/>
                    <a:pt x="548" y="1417"/>
                    <a:pt x="550" y="1419"/>
                  </a:cubicBezTo>
                  <a:cubicBezTo>
                    <a:pt x="548" y="1420"/>
                    <a:pt x="542" y="1419"/>
                    <a:pt x="539" y="1417"/>
                  </a:cubicBezTo>
                  <a:close/>
                  <a:moveTo>
                    <a:pt x="367" y="1348"/>
                  </a:moveTo>
                  <a:cubicBezTo>
                    <a:pt x="367" y="1344"/>
                    <a:pt x="377" y="1351"/>
                    <a:pt x="379" y="1353"/>
                  </a:cubicBezTo>
                  <a:cubicBezTo>
                    <a:pt x="377" y="1355"/>
                    <a:pt x="371" y="1351"/>
                    <a:pt x="367" y="1348"/>
                  </a:cubicBezTo>
                  <a:close/>
                  <a:moveTo>
                    <a:pt x="631" y="1430"/>
                  </a:moveTo>
                  <a:cubicBezTo>
                    <a:pt x="650" y="1431"/>
                    <a:pt x="632" y="1437"/>
                    <a:pt x="631" y="1430"/>
                  </a:cubicBezTo>
                  <a:close/>
                  <a:moveTo>
                    <a:pt x="453" y="1387"/>
                  </a:moveTo>
                  <a:cubicBezTo>
                    <a:pt x="455" y="1386"/>
                    <a:pt x="459" y="1387"/>
                    <a:pt x="464" y="1389"/>
                  </a:cubicBezTo>
                  <a:cubicBezTo>
                    <a:pt x="468" y="1391"/>
                    <a:pt x="472" y="1394"/>
                    <a:pt x="476" y="1395"/>
                  </a:cubicBezTo>
                  <a:cubicBezTo>
                    <a:pt x="479" y="1396"/>
                    <a:pt x="482" y="1394"/>
                    <a:pt x="485" y="1395"/>
                  </a:cubicBezTo>
                  <a:cubicBezTo>
                    <a:pt x="487" y="1396"/>
                    <a:pt x="489" y="1398"/>
                    <a:pt x="491" y="1399"/>
                  </a:cubicBezTo>
                  <a:cubicBezTo>
                    <a:pt x="495" y="1401"/>
                    <a:pt x="498" y="1401"/>
                    <a:pt x="500" y="1403"/>
                  </a:cubicBezTo>
                  <a:cubicBezTo>
                    <a:pt x="493" y="1405"/>
                    <a:pt x="484" y="1399"/>
                    <a:pt x="477" y="1396"/>
                  </a:cubicBezTo>
                  <a:cubicBezTo>
                    <a:pt x="475" y="1396"/>
                    <a:pt x="471" y="1396"/>
                    <a:pt x="470" y="1395"/>
                  </a:cubicBezTo>
                  <a:cubicBezTo>
                    <a:pt x="464" y="1394"/>
                    <a:pt x="458" y="1390"/>
                    <a:pt x="453" y="1387"/>
                  </a:cubicBezTo>
                  <a:close/>
                  <a:moveTo>
                    <a:pt x="201" y="308"/>
                  </a:moveTo>
                  <a:cubicBezTo>
                    <a:pt x="203" y="309"/>
                    <a:pt x="198" y="314"/>
                    <a:pt x="196" y="315"/>
                  </a:cubicBezTo>
                  <a:cubicBezTo>
                    <a:pt x="196" y="313"/>
                    <a:pt x="199" y="309"/>
                    <a:pt x="201" y="308"/>
                  </a:cubicBezTo>
                  <a:close/>
                  <a:moveTo>
                    <a:pt x="403" y="154"/>
                  </a:moveTo>
                  <a:cubicBezTo>
                    <a:pt x="405" y="156"/>
                    <a:pt x="392" y="164"/>
                    <a:pt x="391" y="160"/>
                  </a:cubicBezTo>
                  <a:cubicBezTo>
                    <a:pt x="393" y="158"/>
                    <a:pt x="400" y="154"/>
                    <a:pt x="403" y="154"/>
                  </a:cubicBezTo>
                  <a:close/>
                  <a:moveTo>
                    <a:pt x="438" y="138"/>
                  </a:moveTo>
                  <a:cubicBezTo>
                    <a:pt x="438" y="141"/>
                    <a:pt x="430" y="143"/>
                    <a:pt x="425" y="146"/>
                  </a:cubicBezTo>
                  <a:cubicBezTo>
                    <a:pt x="417" y="150"/>
                    <a:pt x="418" y="151"/>
                    <a:pt x="410" y="153"/>
                  </a:cubicBezTo>
                  <a:cubicBezTo>
                    <a:pt x="408" y="153"/>
                    <a:pt x="406" y="155"/>
                    <a:pt x="406" y="153"/>
                  </a:cubicBezTo>
                  <a:cubicBezTo>
                    <a:pt x="411" y="150"/>
                    <a:pt x="416" y="147"/>
                    <a:pt x="422" y="144"/>
                  </a:cubicBezTo>
                  <a:cubicBezTo>
                    <a:pt x="427" y="142"/>
                    <a:pt x="433" y="140"/>
                    <a:pt x="438" y="138"/>
                  </a:cubicBezTo>
                  <a:close/>
                  <a:moveTo>
                    <a:pt x="501" y="1404"/>
                  </a:moveTo>
                  <a:cubicBezTo>
                    <a:pt x="503" y="1403"/>
                    <a:pt x="506" y="1404"/>
                    <a:pt x="511" y="1404"/>
                  </a:cubicBezTo>
                  <a:cubicBezTo>
                    <a:pt x="509" y="1406"/>
                    <a:pt x="505" y="1408"/>
                    <a:pt x="501" y="1404"/>
                  </a:cubicBezTo>
                  <a:close/>
                  <a:moveTo>
                    <a:pt x="696" y="1435"/>
                  </a:moveTo>
                  <a:cubicBezTo>
                    <a:pt x="694" y="1435"/>
                    <a:pt x="691" y="1436"/>
                    <a:pt x="689" y="1435"/>
                  </a:cubicBezTo>
                  <a:cubicBezTo>
                    <a:pt x="687" y="1431"/>
                    <a:pt x="699" y="1431"/>
                    <a:pt x="696" y="1435"/>
                  </a:cubicBezTo>
                  <a:close/>
                  <a:moveTo>
                    <a:pt x="314" y="208"/>
                  </a:moveTo>
                  <a:cubicBezTo>
                    <a:pt x="318" y="209"/>
                    <a:pt x="316" y="216"/>
                    <a:pt x="317" y="219"/>
                  </a:cubicBezTo>
                  <a:cubicBezTo>
                    <a:pt x="312" y="221"/>
                    <a:pt x="309" y="227"/>
                    <a:pt x="304" y="231"/>
                  </a:cubicBezTo>
                  <a:cubicBezTo>
                    <a:pt x="301" y="233"/>
                    <a:pt x="298" y="233"/>
                    <a:pt x="295" y="236"/>
                  </a:cubicBezTo>
                  <a:cubicBezTo>
                    <a:pt x="292" y="238"/>
                    <a:pt x="290" y="241"/>
                    <a:pt x="287" y="243"/>
                  </a:cubicBezTo>
                  <a:cubicBezTo>
                    <a:pt x="284" y="246"/>
                    <a:pt x="280" y="248"/>
                    <a:pt x="278" y="250"/>
                  </a:cubicBezTo>
                  <a:cubicBezTo>
                    <a:pt x="275" y="252"/>
                    <a:pt x="275" y="254"/>
                    <a:pt x="272" y="257"/>
                  </a:cubicBezTo>
                  <a:cubicBezTo>
                    <a:pt x="269" y="260"/>
                    <a:pt x="262" y="265"/>
                    <a:pt x="257" y="270"/>
                  </a:cubicBezTo>
                  <a:cubicBezTo>
                    <a:pt x="255" y="272"/>
                    <a:pt x="252" y="276"/>
                    <a:pt x="250" y="278"/>
                  </a:cubicBezTo>
                  <a:cubicBezTo>
                    <a:pt x="247" y="281"/>
                    <a:pt x="241" y="282"/>
                    <a:pt x="238" y="286"/>
                  </a:cubicBezTo>
                  <a:cubicBezTo>
                    <a:pt x="235" y="289"/>
                    <a:pt x="235" y="292"/>
                    <a:pt x="231" y="296"/>
                  </a:cubicBezTo>
                  <a:cubicBezTo>
                    <a:pt x="231" y="297"/>
                    <a:pt x="227" y="298"/>
                    <a:pt x="226" y="299"/>
                  </a:cubicBezTo>
                  <a:cubicBezTo>
                    <a:pt x="225" y="301"/>
                    <a:pt x="222" y="305"/>
                    <a:pt x="219" y="307"/>
                  </a:cubicBezTo>
                  <a:cubicBezTo>
                    <a:pt x="217" y="310"/>
                    <a:pt x="214" y="313"/>
                    <a:pt x="212" y="315"/>
                  </a:cubicBezTo>
                  <a:cubicBezTo>
                    <a:pt x="205" y="324"/>
                    <a:pt x="203" y="331"/>
                    <a:pt x="193" y="334"/>
                  </a:cubicBezTo>
                  <a:cubicBezTo>
                    <a:pt x="189" y="343"/>
                    <a:pt x="183" y="350"/>
                    <a:pt x="177" y="357"/>
                  </a:cubicBezTo>
                  <a:cubicBezTo>
                    <a:pt x="170" y="365"/>
                    <a:pt x="164" y="371"/>
                    <a:pt x="158" y="377"/>
                  </a:cubicBezTo>
                  <a:cubicBezTo>
                    <a:pt x="160" y="374"/>
                    <a:pt x="159" y="369"/>
                    <a:pt x="161" y="366"/>
                  </a:cubicBezTo>
                  <a:cubicBezTo>
                    <a:pt x="163" y="363"/>
                    <a:pt x="168" y="359"/>
                    <a:pt x="170" y="357"/>
                  </a:cubicBezTo>
                  <a:cubicBezTo>
                    <a:pt x="174" y="352"/>
                    <a:pt x="176" y="346"/>
                    <a:pt x="181" y="340"/>
                  </a:cubicBezTo>
                  <a:cubicBezTo>
                    <a:pt x="183" y="337"/>
                    <a:pt x="187" y="335"/>
                    <a:pt x="189" y="331"/>
                  </a:cubicBezTo>
                  <a:cubicBezTo>
                    <a:pt x="198" y="320"/>
                    <a:pt x="213" y="303"/>
                    <a:pt x="225" y="290"/>
                  </a:cubicBezTo>
                  <a:cubicBezTo>
                    <a:pt x="228" y="287"/>
                    <a:pt x="232" y="282"/>
                    <a:pt x="236" y="277"/>
                  </a:cubicBezTo>
                  <a:cubicBezTo>
                    <a:pt x="241" y="272"/>
                    <a:pt x="246" y="266"/>
                    <a:pt x="250" y="262"/>
                  </a:cubicBezTo>
                  <a:cubicBezTo>
                    <a:pt x="252" y="260"/>
                    <a:pt x="254" y="259"/>
                    <a:pt x="256" y="257"/>
                  </a:cubicBezTo>
                  <a:cubicBezTo>
                    <a:pt x="258" y="256"/>
                    <a:pt x="260" y="255"/>
                    <a:pt x="262" y="253"/>
                  </a:cubicBezTo>
                  <a:cubicBezTo>
                    <a:pt x="266" y="249"/>
                    <a:pt x="269" y="244"/>
                    <a:pt x="274" y="239"/>
                  </a:cubicBezTo>
                  <a:cubicBezTo>
                    <a:pt x="277" y="237"/>
                    <a:pt x="280" y="235"/>
                    <a:pt x="283" y="233"/>
                  </a:cubicBezTo>
                  <a:cubicBezTo>
                    <a:pt x="288" y="229"/>
                    <a:pt x="294" y="224"/>
                    <a:pt x="299" y="220"/>
                  </a:cubicBezTo>
                  <a:cubicBezTo>
                    <a:pt x="301" y="218"/>
                    <a:pt x="304" y="216"/>
                    <a:pt x="306" y="214"/>
                  </a:cubicBezTo>
                  <a:cubicBezTo>
                    <a:pt x="309" y="212"/>
                    <a:pt x="312" y="210"/>
                    <a:pt x="314" y="208"/>
                  </a:cubicBezTo>
                  <a:close/>
                  <a:moveTo>
                    <a:pt x="1323" y="497"/>
                  </a:moveTo>
                  <a:cubicBezTo>
                    <a:pt x="1320" y="492"/>
                    <a:pt x="1317" y="487"/>
                    <a:pt x="1316" y="480"/>
                  </a:cubicBezTo>
                  <a:cubicBezTo>
                    <a:pt x="1319" y="479"/>
                    <a:pt x="1328" y="496"/>
                    <a:pt x="1323" y="497"/>
                  </a:cubicBezTo>
                  <a:close/>
                  <a:moveTo>
                    <a:pt x="1331" y="511"/>
                  </a:moveTo>
                  <a:cubicBezTo>
                    <a:pt x="1328" y="514"/>
                    <a:pt x="1325" y="504"/>
                    <a:pt x="1328" y="504"/>
                  </a:cubicBezTo>
                  <a:cubicBezTo>
                    <a:pt x="1331" y="507"/>
                    <a:pt x="1329" y="507"/>
                    <a:pt x="1331" y="511"/>
                  </a:cubicBezTo>
                  <a:close/>
                  <a:moveTo>
                    <a:pt x="1369" y="656"/>
                  </a:moveTo>
                  <a:cubicBezTo>
                    <a:pt x="1367" y="653"/>
                    <a:pt x="1368" y="654"/>
                    <a:pt x="1367" y="649"/>
                  </a:cubicBezTo>
                  <a:cubicBezTo>
                    <a:pt x="1370" y="647"/>
                    <a:pt x="1372" y="657"/>
                    <a:pt x="1369" y="656"/>
                  </a:cubicBezTo>
                  <a:close/>
                  <a:moveTo>
                    <a:pt x="978" y="1374"/>
                  </a:moveTo>
                  <a:cubicBezTo>
                    <a:pt x="987" y="1371"/>
                    <a:pt x="987" y="1368"/>
                    <a:pt x="994" y="1365"/>
                  </a:cubicBezTo>
                  <a:cubicBezTo>
                    <a:pt x="993" y="1366"/>
                    <a:pt x="990" y="1370"/>
                    <a:pt x="987" y="1372"/>
                  </a:cubicBezTo>
                  <a:cubicBezTo>
                    <a:pt x="983" y="1375"/>
                    <a:pt x="980" y="1376"/>
                    <a:pt x="978" y="1374"/>
                  </a:cubicBezTo>
                  <a:close/>
                  <a:moveTo>
                    <a:pt x="597" y="1425"/>
                  </a:moveTo>
                  <a:cubicBezTo>
                    <a:pt x="595" y="1428"/>
                    <a:pt x="591" y="1424"/>
                    <a:pt x="588" y="1424"/>
                  </a:cubicBezTo>
                  <a:cubicBezTo>
                    <a:pt x="589" y="1423"/>
                    <a:pt x="591" y="1423"/>
                    <a:pt x="593" y="1423"/>
                  </a:cubicBezTo>
                  <a:cubicBezTo>
                    <a:pt x="595" y="1423"/>
                    <a:pt x="596" y="1424"/>
                    <a:pt x="597" y="1425"/>
                  </a:cubicBezTo>
                  <a:close/>
                  <a:moveTo>
                    <a:pt x="542" y="1414"/>
                  </a:moveTo>
                  <a:cubicBezTo>
                    <a:pt x="541" y="1412"/>
                    <a:pt x="555" y="1414"/>
                    <a:pt x="552" y="1417"/>
                  </a:cubicBezTo>
                  <a:cubicBezTo>
                    <a:pt x="550" y="1417"/>
                    <a:pt x="544" y="1416"/>
                    <a:pt x="542" y="1414"/>
                  </a:cubicBezTo>
                  <a:close/>
                  <a:moveTo>
                    <a:pt x="790" y="91"/>
                  </a:moveTo>
                  <a:cubicBezTo>
                    <a:pt x="794" y="92"/>
                    <a:pt x="803" y="91"/>
                    <a:pt x="800" y="94"/>
                  </a:cubicBezTo>
                  <a:cubicBezTo>
                    <a:pt x="797" y="93"/>
                    <a:pt x="788" y="94"/>
                    <a:pt x="790" y="91"/>
                  </a:cubicBezTo>
                  <a:close/>
                  <a:moveTo>
                    <a:pt x="320" y="1310"/>
                  </a:moveTo>
                  <a:cubicBezTo>
                    <a:pt x="322" y="1307"/>
                    <a:pt x="322" y="1307"/>
                    <a:pt x="322" y="1307"/>
                  </a:cubicBezTo>
                  <a:cubicBezTo>
                    <a:pt x="325" y="1309"/>
                    <a:pt x="325" y="1311"/>
                    <a:pt x="327" y="1312"/>
                  </a:cubicBezTo>
                  <a:cubicBezTo>
                    <a:pt x="326" y="1313"/>
                    <a:pt x="324" y="1312"/>
                    <a:pt x="320" y="1310"/>
                  </a:cubicBezTo>
                  <a:close/>
                  <a:moveTo>
                    <a:pt x="869" y="1405"/>
                  </a:moveTo>
                  <a:cubicBezTo>
                    <a:pt x="869" y="1402"/>
                    <a:pt x="873" y="1400"/>
                    <a:pt x="879" y="1399"/>
                  </a:cubicBezTo>
                  <a:cubicBezTo>
                    <a:pt x="885" y="1398"/>
                    <a:pt x="893" y="1397"/>
                    <a:pt x="899" y="1395"/>
                  </a:cubicBezTo>
                  <a:cubicBezTo>
                    <a:pt x="902" y="1394"/>
                    <a:pt x="902" y="1393"/>
                    <a:pt x="904" y="1392"/>
                  </a:cubicBezTo>
                  <a:cubicBezTo>
                    <a:pt x="904" y="1392"/>
                    <a:pt x="907" y="1392"/>
                    <a:pt x="909" y="1392"/>
                  </a:cubicBezTo>
                  <a:cubicBezTo>
                    <a:pt x="916" y="1389"/>
                    <a:pt x="923" y="1387"/>
                    <a:pt x="928" y="1385"/>
                  </a:cubicBezTo>
                  <a:cubicBezTo>
                    <a:pt x="929" y="1385"/>
                    <a:pt x="931" y="1387"/>
                    <a:pt x="934" y="1385"/>
                  </a:cubicBezTo>
                  <a:cubicBezTo>
                    <a:pt x="935" y="1388"/>
                    <a:pt x="935" y="1388"/>
                    <a:pt x="935" y="1388"/>
                  </a:cubicBezTo>
                  <a:cubicBezTo>
                    <a:pt x="932" y="1390"/>
                    <a:pt x="930" y="1390"/>
                    <a:pt x="926" y="1391"/>
                  </a:cubicBezTo>
                  <a:cubicBezTo>
                    <a:pt x="922" y="1392"/>
                    <a:pt x="919" y="1391"/>
                    <a:pt x="915" y="1392"/>
                  </a:cubicBezTo>
                  <a:cubicBezTo>
                    <a:pt x="911" y="1393"/>
                    <a:pt x="902" y="1397"/>
                    <a:pt x="893" y="1400"/>
                  </a:cubicBezTo>
                  <a:cubicBezTo>
                    <a:pt x="886" y="1401"/>
                    <a:pt x="877" y="1403"/>
                    <a:pt x="869" y="1405"/>
                  </a:cubicBezTo>
                  <a:close/>
                  <a:moveTo>
                    <a:pt x="851" y="1408"/>
                  </a:moveTo>
                  <a:cubicBezTo>
                    <a:pt x="852" y="1407"/>
                    <a:pt x="855" y="1406"/>
                    <a:pt x="858" y="1406"/>
                  </a:cubicBezTo>
                  <a:cubicBezTo>
                    <a:pt x="861" y="1405"/>
                    <a:pt x="863" y="1405"/>
                    <a:pt x="863" y="1407"/>
                  </a:cubicBezTo>
                  <a:cubicBezTo>
                    <a:pt x="860" y="1408"/>
                    <a:pt x="851" y="1412"/>
                    <a:pt x="851" y="1408"/>
                  </a:cubicBezTo>
                  <a:close/>
                  <a:moveTo>
                    <a:pt x="356" y="1327"/>
                  </a:moveTo>
                  <a:cubicBezTo>
                    <a:pt x="361" y="1328"/>
                    <a:pt x="365" y="1328"/>
                    <a:pt x="372" y="1333"/>
                  </a:cubicBezTo>
                  <a:cubicBezTo>
                    <a:pt x="369" y="1336"/>
                    <a:pt x="360" y="1332"/>
                    <a:pt x="356" y="1327"/>
                  </a:cubicBezTo>
                  <a:close/>
                  <a:moveTo>
                    <a:pt x="828" y="1414"/>
                  </a:moveTo>
                  <a:cubicBezTo>
                    <a:pt x="826" y="1415"/>
                    <a:pt x="823" y="1415"/>
                    <a:pt x="820" y="1416"/>
                  </a:cubicBezTo>
                  <a:cubicBezTo>
                    <a:pt x="818" y="1414"/>
                    <a:pt x="821" y="1413"/>
                    <a:pt x="824" y="1413"/>
                  </a:cubicBezTo>
                  <a:cubicBezTo>
                    <a:pt x="826" y="1412"/>
                    <a:pt x="829" y="1412"/>
                    <a:pt x="828" y="1414"/>
                  </a:cubicBezTo>
                  <a:close/>
                  <a:moveTo>
                    <a:pt x="460" y="1380"/>
                  </a:moveTo>
                  <a:cubicBezTo>
                    <a:pt x="454" y="1378"/>
                    <a:pt x="455" y="1376"/>
                    <a:pt x="453" y="1374"/>
                  </a:cubicBezTo>
                  <a:cubicBezTo>
                    <a:pt x="455" y="1373"/>
                    <a:pt x="463" y="1378"/>
                    <a:pt x="460" y="1380"/>
                  </a:cubicBezTo>
                  <a:close/>
                  <a:moveTo>
                    <a:pt x="1174" y="288"/>
                  </a:moveTo>
                  <a:cubicBezTo>
                    <a:pt x="1173" y="290"/>
                    <a:pt x="1170" y="289"/>
                    <a:pt x="1167" y="285"/>
                  </a:cubicBezTo>
                  <a:cubicBezTo>
                    <a:pt x="1168" y="283"/>
                    <a:pt x="1171" y="285"/>
                    <a:pt x="1174" y="288"/>
                  </a:cubicBezTo>
                  <a:close/>
                  <a:moveTo>
                    <a:pt x="645" y="1422"/>
                  </a:moveTo>
                  <a:cubicBezTo>
                    <a:pt x="636" y="1421"/>
                    <a:pt x="635" y="1417"/>
                    <a:pt x="625" y="1416"/>
                  </a:cubicBezTo>
                  <a:cubicBezTo>
                    <a:pt x="625" y="1412"/>
                    <a:pt x="634" y="1415"/>
                    <a:pt x="638" y="1416"/>
                  </a:cubicBezTo>
                  <a:cubicBezTo>
                    <a:pt x="644" y="1416"/>
                    <a:pt x="650" y="1415"/>
                    <a:pt x="654" y="1417"/>
                  </a:cubicBezTo>
                  <a:cubicBezTo>
                    <a:pt x="651" y="1418"/>
                    <a:pt x="647" y="1418"/>
                    <a:pt x="641" y="1418"/>
                  </a:cubicBezTo>
                  <a:cubicBezTo>
                    <a:pt x="639" y="1420"/>
                    <a:pt x="647" y="1419"/>
                    <a:pt x="645" y="1422"/>
                  </a:cubicBezTo>
                  <a:close/>
                  <a:moveTo>
                    <a:pt x="661" y="1420"/>
                  </a:moveTo>
                  <a:cubicBezTo>
                    <a:pt x="656" y="1420"/>
                    <a:pt x="657" y="1418"/>
                    <a:pt x="659" y="1418"/>
                  </a:cubicBezTo>
                  <a:cubicBezTo>
                    <a:pt x="661" y="1417"/>
                    <a:pt x="665" y="1416"/>
                    <a:pt x="666" y="1418"/>
                  </a:cubicBezTo>
                  <a:cubicBezTo>
                    <a:pt x="667" y="1420"/>
                    <a:pt x="658" y="1417"/>
                    <a:pt x="661" y="1420"/>
                  </a:cubicBezTo>
                  <a:close/>
                  <a:moveTo>
                    <a:pt x="1312" y="507"/>
                  </a:moveTo>
                  <a:cubicBezTo>
                    <a:pt x="1312" y="504"/>
                    <a:pt x="1307" y="498"/>
                    <a:pt x="1311" y="498"/>
                  </a:cubicBezTo>
                  <a:cubicBezTo>
                    <a:pt x="1313" y="502"/>
                    <a:pt x="1316" y="506"/>
                    <a:pt x="1312" y="507"/>
                  </a:cubicBezTo>
                  <a:close/>
                  <a:moveTo>
                    <a:pt x="709" y="1418"/>
                  </a:moveTo>
                  <a:cubicBezTo>
                    <a:pt x="708" y="1415"/>
                    <a:pt x="722" y="1416"/>
                    <a:pt x="720" y="1419"/>
                  </a:cubicBezTo>
                  <a:cubicBezTo>
                    <a:pt x="715" y="1420"/>
                    <a:pt x="712" y="1420"/>
                    <a:pt x="709" y="1418"/>
                  </a:cubicBezTo>
                  <a:close/>
                  <a:moveTo>
                    <a:pt x="1207" y="340"/>
                  </a:moveTo>
                  <a:cubicBezTo>
                    <a:pt x="1206" y="338"/>
                    <a:pt x="1205" y="336"/>
                    <a:pt x="1204" y="334"/>
                  </a:cubicBezTo>
                  <a:cubicBezTo>
                    <a:pt x="1209" y="333"/>
                    <a:pt x="1214" y="342"/>
                    <a:pt x="1207" y="340"/>
                  </a:cubicBezTo>
                  <a:close/>
                  <a:moveTo>
                    <a:pt x="730" y="1416"/>
                  </a:moveTo>
                  <a:cubicBezTo>
                    <a:pt x="735" y="1416"/>
                    <a:pt x="741" y="1415"/>
                    <a:pt x="746" y="1415"/>
                  </a:cubicBezTo>
                  <a:cubicBezTo>
                    <a:pt x="748" y="1418"/>
                    <a:pt x="729" y="1419"/>
                    <a:pt x="730" y="1416"/>
                  </a:cubicBezTo>
                  <a:close/>
                  <a:moveTo>
                    <a:pt x="1008" y="176"/>
                  </a:moveTo>
                  <a:cubicBezTo>
                    <a:pt x="1012" y="178"/>
                    <a:pt x="1017" y="181"/>
                    <a:pt x="1015" y="183"/>
                  </a:cubicBezTo>
                  <a:cubicBezTo>
                    <a:pt x="1011" y="183"/>
                    <a:pt x="1005" y="178"/>
                    <a:pt x="1008" y="176"/>
                  </a:cubicBezTo>
                  <a:close/>
                  <a:moveTo>
                    <a:pt x="1117" y="251"/>
                  </a:moveTo>
                  <a:cubicBezTo>
                    <a:pt x="1114" y="249"/>
                    <a:pt x="1106" y="245"/>
                    <a:pt x="1107" y="241"/>
                  </a:cubicBezTo>
                  <a:cubicBezTo>
                    <a:pt x="1112" y="245"/>
                    <a:pt x="1120" y="247"/>
                    <a:pt x="1117" y="251"/>
                  </a:cubicBezTo>
                  <a:close/>
                  <a:moveTo>
                    <a:pt x="1018" y="183"/>
                  </a:moveTo>
                  <a:cubicBezTo>
                    <a:pt x="1021" y="184"/>
                    <a:pt x="1024" y="186"/>
                    <a:pt x="1026" y="187"/>
                  </a:cubicBezTo>
                  <a:cubicBezTo>
                    <a:pt x="1027" y="189"/>
                    <a:pt x="1024" y="188"/>
                    <a:pt x="1021" y="187"/>
                  </a:cubicBezTo>
                  <a:cubicBezTo>
                    <a:pt x="1019" y="185"/>
                    <a:pt x="1017" y="183"/>
                    <a:pt x="1018" y="183"/>
                  </a:cubicBezTo>
                  <a:close/>
                  <a:moveTo>
                    <a:pt x="827" y="1405"/>
                  </a:moveTo>
                  <a:cubicBezTo>
                    <a:pt x="823" y="1406"/>
                    <a:pt x="822" y="1405"/>
                    <a:pt x="820" y="1405"/>
                  </a:cubicBezTo>
                  <a:cubicBezTo>
                    <a:pt x="820" y="1404"/>
                    <a:pt x="822" y="1403"/>
                    <a:pt x="826" y="1402"/>
                  </a:cubicBezTo>
                  <a:lnTo>
                    <a:pt x="827" y="1405"/>
                  </a:lnTo>
                  <a:close/>
                  <a:moveTo>
                    <a:pt x="799" y="1409"/>
                  </a:moveTo>
                  <a:cubicBezTo>
                    <a:pt x="792" y="1411"/>
                    <a:pt x="792" y="1411"/>
                    <a:pt x="792" y="1411"/>
                  </a:cubicBezTo>
                  <a:cubicBezTo>
                    <a:pt x="790" y="1407"/>
                    <a:pt x="800" y="1406"/>
                    <a:pt x="799" y="1409"/>
                  </a:cubicBezTo>
                  <a:close/>
                  <a:moveTo>
                    <a:pt x="859" y="1397"/>
                  </a:moveTo>
                  <a:cubicBezTo>
                    <a:pt x="857" y="1397"/>
                    <a:pt x="858" y="1396"/>
                    <a:pt x="859" y="1395"/>
                  </a:cubicBezTo>
                  <a:cubicBezTo>
                    <a:pt x="860" y="1394"/>
                    <a:pt x="861" y="1393"/>
                    <a:pt x="867" y="1391"/>
                  </a:cubicBezTo>
                  <a:cubicBezTo>
                    <a:pt x="867" y="1391"/>
                    <a:pt x="868" y="1392"/>
                    <a:pt x="869" y="1392"/>
                  </a:cubicBezTo>
                  <a:cubicBezTo>
                    <a:pt x="869" y="1391"/>
                    <a:pt x="877" y="1387"/>
                    <a:pt x="879" y="1389"/>
                  </a:cubicBezTo>
                  <a:cubicBezTo>
                    <a:pt x="880" y="1393"/>
                    <a:pt x="861" y="1393"/>
                    <a:pt x="859" y="1397"/>
                  </a:cubicBezTo>
                  <a:close/>
                  <a:moveTo>
                    <a:pt x="1190" y="1171"/>
                  </a:moveTo>
                  <a:cubicBezTo>
                    <a:pt x="1188" y="1174"/>
                    <a:pt x="1185" y="1177"/>
                    <a:pt x="1183" y="1178"/>
                  </a:cubicBezTo>
                  <a:cubicBezTo>
                    <a:pt x="1181" y="1176"/>
                    <a:pt x="1189" y="1168"/>
                    <a:pt x="1190" y="1171"/>
                  </a:cubicBezTo>
                  <a:close/>
                  <a:moveTo>
                    <a:pt x="1133" y="1227"/>
                  </a:moveTo>
                  <a:cubicBezTo>
                    <a:pt x="1133" y="1224"/>
                    <a:pt x="1141" y="1219"/>
                    <a:pt x="1145" y="1215"/>
                  </a:cubicBezTo>
                  <a:cubicBezTo>
                    <a:pt x="1144" y="1218"/>
                    <a:pt x="1137" y="1224"/>
                    <a:pt x="1133" y="1227"/>
                  </a:cubicBezTo>
                  <a:close/>
                  <a:moveTo>
                    <a:pt x="1114" y="1245"/>
                  </a:moveTo>
                  <a:cubicBezTo>
                    <a:pt x="1113" y="1240"/>
                    <a:pt x="1120" y="1236"/>
                    <a:pt x="1125" y="1233"/>
                  </a:cubicBezTo>
                  <a:cubicBezTo>
                    <a:pt x="1126" y="1236"/>
                    <a:pt x="1118" y="1241"/>
                    <a:pt x="1114" y="1245"/>
                  </a:cubicBezTo>
                  <a:close/>
                  <a:moveTo>
                    <a:pt x="1071" y="1273"/>
                  </a:moveTo>
                  <a:cubicBezTo>
                    <a:pt x="1087" y="1263"/>
                    <a:pt x="1071" y="1284"/>
                    <a:pt x="1071" y="1273"/>
                  </a:cubicBezTo>
                  <a:close/>
                  <a:moveTo>
                    <a:pt x="1047" y="1292"/>
                  </a:moveTo>
                  <a:cubicBezTo>
                    <a:pt x="1046" y="1290"/>
                    <a:pt x="1046" y="1290"/>
                    <a:pt x="1046" y="1290"/>
                  </a:cubicBezTo>
                  <a:cubicBezTo>
                    <a:pt x="1049" y="1288"/>
                    <a:pt x="1052" y="1287"/>
                    <a:pt x="1054" y="1286"/>
                  </a:cubicBezTo>
                  <a:cubicBezTo>
                    <a:pt x="1053" y="1288"/>
                    <a:pt x="1050" y="1290"/>
                    <a:pt x="1047" y="1292"/>
                  </a:cubicBezTo>
                  <a:close/>
                  <a:moveTo>
                    <a:pt x="992" y="1323"/>
                  </a:moveTo>
                  <a:cubicBezTo>
                    <a:pt x="992" y="1321"/>
                    <a:pt x="994" y="1319"/>
                    <a:pt x="997" y="1317"/>
                  </a:cubicBezTo>
                  <a:cubicBezTo>
                    <a:pt x="999" y="1315"/>
                    <a:pt x="1003" y="1314"/>
                    <a:pt x="1006" y="1312"/>
                  </a:cubicBezTo>
                  <a:cubicBezTo>
                    <a:pt x="1005" y="1318"/>
                    <a:pt x="998" y="1319"/>
                    <a:pt x="992" y="1323"/>
                  </a:cubicBezTo>
                  <a:close/>
                  <a:moveTo>
                    <a:pt x="1168" y="1185"/>
                  </a:moveTo>
                  <a:cubicBezTo>
                    <a:pt x="1170" y="1183"/>
                    <a:pt x="1174" y="1177"/>
                    <a:pt x="1175" y="1180"/>
                  </a:cubicBezTo>
                  <a:cubicBezTo>
                    <a:pt x="1174" y="1182"/>
                    <a:pt x="1169" y="1187"/>
                    <a:pt x="1168" y="1185"/>
                  </a:cubicBezTo>
                  <a:close/>
                  <a:moveTo>
                    <a:pt x="966" y="1334"/>
                  </a:moveTo>
                  <a:cubicBezTo>
                    <a:pt x="965" y="1332"/>
                    <a:pt x="968" y="1331"/>
                    <a:pt x="971" y="1329"/>
                  </a:cubicBezTo>
                  <a:cubicBezTo>
                    <a:pt x="974" y="1328"/>
                    <a:pt x="978" y="1326"/>
                    <a:pt x="980" y="1325"/>
                  </a:cubicBezTo>
                  <a:cubicBezTo>
                    <a:pt x="980" y="1328"/>
                    <a:pt x="970" y="1334"/>
                    <a:pt x="966" y="1334"/>
                  </a:cubicBezTo>
                  <a:close/>
                  <a:moveTo>
                    <a:pt x="955" y="1339"/>
                  </a:moveTo>
                  <a:cubicBezTo>
                    <a:pt x="954" y="1336"/>
                    <a:pt x="961" y="1333"/>
                    <a:pt x="964" y="1334"/>
                  </a:cubicBezTo>
                  <a:cubicBezTo>
                    <a:pt x="962" y="1336"/>
                    <a:pt x="958" y="1339"/>
                    <a:pt x="955" y="1339"/>
                  </a:cubicBezTo>
                  <a:close/>
                  <a:moveTo>
                    <a:pt x="907" y="1357"/>
                  </a:moveTo>
                  <a:cubicBezTo>
                    <a:pt x="904" y="1359"/>
                    <a:pt x="902" y="1357"/>
                    <a:pt x="902" y="1357"/>
                  </a:cubicBezTo>
                  <a:cubicBezTo>
                    <a:pt x="899" y="1357"/>
                    <a:pt x="894" y="1362"/>
                    <a:pt x="893" y="1358"/>
                  </a:cubicBezTo>
                  <a:cubicBezTo>
                    <a:pt x="896" y="1357"/>
                    <a:pt x="899" y="1355"/>
                    <a:pt x="901" y="1355"/>
                  </a:cubicBezTo>
                  <a:cubicBezTo>
                    <a:pt x="902" y="1355"/>
                    <a:pt x="901" y="1357"/>
                    <a:pt x="902" y="1357"/>
                  </a:cubicBezTo>
                  <a:cubicBezTo>
                    <a:pt x="904" y="1357"/>
                    <a:pt x="908" y="1354"/>
                    <a:pt x="907" y="1357"/>
                  </a:cubicBezTo>
                  <a:close/>
                  <a:moveTo>
                    <a:pt x="1148" y="1201"/>
                  </a:moveTo>
                  <a:cubicBezTo>
                    <a:pt x="1152" y="1196"/>
                    <a:pt x="1155" y="1194"/>
                    <a:pt x="1157" y="1196"/>
                  </a:cubicBezTo>
                  <a:cubicBezTo>
                    <a:pt x="1155" y="1201"/>
                    <a:pt x="1150" y="1203"/>
                    <a:pt x="1148" y="1201"/>
                  </a:cubicBezTo>
                  <a:close/>
                  <a:moveTo>
                    <a:pt x="793" y="1381"/>
                  </a:moveTo>
                  <a:cubicBezTo>
                    <a:pt x="789" y="1382"/>
                    <a:pt x="784" y="1383"/>
                    <a:pt x="784" y="1380"/>
                  </a:cubicBezTo>
                  <a:cubicBezTo>
                    <a:pt x="789" y="1379"/>
                    <a:pt x="793" y="1379"/>
                    <a:pt x="793" y="1381"/>
                  </a:cubicBezTo>
                  <a:close/>
                  <a:moveTo>
                    <a:pt x="954" y="186"/>
                  </a:moveTo>
                  <a:cubicBezTo>
                    <a:pt x="953" y="190"/>
                    <a:pt x="946" y="184"/>
                    <a:pt x="942" y="183"/>
                  </a:cubicBezTo>
                  <a:cubicBezTo>
                    <a:pt x="936" y="181"/>
                    <a:pt x="929" y="179"/>
                    <a:pt x="929" y="175"/>
                  </a:cubicBezTo>
                  <a:cubicBezTo>
                    <a:pt x="939" y="177"/>
                    <a:pt x="944" y="181"/>
                    <a:pt x="954" y="186"/>
                  </a:cubicBezTo>
                  <a:close/>
                  <a:moveTo>
                    <a:pt x="705" y="1386"/>
                  </a:moveTo>
                  <a:cubicBezTo>
                    <a:pt x="705" y="1384"/>
                    <a:pt x="712" y="1384"/>
                    <a:pt x="714" y="1385"/>
                  </a:cubicBezTo>
                  <a:cubicBezTo>
                    <a:pt x="714" y="1387"/>
                    <a:pt x="707" y="1387"/>
                    <a:pt x="705" y="1386"/>
                  </a:cubicBezTo>
                  <a:close/>
                  <a:moveTo>
                    <a:pt x="627" y="1378"/>
                  </a:moveTo>
                  <a:cubicBezTo>
                    <a:pt x="631" y="1386"/>
                    <a:pt x="606" y="1377"/>
                    <a:pt x="627" y="1378"/>
                  </a:cubicBezTo>
                  <a:close/>
                  <a:moveTo>
                    <a:pt x="982" y="200"/>
                  </a:moveTo>
                  <a:cubicBezTo>
                    <a:pt x="980" y="203"/>
                    <a:pt x="976" y="198"/>
                    <a:pt x="973" y="196"/>
                  </a:cubicBezTo>
                  <a:cubicBezTo>
                    <a:pt x="969" y="195"/>
                    <a:pt x="962" y="194"/>
                    <a:pt x="960" y="192"/>
                  </a:cubicBezTo>
                  <a:cubicBezTo>
                    <a:pt x="965" y="189"/>
                    <a:pt x="976" y="195"/>
                    <a:pt x="982" y="200"/>
                  </a:cubicBezTo>
                  <a:close/>
                  <a:moveTo>
                    <a:pt x="1116" y="298"/>
                  </a:moveTo>
                  <a:cubicBezTo>
                    <a:pt x="1112" y="295"/>
                    <a:pt x="1116" y="300"/>
                    <a:pt x="1113" y="300"/>
                  </a:cubicBezTo>
                  <a:cubicBezTo>
                    <a:pt x="1112" y="296"/>
                    <a:pt x="1108" y="291"/>
                    <a:pt x="1103" y="286"/>
                  </a:cubicBezTo>
                  <a:cubicBezTo>
                    <a:pt x="1097" y="280"/>
                    <a:pt x="1089" y="275"/>
                    <a:pt x="1082" y="268"/>
                  </a:cubicBezTo>
                  <a:cubicBezTo>
                    <a:pt x="1075" y="263"/>
                    <a:pt x="1069" y="258"/>
                    <a:pt x="1065" y="255"/>
                  </a:cubicBezTo>
                  <a:cubicBezTo>
                    <a:pt x="1063" y="254"/>
                    <a:pt x="1059" y="253"/>
                    <a:pt x="1058" y="252"/>
                  </a:cubicBezTo>
                  <a:cubicBezTo>
                    <a:pt x="1055" y="250"/>
                    <a:pt x="1055" y="247"/>
                    <a:pt x="1053" y="245"/>
                  </a:cubicBezTo>
                  <a:cubicBezTo>
                    <a:pt x="1053" y="245"/>
                    <a:pt x="1048" y="242"/>
                    <a:pt x="1046" y="241"/>
                  </a:cubicBezTo>
                  <a:cubicBezTo>
                    <a:pt x="1043" y="239"/>
                    <a:pt x="1039" y="236"/>
                    <a:pt x="1035" y="233"/>
                  </a:cubicBezTo>
                  <a:cubicBezTo>
                    <a:pt x="1030" y="230"/>
                    <a:pt x="1025" y="227"/>
                    <a:pt x="1022" y="226"/>
                  </a:cubicBezTo>
                  <a:cubicBezTo>
                    <a:pt x="1018" y="224"/>
                    <a:pt x="1013" y="224"/>
                    <a:pt x="1008" y="220"/>
                  </a:cubicBezTo>
                  <a:cubicBezTo>
                    <a:pt x="1007" y="219"/>
                    <a:pt x="1008" y="218"/>
                    <a:pt x="1006" y="216"/>
                  </a:cubicBezTo>
                  <a:cubicBezTo>
                    <a:pt x="1002" y="214"/>
                    <a:pt x="999" y="214"/>
                    <a:pt x="997" y="212"/>
                  </a:cubicBezTo>
                  <a:cubicBezTo>
                    <a:pt x="994" y="211"/>
                    <a:pt x="993" y="209"/>
                    <a:pt x="990" y="207"/>
                  </a:cubicBezTo>
                  <a:cubicBezTo>
                    <a:pt x="989" y="206"/>
                    <a:pt x="983" y="203"/>
                    <a:pt x="985" y="202"/>
                  </a:cubicBezTo>
                  <a:cubicBezTo>
                    <a:pt x="990" y="202"/>
                    <a:pt x="993" y="205"/>
                    <a:pt x="997" y="208"/>
                  </a:cubicBezTo>
                  <a:cubicBezTo>
                    <a:pt x="999" y="209"/>
                    <a:pt x="1004" y="210"/>
                    <a:pt x="1004" y="210"/>
                  </a:cubicBezTo>
                  <a:cubicBezTo>
                    <a:pt x="1005" y="211"/>
                    <a:pt x="1005" y="213"/>
                    <a:pt x="1006" y="213"/>
                  </a:cubicBezTo>
                  <a:cubicBezTo>
                    <a:pt x="1009" y="215"/>
                    <a:pt x="1009" y="214"/>
                    <a:pt x="1011" y="214"/>
                  </a:cubicBezTo>
                  <a:cubicBezTo>
                    <a:pt x="1013" y="215"/>
                    <a:pt x="1022" y="223"/>
                    <a:pt x="1025" y="224"/>
                  </a:cubicBezTo>
                  <a:cubicBezTo>
                    <a:pt x="1027" y="226"/>
                    <a:pt x="1031" y="226"/>
                    <a:pt x="1034" y="228"/>
                  </a:cubicBezTo>
                  <a:cubicBezTo>
                    <a:pt x="1033" y="227"/>
                    <a:pt x="1041" y="232"/>
                    <a:pt x="1040" y="232"/>
                  </a:cubicBezTo>
                  <a:cubicBezTo>
                    <a:pt x="1041" y="233"/>
                    <a:pt x="1040" y="234"/>
                    <a:pt x="1042" y="235"/>
                  </a:cubicBezTo>
                  <a:cubicBezTo>
                    <a:pt x="1046" y="238"/>
                    <a:pt x="1051" y="239"/>
                    <a:pt x="1055" y="242"/>
                  </a:cubicBezTo>
                  <a:cubicBezTo>
                    <a:pt x="1058" y="244"/>
                    <a:pt x="1058" y="246"/>
                    <a:pt x="1061" y="249"/>
                  </a:cubicBezTo>
                  <a:cubicBezTo>
                    <a:pt x="1061" y="249"/>
                    <a:pt x="1065" y="251"/>
                    <a:pt x="1067" y="252"/>
                  </a:cubicBezTo>
                  <a:cubicBezTo>
                    <a:pt x="1069" y="253"/>
                    <a:pt x="1068" y="254"/>
                    <a:pt x="1070" y="256"/>
                  </a:cubicBezTo>
                  <a:cubicBezTo>
                    <a:pt x="1071" y="256"/>
                    <a:pt x="1072" y="256"/>
                    <a:pt x="1073" y="257"/>
                  </a:cubicBezTo>
                  <a:cubicBezTo>
                    <a:pt x="1076" y="259"/>
                    <a:pt x="1081" y="262"/>
                    <a:pt x="1086" y="266"/>
                  </a:cubicBezTo>
                  <a:cubicBezTo>
                    <a:pt x="1091" y="270"/>
                    <a:pt x="1096" y="275"/>
                    <a:pt x="1100" y="277"/>
                  </a:cubicBezTo>
                  <a:cubicBezTo>
                    <a:pt x="1103" y="279"/>
                    <a:pt x="1104" y="278"/>
                    <a:pt x="1105" y="279"/>
                  </a:cubicBezTo>
                  <a:cubicBezTo>
                    <a:pt x="1108" y="281"/>
                    <a:pt x="1107" y="282"/>
                    <a:pt x="1110" y="284"/>
                  </a:cubicBezTo>
                  <a:cubicBezTo>
                    <a:pt x="1111" y="285"/>
                    <a:pt x="1112" y="284"/>
                    <a:pt x="1115" y="286"/>
                  </a:cubicBezTo>
                  <a:cubicBezTo>
                    <a:pt x="1114" y="286"/>
                    <a:pt x="1113" y="288"/>
                    <a:pt x="1115" y="289"/>
                  </a:cubicBezTo>
                  <a:cubicBezTo>
                    <a:pt x="1117" y="291"/>
                    <a:pt x="1117" y="291"/>
                    <a:pt x="1119" y="291"/>
                  </a:cubicBezTo>
                  <a:cubicBezTo>
                    <a:pt x="1123" y="294"/>
                    <a:pt x="1123" y="296"/>
                    <a:pt x="1127" y="300"/>
                  </a:cubicBezTo>
                  <a:cubicBezTo>
                    <a:pt x="1131" y="303"/>
                    <a:pt x="1134" y="305"/>
                    <a:pt x="1138" y="308"/>
                  </a:cubicBezTo>
                  <a:cubicBezTo>
                    <a:pt x="1140" y="311"/>
                    <a:pt x="1143" y="314"/>
                    <a:pt x="1146" y="318"/>
                  </a:cubicBezTo>
                  <a:cubicBezTo>
                    <a:pt x="1147" y="319"/>
                    <a:pt x="1149" y="321"/>
                    <a:pt x="1150" y="323"/>
                  </a:cubicBezTo>
                  <a:cubicBezTo>
                    <a:pt x="1151" y="324"/>
                    <a:pt x="1153" y="326"/>
                    <a:pt x="1154" y="328"/>
                  </a:cubicBezTo>
                  <a:cubicBezTo>
                    <a:pt x="1157" y="330"/>
                    <a:pt x="1160" y="332"/>
                    <a:pt x="1162" y="334"/>
                  </a:cubicBezTo>
                  <a:cubicBezTo>
                    <a:pt x="1164" y="337"/>
                    <a:pt x="1165" y="340"/>
                    <a:pt x="1167" y="343"/>
                  </a:cubicBezTo>
                  <a:cubicBezTo>
                    <a:pt x="1173" y="349"/>
                    <a:pt x="1179" y="354"/>
                    <a:pt x="1184" y="362"/>
                  </a:cubicBezTo>
                  <a:cubicBezTo>
                    <a:pt x="1185" y="364"/>
                    <a:pt x="1185" y="366"/>
                    <a:pt x="1186" y="367"/>
                  </a:cubicBezTo>
                  <a:cubicBezTo>
                    <a:pt x="1186" y="367"/>
                    <a:pt x="1188" y="369"/>
                    <a:pt x="1190" y="370"/>
                  </a:cubicBezTo>
                  <a:cubicBezTo>
                    <a:pt x="1193" y="374"/>
                    <a:pt x="1194" y="378"/>
                    <a:pt x="1196" y="380"/>
                  </a:cubicBezTo>
                  <a:cubicBezTo>
                    <a:pt x="1199" y="383"/>
                    <a:pt x="1201" y="383"/>
                    <a:pt x="1203" y="385"/>
                  </a:cubicBezTo>
                  <a:cubicBezTo>
                    <a:pt x="1205" y="387"/>
                    <a:pt x="1207" y="390"/>
                    <a:pt x="1208" y="392"/>
                  </a:cubicBezTo>
                  <a:cubicBezTo>
                    <a:pt x="1211" y="395"/>
                    <a:pt x="1213" y="396"/>
                    <a:pt x="1215" y="398"/>
                  </a:cubicBezTo>
                  <a:cubicBezTo>
                    <a:pt x="1217" y="401"/>
                    <a:pt x="1219" y="405"/>
                    <a:pt x="1221" y="409"/>
                  </a:cubicBezTo>
                  <a:cubicBezTo>
                    <a:pt x="1224" y="413"/>
                    <a:pt x="1226" y="417"/>
                    <a:pt x="1228" y="421"/>
                  </a:cubicBezTo>
                  <a:cubicBezTo>
                    <a:pt x="1231" y="425"/>
                    <a:pt x="1236" y="429"/>
                    <a:pt x="1238" y="435"/>
                  </a:cubicBezTo>
                  <a:cubicBezTo>
                    <a:pt x="1238" y="435"/>
                    <a:pt x="1237" y="437"/>
                    <a:pt x="1237" y="437"/>
                  </a:cubicBezTo>
                  <a:cubicBezTo>
                    <a:pt x="1239" y="440"/>
                    <a:pt x="1241" y="441"/>
                    <a:pt x="1242" y="444"/>
                  </a:cubicBezTo>
                  <a:cubicBezTo>
                    <a:pt x="1243" y="446"/>
                    <a:pt x="1243" y="449"/>
                    <a:pt x="1243" y="451"/>
                  </a:cubicBezTo>
                  <a:cubicBezTo>
                    <a:pt x="1245" y="456"/>
                    <a:pt x="1248" y="461"/>
                    <a:pt x="1251" y="466"/>
                  </a:cubicBezTo>
                  <a:cubicBezTo>
                    <a:pt x="1252" y="467"/>
                    <a:pt x="1253" y="469"/>
                    <a:pt x="1254" y="470"/>
                  </a:cubicBezTo>
                  <a:cubicBezTo>
                    <a:pt x="1254" y="471"/>
                    <a:pt x="1255" y="473"/>
                    <a:pt x="1256" y="474"/>
                  </a:cubicBezTo>
                  <a:cubicBezTo>
                    <a:pt x="1258" y="477"/>
                    <a:pt x="1259" y="480"/>
                    <a:pt x="1261" y="483"/>
                  </a:cubicBezTo>
                  <a:cubicBezTo>
                    <a:pt x="1262" y="485"/>
                    <a:pt x="1262" y="488"/>
                    <a:pt x="1262" y="488"/>
                  </a:cubicBezTo>
                  <a:cubicBezTo>
                    <a:pt x="1263" y="489"/>
                    <a:pt x="1264" y="490"/>
                    <a:pt x="1265" y="492"/>
                  </a:cubicBezTo>
                  <a:cubicBezTo>
                    <a:pt x="1266" y="495"/>
                    <a:pt x="1266" y="498"/>
                    <a:pt x="1267" y="501"/>
                  </a:cubicBezTo>
                  <a:cubicBezTo>
                    <a:pt x="1268" y="503"/>
                    <a:pt x="1269" y="503"/>
                    <a:pt x="1270" y="505"/>
                  </a:cubicBezTo>
                  <a:cubicBezTo>
                    <a:pt x="1271" y="507"/>
                    <a:pt x="1271" y="508"/>
                    <a:pt x="1272" y="511"/>
                  </a:cubicBezTo>
                  <a:cubicBezTo>
                    <a:pt x="1273" y="515"/>
                    <a:pt x="1276" y="518"/>
                    <a:pt x="1277" y="522"/>
                  </a:cubicBezTo>
                  <a:cubicBezTo>
                    <a:pt x="1278" y="524"/>
                    <a:pt x="1278" y="525"/>
                    <a:pt x="1279" y="528"/>
                  </a:cubicBezTo>
                  <a:cubicBezTo>
                    <a:pt x="1280" y="531"/>
                    <a:pt x="1282" y="530"/>
                    <a:pt x="1283" y="534"/>
                  </a:cubicBezTo>
                  <a:cubicBezTo>
                    <a:pt x="1284" y="535"/>
                    <a:pt x="1283" y="538"/>
                    <a:pt x="1285" y="540"/>
                  </a:cubicBezTo>
                  <a:cubicBezTo>
                    <a:pt x="1281" y="542"/>
                    <a:pt x="1282" y="536"/>
                    <a:pt x="1280" y="533"/>
                  </a:cubicBezTo>
                  <a:cubicBezTo>
                    <a:pt x="1279" y="531"/>
                    <a:pt x="1277" y="528"/>
                    <a:pt x="1275" y="526"/>
                  </a:cubicBezTo>
                  <a:cubicBezTo>
                    <a:pt x="1272" y="519"/>
                    <a:pt x="1270" y="511"/>
                    <a:pt x="1266" y="503"/>
                  </a:cubicBezTo>
                  <a:cubicBezTo>
                    <a:pt x="1265" y="499"/>
                    <a:pt x="1258" y="488"/>
                    <a:pt x="1257" y="487"/>
                  </a:cubicBezTo>
                  <a:cubicBezTo>
                    <a:pt x="1253" y="485"/>
                    <a:pt x="1255" y="486"/>
                    <a:pt x="1252" y="479"/>
                  </a:cubicBezTo>
                  <a:cubicBezTo>
                    <a:pt x="1249" y="473"/>
                    <a:pt x="1245" y="468"/>
                    <a:pt x="1243" y="464"/>
                  </a:cubicBezTo>
                  <a:cubicBezTo>
                    <a:pt x="1241" y="460"/>
                    <a:pt x="1237" y="453"/>
                    <a:pt x="1233" y="445"/>
                  </a:cubicBezTo>
                  <a:cubicBezTo>
                    <a:pt x="1228" y="438"/>
                    <a:pt x="1224" y="431"/>
                    <a:pt x="1220" y="426"/>
                  </a:cubicBezTo>
                  <a:cubicBezTo>
                    <a:pt x="1218" y="423"/>
                    <a:pt x="1219" y="421"/>
                    <a:pt x="1217" y="420"/>
                  </a:cubicBezTo>
                  <a:cubicBezTo>
                    <a:pt x="1215" y="417"/>
                    <a:pt x="1211" y="416"/>
                    <a:pt x="1209" y="414"/>
                  </a:cubicBezTo>
                  <a:cubicBezTo>
                    <a:pt x="1205" y="410"/>
                    <a:pt x="1204" y="403"/>
                    <a:pt x="1199" y="400"/>
                  </a:cubicBezTo>
                  <a:cubicBezTo>
                    <a:pt x="1201" y="399"/>
                    <a:pt x="1203" y="403"/>
                    <a:pt x="1204" y="401"/>
                  </a:cubicBezTo>
                  <a:cubicBezTo>
                    <a:pt x="1202" y="399"/>
                    <a:pt x="1200" y="395"/>
                    <a:pt x="1198" y="397"/>
                  </a:cubicBezTo>
                  <a:cubicBezTo>
                    <a:pt x="1198" y="393"/>
                    <a:pt x="1194" y="389"/>
                    <a:pt x="1189" y="383"/>
                  </a:cubicBezTo>
                  <a:cubicBezTo>
                    <a:pt x="1187" y="381"/>
                    <a:pt x="1185" y="378"/>
                    <a:pt x="1182" y="375"/>
                  </a:cubicBezTo>
                  <a:cubicBezTo>
                    <a:pt x="1180" y="372"/>
                    <a:pt x="1177" y="370"/>
                    <a:pt x="1175" y="367"/>
                  </a:cubicBezTo>
                  <a:cubicBezTo>
                    <a:pt x="1175" y="366"/>
                    <a:pt x="1173" y="364"/>
                    <a:pt x="1172" y="363"/>
                  </a:cubicBezTo>
                  <a:cubicBezTo>
                    <a:pt x="1172" y="363"/>
                    <a:pt x="1172" y="360"/>
                    <a:pt x="1172" y="361"/>
                  </a:cubicBezTo>
                  <a:cubicBezTo>
                    <a:pt x="1172" y="359"/>
                    <a:pt x="1166" y="358"/>
                    <a:pt x="1163" y="352"/>
                  </a:cubicBezTo>
                  <a:cubicBezTo>
                    <a:pt x="1163" y="348"/>
                    <a:pt x="1165" y="352"/>
                    <a:pt x="1160" y="347"/>
                  </a:cubicBezTo>
                  <a:cubicBezTo>
                    <a:pt x="1159" y="345"/>
                    <a:pt x="1158" y="342"/>
                    <a:pt x="1157" y="341"/>
                  </a:cubicBezTo>
                  <a:cubicBezTo>
                    <a:pt x="1155" y="339"/>
                    <a:pt x="1154" y="339"/>
                    <a:pt x="1152" y="337"/>
                  </a:cubicBezTo>
                  <a:cubicBezTo>
                    <a:pt x="1149" y="334"/>
                    <a:pt x="1147" y="330"/>
                    <a:pt x="1144" y="327"/>
                  </a:cubicBezTo>
                  <a:cubicBezTo>
                    <a:pt x="1142" y="324"/>
                    <a:pt x="1139" y="321"/>
                    <a:pt x="1137" y="319"/>
                  </a:cubicBezTo>
                  <a:cubicBezTo>
                    <a:pt x="1133" y="315"/>
                    <a:pt x="1128" y="312"/>
                    <a:pt x="1124" y="308"/>
                  </a:cubicBezTo>
                  <a:cubicBezTo>
                    <a:pt x="1120" y="305"/>
                    <a:pt x="1117" y="301"/>
                    <a:pt x="1116" y="298"/>
                  </a:cubicBezTo>
                  <a:close/>
                  <a:moveTo>
                    <a:pt x="800" y="142"/>
                  </a:moveTo>
                  <a:cubicBezTo>
                    <a:pt x="797" y="145"/>
                    <a:pt x="781" y="144"/>
                    <a:pt x="777" y="141"/>
                  </a:cubicBezTo>
                  <a:cubicBezTo>
                    <a:pt x="778" y="138"/>
                    <a:pt x="787" y="142"/>
                    <a:pt x="792" y="142"/>
                  </a:cubicBezTo>
                  <a:cubicBezTo>
                    <a:pt x="796" y="142"/>
                    <a:pt x="799" y="140"/>
                    <a:pt x="800" y="142"/>
                  </a:cubicBezTo>
                  <a:close/>
                  <a:moveTo>
                    <a:pt x="847" y="150"/>
                  </a:moveTo>
                  <a:cubicBezTo>
                    <a:pt x="845" y="157"/>
                    <a:pt x="837" y="151"/>
                    <a:pt x="829" y="151"/>
                  </a:cubicBezTo>
                  <a:cubicBezTo>
                    <a:pt x="828" y="145"/>
                    <a:pt x="839" y="148"/>
                    <a:pt x="847" y="150"/>
                  </a:cubicBezTo>
                  <a:close/>
                  <a:moveTo>
                    <a:pt x="926" y="174"/>
                  </a:moveTo>
                  <a:cubicBezTo>
                    <a:pt x="925" y="179"/>
                    <a:pt x="916" y="173"/>
                    <a:pt x="910" y="172"/>
                  </a:cubicBezTo>
                  <a:cubicBezTo>
                    <a:pt x="908" y="171"/>
                    <a:pt x="905" y="172"/>
                    <a:pt x="904" y="171"/>
                  </a:cubicBezTo>
                  <a:cubicBezTo>
                    <a:pt x="900" y="170"/>
                    <a:pt x="898" y="168"/>
                    <a:pt x="895" y="166"/>
                  </a:cubicBezTo>
                  <a:cubicBezTo>
                    <a:pt x="888" y="164"/>
                    <a:pt x="880" y="162"/>
                    <a:pt x="874" y="160"/>
                  </a:cubicBezTo>
                  <a:cubicBezTo>
                    <a:pt x="871" y="159"/>
                    <a:pt x="871" y="159"/>
                    <a:pt x="871" y="157"/>
                  </a:cubicBezTo>
                  <a:cubicBezTo>
                    <a:pt x="872" y="158"/>
                    <a:pt x="873" y="157"/>
                    <a:pt x="874" y="157"/>
                  </a:cubicBezTo>
                  <a:cubicBezTo>
                    <a:pt x="876" y="158"/>
                    <a:pt x="877" y="160"/>
                    <a:pt x="877" y="160"/>
                  </a:cubicBezTo>
                  <a:cubicBezTo>
                    <a:pt x="879" y="161"/>
                    <a:pt x="883" y="160"/>
                    <a:pt x="886" y="161"/>
                  </a:cubicBezTo>
                  <a:cubicBezTo>
                    <a:pt x="889" y="161"/>
                    <a:pt x="892" y="162"/>
                    <a:pt x="895" y="163"/>
                  </a:cubicBezTo>
                  <a:cubicBezTo>
                    <a:pt x="899" y="164"/>
                    <a:pt x="902" y="166"/>
                    <a:pt x="906" y="167"/>
                  </a:cubicBezTo>
                  <a:cubicBezTo>
                    <a:pt x="913" y="170"/>
                    <a:pt x="920" y="173"/>
                    <a:pt x="926" y="174"/>
                  </a:cubicBezTo>
                  <a:close/>
                  <a:moveTo>
                    <a:pt x="1246" y="1071"/>
                  </a:moveTo>
                  <a:cubicBezTo>
                    <a:pt x="1246" y="1068"/>
                    <a:pt x="1248" y="1062"/>
                    <a:pt x="1251" y="1060"/>
                  </a:cubicBezTo>
                  <a:cubicBezTo>
                    <a:pt x="1252" y="1062"/>
                    <a:pt x="1248" y="1069"/>
                    <a:pt x="1246" y="1071"/>
                  </a:cubicBezTo>
                  <a:close/>
                  <a:moveTo>
                    <a:pt x="1235" y="1088"/>
                  </a:moveTo>
                  <a:cubicBezTo>
                    <a:pt x="1232" y="1089"/>
                    <a:pt x="1239" y="1078"/>
                    <a:pt x="1240" y="1079"/>
                  </a:cubicBezTo>
                  <a:cubicBezTo>
                    <a:pt x="1243" y="1079"/>
                    <a:pt x="1237" y="1089"/>
                    <a:pt x="1235" y="1088"/>
                  </a:cubicBezTo>
                  <a:close/>
                  <a:moveTo>
                    <a:pt x="1184" y="1155"/>
                  </a:moveTo>
                  <a:cubicBezTo>
                    <a:pt x="1187" y="1152"/>
                    <a:pt x="1188" y="1153"/>
                    <a:pt x="1190" y="1149"/>
                  </a:cubicBezTo>
                  <a:cubicBezTo>
                    <a:pt x="1186" y="1147"/>
                    <a:pt x="1182" y="1159"/>
                    <a:pt x="1177" y="1156"/>
                  </a:cubicBezTo>
                  <a:cubicBezTo>
                    <a:pt x="1179" y="1150"/>
                    <a:pt x="1183" y="1153"/>
                    <a:pt x="1183" y="1152"/>
                  </a:cubicBezTo>
                  <a:cubicBezTo>
                    <a:pt x="1186" y="1150"/>
                    <a:pt x="1186" y="1146"/>
                    <a:pt x="1188" y="1145"/>
                  </a:cubicBezTo>
                  <a:cubicBezTo>
                    <a:pt x="1190" y="1144"/>
                    <a:pt x="1193" y="1143"/>
                    <a:pt x="1195" y="1144"/>
                  </a:cubicBezTo>
                  <a:cubicBezTo>
                    <a:pt x="1198" y="1140"/>
                    <a:pt x="1201" y="1135"/>
                    <a:pt x="1203" y="1134"/>
                  </a:cubicBezTo>
                  <a:cubicBezTo>
                    <a:pt x="1204" y="1137"/>
                    <a:pt x="1199" y="1141"/>
                    <a:pt x="1196" y="1145"/>
                  </a:cubicBezTo>
                  <a:cubicBezTo>
                    <a:pt x="1192" y="1149"/>
                    <a:pt x="1188" y="1160"/>
                    <a:pt x="1184" y="1155"/>
                  </a:cubicBezTo>
                  <a:close/>
                  <a:moveTo>
                    <a:pt x="592" y="1374"/>
                  </a:moveTo>
                  <a:cubicBezTo>
                    <a:pt x="592" y="1372"/>
                    <a:pt x="598" y="1373"/>
                    <a:pt x="600" y="1375"/>
                  </a:cubicBezTo>
                  <a:cubicBezTo>
                    <a:pt x="599" y="1377"/>
                    <a:pt x="593" y="1376"/>
                    <a:pt x="592" y="1374"/>
                  </a:cubicBezTo>
                  <a:close/>
                  <a:moveTo>
                    <a:pt x="577" y="1372"/>
                  </a:moveTo>
                  <a:cubicBezTo>
                    <a:pt x="574" y="1371"/>
                    <a:pt x="568" y="1371"/>
                    <a:pt x="568" y="1370"/>
                  </a:cubicBezTo>
                  <a:cubicBezTo>
                    <a:pt x="569" y="1367"/>
                    <a:pt x="577" y="1370"/>
                    <a:pt x="581" y="1369"/>
                  </a:cubicBezTo>
                  <a:cubicBezTo>
                    <a:pt x="580" y="1371"/>
                    <a:pt x="575" y="1369"/>
                    <a:pt x="577" y="1372"/>
                  </a:cubicBezTo>
                  <a:close/>
                  <a:moveTo>
                    <a:pt x="558" y="1368"/>
                  </a:moveTo>
                  <a:cubicBezTo>
                    <a:pt x="559" y="1365"/>
                    <a:pt x="559" y="1365"/>
                    <a:pt x="559" y="1365"/>
                  </a:cubicBezTo>
                  <a:cubicBezTo>
                    <a:pt x="566" y="1367"/>
                    <a:pt x="566" y="1367"/>
                    <a:pt x="566" y="1367"/>
                  </a:cubicBezTo>
                  <a:cubicBezTo>
                    <a:pt x="564" y="1368"/>
                    <a:pt x="564" y="1370"/>
                    <a:pt x="558" y="1368"/>
                  </a:cubicBezTo>
                  <a:close/>
                  <a:moveTo>
                    <a:pt x="515" y="1356"/>
                  </a:moveTo>
                  <a:cubicBezTo>
                    <a:pt x="511" y="1355"/>
                    <a:pt x="507" y="1353"/>
                    <a:pt x="503" y="1352"/>
                  </a:cubicBezTo>
                  <a:cubicBezTo>
                    <a:pt x="504" y="1350"/>
                    <a:pt x="507" y="1350"/>
                    <a:pt x="510" y="1351"/>
                  </a:cubicBezTo>
                  <a:cubicBezTo>
                    <a:pt x="514" y="1352"/>
                    <a:pt x="516" y="1353"/>
                    <a:pt x="515" y="1356"/>
                  </a:cubicBezTo>
                  <a:close/>
                  <a:moveTo>
                    <a:pt x="813" y="145"/>
                  </a:moveTo>
                  <a:cubicBezTo>
                    <a:pt x="815" y="144"/>
                    <a:pt x="830" y="146"/>
                    <a:pt x="828" y="149"/>
                  </a:cubicBezTo>
                  <a:cubicBezTo>
                    <a:pt x="821" y="148"/>
                    <a:pt x="820" y="146"/>
                    <a:pt x="813" y="145"/>
                  </a:cubicBezTo>
                  <a:close/>
                  <a:moveTo>
                    <a:pt x="432" y="1322"/>
                  </a:moveTo>
                  <a:cubicBezTo>
                    <a:pt x="428" y="1319"/>
                    <a:pt x="425" y="1317"/>
                    <a:pt x="421" y="1315"/>
                  </a:cubicBezTo>
                  <a:cubicBezTo>
                    <a:pt x="417" y="1313"/>
                    <a:pt x="413" y="1311"/>
                    <a:pt x="409" y="1308"/>
                  </a:cubicBezTo>
                  <a:cubicBezTo>
                    <a:pt x="410" y="1306"/>
                    <a:pt x="416" y="1310"/>
                    <a:pt x="420" y="1312"/>
                  </a:cubicBezTo>
                  <a:cubicBezTo>
                    <a:pt x="423" y="1313"/>
                    <a:pt x="427" y="1315"/>
                    <a:pt x="429" y="1316"/>
                  </a:cubicBezTo>
                  <a:cubicBezTo>
                    <a:pt x="431" y="1318"/>
                    <a:pt x="433" y="1320"/>
                    <a:pt x="432" y="1322"/>
                  </a:cubicBezTo>
                  <a:close/>
                  <a:moveTo>
                    <a:pt x="302" y="1236"/>
                  </a:moveTo>
                  <a:cubicBezTo>
                    <a:pt x="306" y="1236"/>
                    <a:pt x="319" y="1247"/>
                    <a:pt x="322" y="1249"/>
                  </a:cubicBezTo>
                  <a:cubicBezTo>
                    <a:pt x="320" y="1251"/>
                    <a:pt x="320" y="1251"/>
                    <a:pt x="320" y="1251"/>
                  </a:cubicBezTo>
                  <a:cubicBezTo>
                    <a:pt x="316" y="1249"/>
                    <a:pt x="307" y="1241"/>
                    <a:pt x="302" y="1236"/>
                  </a:cubicBezTo>
                  <a:close/>
                  <a:moveTo>
                    <a:pt x="484" y="1342"/>
                  </a:moveTo>
                  <a:cubicBezTo>
                    <a:pt x="486" y="1340"/>
                    <a:pt x="500" y="1346"/>
                    <a:pt x="503" y="1348"/>
                  </a:cubicBezTo>
                  <a:cubicBezTo>
                    <a:pt x="502" y="1351"/>
                    <a:pt x="497" y="1347"/>
                    <a:pt x="495" y="1346"/>
                  </a:cubicBezTo>
                  <a:cubicBezTo>
                    <a:pt x="491" y="1345"/>
                    <a:pt x="486" y="1346"/>
                    <a:pt x="484" y="1342"/>
                  </a:cubicBezTo>
                  <a:close/>
                  <a:moveTo>
                    <a:pt x="442" y="1325"/>
                  </a:moveTo>
                  <a:cubicBezTo>
                    <a:pt x="443" y="1323"/>
                    <a:pt x="447" y="1325"/>
                    <a:pt x="451" y="1326"/>
                  </a:cubicBezTo>
                  <a:cubicBezTo>
                    <a:pt x="452" y="1327"/>
                    <a:pt x="455" y="1328"/>
                    <a:pt x="456" y="1329"/>
                  </a:cubicBezTo>
                  <a:cubicBezTo>
                    <a:pt x="458" y="1330"/>
                    <a:pt x="460" y="1331"/>
                    <a:pt x="461" y="1331"/>
                  </a:cubicBezTo>
                  <a:cubicBezTo>
                    <a:pt x="460" y="1333"/>
                    <a:pt x="460" y="1333"/>
                    <a:pt x="460" y="1333"/>
                  </a:cubicBezTo>
                  <a:cubicBezTo>
                    <a:pt x="457" y="1332"/>
                    <a:pt x="446" y="1329"/>
                    <a:pt x="442" y="1325"/>
                  </a:cubicBezTo>
                  <a:close/>
                  <a:moveTo>
                    <a:pt x="394" y="1300"/>
                  </a:moveTo>
                  <a:cubicBezTo>
                    <a:pt x="392" y="1301"/>
                    <a:pt x="383" y="1294"/>
                    <a:pt x="385" y="1293"/>
                  </a:cubicBezTo>
                  <a:cubicBezTo>
                    <a:pt x="389" y="1293"/>
                    <a:pt x="393" y="1298"/>
                    <a:pt x="394" y="1300"/>
                  </a:cubicBezTo>
                  <a:close/>
                  <a:moveTo>
                    <a:pt x="344" y="1268"/>
                  </a:moveTo>
                  <a:cubicBezTo>
                    <a:pt x="347" y="1264"/>
                    <a:pt x="352" y="1272"/>
                    <a:pt x="357" y="1275"/>
                  </a:cubicBezTo>
                  <a:cubicBezTo>
                    <a:pt x="362" y="1278"/>
                    <a:pt x="369" y="1280"/>
                    <a:pt x="371" y="1284"/>
                  </a:cubicBezTo>
                  <a:cubicBezTo>
                    <a:pt x="373" y="1285"/>
                    <a:pt x="373" y="1286"/>
                    <a:pt x="373" y="1287"/>
                  </a:cubicBezTo>
                  <a:cubicBezTo>
                    <a:pt x="365" y="1284"/>
                    <a:pt x="349" y="1274"/>
                    <a:pt x="344" y="1268"/>
                  </a:cubicBezTo>
                  <a:close/>
                  <a:moveTo>
                    <a:pt x="328" y="1255"/>
                  </a:moveTo>
                  <a:cubicBezTo>
                    <a:pt x="332" y="1256"/>
                    <a:pt x="334" y="1259"/>
                    <a:pt x="341" y="1262"/>
                  </a:cubicBezTo>
                  <a:cubicBezTo>
                    <a:pt x="341" y="1264"/>
                    <a:pt x="341" y="1265"/>
                    <a:pt x="343" y="1266"/>
                  </a:cubicBezTo>
                  <a:cubicBezTo>
                    <a:pt x="340" y="1267"/>
                    <a:pt x="328" y="1258"/>
                    <a:pt x="328" y="1255"/>
                  </a:cubicBezTo>
                  <a:close/>
                  <a:moveTo>
                    <a:pt x="1213" y="1118"/>
                  </a:moveTo>
                  <a:cubicBezTo>
                    <a:pt x="1214" y="1119"/>
                    <a:pt x="1209" y="1124"/>
                    <a:pt x="1208" y="1126"/>
                  </a:cubicBezTo>
                  <a:cubicBezTo>
                    <a:pt x="1206" y="1125"/>
                    <a:pt x="1211" y="1119"/>
                    <a:pt x="1213" y="1118"/>
                  </a:cubicBezTo>
                  <a:close/>
                  <a:moveTo>
                    <a:pt x="1274" y="996"/>
                  </a:moveTo>
                  <a:cubicBezTo>
                    <a:pt x="1277" y="989"/>
                    <a:pt x="1279" y="984"/>
                    <a:pt x="1281" y="979"/>
                  </a:cubicBezTo>
                  <a:cubicBezTo>
                    <a:pt x="1283" y="974"/>
                    <a:pt x="1285" y="970"/>
                    <a:pt x="1286" y="966"/>
                  </a:cubicBezTo>
                  <a:cubicBezTo>
                    <a:pt x="1289" y="967"/>
                    <a:pt x="1285" y="971"/>
                    <a:pt x="1284" y="975"/>
                  </a:cubicBezTo>
                  <a:cubicBezTo>
                    <a:pt x="1282" y="982"/>
                    <a:pt x="1279" y="996"/>
                    <a:pt x="1274" y="996"/>
                  </a:cubicBezTo>
                  <a:close/>
                  <a:moveTo>
                    <a:pt x="1253" y="1037"/>
                  </a:moveTo>
                  <a:cubicBezTo>
                    <a:pt x="1254" y="1036"/>
                    <a:pt x="1255" y="1033"/>
                    <a:pt x="1256" y="1031"/>
                  </a:cubicBezTo>
                  <a:cubicBezTo>
                    <a:pt x="1257" y="1029"/>
                    <a:pt x="1258" y="1027"/>
                    <a:pt x="1259" y="1029"/>
                  </a:cubicBezTo>
                  <a:cubicBezTo>
                    <a:pt x="1259" y="1032"/>
                    <a:pt x="1255" y="1039"/>
                    <a:pt x="1253" y="1037"/>
                  </a:cubicBezTo>
                  <a:close/>
                  <a:moveTo>
                    <a:pt x="1304" y="620"/>
                  </a:moveTo>
                  <a:cubicBezTo>
                    <a:pt x="1306" y="625"/>
                    <a:pt x="1305" y="627"/>
                    <a:pt x="1304" y="630"/>
                  </a:cubicBezTo>
                  <a:cubicBezTo>
                    <a:pt x="1301" y="629"/>
                    <a:pt x="1301" y="619"/>
                    <a:pt x="1304" y="620"/>
                  </a:cubicBezTo>
                  <a:close/>
                  <a:moveTo>
                    <a:pt x="1309" y="656"/>
                  </a:moveTo>
                  <a:cubicBezTo>
                    <a:pt x="1307" y="646"/>
                    <a:pt x="1305" y="641"/>
                    <a:pt x="1305" y="635"/>
                  </a:cubicBezTo>
                  <a:cubicBezTo>
                    <a:pt x="1306" y="635"/>
                    <a:pt x="1308" y="640"/>
                    <a:pt x="1310" y="645"/>
                  </a:cubicBezTo>
                  <a:cubicBezTo>
                    <a:pt x="1311" y="650"/>
                    <a:pt x="1311" y="655"/>
                    <a:pt x="1309" y="656"/>
                  </a:cubicBezTo>
                  <a:close/>
                  <a:moveTo>
                    <a:pt x="1242" y="1061"/>
                  </a:moveTo>
                  <a:cubicBezTo>
                    <a:pt x="1239" y="1060"/>
                    <a:pt x="1237" y="1059"/>
                    <a:pt x="1240" y="1054"/>
                  </a:cubicBezTo>
                  <a:cubicBezTo>
                    <a:pt x="1243" y="1052"/>
                    <a:pt x="1244" y="1057"/>
                    <a:pt x="1242" y="1061"/>
                  </a:cubicBezTo>
                  <a:close/>
                  <a:moveTo>
                    <a:pt x="1235" y="1072"/>
                  </a:moveTo>
                  <a:cubicBezTo>
                    <a:pt x="1231" y="1071"/>
                    <a:pt x="1235" y="1066"/>
                    <a:pt x="1238" y="1064"/>
                  </a:cubicBezTo>
                  <a:cubicBezTo>
                    <a:pt x="1239" y="1065"/>
                    <a:pt x="1237" y="1069"/>
                    <a:pt x="1235" y="1072"/>
                  </a:cubicBezTo>
                  <a:close/>
                  <a:moveTo>
                    <a:pt x="1300" y="610"/>
                  </a:moveTo>
                  <a:cubicBezTo>
                    <a:pt x="1296" y="612"/>
                    <a:pt x="1293" y="599"/>
                    <a:pt x="1293" y="593"/>
                  </a:cubicBezTo>
                  <a:cubicBezTo>
                    <a:pt x="1298" y="593"/>
                    <a:pt x="1297" y="602"/>
                    <a:pt x="1300" y="610"/>
                  </a:cubicBezTo>
                  <a:close/>
                  <a:moveTo>
                    <a:pt x="1311" y="794"/>
                  </a:moveTo>
                  <a:cubicBezTo>
                    <a:pt x="1311" y="789"/>
                    <a:pt x="1311" y="784"/>
                    <a:pt x="1311" y="780"/>
                  </a:cubicBezTo>
                  <a:cubicBezTo>
                    <a:pt x="1311" y="776"/>
                    <a:pt x="1311" y="771"/>
                    <a:pt x="1312" y="766"/>
                  </a:cubicBezTo>
                  <a:cubicBezTo>
                    <a:pt x="1312" y="758"/>
                    <a:pt x="1314" y="749"/>
                    <a:pt x="1311" y="740"/>
                  </a:cubicBezTo>
                  <a:cubicBezTo>
                    <a:pt x="1311" y="737"/>
                    <a:pt x="1311" y="738"/>
                    <a:pt x="1310" y="736"/>
                  </a:cubicBezTo>
                  <a:cubicBezTo>
                    <a:pt x="1309" y="735"/>
                    <a:pt x="1308" y="728"/>
                    <a:pt x="1308" y="721"/>
                  </a:cubicBezTo>
                  <a:cubicBezTo>
                    <a:pt x="1308" y="718"/>
                    <a:pt x="1309" y="714"/>
                    <a:pt x="1309" y="711"/>
                  </a:cubicBezTo>
                  <a:cubicBezTo>
                    <a:pt x="1309" y="708"/>
                    <a:pt x="1310" y="705"/>
                    <a:pt x="1311" y="704"/>
                  </a:cubicBezTo>
                  <a:cubicBezTo>
                    <a:pt x="1309" y="699"/>
                    <a:pt x="1308" y="694"/>
                    <a:pt x="1308" y="688"/>
                  </a:cubicBezTo>
                  <a:cubicBezTo>
                    <a:pt x="1308" y="685"/>
                    <a:pt x="1308" y="683"/>
                    <a:pt x="1308" y="680"/>
                  </a:cubicBezTo>
                  <a:cubicBezTo>
                    <a:pt x="1308" y="677"/>
                    <a:pt x="1308" y="674"/>
                    <a:pt x="1308" y="671"/>
                  </a:cubicBezTo>
                  <a:cubicBezTo>
                    <a:pt x="1310" y="673"/>
                    <a:pt x="1311" y="677"/>
                    <a:pt x="1311" y="680"/>
                  </a:cubicBezTo>
                  <a:cubicBezTo>
                    <a:pt x="1311" y="684"/>
                    <a:pt x="1311" y="688"/>
                    <a:pt x="1312" y="692"/>
                  </a:cubicBezTo>
                  <a:cubicBezTo>
                    <a:pt x="1313" y="698"/>
                    <a:pt x="1315" y="705"/>
                    <a:pt x="1316" y="713"/>
                  </a:cubicBezTo>
                  <a:cubicBezTo>
                    <a:pt x="1316" y="717"/>
                    <a:pt x="1315" y="718"/>
                    <a:pt x="1315" y="720"/>
                  </a:cubicBezTo>
                  <a:cubicBezTo>
                    <a:pt x="1316" y="725"/>
                    <a:pt x="1316" y="733"/>
                    <a:pt x="1317" y="740"/>
                  </a:cubicBezTo>
                  <a:cubicBezTo>
                    <a:pt x="1317" y="748"/>
                    <a:pt x="1317" y="756"/>
                    <a:pt x="1316" y="763"/>
                  </a:cubicBezTo>
                  <a:cubicBezTo>
                    <a:pt x="1315" y="768"/>
                    <a:pt x="1314" y="772"/>
                    <a:pt x="1314" y="777"/>
                  </a:cubicBezTo>
                  <a:cubicBezTo>
                    <a:pt x="1314" y="780"/>
                    <a:pt x="1315" y="780"/>
                    <a:pt x="1315" y="781"/>
                  </a:cubicBezTo>
                  <a:cubicBezTo>
                    <a:pt x="1315" y="781"/>
                    <a:pt x="1315" y="782"/>
                    <a:pt x="1315" y="783"/>
                  </a:cubicBezTo>
                  <a:cubicBezTo>
                    <a:pt x="1314" y="784"/>
                    <a:pt x="1314" y="786"/>
                    <a:pt x="1314" y="788"/>
                  </a:cubicBezTo>
                  <a:cubicBezTo>
                    <a:pt x="1313" y="791"/>
                    <a:pt x="1312" y="794"/>
                    <a:pt x="1311" y="794"/>
                  </a:cubicBezTo>
                  <a:close/>
                  <a:moveTo>
                    <a:pt x="1212" y="1103"/>
                  </a:moveTo>
                  <a:cubicBezTo>
                    <a:pt x="1210" y="1107"/>
                    <a:pt x="1206" y="1113"/>
                    <a:pt x="1203" y="1115"/>
                  </a:cubicBezTo>
                  <a:cubicBezTo>
                    <a:pt x="1202" y="1114"/>
                    <a:pt x="1204" y="1111"/>
                    <a:pt x="1206" y="1108"/>
                  </a:cubicBezTo>
                  <a:cubicBezTo>
                    <a:pt x="1208" y="1105"/>
                    <a:pt x="1211" y="1102"/>
                    <a:pt x="1212" y="1103"/>
                  </a:cubicBezTo>
                  <a:close/>
                  <a:moveTo>
                    <a:pt x="1285" y="565"/>
                  </a:moveTo>
                  <a:cubicBezTo>
                    <a:pt x="1282" y="569"/>
                    <a:pt x="1277" y="556"/>
                    <a:pt x="1281" y="556"/>
                  </a:cubicBezTo>
                  <a:cubicBezTo>
                    <a:pt x="1282" y="559"/>
                    <a:pt x="1284" y="560"/>
                    <a:pt x="1285" y="565"/>
                  </a:cubicBezTo>
                  <a:close/>
                  <a:moveTo>
                    <a:pt x="1315" y="805"/>
                  </a:moveTo>
                  <a:cubicBezTo>
                    <a:pt x="1315" y="809"/>
                    <a:pt x="1313" y="809"/>
                    <a:pt x="1312" y="813"/>
                  </a:cubicBezTo>
                  <a:cubicBezTo>
                    <a:pt x="1311" y="818"/>
                    <a:pt x="1311" y="824"/>
                    <a:pt x="1310" y="829"/>
                  </a:cubicBezTo>
                  <a:cubicBezTo>
                    <a:pt x="1310" y="833"/>
                    <a:pt x="1308" y="835"/>
                    <a:pt x="1305" y="831"/>
                  </a:cubicBezTo>
                  <a:cubicBezTo>
                    <a:pt x="1307" y="831"/>
                    <a:pt x="1306" y="825"/>
                    <a:pt x="1306" y="824"/>
                  </a:cubicBezTo>
                  <a:cubicBezTo>
                    <a:pt x="1307" y="821"/>
                    <a:pt x="1308" y="821"/>
                    <a:pt x="1309" y="818"/>
                  </a:cubicBezTo>
                  <a:cubicBezTo>
                    <a:pt x="1310" y="813"/>
                    <a:pt x="1309" y="807"/>
                    <a:pt x="1311" y="802"/>
                  </a:cubicBezTo>
                  <a:cubicBezTo>
                    <a:pt x="1314" y="801"/>
                    <a:pt x="1314" y="805"/>
                    <a:pt x="1315" y="805"/>
                  </a:cubicBezTo>
                  <a:close/>
                  <a:moveTo>
                    <a:pt x="1190" y="1127"/>
                  </a:moveTo>
                  <a:cubicBezTo>
                    <a:pt x="1193" y="1123"/>
                    <a:pt x="1198" y="1114"/>
                    <a:pt x="1200" y="1117"/>
                  </a:cubicBezTo>
                  <a:cubicBezTo>
                    <a:pt x="1199" y="1121"/>
                    <a:pt x="1193" y="1132"/>
                    <a:pt x="1190" y="1127"/>
                  </a:cubicBezTo>
                  <a:close/>
                  <a:moveTo>
                    <a:pt x="1286" y="950"/>
                  </a:moveTo>
                  <a:cubicBezTo>
                    <a:pt x="1284" y="955"/>
                    <a:pt x="1282" y="961"/>
                    <a:pt x="1279" y="960"/>
                  </a:cubicBezTo>
                  <a:cubicBezTo>
                    <a:pt x="1280" y="956"/>
                    <a:pt x="1282" y="948"/>
                    <a:pt x="1286" y="950"/>
                  </a:cubicBezTo>
                  <a:close/>
                  <a:moveTo>
                    <a:pt x="1256" y="1009"/>
                  </a:moveTo>
                  <a:cubicBezTo>
                    <a:pt x="1260" y="1002"/>
                    <a:pt x="1265" y="995"/>
                    <a:pt x="1268" y="988"/>
                  </a:cubicBezTo>
                  <a:cubicBezTo>
                    <a:pt x="1270" y="981"/>
                    <a:pt x="1270" y="977"/>
                    <a:pt x="1272" y="972"/>
                  </a:cubicBezTo>
                  <a:cubicBezTo>
                    <a:pt x="1274" y="971"/>
                    <a:pt x="1275" y="973"/>
                    <a:pt x="1274" y="976"/>
                  </a:cubicBezTo>
                  <a:cubicBezTo>
                    <a:pt x="1274" y="979"/>
                    <a:pt x="1272" y="984"/>
                    <a:pt x="1271" y="987"/>
                  </a:cubicBezTo>
                  <a:cubicBezTo>
                    <a:pt x="1269" y="992"/>
                    <a:pt x="1265" y="1000"/>
                    <a:pt x="1264" y="1002"/>
                  </a:cubicBezTo>
                  <a:cubicBezTo>
                    <a:pt x="1262" y="1005"/>
                    <a:pt x="1262" y="1004"/>
                    <a:pt x="1259" y="1007"/>
                  </a:cubicBezTo>
                  <a:cubicBezTo>
                    <a:pt x="1260" y="1005"/>
                    <a:pt x="1258" y="1012"/>
                    <a:pt x="1256" y="1009"/>
                  </a:cubicBezTo>
                  <a:close/>
                  <a:moveTo>
                    <a:pt x="1260" y="1013"/>
                  </a:moveTo>
                  <a:cubicBezTo>
                    <a:pt x="1256" y="1019"/>
                    <a:pt x="1256" y="1018"/>
                    <a:pt x="1254" y="1025"/>
                  </a:cubicBezTo>
                  <a:cubicBezTo>
                    <a:pt x="1252" y="1025"/>
                    <a:pt x="1250" y="1030"/>
                    <a:pt x="1248" y="1027"/>
                  </a:cubicBezTo>
                  <a:cubicBezTo>
                    <a:pt x="1247" y="1023"/>
                    <a:pt x="1251" y="1024"/>
                    <a:pt x="1253" y="1020"/>
                  </a:cubicBezTo>
                  <a:cubicBezTo>
                    <a:pt x="1254" y="1017"/>
                    <a:pt x="1252" y="1017"/>
                    <a:pt x="1255" y="1012"/>
                  </a:cubicBezTo>
                  <a:cubicBezTo>
                    <a:pt x="1257" y="1014"/>
                    <a:pt x="1258" y="1012"/>
                    <a:pt x="1260" y="1013"/>
                  </a:cubicBezTo>
                  <a:close/>
                  <a:moveTo>
                    <a:pt x="1169" y="1155"/>
                  </a:moveTo>
                  <a:cubicBezTo>
                    <a:pt x="1165" y="1160"/>
                    <a:pt x="1160" y="1159"/>
                    <a:pt x="1167" y="1153"/>
                  </a:cubicBezTo>
                  <a:lnTo>
                    <a:pt x="1169" y="1155"/>
                  </a:lnTo>
                  <a:close/>
                  <a:moveTo>
                    <a:pt x="1239" y="1046"/>
                  </a:moveTo>
                  <a:cubicBezTo>
                    <a:pt x="1240" y="1045"/>
                    <a:pt x="1242" y="1041"/>
                    <a:pt x="1244" y="1040"/>
                  </a:cubicBezTo>
                  <a:cubicBezTo>
                    <a:pt x="1246" y="1042"/>
                    <a:pt x="1241" y="1048"/>
                    <a:pt x="1239" y="1046"/>
                  </a:cubicBezTo>
                  <a:close/>
                  <a:moveTo>
                    <a:pt x="1161" y="1159"/>
                  </a:moveTo>
                  <a:cubicBezTo>
                    <a:pt x="1165" y="1162"/>
                    <a:pt x="1155" y="1170"/>
                    <a:pt x="1153" y="1169"/>
                  </a:cubicBezTo>
                  <a:cubicBezTo>
                    <a:pt x="1152" y="1168"/>
                    <a:pt x="1159" y="1164"/>
                    <a:pt x="1161" y="1159"/>
                  </a:cubicBezTo>
                  <a:close/>
                  <a:moveTo>
                    <a:pt x="1301" y="865"/>
                  </a:moveTo>
                  <a:cubicBezTo>
                    <a:pt x="1302" y="862"/>
                    <a:pt x="1301" y="853"/>
                    <a:pt x="1304" y="855"/>
                  </a:cubicBezTo>
                  <a:cubicBezTo>
                    <a:pt x="1305" y="857"/>
                    <a:pt x="1305" y="859"/>
                    <a:pt x="1304" y="861"/>
                  </a:cubicBezTo>
                  <a:cubicBezTo>
                    <a:pt x="1303" y="864"/>
                    <a:pt x="1302" y="865"/>
                    <a:pt x="1301" y="865"/>
                  </a:cubicBezTo>
                  <a:close/>
                  <a:moveTo>
                    <a:pt x="1291" y="918"/>
                  </a:moveTo>
                  <a:cubicBezTo>
                    <a:pt x="1288" y="918"/>
                    <a:pt x="1289" y="911"/>
                    <a:pt x="1291" y="909"/>
                  </a:cubicBezTo>
                  <a:cubicBezTo>
                    <a:pt x="1293" y="911"/>
                    <a:pt x="1293" y="915"/>
                    <a:pt x="1291" y="918"/>
                  </a:cubicBezTo>
                  <a:close/>
                  <a:moveTo>
                    <a:pt x="548" y="174"/>
                  </a:moveTo>
                  <a:cubicBezTo>
                    <a:pt x="548" y="176"/>
                    <a:pt x="542" y="177"/>
                    <a:pt x="540" y="176"/>
                  </a:cubicBezTo>
                  <a:cubicBezTo>
                    <a:pt x="540" y="174"/>
                    <a:pt x="547" y="173"/>
                    <a:pt x="548" y="174"/>
                  </a:cubicBezTo>
                  <a:close/>
                  <a:moveTo>
                    <a:pt x="1300" y="878"/>
                  </a:moveTo>
                  <a:cubicBezTo>
                    <a:pt x="1299" y="881"/>
                    <a:pt x="1298" y="886"/>
                    <a:pt x="1297" y="890"/>
                  </a:cubicBezTo>
                  <a:cubicBezTo>
                    <a:pt x="1296" y="894"/>
                    <a:pt x="1295" y="898"/>
                    <a:pt x="1293" y="901"/>
                  </a:cubicBezTo>
                  <a:cubicBezTo>
                    <a:pt x="1291" y="900"/>
                    <a:pt x="1292" y="894"/>
                    <a:pt x="1294" y="888"/>
                  </a:cubicBezTo>
                  <a:cubicBezTo>
                    <a:pt x="1295" y="883"/>
                    <a:pt x="1298" y="878"/>
                    <a:pt x="1300" y="878"/>
                  </a:cubicBezTo>
                  <a:close/>
                  <a:moveTo>
                    <a:pt x="1216" y="1086"/>
                  </a:moveTo>
                  <a:cubicBezTo>
                    <a:pt x="1214" y="1090"/>
                    <a:pt x="1209" y="1093"/>
                    <a:pt x="1209" y="1089"/>
                  </a:cubicBezTo>
                  <a:cubicBezTo>
                    <a:pt x="1212" y="1084"/>
                    <a:pt x="1217" y="1082"/>
                    <a:pt x="1216" y="1086"/>
                  </a:cubicBezTo>
                  <a:close/>
                  <a:moveTo>
                    <a:pt x="1095" y="1221"/>
                  </a:moveTo>
                  <a:cubicBezTo>
                    <a:pt x="1095" y="1219"/>
                    <a:pt x="1099" y="1215"/>
                    <a:pt x="1102" y="1212"/>
                  </a:cubicBezTo>
                  <a:cubicBezTo>
                    <a:pt x="1106" y="1209"/>
                    <a:pt x="1110" y="1207"/>
                    <a:pt x="1112" y="1209"/>
                  </a:cubicBezTo>
                  <a:cubicBezTo>
                    <a:pt x="1110" y="1215"/>
                    <a:pt x="1104" y="1214"/>
                    <a:pt x="1101" y="1216"/>
                  </a:cubicBezTo>
                  <a:cubicBezTo>
                    <a:pt x="1098" y="1218"/>
                    <a:pt x="1098" y="1221"/>
                    <a:pt x="1095" y="1221"/>
                  </a:cubicBezTo>
                  <a:close/>
                  <a:moveTo>
                    <a:pt x="604" y="161"/>
                  </a:moveTo>
                  <a:cubicBezTo>
                    <a:pt x="606" y="161"/>
                    <a:pt x="605" y="162"/>
                    <a:pt x="604" y="162"/>
                  </a:cubicBezTo>
                  <a:cubicBezTo>
                    <a:pt x="603" y="165"/>
                    <a:pt x="609" y="162"/>
                    <a:pt x="608" y="165"/>
                  </a:cubicBezTo>
                  <a:cubicBezTo>
                    <a:pt x="603" y="166"/>
                    <a:pt x="599" y="165"/>
                    <a:pt x="598" y="163"/>
                  </a:cubicBezTo>
                  <a:cubicBezTo>
                    <a:pt x="600" y="163"/>
                    <a:pt x="604" y="163"/>
                    <a:pt x="604" y="161"/>
                  </a:cubicBezTo>
                  <a:close/>
                  <a:moveTo>
                    <a:pt x="1195" y="1113"/>
                  </a:moveTo>
                  <a:cubicBezTo>
                    <a:pt x="1194" y="1111"/>
                    <a:pt x="1199" y="1107"/>
                    <a:pt x="1195" y="1107"/>
                  </a:cubicBezTo>
                  <a:cubicBezTo>
                    <a:pt x="1197" y="1103"/>
                    <a:pt x="1199" y="1101"/>
                    <a:pt x="1201" y="1103"/>
                  </a:cubicBezTo>
                  <a:cubicBezTo>
                    <a:pt x="1196" y="1108"/>
                    <a:pt x="1199" y="1111"/>
                    <a:pt x="1195" y="1113"/>
                  </a:cubicBezTo>
                  <a:close/>
                  <a:moveTo>
                    <a:pt x="383" y="249"/>
                  </a:moveTo>
                  <a:cubicBezTo>
                    <a:pt x="383" y="258"/>
                    <a:pt x="369" y="254"/>
                    <a:pt x="383" y="249"/>
                  </a:cubicBezTo>
                  <a:close/>
                  <a:moveTo>
                    <a:pt x="1061" y="1247"/>
                  </a:moveTo>
                  <a:cubicBezTo>
                    <a:pt x="1059" y="1244"/>
                    <a:pt x="1059" y="1244"/>
                    <a:pt x="1059" y="1244"/>
                  </a:cubicBezTo>
                  <a:cubicBezTo>
                    <a:pt x="1062" y="1242"/>
                    <a:pt x="1064" y="1242"/>
                    <a:pt x="1066" y="1241"/>
                  </a:cubicBezTo>
                  <a:cubicBezTo>
                    <a:pt x="1067" y="1242"/>
                    <a:pt x="1064" y="1245"/>
                    <a:pt x="1061" y="1247"/>
                  </a:cubicBezTo>
                  <a:close/>
                  <a:moveTo>
                    <a:pt x="1030" y="1263"/>
                  </a:moveTo>
                  <a:cubicBezTo>
                    <a:pt x="1033" y="1262"/>
                    <a:pt x="1038" y="1256"/>
                    <a:pt x="1038" y="1260"/>
                  </a:cubicBezTo>
                  <a:cubicBezTo>
                    <a:pt x="1035" y="1263"/>
                    <a:pt x="1032" y="1266"/>
                    <a:pt x="1030" y="1263"/>
                  </a:cubicBezTo>
                  <a:close/>
                  <a:moveTo>
                    <a:pt x="1015" y="1275"/>
                  </a:moveTo>
                  <a:cubicBezTo>
                    <a:pt x="1014" y="1271"/>
                    <a:pt x="1023" y="1266"/>
                    <a:pt x="1026" y="1268"/>
                  </a:cubicBezTo>
                  <a:cubicBezTo>
                    <a:pt x="1023" y="1271"/>
                    <a:pt x="1019" y="1273"/>
                    <a:pt x="1015" y="1275"/>
                  </a:cubicBezTo>
                  <a:close/>
                  <a:moveTo>
                    <a:pt x="944" y="213"/>
                  </a:moveTo>
                  <a:cubicBezTo>
                    <a:pt x="942" y="216"/>
                    <a:pt x="938" y="211"/>
                    <a:pt x="936" y="210"/>
                  </a:cubicBezTo>
                  <a:cubicBezTo>
                    <a:pt x="934" y="209"/>
                    <a:pt x="931" y="209"/>
                    <a:pt x="930" y="208"/>
                  </a:cubicBezTo>
                  <a:cubicBezTo>
                    <a:pt x="930" y="208"/>
                    <a:pt x="929" y="206"/>
                    <a:pt x="929" y="206"/>
                  </a:cubicBezTo>
                  <a:cubicBezTo>
                    <a:pt x="927" y="205"/>
                    <a:pt x="923" y="204"/>
                    <a:pt x="920" y="203"/>
                  </a:cubicBezTo>
                  <a:cubicBezTo>
                    <a:pt x="916" y="201"/>
                    <a:pt x="913" y="200"/>
                    <a:pt x="909" y="199"/>
                  </a:cubicBezTo>
                  <a:cubicBezTo>
                    <a:pt x="906" y="197"/>
                    <a:pt x="903" y="196"/>
                    <a:pt x="899" y="194"/>
                  </a:cubicBezTo>
                  <a:cubicBezTo>
                    <a:pt x="900" y="193"/>
                    <a:pt x="906" y="193"/>
                    <a:pt x="908" y="194"/>
                  </a:cubicBezTo>
                  <a:cubicBezTo>
                    <a:pt x="910" y="194"/>
                    <a:pt x="913" y="195"/>
                    <a:pt x="915" y="197"/>
                  </a:cubicBezTo>
                  <a:cubicBezTo>
                    <a:pt x="918" y="198"/>
                    <a:pt x="921" y="200"/>
                    <a:pt x="924" y="202"/>
                  </a:cubicBezTo>
                  <a:cubicBezTo>
                    <a:pt x="925" y="202"/>
                    <a:pt x="926" y="201"/>
                    <a:pt x="927" y="202"/>
                  </a:cubicBezTo>
                  <a:cubicBezTo>
                    <a:pt x="927" y="202"/>
                    <a:pt x="928" y="204"/>
                    <a:pt x="928" y="204"/>
                  </a:cubicBezTo>
                  <a:cubicBezTo>
                    <a:pt x="931" y="205"/>
                    <a:pt x="932" y="204"/>
                    <a:pt x="934" y="206"/>
                  </a:cubicBezTo>
                  <a:cubicBezTo>
                    <a:pt x="938" y="208"/>
                    <a:pt x="941" y="211"/>
                    <a:pt x="944" y="213"/>
                  </a:cubicBezTo>
                  <a:close/>
                  <a:moveTo>
                    <a:pt x="1166" y="1144"/>
                  </a:moveTo>
                  <a:cubicBezTo>
                    <a:pt x="1161" y="1148"/>
                    <a:pt x="1151" y="1161"/>
                    <a:pt x="1149" y="1163"/>
                  </a:cubicBezTo>
                  <a:cubicBezTo>
                    <a:pt x="1146" y="1159"/>
                    <a:pt x="1160" y="1148"/>
                    <a:pt x="1163" y="1141"/>
                  </a:cubicBezTo>
                  <a:lnTo>
                    <a:pt x="1166" y="1144"/>
                  </a:lnTo>
                  <a:close/>
                  <a:moveTo>
                    <a:pt x="1102" y="1210"/>
                  </a:moveTo>
                  <a:cubicBezTo>
                    <a:pt x="1099" y="1209"/>
                    <a:pt x="1100" y="1207"/>
                    <a:pt x="1102" y="1205"/>
                  </a:cubicBezTo>
                  <a:cubicBezTo>
                    <a:pt x="1104" y="1203"/>
                    <a:pt x="1106" y="1201"/>
                    <a:pt x="1108" y="1200"/>
                  </a:cubicBezTo>
                  <a:cubicBezTo>
                    <a:pt x="1109" y="1203"/>
                    <a:pt x="1104" y="1207"/>
                    <a:pt x="1102" y="1210"/>
                  </a:cubicBezTo>
                  <a:close/>
                  <a:moveTo>
                    <a:pt x="1204" y="1090"/>
                  </a:moveTo>
                  <a:cubicBezTo>
                    <a:pt x="1200" y="1089"/>
                    <a:pt x="1205" y="1079"/>
                    <a:pt x="1209" y="1076"/>
                  </a:cubicBezTo>
                  <a:cubicBezTo>
                    <a:pt x="1213" y="1078"/>
                    <a:pt x="1206" y="1085"/>
                    <a:pt x="1204" y="1090"/>
                  </a:cubicBezTo>
                  <a:close/>
                  <a:moveTo>
                    <a:pt x="1173" y="1133"/>
                  </a:moveTo>
                  <a:cubicBezTo>
                    <a:pt x="1168" y="1139"/>
                    <a:pt x="1168" y="1139"/>
                    <a:pt x="1168" y="1139"/>
                  </a:cubicBezTo>
                  <a:cubicBezTo>
                    <a:pt x="1164" y="1138"/>
                    <a:pt x="1171" y="1130"/>
                    <a:pt x="1173" y="1133"/>
                  </a:cubicBezTo>
                  <a:close/>
                  <a:moveTo>
                    <a:pt x="1080" y="1227"/>
                  </a:moveTo>
                  <a:cubicBezTo>
                    <a:pt x="1079" y="1226"/>
                    <a:pt x="1080" y="1224"/>
                    <a:pt x="1081" y="1223"/>
                  </a:cubicBezTo>
                  <a:cubicBezTo>
                    <a:pt x="1082" y="1219"/>
                    <a:pt x="1082" y="1219"/>
                    <a:pt x="1088" y="1214"/>
                  </a:cubicBezTo>
                  <a:cubicBezTo>
                    <a:pt x="1088" y="1218"/>
                    <a:pt x="1087" y="1222"/>
                    <a:pt x="1080" y="1227"/>
                  </a:cubicBezTo>
                  <a:close/>
                  <a:moveTo>
                    <a:pt x="1002" y="242"/>
                  </a:moveTo>
                  <a:cubicBezTo>
                    <a:pt x="1001" y="243"/>
                    <a:pt x="997" y="242"/>
                    <a:pt x="993" y="239"/>
                  </a:cubicBezTo>
                  <a:cubicBezTo>
                    <a:pt x="990" y="237"/>
                    <a:pt x="986" y="234"/>
                    <a:pt x="984" y="233"/>
                  </a:cubicBezTo>
                  <a:cubicBezTo>
                    <a:pt x="986" y="232"/>
                    <a:pt x="989" y="233"/>
                    <a:pt x="993" y="235"/>
                  </a:cubicBezTo>
                  <a:cubicBezTo>
                    <a:pt x="996" y="237"/>
                    <a:pt x="1000" y="241"/>
                    <a:pt x="1002" y="242"/>
                  </a:cubicBezTo>
                  <a:close/>
                  <a:moveTo>
                    <a:pt x="1108" y="1198"/>
                  </a:moveTo>
                  <a:cubicBezTo>
                    <a:pt x="1113" y="1193"/>
                    <a:pt x="1113" y="1193"/>
                    <a:pt x="1113" y="1193"/>
                  </a:cubicBezTo>
                  <a:cubicBezTo>
                    <a:pt x="1116" y="1195"/>
                    <a:pt x="1110" y="1201"/>
                    <a:pt x="1108" y="1198"/>
                  </a:cubicBezTo>
                  <a:close/>
                  <a:moveTo>
                    <a:pt x="1072" y="1232"/>
                  </a:moveTo>
                  <a:cubicBezTo>
                    <a:pt x="1067" y="1235"/>
                    <a:pt x="1059" y="1239"/>
                    <a:pt x="1060" y="1235"/>
                  </a:cubicBezTo>
                  <a:cubicBezTo>
                    <a:pt x="1064" y="1232"/>
                    <a:pt x="1067" y="1230"/>
                    <a:pt x="1071" y="1228"/>
                  </a:cubicBezTo>
                  <a:cubicBezTo>
                    <a:pt x="1073" y="1229"/>
                    <a:pt x="1072" y="1231"/>
                    <a:pt x="1072" y="1232"/>
                  </a:cubicBezTo>
                  <a:close/>
                  <a:moveTo>
                    <a:pt x="576" y="178"/>
                  </a:moveTo>
                  <a:cubicBezTo>
                    <a:pt x="571" y="180"/>
                    <a:pt x="571" y="178"/>
                    <a:pt x="566" y="179"/>
                  </a:cubicBezTo>
                  <a:cubicBezTo>
                    <a:pt x="565" y="177"/>
                    <a:pt x="575" y="176"/>
                    <a:pt x="576" y="178"/>
                  </a:cubicBezTo>
                  <a:close/>
                  <a:moveTo>
                    <a:pt x="645" y="165"/>
                  </a:moveTo>
                  <a:cubicBezTo>
                    <a:pt x="653" y="165"/>
                    <a:pt x="645" y="171"/>
                    <a:pt x="641" y="169"/>
                  </a:cubicBezTo>
                  <a:cubicBezTo>
                    <a:pt x="640" y="166"/>
                    <a:pt x="647" y="167"/>
                    <a:pt x="645" y="165"/>
                  </a:cubicBezTo>
                  <a:close/>
                  <a:moveTo>
                    <a:pt x="983" y="232"/>
                  </a:moveTo>
                  <a:cubicBezTo>
                    <a:pt x="981" y="233"/>
                    <a:pt x="976" y="231"/>
                    <a:pt x="975" y="229"/>
                  </a:cubicBezTo>
                  <a:cubicBezTo>
                    <a:pt x="976" y="227"/>
                    <a:pt x="981" y="230"/>
                    <a:pt x="983" y="232"/>
                  </a:cubicBezTo>
                  <a:close/>
                  <a:moveTo>
                    <a:pt x="1195" y="1101"/>
                  </a:moveTo>
                  <a:cubicBezTo>
                    <a:pt x="1191" y="1107"/>
                    <a:pt x="1188" y="1110"/>
                    <a:pt x="1185" y="1109"/>
                  </a:cubicBezTo>
                  <a:cubicBezTo>
                    <a:pt x="1184" y="1106"/>
                    <a:pt x="1187" y="1106"/>
                    <a:pt x="1189" y="1105"/>
                  </a:cubicBezTo>
                  <a:cubicBezTo>
                    <a:pt x="1191" y="1103"/>
                    <a:pt x="1194" y="1097"/>
                    <a:pt x="1195" y="1101"/>
                  </a:cubicBezTo>
                  <a:close/>
                  <a:moveTo>
                    <a:pt x="916" y="1318"/>
                  </a:moveTo>
                  <a:cubicBezTo>
                    <a:pt x="914" y="1314"/>
                    <a:pt x="922" y="1314"/>
                    <a:pt x="926" y="1313"/>
                  </a:cubicBezTo>
                  <a:cubicBezTo>
                    <a:pt x="926" y="1316"/>
                    <a:pt x="919" y="1317"/>
                    <a:pt x="916" y="1318"/>
                  </a:cubicBezTo>
                  <a:close/>
                  <a:moveTo>
                    <a:pt x="1052" y="1245"/>
                  </a:moveTo>
                  <a:cubicBezTo>
                    <a:pt x="1054" y="1235"/>
                    <a:pt x="1043" y="1253"/>
                    <a:pt x="1036" y="1254"/>
                  </a:cubicBezTo>
                  <a:cubicBezTo>
                    <a:pt x="1036" y="1253"/>
                    <a:pt x="1037" y="1251"/>
                    <a:pt x="1039" y="1250"/>
                  </a:cubicBezTo>
                  <a:cubicBezTo>
                    <a:pt x="1037" y="1248"/>
                    <a:pt x="1032" y="1252"/>
                    <a:pt x="1034" y="1248"/>
                  </a:cubicBezTo>
                  <a:cubicBezTo>
                    <a:pt x="1040" y="1243"/>
                    <a:pt x="1045" y="1244"/>
                    <a:pt x="1049" y="1242"/>
                  </a:cubicBezTo>
                  <a:cubicBezTo>
                    <a:pt x="1052" y="1240"/>
                    <a:pt x="1054" y="1235"/>
                    <a:pt x="1058" y="1235"/>
                  </a:cubicBezTo>
                  <a:cubicBezTo>
                    <a:pt x="1057" y="1237"/>
                    <a:pt x="1057" y="1238"/>
                    <a:pt x="1056" y="1240"/>
                  </a:cubicBezTo>
                  <a:cubicBezTo>
                    <a:pt x="1055" y="1242"/>
                    <a:pt x="1053" y="1243"/>
                    <a:pt x="1052" y="1245"/>
                  </a:cubicBezTo>
                  <a:close/>
                  <a:moveTo>
                    <a:pt x="1133" y="1173"/>
                  </a:moveTo>
                  <a:cubicBezTo>
                    <a:pt x="1131" y="1172"/>
                    <a:pt x="1132" y="1171"/>
                    <a:pt x="1135" y="1168"/>
                  </a:cubicBezTo>
                  <a:cubicBezTo>
                    <a:pt x="1131" y="1169"/>
                    <a:pt x="1126" y="1174"/>
                    <a:pt x="1122" y="1179"/>
                  </a:cubicBezTo>
                  <a:cubicBezTo>
                    <a:pt x="1121" y="1180"/>
                    <a:pt x="1120" y="1181"/>
                    <a:pt x="1119" y="1182"/>
                  </a:cubicBezTo>
                  <a:cubicBezTo>
                    <a:pt x="1118" y="1183"/>
                    <a:pt x="1117" y="1184"/>
                    <a:pt x="1116" y="1184"/>
                  </a:cubicBezTo>
                  <a:cubicBezTo>
                    <a:pt x="1114" y="1186"/>
                    <a:pt x="1112" y="1186"/>
                    <a:pt x="1110" y="1186"/>
                  </a:cubicBezTo>
                  <a:cubicBezTo>
                    <a:pt x="1111" y="1183"/>
                    <a:pt x="1114" y="1181"/>
                    <a:pt x="1116" y="1179"/>
                  </a:cubicBezTo>
                  <a:cubicBezTo>
                    <a:pt x="1119" y="1178"/>
                    <a:pt x="1121" y="1177"/>
                    <a:pt x="1123" y="1175"/>
                  </a:cubicBezTo>
                  <a:cubicBezTo>
                    <a:pt x="1126" y="1172"/>
                    <a:pt x="1127" y="1169"/>
                    <a:pt x="1132" y="1165"/>
                  </a:cubicBezTo>
                  <a:cubicBezTo>
                    <a:pt x="1131" y="1165"/>
                    <a:pt x="1133" y="1165"/>
                    <a:pt x="1133" y="1164"/>
                  </a:cubicBezTo>
                  <a:cubicBezTo>
                    <a:pt x="1134" y="1163"/>
                    <a:pt x="1136" y="1162"/>
                    <a:pt x="1139" y="1159"/>
                  </a:cubicBezTo>
                  <a:cubicBezTo>
                    <a:pt x="1141" y="1157"/>
                    <a:pt x="1144" y="1154"/>
                    <a:pt x="1146" y="1150"/>
                  </a:cubicBezTo>
                  <a:cubicBezTo>
                    <a:pt x="1150" y="1150"/>
                    <a:pt x="1143" y="1155"/>
                    <a:pt x="1145" y="1156"/>
                  </a:cubicBezTo>
                  <a:cubicBezTo>
                    <a:pt x="1146" y="1157"/>
                    <a:pt x="1150" y="1148"/>
                    <a:pt x="1151" y="1152"/>
                  </a:cubicBezTo>
                  <a:cubicBezTo>
                    <a:pt x="1146" y="1159"/>
                    <a:pt x="1141" y="1165"/>
                    <a:pt x="1136" y="1165"/>
                  </a:cubicBezTo>
                  <a:cubicBezTo>
                    <a:pt x="1136" y="1168"/>
                    <a:pt x="1138" y="1169"/>
                    <a:pt x="1133" y="1173"/>
                  </a:cubicBezTo>
                  <a:close/>
                  <a:moveTo>
                    <a:pt x="864" y="1333"/>
                  </a:moveTo>
                  <a:cubicBezTo>
                    <a:pt x="861" y="1334"/>
                    <a:pt x="860" y="1332"/>
                    <a:pt x="858" y="1333"/>
                  </a:cubicBezTo>
                  <a:cubicBezTo>
                    <a:pt x="856" y="1333"/>
                    <a:pt x="852" y="1336"/>
                    <a:pt x="852" y="1333"/>
                  </a:cubicBezTo>
                  <a:cubicBezTo>
                    <a:pt x="858" y="1331"/>
                    <a:pt x="862" y="1331"/>
                    <a:pt x="864" y="1333"/>
                  </a:cubicBezTo>
                  <a:close/>
                  <a:moveTo>
                    <a:pt x="775" y="172"/>
                  </a:moveTo>
                  <a:cubicBezTo>
                    <a:pt x="772" y="171"/>
                    <a:pt x="772" y="172"/>
                    <a:pt x="770" y="172"/>
                  </a:cubicBezTo>
                  <a:cubicBezTo>
                    <a:pt x="768" y="172"/>
                    <a:pt x="767" y="170"/>
                    <a:pt x="767" y="170"/>
                  </a:cubicBezTo>
                  <a:cubicBezTo>
                    <a:pt x="765" y="170"/>
                    <a:pt x="757" y="172"/>
                    <a:pt x="757" y="168"/>
                  </a:cubicBezTo>
                  <a:cubicBezTo>
                    <a:pt x="761" y="168"/>
                    <a:pt x="776" y="168"/>
                    <a:pt x="775" y="172"/>
                  </a:cubicBezTo>
                  <a:close/>
                  <a:moveTo>
                    <a:pt x="814" y="178"/>
                  </a:moveTo>
                  <a:cubicBezTo>
                    <a:pt x="805" y="176"/>
                    <a:pt x="805" y="176"/>
                    <a:pt x="805" y="176"/>
                  </a:cubicBezTo>
                  <a:cubicBezTo>
                    <a:pt x="805" y="173"/>
                    <a:pt x="816" y="174"/>
                    <a:pt x="814" y="178"/>
                  </a:cubicBezTo>
                  <a:close/>
                  <a:moveTo>
                    <a:pt x="511" y="202"/>
                  </a:moveTo>
                  <a:cubicBezTo>
                    <a:pt x="510" y="203"/>
                    <a:pt x="505" y="205"/>
                    <a:pt x="501" y="206"/>
                  </a:cubicBezTo>
                  <a:cubicBezTo>
                    <a:pt x="496" y="202"/>
                    <a:pt x="511" y="197"/>
                    <a:pt x="511" y="202"/>
                  </a:cubicBezTo>
                  <a:close/>
                  <a:moveTo>
                    <a:pt x="828" y="179"/>
                  </a:moveTo>
                  <a:cubicBezTo>
                    <a:pt x="833" y="180"/>
                    <a:pt x="837" y="181"/>
                    <a:pt x="836" y="183"/>
                  </a:cubicBezTo>
                  <a:cubicBezTo>
                    <a:pt x="832" y="184"/>
                    <a:pt x="828" y="181"/>
                    <a:pt x="828" y="179"/>
                  </a:cubicBezTo>
                  <a:close/>
                  <a:moveTo>
                    <a:pt x="861" y="187"/>
                  </a:moveTo>
                  <a:cubicBezTo>
                    <a:pt x="864" y="190"/>
                    <a:pt x="868" y="189"/>
                    <a:pt x="871" y="192"/>
                  </a:cubicBezTo>
                  <a:cubicBezTo>
                    <a:pt x="870" y="192"/>
                    <a:pt x="869" y="193"/>
                    <a:pt x="869" y="194"/>
                  </a:cubicBezTo>
                  <a:cubicBezTo>
                    <a:pt x="865" y="192"/>
                    <a:pt x="861" y="190"/>
                    <a:pt x="861" y="187"/>
                  </a:cubicBezTo>
                  <a:close/>
                  <a:moveTo>
                    <a:pt x="536" y="195"/>
                  </a:moveTo>
                  <a:cubicBezTo>
                    <a:pt x="532" y="196"/>
                    <a:pt x="528" y="197"/>
                    <a:pt x="527" y="195"/>
                  </a:cubicBezTo>
                  <a:cubicBezTo>
                    <a:pt x="530" y="193"/>
                    <a:pt x="536" y="191"/>
                    <a:pt x="536" y="195"/>
                  </a:cubicBezTo>
                  <a:close/>
                  <a:moveTo>
                    <a:pt x="874" y="193"/>
                  </a:moveTo>
                  <a:cubicBezTo>
                    <a:pt x="882" y="195"/>
                    <a:pt x="882" y="195"/>
                    <a:pt x="882" y="195"/>
                  </a:cubicBezTo>
                  <a:cubicBezTo>
                    <a:pt x="883" y="198"/>
                    <a:pt x="871" y="195"/>
                    <a:pt x="874" y="193"/>
                  </a:cubicBezTo>
                  <a:close/>
                  <a:moveTo>
                    <a:pt x="1017" y="1262"/>
                  </a:moveTo>
                  <a:cubicBezTo>
                    <a:pt x="1020" y="1258"/>
                    <a:pt x="1023" y="1255"/>
                    <a:pt x="1029" y="1252"/>
                  </a:cubicBezTo>
                  <a:cubicBezTo>
                    <a:pt x="1030" y="1255"/>
                    <a:pt x="1021" y="1259"/>
                    <a:pt x="1017" y="1262"/>
                  </a:cubicBezTo>
                  <a:close/>
                  <a:moveTo>
                    <a:pt x="1109" y="1189"/>
                  </a:moveTo>
                  <a:cubicBezTo>
                    <a:pt x="1103" y="1200"/>
                    <a:pt x="1099" y="1188"/>
                    <a:pt x="1109" y="1189"/>
                  </a:cubicBezTo>
                  <a:close/>
                  <a:moveTo>
                    <a:pt x="966" y="1288"/>
                  </a:moveTo>
                  <a:cubicBezTo>
                    <a:pt x="964" y="1286"/>
                    <a:pt x="969" y="1283"/>
                    <a:pt x="972" y="1283"/>
                  </a:cubicBezTo>
                  <a:cubicBezTo>
                    <a:pt x="973" y="1285"/>
                    <a:pt x="969" y="1287"/>
                    <a:pt x="966" y="1288"/>
                  </a:cubicBezTo>
                  <a:close/>
                  <a:moveTo>
                    <a:pt x="934" y="1303"/>
                  </a:moveTo>
                  <a:cubicBezTo>
                    <a:pt x="932" y="1303"/>
                    <a:pt x="931" y="1301"/>
                    <a:pt x="928" y="1301"/>
                  </a:cubicBezTo>
                  <a:cubicBezTo>
                    <a:pt x="931" y="1300"/>
                    <a:pt x="945" y="1293"/>
                    <a:pt x="950" y="1292"/>
                  </a:cubicBezTo>
                  <a:cubicBezTo>
                    <a:pt x="952" y="1295"/>
                    <a:pt x="944" y="1296"/>
                    <a:pt x="941" y="1298"/>
                  </a:cubicBezTo>
                  <a:cubicBezTo>
                    <a:pt x="937" y="1300"/>
                    <a:pt x="937" y="1302"/>
                    <a:pt x="934" y="1303"/>
                  </a:cubicBezTo>
                  <a:close/>
                  <a:moveTo>
                    <a:pt x="743" y="1348"/>
                  </a:moveTo>
                  <a:cubicBezTo>
                    <a:pt x="741" y="1345"/>
                    <a:pt x="754" y="1344"/>
                    <a:pt x="753" y="1347"/>
                  </a:cubicBezTo>
                  <a:cubicBezTo>
                    <a:pt x="751" y="1348"/>
                    <a:pt x="747" y="1348"/>
                    <a:pt x="743" y="1348"/>
                  </a:cubicBezTo>
                  <a:close/>
                  <a:moveTo>
                    <a:pt x="1099" y="1197"/>
                  </a:moveTo>
                  <a:cubicBezTo>
                    <a:pt x="1095" y="1201"/>
                    <a:pt x="1092" y="1201"/>
                    <a:pt x="1091" y="1200"/>
                  </a:cubicBezTo>
                  <a:cubicBezTo>
                    <a:pt x="1095" y="1196"/>
                    <a:pt x="1097" y="1195"/>
                    <a:pt x="1099" y="1197"/>
                  </a:cubicBezTo>
                  <a:close/>
                  <a:moveTo>
                    <a:pt x="1127" y="354"/>
                  </a:moveTo>
                  <a:cubicBezTo>
                    <a:pt x="1122" y="355"/>
                    <a:pt x="1121" y="348"/>
                    <a:pt x="1120" y="345"/>
                  </a:cubicBezTo>
                  <a:cubicBezTo>
                    <a:pt x="1124" y="345"/>
                    <a:pt x="1126" y="351"/>
                    <a:pt x="1127" y="354"/>
                  </a:cubicBezTo>
                  <a:close/>
                  <a:moveTo>
                    <a:pt x="1138" y="363"/>
                  </a:moveTo>
                  <a:cubicBezTo>
                    <a:pt x="1135" y="366"/>
                    <a:pt x="1127" y="356"/>
                    <a:pt x="1127" y="353"/>
                  </a:cubicBezTo>
                  <a:cubicBezTo>
                    <a:pt x="1131" y="353"/>
                    <a:pt x="1134" y="359"/>
                    <a:pt x="1138" y="363"/>
                  </a:cubicBezTo>
                  <a:close/>
                  <a:moveTo>
                    <a:pt x="907" y="1307"/>
                  </a:moveTo>
                  <a:cubicBezTo>
                    <a:pt x="913" y="1305"/>
                    <a:pt x="922" y="1301"/>
                    <a:pt x="926" y="1301"/>
                  </a:cubicBezTo>
                  <a:cubicBezTo>
                    <a:pt x="928" y="1303"/>
                    <a:pt x="919" y="1307"/>
                    <a:pt x="917" y="1307"/>
                  </a:cubicBezTo>
                  <a:cubicBezTo>
                    <a:pt x="914" y="1308"/>
                    <a:pt x="906" y="1310"/>
                    <a:pt x="907" y="1307"/>
                  </a:cubicBezTo>
                  <a:close/>
                  <a:moveTo>
                    <a:pt x="855" y="1326"/>
                  </a:moveTo>
                  <a:cubicBezTo>
                    <a:pt x="852" y="1331"/>
                    <a:pt x="846" y="1328"/>
                    <a:pt x="841" y="1329"/>
                  </a:cubicBezTo>
                  <a:cubicBezTo>
                    <a:pt x="842" y="1327"/>
                    <a:pt x="845" y="1326"/>
                    <a:pt x="847" y="1326"/>
                  </a:cubicBezTo>
                  <a:cubicBezTo>
                    <a:pt x="847" y="1326"/>
                    <a:pt x="847" y="1328"/>
                    <a:pt x="848" y="1328"/>
                  </a:cubicBezTo>
                  <a:cubicBezTo>
                    <a:pt x="851" y="1329"/>
                    <a:pt x="854" y="1323"/>
                    <a:pt x="855" y="1326"/>
                  </a:cubicBezTo>
                  <a:close/>
                  <a:moveTo>
                    <a:pt x="809" y="1336"/>
                  </a:moveTo>
                  <a:cubicBezTo>
                    <a:pt x="812" y="1336"/>
                    <a:pt x="820" y="1332"/>
                    <a:pt x="820" y="1335"/>
                  </a:cubicBezTo>
                  <a:cubicBezTo>
                    <a:pt x="818" y="1337"/>
                    <a:pt x="808" y="1340"/>
                    <a:pt x="809" y="1336"/>
                  </a:cubicBezTo>
                  <a:close/>
                  <a:moveTo>
                    <a:pt x="590" y="183"/>
                  </a:moveTo>
                  <a:cubicBezTo>
                    <a:pt x="594" y="183"/>
                    <a:pt x="597" y="182"/>
                    <a:pt x="601" y="181"/>
                  </a:cubicBezTo>
                  <a:cubicBezTo>
                    <a:pt x="601" y="183"/>
                    <a:pt x="601" y="183"/>
                    <a:pt x="601" y="183"/>
                  </a:cubicBezTo>
                  <a:cubicBezTo>
                    <a:pt x="598" y="183"/>
                    <a:pt x="594" y="184"/>
                    <a:pt x="590" y="185"/>
                  </a:cubicBezTo>
                  <a:lnTo>
                    <a:pt x="590" y="183"/>
                  </a:lnTo>
                  <a:close/>
                  <a:moveTo>
                    <a:pt x="1096" y="322"/>
                  </a:moveTo>
                  <a:cubicBezTo>
                    <a:pt x="1099" y="324"/>
                    <a:pt x="1101" y="326"/>
                    <a:pt x="1101" y="328"/>
                  </a:cubicBezTo>
                  <a:cubicBezTo>
                    <a:pt x="1100" y="330"/>
                    <a:pt x="1098" y="331"/>
                    <a:pt x="1094" y="327"/>
                  </a:cubicBezTo>
                  <a:cubicBezTo>
                    <a:pt x="1095" y="326"/>
                    <a:pt x="1097" y="328"/>
                    <a:pt x="1098" y="327"/>
                  </a:cubicBezTo>
                  <a:cubicBezTo>
                    <a:pt x="1100" y="326"/>
                    <a:pt x="1092" y="323"/>
                    <a:pt x="1096" y="322"/>
                  </a:cubicBezTo>
                  <a:close/>
                  <a:moveTo>
                    <a:pt x="1181" y="425"/>
                  </a:moveTo>
                  <a:cubicBezTo>
                    <a:pt x="1179" y="421"/>
                    <a:pt x="1177" y="416"/>
                    <a:pt x="1175" y="412"/>
                  </a:cubicBezTo>
                  <a:cubicBezTo>
                    <a:pt x="1180" y="415"/>
                    <a:pt x="1184" y="422"/>
                    <a:pt x="1181" y="425"/>
                  </a:cubicBezTo>
                  <a:close/>
                  <a:moveTo>
                    <a:pt x="905" y="1311"/>
                  </a:moveTo>
                  <a:cubicBezTo>
                    <a:pt x="901" y="1313"/>
                    <a:pt x="899" y="1312"/>
                    <a:pt x="896" y="1313"/>
                  </a:cubicBezTo>
                  <a:cubicBezTo>
                    <a:pt x="897" y="1311"/>
                    <a:pt x="901" y="1309"/>
                    <a:pt x="905" y="1308"/>
                  </a:cubicBezTo>
                  <a:cubicBezTo>
                    <a:pt x="905" y="1309"/>
                    <a:pt x="904" y="1310"/>
                    <a:pt x="905" y="1311"/>
                  </a:cubicBezTo>
                  <a:close/>
                  <a:moveTo>
                    <a:pt x="672" y="1343"/>
                  </a:moveTo>
                  <a:cubicBezTo>
                    <a:pt x="675" y="1343"/>
                    <a:pt x="682" y="1342"/>
                    <a:pt x="680" y="1345"/>
                  </a:cubicBezTo>
                  <a:cubicBezTo>
                    <a:pt x="676" y="1345"/>
                    <a:pt x="672" y="1346"/>
                    <a:pt x="672" y="1343"/>
                  </a:cubicBezTo>
                  <a:close/>
                  <a:moveTo>
                    <a:pt x="658" y="1342"/>
                  </a:moveTo>
                  <a:cubicBezTo>
                    <a:pt x="663" y="1343"/>
                    <a:pt x="666" y="1340"/>
                    <a:pt x="666" y="1344"/>
                  </a:cubicBezTo>
                  <a:cubicBezTo>
                    <a:pt x="664" y="1345"/>
                    <a:pt x="658" y="1344"/>
                    <a:pt x="658" y="1342"/>
                  </a:cubicBezTo>
                  <a:close/>
                  <a:moveTo>
                    <a:pt x="1148" y="377"/>
                  </a:moveTo>
                  <a:cubicBezTo>
                    <a:pt x="1152" y="382"/>
                    <a:pt x="1152" y="382"/>
                    <a:pt x="1152" y="382"/>
                  </a:cubicBezTo>
                  <a:cubicBezTo>
                    <a:pt x="1150" y="385"/>
                    <a:pt x="1145" y="379"/>
                    <a:pt x="1148" y="377"/>
                  </a:cubicBezTo>
                  <a:close/>
                  <a:moveTo>
                    <a:pt x="1157" y="388"/>
                  </a:moveTo>
                  <a:cubicBezTo>
                    <a:pt x="1161" y="393"/>
                    <a:pt x="1163" y="396"/>
                    <a:pt x="1161" y="399"/>
                  </a:cubicBezTo>
                  <a:cubicBezTo>
                    <a:pt x="1159" y="398"/>
                    <a:pt x="1158" y="396"/>
                    <a:pt x="1157" y="393"/>
                  </a:cubicBezTo>
                  <a:cubicBezTo>
                    <a:pt x="1156" y="391"/>
                    <a:pt x="1156" y="389"/>
                    <a:pt x="1157" y="388"/>
                  </a:cubicBezTo>
                  <a:close/>
                  <a:moveTo>
                    <a:pt x="631" y="1341"/>
                  </a:moveTo>
                  <a:cubicBezTo>
                    <a:pt x="623" y="1340"/>
                    <a:pt x="623" y="1340"/>
                    <a:pt x="623" y="1340"/>
                  </a:cubicBezTo>
                  <a:cubicBezTo>
                    <a:pt x="622" y="1336"/>
                    <a:pt x="633" y="1338"/>
                    <a:pt x="631" y="1341"/>
                  </a:cubicBezTo>
                  <a:close/>
                  <a:moveTo>
                    <a:pt x="1192" y="437"/>
                  </a:moveTo>
                  <a:cubicBezTo>
                    <a:pt x="1189" y="439"/>
                    <a:pt x="1189" y="439"/>
                    <a:pt x="1189" y="439"/>
                  </a:cubicBezTo>
                  <a:cubicBezTo>
                    <a:pt x="1188" y="436"/>
                    <a:pt x="1182" y="431"/>
                    <a:pt x="1184" y="429"/>
                  </a:cubicBezTo>
                  <a:cubicBezTo>
                    <a:pt x="1186" y="428"/>
                    <a:pt x="1189" y="433"/>
                    <a:pt x="1192" y="437"/>
                  </a:cubicBezTo>
                  <a:close/>
                  <a:moveTo>
                    <a:pt x="1199" y="458"/>
                  </a:moveTo>
                  <a:cubicBezTo>
                    <a:pt x="1195" y="454"/>
                    <a:pt x="1199" y="453"/>
                    <a:pt x="1197" y="450"/>
                  </a:cubicBezTo>
                  <a:cubicBezTo>
                    <a:pt x="1196" y="447"/>
                    <a:pt x="1192" y="446"/>
                    <a:pt x="1192" y="442"/>
                  </a:cubicBezTo>
                  <a:cubicBezTo>
                    <a:pt x="1195" y="439"/>
                    <a:pt x="1196" y="447"/>
                    <a:pt x="1198" y="450"/>
                  </a:cubicBezTo>
                  <a:cubicBezTo>
                    <a:pt x="1200" y="453"/>
                    <a:pt x="1208" y="462"/>
                    <a:pt x="1206" y="467"/>
                  </a:cubicBezTo>
                  <a:cubicBezTo>
                    <a:pt x="1207" y="469"/>
                    <a:pt x="1206" y="466"/>
                    <a:pt x="1205" y="463"/>
                  </a:cubicBezTo>
                  <a:cubicBezTo>
                    <a:pt x="1204" y="460"/>
                    <a:pt x="1201" y="457"/>
                    <a:pt x="1199" y="458"/>
                  </a:cubicBezTo>
                  <a:close/>
                  <a:moveTo>
                    <a:pt x="1251" y="962"/>
                  </a:moveTo>
                  <a:cubicBezTo>
                    <a:pt x="1249" y="960"/>
                    <a:pt x="1254" y="947"/>
                    <a:pt x="1256" y="944"/>
                  </a:cubicBezTo>
                  <a:cubicBezTo>
                    <a:pt x="1259" y="946"/>
                    <a:pt x="1253" y="959"/>
                    <a:pt x="1251" y="962"/>
                  </a:cubicBezTo>
                  <a:close/>
                  <a:moveTo>
                    <a:pt x="1137" y="1145"/>
                  </a:moveTo>
                  <a:cubicBezTo>
                    <a:pt x="1134" y="1140"/>
                    <a:pt x="1144" y="1134"/>
                    <a:pt x="1147" y="1131"/>
                  </a:cubicBezTo>
                  <a:cubicBezTo>
                    <a:pt x="1150" y="1127"/>
                    <a:pt x="1154" y="1122"/>
                    <a:pt x="1158" y="1116"/>
                  </a:cubicBezTo>
                  <a:cubicBezTo>
                    <a:pt x="1160" y="1113"/>
                    <a:pt x="1163" y="1111"/>
                    <a:pt x="1165" y="1108"/>
                  </a:cubicBezTo>
                  <a:cubicBezTo>
                    <a:pt x="1167" y="1105"/>
                    <a:pt x="1169" y="1102"/>
                    <a:pt x="1171" y="1099"/>
                  </a:cubicBezTo>
                  <a:cubicBezTo>
                    <a:pt x="1172" y="1097"/>
                    <a:pt x="1176" y="1094"/>
                    <a:pt x="1178" y="1091"/>
                  </a:cubicBezTo>
                  <a:cubicBezTo>
                    <a:pt x="1179" y="1089"/>
                    <a:pt x="1179" y="1088"/>
                    <a:pt x="1180" y="1086"/>
                  </a:cubicBezTo>
                  <a:cubicBezTo>
                    <a:pt x="1180" y="1085"/>
                    <a:pt x="1181" y="1083"/>
                    <a:pt x="1181" y="1082"/>
                  </a:cubicBezTo>
                  <a:cubicBezTo>
                    <a:pt x="1183" y="1080"/>
                    <a:pt x="1186" y="1078"/>
                    <a:pt x="1188" y="1075"/>
                  </a:cubicBezTo>
                  <a:cubicBezTo>
                    <a:pt x="1192" y="1070"/>
                    <a:pt x="1197" y="1064"/>
                    <a:pt x="1200" y="1057"/>
                  </a:cubicBezTo>
                  <a:cubicBezTo>
                    <a:pt x="1204" y="1050"/>
                    <a:pt x="1208" y="1043"/>
                    <a:pt x="1211" y="1037"/>
                  </a:cubicBezTo>
                  <a:cubicBezTo>
                    <a:pt x="1214" y="1031"/>
                    <a:pt x="1218" y="1026"/>
                    <a:pt x="1221" y="1021"/>
                  </a:cubicBezTo>
                  <a:cubicBezTo>
                    <a:pt x="1224" y="1016"/>
                    <a:pt x="1225" y="1009"/>
                    <a:pt x="1227" y="1005"/>
                  </a:cubicBezTo>
                  <a:cubicBezTo>
                    <a:pt x="1229" y="1001"/>
                    <a:pt x="1232" y="999"/>
                    <a:pt x="1234" y="996"/>
                  </a:cubicBezTo>
                  <a:cubicBezTo>
                    <a:pt x="1236" y="992"/>
                    <a:pt x="1238" y="987"/>
                    <a:pt x="1239" y="983"/>
                  </a:cubicBezTo>
                  <a:cubicBezTo>
                    <a:pt x="1241" y="978"/>
                    <a:pt x="1243" y="974"/>
                    <a:pt x="1245" y="970"/>
                  </a:cubicBezTo>
                  <a:cubicBezTo>
                    <a:pt x="1248" y="971"/>
                    <a:pt x="1248" y="971"/>
                    <a:pt x="1248" y="971"/>
                  </a:cubicBezTo>
                  <a:cubicBezTo>
                    <a:pt x="1248" y="977"/>
                    <a:pt x="1245" y="977"/>
                    <a:pt x="1243" y="981"/>
                  </a:cubicBezTo>
                  <a:cubicBezTo>
                    <a:pt x="1238" y="991"/>
                    <a:pt x="1235" y="1000"/>
                    <a:pt x="1230" y="1009"/>
                  </a:cubicBezTo>
                  <a:cubicBezTo>
                    <a:pt x="1227" y="1017"/>
                    <a:pt x="1223" y="1024"/>
                    <a:pt x="1219" y="1032"/>
                  </a:cubicBezTo>
                  <a:cubicBezTo>
                    <a:pt x="1217" y="1035"/>
                    <a:pt x="1215" y="1038"/>
                    <a:pt x="1213" y="1042"/>
                  </a:cubicBezTo>
                  <a:cubicBezTo>
                    <a:pt x="1211" y="1045"/>
                    <a:pt x="1209" y="1048"/>
                    <a:pt x="1207" y="1051"/>
                  </a:cubicBezTo>
                  <a:cubicBezTo>
                    <a:pt x="1205" y="1054"/>
                    <a:pt x="1205" y="1056"/>
                    <a:pt x="1203" y="1059"/>
                  </a:cubicBezTo>
                  <a:cubicBezTo>
                    <a:pt x="1202" y="1061"/>
                    <a:pt x="1201" y="1063"/>
                    <a:pt x="1199" y="1065"/>
                  </a:cubicBezTo>
                  <a:cubicBezTo>
                    <a:pt x="1197" y="1067"/>
                    <a:pt x="1196" y="1068"/>
                    <a:pt x="1194" y="1070"/>
                  </a:cubicBezTo>
                  <a:cubicBezTo>
                    <a:pt x="1193" y="1073"/>
                    <a:pt x="1192" y="1076"/>
                    <a:pt x="1190" y="1079"/>
                  </a:cubicBezTo>
                  <a:cubicBezTo>
                    <a:pt x="1189" y="1081"/>
                    <a:pt x="1186" y="1083"/>
                    <a:pt x="1185" y="1085"/>
                  </a:cubicBezTo>
                  <a:cubicBezTo>
                    <a:pt x="1183" y="1088"/>
                    <a:pt x="1182" y="1092"/>
                    <a:pt x="1180" y="1095"/>
                  </a:cubicBezTo>
                  <a:cubicBezTo>
                    <a:pt x="1179" y="1097"/>
                    <a:pt x="1178" y="1097"/>
                    <a:pt x="1176" y="1099"/>
                  </a:cubicBezTo>
                  <a:cubicBezTo>
                    <a:pt x="1174" y="1101"/>
                    <a:pt x="1175" y="1102"/>
                    <a:pt x="1174" y="1104"/>
                  </a:cubicBezTo>
                  <a:cubicBezTo>
                    <a:pt x="1171" y="1107"/>
                    <a:pt x="1167" y="1110"/>
                    <a:pt x="1164" y="1114"/>
                  </a:cubicBezTo>
                  <a:cubicBezTo>
                    <a:pt x="1160" y="1118"/>
                    <a:pt x="1156" y="1124"/>
                    <a:pt x="1152" y="1129"/>
                  </a:cubicBezTo>
                  <a:cubicBezTo>
                    <a:pt x="1150" y="1132"/>
                    <a:pt x="1148" y="1135"/>
                    <a:pt x="1145" y="1137"/>
                  </a:cubicBezTo>
                  <a:cubicBezTo>
                    <a:pt x="1143" y="1140"/>
                    <a:pt x="1140" y="1142"/>
                    <a:pt x="1137" y="1145"/>
                  </a:cubicBezTo>
                  <a:close/>
                  <a:moveTo>
                    <a:pt x="841" y="1327"/>
                  </a:moveTo>
                  <a:cubicBezTo>
                    <a:pt x="840" y="1329"/>
                    <a:pt x="830" y="1330"/>
                    <a:pt x="831" y="1327"/>
                  </a:cubicBezTo>
                  <a:cubicBezTo>
                    <a:pt x="836" y="1325"/>
                    <a:pt x="838" y="1326"/>
                    <a:pt x="841" y="1327"/>
                  </a:cubicBezTo>
                  <a:close/>
                  <a:moveTo>
                    <a:pt x="797" y="1335"/>
                  </a:moveTo>
                  <a:cubicBezTo>
                    <a:pt x="797" y="1332"/>
                    <a:pt x="797" y="1332"/>
                    <a:pt x="797" y="1332"/>
                  </a:cubicBezTo>
                  <a:cubicBezTo>
                    <a:pt x="804" y="1332"/>
                    <a:pt x="811" y="1328"/>
                    <a:pt x="813" y="1332"/>
                  </a:cubicBezTo>
                  <a:cubicBezTo>
                    <a:pt x="807" y="1333"/>
                    <a:pt x="801" y="1333"/>
                    <a:pt x="797" y="1335"/>
                  </a:cubicBezTo>
                  <a:close/>
                  <a:moveTo>
                    <a:pt x="1232" y="520"/>
                  </a:moveTo>
                  <a:cubicBezTo>
                    <a:pt x="1230" y="516"/>
                    <a:pt x="1232" y="516"/>
                    <a:pt x="1230" y="513"/>
                  </a:cubicBezTo>
                  <a:cubicBezTo>
                    <a:pt x="1232" y="512"/>
                    <a:pt x="1236" y="520"/>
                    <a:pt x="1232" y="520"/>
                  </a:cubicBezTo>
                  <a:close/>
                  <a:moveTo>
                    <a:pt x="699" y="1337"/>
                  </a:moveTo>
                  <a:cubicBezTo>
                    <a:pt x="704" y="1337"/>
                    <a:pt x="706" y="1335"/>
                    <a:pt x="710" y="1337"/>
                  </a:cubicBezTo>
                  <a:cubicBezTo>
                    <a:pt x="702" y="1340"/>
                    <a:pt x="713" y="1336"/>
                    <a:pt x="713" y="1341"/>
                  </a:cubicBezTo>
                  <a:cubicBezTo>
                    <a:pt x="708" y="1343"/>
                    <a:pt x="699" y="1340"/>
                    <a:pt x="699" y="1337"/>
                  </a:cubicBezTo>
                  <a:close/>
                  <a:moveTo>
                    <a:pt x="524" y="1312"/>
                  </a:moveTo>
                  <a:cubicBezTo>
                    <a:pt x="529" y="1309"/>
                    <a:pt x="539" y="1318"/>
                    <a:pt x="545" y="1317"/>
                  </a:cubicBezTo>
                  <a:cubicBezTo>
                    <a:pt x="545" y="1318"/>
                    <a:pt x="547" y="1318"/>
                    <a:pt x="548" y="1319"/>
                  </a:cubicBezTo>
                  <a:cubicBezTo>
                    <a:pt x="544" y="1321"/>
                    <a:pt x="528" y="1315"/>
                    <a:pt x="524" y="1312"/>
                  </a:cubicBezTo>
                  <a:close/>
                  <a:moveTo>
                    <a:pt x="457" y="1282"/>
                  </a:moveTo>
                  <a:cubicBezTo>
                    <a:pt x="460" y="1281"/>
                    <a:pt x="465" y="1286"/>
                    <a:pt x="466" y="1287"/>
                  </a:cubicBezTo>
                  <a:cubicBezTo>
                    <a:pt x="463" y="1290"/>
                    <a:pt x="457" y="1284"/>
                    <a:pt x="457" y="1282"/>
                  </a:cubicBezTo>
                  <a:close/>
                  <a:moveTo>
                    <a:pt x="478" y="1292"/>
                  </a:moveTo>
                  <a:cubicBezTo>
                    <a:pt x="477" y="1294"/>
                    <a:pt x="471" y="1290"/>
                    <a:pt x="469" y="1289"/>
                  </a:cubicBezTo>
                  <a:cubicBezTo>
                    <a:pt x="469" y="1288"/>
                    <a:pt x="471" y="1289"/>
                    <a:pt x="473" y="1289"/>
                  </a:cubicBezTo>
                  <a:cubicBezTo>
                    <a:pt x="475" y="1290"/>
                    <a:pt x="477" y="1291"/>
                    <a:pt x="478" y="1292"/>
                  </a:cubicBezTo>
                  <a:close/>
                  <a:moveTo>
                    <a:pt x="431" y="1270"/>
                  </a:moveTo>
                  <a:cubicBezTo>
                    <a:pt x="432" y="1273"/>
                    <a:pt x="427" y="1267"/>
                    <a:pt x="424" y="1265"/>
                  </a:cubicBezTo>
                  <a:cubicBezTo>
                    <a:pt x="420" y="1262"/>
                    <a:pt x="416" y="1261"/>
                    <a:pt x="413" y="1259"/>
                  </a:cubicBezTo>
                  <a:cubicBezTo>
                    <a:pt x="416" y="1258"/>
                    <a:pt x="419" y="1259"/>
                    <a:pt x="423" y="1262"/>
                  </a:cubicBezTo>
                  <a:cubicBezTo>
                    <a:pt x="426" y="1265"/>
                    <a:pt x="429" y="1268"/>
                    <a:pt x="431" y="1270"/>
                  </a:cubicBezTo>
                  <a:close/>
                  <a:moveTo>
                    <a:pt x="400" y="1249"/>
                  </a:moveTo>
                  <a:cubicBezTo>
                    <a:pt x="405" y="1252"/>
                    <a:pt x="412" y="1253"/>
                    <a:pt x="410" y="1257"/>
                  </a:cubicBezTo>
                  <a:cubicBezTo>
                    <a:pt x="406" y="1255"/>
                    <a:pt x="399" y="1253"/>
                    <a:pt x="400" y="1249"/>
                  </a:cubicBezTo>
                  <a:close/>
                  <a:moveTo>
                    <a:pt x="312" y="1185"/>
                  </a:moveTo>
                  <a:cubicBezTo>
                    <a:pt x="311" y="1182"/>
                    <a:pt x="309" y="1177"/>
                    <a:pt x="303" y="1175"/>
                  </a:cubicBezTo>
                  <a:cubicBezTo>
                    <a:pt x="305" y="1171"/>
                    <a:pt x="309" y="1175"/>
                    <a:pt x="312" y="1179"/>
                  </a:cubicBezTo>
                  <a:cubicBezTo>
                    <a:pt x="315" y="1183"/>
                    <a:pt x="317" y="1187"/>
                    <a:pt x="312" y="1185"/>
                  </a:cubicBezTo>
                  <a:close/>
                  <a:moveTo>
                    <a:pt x="1176" y="427"/>
                  </a:moveTo>
                  <a:cubicBezTo>
                    <a:pt x="1175" y="428"/>
                    <a:pt x="1167" y="422"/>
                    <a:pt x="1170" y="420"/>
                  </a:cubicBezTo>
                  <a:cubicBezTo>
                    <a:pt x="1172" y="421"/>
                    <a:pt x="1174" y="424"/>
                    <a:pt x="1176" y="427"/>
                  </a:cubicBezTo>
                  <a:close/>
                  <a:moveTo>
                    <a:pt x="1178" y="431"/>
                  </a:moveTo>
                  <a:cubicBezTo>
                    <a:pt x="1180" y="431"/>
                    <a:pt x="1185" y="440"/>
                    <a:pt x="1183" y="441"/>
                  </a:cubicBezTo>
                  <a:cubicBezTo>
                    <a:pt x="1178" y="436"/>
                    <a:pt x="1181" y="435"/>
                    <a:pt x="1178" y="431"/>
                  </a:cubicBezTo>
                  <a:close/>
                  <a:moveTo>
                    <a:pt x="330" y="1193"/>
                  </a:moveTo>
                  <a:cubicBezTo>
                    <a:pt x="331" y="1195"/>
                    <a:pt x="334" y="1197"/>
                    <a:pt x="336" y="1199"/>
                  </a:cubicBezTo>
                  <a:cubicBezTo>
                    <a:pt x="338" y="1201"/>
                    <a:pt x="339" y="1203"/>
                    <a:pt x="337" y="1204"/>
                  </a:cubicBezTo>
                  <a:cubicBezTo>
                    <a:pt x="333" y="1200"/>
                    <a:pt x="330" y="1201"/>
                    <a:pt x="331" y="1197"/>
                  </a:cubicBezTo>
                  <a:cubicBezTo>
                    <a:pt x="331" y="1196"/>
                    <a:pt x="328" y="1194"/>
                    <a:pt x="330" y="1193"/>
                  </a:cubicBezTo>
                  <a:close/>
                  <a:moveTo>
                    <a:pt x="260" y="1126"/>
                  </a:moveTo>
                  <a:cubicBezTo>
                    <a:pt x="262" y="1124"/>
                    <a:pt x="269" y="1132"/>
                    <a:pt x="266" y="1133"/>
                  </a:cubicBezTo>
                  <a:cubicBezTo>
                    <a:pt x="262" y="1130"/>
                    <a:pt x="261" y="1129"/>
                    <a:pt x="260" y="1126"/>
                  </a:cubicBezTo>
                  <a:close/>
                  <a:moveTo>
                    <a:pt x="1206" y="476"/>
                  </a:moveTo>
                  <a:cubicBezTo>
                    <a:pt x="1209" y="480"/>
                    <a:pt x="1210" y="484"/>
                    <a:pt x="1211" y="487"/>
                  </a:cubicBezTo>
                  <a:cubicBezTo>
                    <a:pt x="1209" y="486"/>
                    <a:pt x="1202" y="477"/>
                    <a:pt x="1206" y="476"/>
                  </a:cubicBezTo>
                  <a:close/>
                  <a:moveTo>
                    <a:pt x="656" y="1334"/>
                  </a:moveTo>
                  <a:cubicBezTo>
                    <a:pt x="652" y="1333"/>
                    <a:pt x="645" y="1334"/>
                    <a:pt x="647" y="1331"/>
                  </a:cubicBezTo>
                  <a:cubicBezTo>
                    <a:pt x="650" y="1332"/>
                    <a:pt x="657" y="1331"/>
                    <a:pt x="656" y="1334"/>
                  </a:cubicBezTo>
                  <a:close/>
                  <a:moveTo>
                    <a:pt x="536" y="1311"/>
                  </a:moveTo>
                  <a:cubicBezTo>
                    <a:pt x="524" y="1306"/>
                    <a:pt x="519" y="1304"/>
                    <a:pt x="509" y="1299"/>
                  </a:cubicBezTo>
                  <a:cubicBezTo>
                    <a:pt x="512" y="1296"/>
                    <a:pt x="516" y="1301"/>
                    <a:pt x="519" y="1302"/>
                  </a:cubicBezTo>
                  <a:cubicBezTo>
                    <a:pt x="524" y="1303"/>
                    <a:pt x="529" y="1301"/>
                    <a:pt x="536" y="1304"/>
                  </a:cubicBezTo>
                  <a:cubicBezTo>
                    <a:pt x="537" y="1307"/>
                    <a:pt x="535" y="1307"/>
                    <a:pt x="536" y="1311"/>
                  </a:cubicBezTo>
                  <a:close/>
                  <a:moveTo>
                    <a:pt x="344" y="1208"/>
                  </a:moveTo>
                  <a:cubicBezTo>
                    <a:pt x="345" y="1204"/>
                    <a:pt x="349" y="1211"/>
                    <a:pt x="352" y="1213"/>
                  </a:cubicBezTo>
                  <a:cubicBezTo>
                    <a:pt x="354" y="1215"/>
                    <a:pt x="355" y="1215"/>
                    <a:pt x="357" y="1217"/>
                  </a:cubicBezTo>
                  <a:cubicBezTo>
                    <a:pt x="359" y="1218"/>
                    <a:pt x="361" y="1219"/>
                    <a:pt x="362" y="1221"/>
                  </a:cubicBezTo>
                  <a:cubicBezTo>
                    <a:pt x="356" y="1221"/>
                    <a:pt x="347" y="1210"/>
                    <a:pt x="344" y="1208"/>
                  </a:cubicBezTo>
                  <a:close/>
                  <a:moveTo>
                    <a:pt x="244" y="1105"/>
                  </a:moveTo>
                  <a:cubicBezTo>
                    <a:pt x="246" y="1103"/>
                    <a:pt x="253" y="1112"/>
                    <a:pt x="252" y="1114"/>
                  </a:cubicBezTo>
                  <a:cubicBezTo>
                    <a:pt x="250" y="1117"/>
                    <a:pt x="244" y="1107"/>
                    <a:pt x="244" y="1105"/>
                  </a:cubicBezTo>
                  <a:close/>
                  <a:moveTo>
                    <a:pt x="231" y="1084"/>
                  </a:moveTo>
                  <a:cubicBezTo>
                    <a:pt x="234" y="1088"/>
                    <a:pt x="238" y="1093"/>
                    <a:pt x="238" y="1096"/>
                  </a:cubicBezTo>
                  <a:cubicBezTo>
                    <a:pt x="236" y="1097"/>
                    <a:pt x="227" y="1085"/>
                    <a:pt x="231" y="1084"/>
                  </a:cubicBezTo>
                  <a:close/>
                  <a:moveTo>
                    <a:pt x="1267" y="689"/>
                  </a:moveTo>
                  <a:cubicBezTo>
                    <a:pt x="1266" y="688"/>
                    <a:pt x="1265" y="688"/>
                    <a:pt x="1264" y="690"/>
                  </a:cubicBezTo>
                  <a:cubicBezTo>
                    <a:pt x="1264" y="696"/>
                    <a:pt x="1265" y="698"/>
                    <a:pt x="1265" y="703"/>
                  </a:cubicBezTo>
                  <a:cubicBezTo>
                    <a:pt x="1265" y="706"/>
                    <a:pt x="1264" y="707"/>
                    <a:pt x="1264" y="710"/>
                  </a:cubicBezTo>
                  <a:cubicBezTo>
                    <a:pt x="1264" y="711"/>
                    <a:pt x="1265" y="713"/>
                    <a:pt x="1265" y="715"/>
                  </a:cubicBezTo>
                  <a:cubicBezTo>
                    <a:pt x="1265" y="716"/>
                    <a:pt x="1265" y="718"/>
                    <a:pt x="1265" y="720"/>
                  </a:cubicBezTo>
                  <a:cubicBezTo>
                    <a:pt x="1266" y="724"/>
                    <a:pt x="1266" y="728"/>
                    <a:pt x="1266" y="732"/>
                  </a:cubicBezTo>
                  <a:cubicBezTo>
                    <a:pt x="1266" y="738"/>
                    <a:pt x="1269" y="732"/>
                    <a:pt x="1269" y="735"/>
                  </a:cubicBezTo>
                  <a:cubicBezTo>
                    <a:pt x="1270" y="738"/>
                    <a:pt x="1268" y="738"/>
                    <a:pt x="1267" y="738"/>
                  </a:cubicBezTo>
                  <a:cubicBezTo>
                    <a:pt x="1267" y="741"/>
                    <a:pt x="1269" y="740"/>
                    <a:pt x="1269" y="743"/>
                  </a:cubicBezTo>
                  <a:cubicBezTo>
                    <a:pt x="1269" y="745"/>
                    <a:pt x="1268" y="745"/>
                    <a:pt x="1268" y="747"/>
                  </a:cubicBezTo>
                  <a:cubicBezTo>
                    <a:pt x="1268" y="752"/>
                    <a:pt x="1269" y="753"/>
                    <a:pt x="1268" y="758"/>
                  </a:cubicBezTo>
                  <a:cubicBezTo>
                    <a:pt x="1268" y="760"/>
                    <a:pt x="1267" y="761"/>
                    <a:pt x="1266" y="762"/>
                  </a:cubicBezTo>
                  <a:cubicBezTo>
                    <a:pt x="1266" y="763"/>
                    <a:pt x="1265" y="768"/>
                    <a:pt x="1265" y="772"/>
                  </a:cubicBezTo>
                  <a:cubicBezTo>
                    <a:pt x="1264" y="777"/>
                    <a:pt x="1263" y="782"/>
                    <a:pt x="1263" y="785"/>
                  </a:cubicBezTo>
                  <a:cubicBezTo>
                    <a:pt x="1264" y="791"/>
                    <a:pt x="1265" y="791"/>
                    <a:pt x="1266" y="797"/>
                  </a:cubicBezTo>
                  <a:cubicBezTo>
                    <a:pt x="1264" y="798"/>
                    <a:pt x="1265" y="802"/>
                    <a:pt x="1264" y="805"/>
                  </a:cubicBezTo>
                  <a:cubicBezTo>
                    <a:pt x="1264" y="805"/>
                    <a:pt x="1262" y="804"/>
                    <a:pt x="1262" y="805"/>
                  </a:cubicBezTo>
                  <a:cubicBezTo>
                    <a:pt x="1261" y="807"/>
                    <a:pt x="1262" y="811"/>
                    <a:pt x="1260" y="813"/>
                  </a:cubicBezTo>
                  <a:cubicBezTo>
                    <a:pt x="1260" y="814"/>
                    <a:pt x="1259" y="814"/>
                    <a:pt x="1259" y="815"/>
                  </a:cubicBezTo>
                  <a:cubicBezTo>
                    <a:pt x="1257" y="819"/>
                    <a:pt x="1256" y="824"/>
                    <a:pt x="1256" y="831"/>
                  </a:cubicBezTo>
                  <a:cubicBezTo>
                    <a:pt x="1256" y="834"/>
                    <a:pt x="1257" y="835"/>
                    <a:pt x="1257" y="839"/>
                  </a:cubicBezTo>
                  <a:cubicBezTo>
                    <a:pt x="1255" y="838"/>
                    <a:pt x="1254" y="840"/>
                    <a:pt x="1252" y="843"/>
                  </a:cubicBezTo>
                  <a:cubicBezTo>
                    <a:pt x="1251" y="846"/>
                    <a:pt x="1253" y="849"/>
                    <a:pt x="1252" y="853"/>
                  </a:cubicBezTo>
                  <a:cubicBezTo>
                    <a:pt x="1251" y="857"/>
                    <a:pt x="1248" y="859"/>
                    <a:pt x="1246" y="863"/>
                  </a:cubicBezTo>
                  <a:cubicBezTo>
                    <a:pt x="1245" y="866"/>
                    <a:pt x="1245" y="871"/>
                    <a:pt x="1244" y="876"/>
                  </a:cubicBezTo>
                  <a:cubicBezTo>
                    <a:pt x="1243" y="879"/>
                    <a:pt x="1241" y="881"/>
                    <a:pt x="1240" y="884"/>
                  </a:cubicBezTo>
                  <a:cubicBezTo>
                    <a:pt x="1239" y="888"/>
                    <a:pt x="1238" y="893"/>
                    <a:pt x="1237" y="896"/>
                  </a:cubicBezTo>
                  <a:cubicBezTo>
                    <a:pt x="1237" y="897"/>
                    <a:pt x="1234" y="900"/>
                    <a:pt x="1234" y="901"/>
                  </a:cubicBezTo>
                  <a:cubicBezTo>
                    <a:pt x="1234" y="901"/>
                    <a:pt x="1235" y="913"/>
                    <a:pt x="1231" y="914"/>
                  </a:cubicBezTo>
                  <a:cubicBezTo>
                    <a:pt x="1228" y="914"/>
                    <a:pt x="1230" y="915"/>
                    <a:pt x="1229" y="919"/>
                  </a:cubicBezTo>
                  <a:cubicBezTo>
                    <a:pt x="1228" y="921"/>
                    <a:pt x="1224" y="925"/>
                    <a:pt x="1228" y="927"/>
                  </a:cubicBezTo>
                  <a:cubicBezTo>
                    <a:pt x="1226" y="931"/>
                    <a:pt x="1224" y="928"/>
                    <a:pt x="1222" y="931"/>
                  </a:cubicBezTo>
                  <a:cubicBezTo>
                    <a:pt x="1221" y="933"/>
                    <a:pt x="1222" y="935"/>
                    <a:pt x="1221" y="938"/>
                  </a:cubicBezTo>
                  <a:cubicBezTo>
                    <a:pt x="1220" y="939"/>
                    <a:pt x="1218" y="939"/>
                    <a:pt x="1218" y="942"/>
                  </a:cubicBezTo>
                  <a:cubicBezTo>
                    <a:pt x="1217" y="947"/>
                    <a:pt x="1219" y="943"/>
                    <a:pt x="1220" y="946"/>
                  </a:cubicBezTo>
                  <a:cubicBezTo>
                    <a:pt x="1218" y="949"/>
                    <a:pt x="1217" y="949"/>
                    <a:pt x="1216" y="952"/>
                  </a:cubicBezTo>
                  <a:cubicBezTo>
                    <a:pt x="1215" y="955"/>
                    <a:pt x="1216" y="962"/>
                    <a:pt x="1213" y="962"/>
                  </a:cubicBezTo>
                  <a:cubicBezTo>
                    <a:pt x="1208" y="962"/>
                    <a:pt x="1213" y="963"/>
                    <a:pt x="1210" y="967"/>
                  </a:cubicBezTo>
                  <a:cubicBezTo>
                    <a:pt x="1209" y="969"/>
                    <a:pt x="1205" y="970"/>
                    <a:pt x="1203" y="972"/>
                  </a:cubicBezTo>
                  <a:cubicBezTo>
                    <a:pt x="1203" y="975"/>
                    <a:pt x="1202" y="979"/>
                    <a:pt x="1199" y="984"/>
                  </a:cubicBezTo>
                  <a:cubicBezTo>
                    <a:pt x="1197" y="988"/>
                    <a:pt x="1194" y="992"/>
                    <a:pt x="1192" y="993"/>
                  </a:cubicBezTo>
                  <a:cubicBezTo>
                    <a:pt x="1191" y="995"/>
                    <a:pt x="1190" y="997"/>
                    <a:pt x="1189" y="999"/>
                  </a:cubicBezTo>
                  <a:cubicBezTo>
                    <a:pt x="1188" y="1001"/>
                    <a:pt x="1188" y="1002"/>
                    <a:pt x="1189" y="1003"/>
                  </a:cubicBezTo>
                  <a:cubicBezTo>
                    <a:pt x="1186" y="1006"/>
                    <a:pt x="1188" y="1000"/>
                    <a:pt x="1185" y="1003"/>
                  </a:cubicBezTo>
                  <a:cubicBezTo>
                    <a:pt x="1182" y="1009"/>
                    <a:pt x="1182" y="1013"/>
                    <a:pt x="1176" y="1021"/>
                  </a:cubicBezTo>
                  <a:cubicBezTo>
                    <a:pt x="1172" y="1026"/>
                    <a:pt x="1164" y="1029"/>
                    <a:pt x="1167" y="1036"/>
                  </a:cubicBezTo>
                  <a:cubicBezTo>
                    <a:pt x="1163" y="1036"/>
                    <a:pt x="1163" y="1042"/>
                    <a:pt x="1159" y="1045"/>
                  </a:cubicBezTo>
                  <a:cubicBezTo>
                    <a:pt x="1159" y="1045"/>
                    <a:pt x="1155" y="1047"/>
                    <a:pt x="1154" y="1048"/>
                  </a:cubicBezTo>
                  <a:cubicBezTo>
                    <a:pt x="1153" y="1049"/>
                    <a:pt x="1152" y="1052"/>
                    <a:pt x="1151" y="1053"/>
                  </a:cubicBezTo>
                  <a:cubicBezTo>
                    <a:pt x="1150" y="1054"/>
                    <a:pt x="1148" y="1056"/>
                    <a:pt x="1146" y="1058"/>
                  </a:cubicBezTo>
                  <a:cubicBezTo>
                    <a:pt x="1145" y="1059"/>
                    <a:pt x="1144" y="1060"/>
                    <a:pt x="1143" y="1061"/>
                  </a:cubicBezTo>
                  <a:cubicBezTo>
                    <a:pt x="1142" y="1062"/>
                    <a:pt x="1141" y="1063"/>
                    <a:pt x="1140" y="1065"/>
                  </a:cubicBezTo>
                  <a:cubicBezTo>
                    <a:pt x="1138" y="1067"/>
                    <a:pt x="1138" y="1070"/>
                    <a:pt x="1136" y="1073"/>
                  </a:cubicBezTo>
                  <a:cubicBezTo>
                    <a:pt x="1134" y="1075"/>
                    <a:pt x="1133" y="1074"/>
                    <a:pt x="1132" y="1076"/>
                  </a:cubicBezTo>
                  <a:cubicBezTo>
                    <a:pt x="1131" y="1077"/>
                    <a:pt x="1130" y="1081"/>
                    <a:pt x="1128" y="1079"/>
                  </a:cubicBezTo>
                  <a:cubicBezTo>
                    <a:pt x="1125" y="1081"/>
                    <a:pt x="1126" y="1083"/>
                    <a:pt x="1124" y="1085"/>
                  </a:cubicBezTo>
                  <a:cubicBezTo>
                    <a:pt x="1122" y="1087"/>
                    <a:pt x="1121" y="1086"/>
                    <a:pt x="1119" y="1088"/>
                  </a:cubicBezTo>
                  <a:cubicBezTo>
                    <a:pt x="1116" y="1092"/>
                    <a:pt x="1115" y="1094"/>
                    <a:pt x="1112" y="1097"/>
                  </a:cubicBezTo>
                  <a:cubicBezTo>
                    <a:pt x="1111" y="1097"/>
                    <a:pt x="1111" y="1099"/>
                    <a:pt x="1110" y="1099"/>
                  </a:cubicBezTo>
                  <a:cubicBezTo>
                    <a:pt x="1110" y="1099"/>
                    <a:pt x="1109" y="1098"/>
                    <a:pt x="1109" y="1098"/>
                  </a:cubicBezTo>
                  <a:cubicBezTo>
                    <a:pt x="1106" y="1100"/>
                    <a:pt x="1102" y="1105"/>
                    <a:pt x="1101" y="1106"/>
                  </a:cubicBezTo>
                  <a:cubicBezTo>
                    <a:pt x="1099" y="1108"/>
                    <a:pt x="1098" y="1112"/>
                    <a:pt x="1096" y="1114"/>
                  </a:cubicBezTo>
                  <a:cubicBezTo>
                    <a:pt x="1094" y="1116"/>
                    <a:pt x="1092" y="1115"/>
                    <a:pt x="1090" y="1117"/>
                  </a:cubicBezTo>
                  <a:cubicBezTo>
                    <a:pt x="1087" y="1119"/>
                    <a:pt x="1088" y="1121"/>
                    <a:pt x="1086" y="1122"/>
                  </a:cubicBezTo>
                  <a:cubicBezTo>
                    <a:pt x="1084" y="1124"/>
                    <a:pt x="1082" y="1125"/>
                    <a:pt x="1080" y="1126"/>
                  </a:cubicBezTo>
                  <a:cubicBezTo>
                    <a:pt x="1079" y="1127"/>
                    <a:pt x="1077" y="1129"/>
                    <a:pt x="1076" y="1131"/>
                  </a:cubicBezTo>
                  <a:cubicBezTo>
                    <a:pt x="1074" y="1133"/>
                    <a:pt x="1072" y="1135"/>
                    <a:pt x="1069" y="1137"/>
                  </a:cubicBezTo>
                  <a:cubicBezTo>
                    <a:pt x="1067" y="1138"/>
                    <a:pt x="1066" y="1138"/>
                    <a:pt x="1064" y="1140"/>
                  </a:cubicBezTo>
                  <a:cubicBezTo>
                    <a:pt x="1062" y="1141"/>
                    <a:pt x="1060" y="1144"/>
                    <a:pt x="1058" y="1145"/>
                  </a:cubicBezTo>
                  <a:cubicBezTo>
                    <a:pt x="1057" y="1146"/>
                    <a:pt x="1055" y="1146"/>
                    <a:pt x="1054" y="1147"/>
                  </a:cubicBezTo>
                  <a:cubicBezTo>
                    <a:pt x="1051" y="1149"/>
                    <a:pt x="1047" y="1152"/>
                    <a:pt x="1044" y="1154"/>
                  </a:cubicBezTo>
                  <a:cubicBezTo>
                    <a:pt x="1043" y="1155"/>
                    <a:pt x="1043" y="1156"/>
                    <a:pt x="1042" y="1157"/>
                  </a:cubicBezTo>
                  <a:cubicBezTo>
                    <a:pt x="1040" y="1158"/>
                    <a:pt x="1038" y="1158"/>
                    <a:pt x="1036" y="1159"/>
                  </a:cubicBezTo>
                  <a:cubicBezTo>
                    <a:pt x="1034" y="1161"/>
                    <a:pt x="1032" y="1163"/>
                    <a:pt x="1029" y="1165"/>
                  </a:cubicBezTo>
                  <a:cubicBezTo>
                    <a:pt x="1027" y="1166"/>
                    <a:pt x="1024" y="1168"/>
                    <a:pt x="1022" y="1170"/>
                  </a:cubicBezTo>
                  <a:cubicBezTo>
                    <a:pt x="1019" y="1172"/>
                    <a:pt x="1015" y="1173"/>
                    <a:pt x="1013" y="1175"/>
                  </a:cubicBezTo>
                  <a:cubicBezTo>
                    <a:pt x="1010" y="1177"/>
                    <a:pt x="1007" y="1179"/>
                    <a:pt x="1004" y="1181"/>
                  </a:cubicBezTo>
                  <a:cubicBezTo>
                    <a:pt x="1002" y="1182"/>
                    <a:pt x="999" y="1182"/>
                    <a:pt x="997" y="1184"/>
                  </a:cubicBezTo>
                  <a:cubicBezTo>
                    <a:pt x="995" y="1185"/>
                    <a:pt x="991" y="1189"/>
                    <a:pt x="987" y="1191"/>
                  </a:cubicBezTo>
                  <a:cubicBezTo>
                    <a:pt x="986" y="1191"/>
                    <a:pt x="983" y="1192"/>
                    <a:pt x="981" y="1192"/>
                  </a:cubicBezTo>
                  <a:cubicBezTo>
                    <a:pt x="973" y="1197"/>
                    <a:pt x="965" y="1204"/>
                    <a:pt x="956" y="1203"/>
                  </a:cubicBezTo>
                  <a:cubicBezTo>
                    <a:pt x="958" y="1201"/>
                    <a:pt x="960" y="1200"/>
                    <a:pt x="964" y="1198"/>
                  </a:cubicBezTo>
                  <a:cubicBezTo>
                    <a:pt x="967" y="1197"/>
                    <a:pt x="970" y="1196"/>
                    <a:pt x="973" y="1194"/>
                  </a:cubicBezTo>
                  <a:cubicBezTo>
                    <a:pt x="975" y="1193"/>
                    <a:pt x="978" y="1191"/>
                    <a:pt x="980" y="1190"/>
                  </a:cubicBezTo>
                  <a:cubicBezTo>
                    <a:pt x="982" y="1189"/>
                    <a:pt x="983" y="1190"/>
                    <a:pt x="984" y="1189"/>
                  </a:cubicBezTo>
                  <a:cubicBezTo>
                    <a:pt x="986" y="1189"/>
                    <a:pt x="986" y="1188"/>
                    <a:pt x="986" y="1187"/>
                  </a:cubicBezTo>
                  <a:cubicBezTo>
                    <a:pt x="986" y="1187"/>
                    <a:pt x="988" y="1187"/>
                    <a:pt x="989" y="1186"/>
                  </a:cubicBezTo>
                  <a:cubicBezTo>
                    <a:pt x="991" y="1186"/>
                    <a:pt x="992" y="1185"/>
                    <a:pt x="993" y="1185"/>
                  </a:cubicBezTo>
                  <a:cubicBezTo>
                    <a:pt x="994" y="1184"/>
                    <a:pt x="995" y="1182"/>
                    <a:pt x="997" y="1181"/>
                  </a:cubicBezTo>
                  <a:cubicBezTo>
                    <a:pt x="999" y="1179"/>
                    <a:pt x="1003" y="1179"/>
                    <a:pt x="1006" y="1177"/>
                  </a:cubicBezTo>
                  <a:cubicBezTo>
                    <a:pt x="1010" y="1175"/>
                    <a:pt x="1014" y="1171"/>
                    <a:pt x="1018" y="1167"/>
                  </a:cubicBezTo>
                  <a:cubicBezTo>
                    <a:pt x="1022" y="1164"/>
                    <a:pt x="1027" y="1161"/>
                    <a:pt x="1030" y="1160"/>
                  </a:cubicBezTo>
                  <a:cubicBezTo>
                    <a:pt x="1031" y="1160"/>
                    <a:pt x="1029" y="1163"/>
                    <a:pt x="1028" y="1163"/>
                  </a:cubicBezTo>
                  <a:cubicBezTo>
                    <a:pt x="1033" y="1160"/>
                    <a:pt x="1035" y="1155"/>
                    <a:pt x="1040" y="1152"/>
                  </a:cubicBezTo>
                  <a:cubicBezTo>
                    <a:pt x="1041" y="1151"/>
                    <a:pt x="1044" y="1152"/>
                    <a:pt x="1045" y="1151"/>
                  </a:cubicBezTo>
                  <a:cubicBezTo>
                    <a:pt x="1047" y="1149"/>
                    <a:pt x="1047" y="1148"/>
                    <a:pt x="1048" y="1147"/>
                  </a:cubicBezTo>
                  <a:cubicBezTo>
                    <a:pt x="1051" y="1145"/>
                    <a:pt x="1061" y="1137"/>
                    <a:pt x="1066" y="1133"/>
                  </a:cubicBezTo>
                  <a:cubicBezTo>
                    <a:pt x="1066" y="1132"/>
                    <a:pt x="1066" y="1131"/>
                    <a:pt x="1068" y="1130"/>
                  </a:cubicBezTo>
                  <a:cubicBezTo>
                    <a:pt x="1069" y="1129"/>
                    <a:pt x="1071" y="1129"/>
                    <a:pt x="1071" y="1129"/>
                  </a:cubicBezTo>
                  <a:cubicBezTo>
                    <a:pt x="1072" y="1128"/>
                    <a:pt x="1073" y="1127"/>
                    <a:pt x="1074" y="1126"/>
                  </a:cubicBezTo>
                  <a:cubicBezTo>
                    <a:pt x="1076" y="1125"/>
                    <a:pt x="1078" y="1124"/>
                    <a:pt x="1079" y="1123"/>
                  </a:cubicBezTo>
                  <a:cubicBezTo>
                    <a:pt x="1080" y="1123"/>
                    <a:pt x="1081" y="1120"/>
                    <a:pt x="1083" y="1118"/>
                  </a:cubicBezTo>
                  <a:cubicBezTo>
                    <a:pt x="1087" y="1115"/>
                    <a:pt x="1092" y="1110"/>
                    <a:pt x="1096" y="1106"/>
                  </a:cubicBezTo>
                  <a:cubicBezTo>
                    <a:pt x="1099" y="1103"/>
                    <a:pt x="1101" y="1100"/>
                    <a:pt x="1104" y="1098"/>
                  </a:cubicBezTo>
                  <a:cubicBezTo>
                    <a:pt x="1105" y="1096"/>
                    <a:pt x="1108" y="1095"/>
                    <a:pt x="1109" y="1093"/>
                  </a:cubicBezTo>
                  <a:cubicBezTo>
                    <a:pt x="1112" y="1090"/>
                    <a:pt x="1114" y="1087"/>
                    <a:pt x="1116" y="1084"/>
                  </a:cubicBezTo>
                  <a:cubicBezTo>
                    <a:pt x="1117" y="1082"/>
                    <a:pt x="1120" y="1079"/>
                    <a:pt x="1123" y="1076"/>
                  </a:cubicBezTo>
                  <a:cubicBezTo>
                    <a:pt x="1125" y="1072"/>
                    <a:pt x="1128" y="1069"/>
                    <a:pt x="1129" y="1069"/>
                  </a:cubicBezTo>
                  <a:cubicBezTo>
                    <a:pt x="1133" y="1068"/>
                    <a:pt x="1130" y="1069"/>
                    <a:pt x="1134" y="1064"/>
                  </a:cubicBezTo>
                  <a:cubicBezTo>
                    <a:pt x="1136" y="1062"/>
                    <a:pt x="1138" y="1061"/>
                    <a:pt x="1139" y="1060"/>
                  </a:cubicBezTo>
                  <a:cubicBezTo>
                    <a:pt x="1140" y="1058"/>
                    <a:pt x="1139" y="1058"/>
                    <a:pt x="1141" y="1055"/>
                  </a:cubicBezTo>
                  <a:cubicBezTo>
                    <a:pt x="1140" y="1055"/>
                    <a:pt x="1142" y="1055"/>
                    <a:pt x="1142" y="1054"/>
                  </a:cubicBezTo>
                  <a:cubicBezTo>
                    <a:pt x="1142" y="1054"/>
                    <a:pt x="1141" y="1053"/>
                    <a:pt x="1142" y="1052"/>
                  </a:cubicBezTo>
                  <a:cubicBezTo>
                    <a:pt x="1143" y="1050"/>
                    <a:pt x="1146" y="1049"/>
                    <a:pt x="1147" y="1047"/>
                  </a:cubicBezTo>
                  <a:cubicBezTo>
                    <a:pt x="1150" y="1044"/>
                    <a:pt x="1152" y="1041"/>
                    <a:pt x="1154" y="1038"/>
                  </a:cubicBezTo>
                  <a:cubicBezTo>
                    <a:pt x="1155" y="1035"/>
                    <a:pt x="1157" y="1032"/>
                    <a:pt x="1158" y="1030"/>
                  </a:cubicBezTo>
                  <a:cubicBezTo>
                    <a:pt x="1161" y="1027"/>
                    <a:pt x="1165" y="1025"/>
                    <a:pt x="1168" y="1021"/>
                  </a:cubicBezTo>
                  <a:cubicBezTo>
                    <a:pt x="1170" y="1019"/>
                    <a:pt x="1171" y="1015"/>
                    <a:pt x="1172" y="1012"/>
                  </a:cubicBezTo>
                  <a:cubicBezTo>
                    <a:pt x="1176" y="1004"/>
                    <a:pt x="1184" y="995"/>
                    <a:pt x="1188" y="986"/>
                  </a:cubicBezTo>
                  <a:cubicBezTo>
                    <a:pt x="1189" y="984"/>
                    <a:pt x="1190" y="981"/>
                    <a:pt x="1190" y="979"/>
                  </a:cubicBezTo>
                  <a:cubicBezTo>
                    <a:pt x="1192" y="978"/>
                    <a:pt x="1194" y="975"/>
                    <a:pt x="1196" y="972"/>
                  </a:cubicBezTo>
                  <a:cubicBezTo>
                    <a:pt x="1198" y="969"/>
                    <a:pt x="1200" y="965"/>
                    <a:pt x="1202" y="961"/>
                  </a:cubicBezTo>
                  <a:cubicBezTo>
                    <a:pt x="1204" y="957"/>
                    <a:pt x="1206" y="952"/>
                    <a:pt x="1207" y="948"/>
                  </a:cubicBezTo>
                  <a:cubicBezTo>
                    <a:pt x="1209" y="944"/>
                    <a:pt x="1211" y="940"/>
                    <a:pt x="1213" y="936"/>
                  </a:cubicBezTo>
                  <a:cubicBezTo>
                    <a:pt x="1217" y="935"/>
                    <a:pt x="1212" y="941"/>
                    <a:pt x="1214" y="941"/>
                  </a:cubicBezTo>
                  <a:cubicBezTo>
                    <a:pt x="1217" y="940"/>
                    <a:pt x="1218" y="932"/>
                    <a:pt x="1220" y="929"/>
                  </a:cubicBezTo>
                  <a:cubicBezTo>
                    <a:pt x="1217" y="925"/>
                    <a:pt x="1217" y="938"/>
                    <a:pt x="1214" y="934"/>
                  </a:cubicBezTo>
                  <a:cubicBezTo>
                    <a:pt x="1216" y="931"/>
                    <a:pt x="1213" y="931"/>
                    <a:pt x="1216" y="927"/>
                  </a:cubicBezTo>
                  <a:cubicBezTo>
                    <a:pt x="1216" y="926"/>
                    <a:pt x="1218" y="927"/>
                    <a:pt x="1219" y="925"/>
                  </a:cubicBezTo>
                  <a:cubicBezTo>
                    <a:pt x="1222" y="919"/>
                    <a:pt x="1223" y="909"/>
                    <a:pt x="1226" y="902"/>
                  </a:cubicBezTo>
                  <a:cubicBezTo>
                    <a:pt x="1227" y="899"/>
                    <a:pt x="1228" y="898"/>
                    <a:pt x="1229" y="895"/>
                  </a:cubicBezTo>
                  <a:cubicBezTo>
                    <a:pt x="1230" y="893"/>
                    <a:pt x="1231" y="890"/>
                    <a:pt x="1232" y="887"/>
                  </a:cubicBezTo>
                  <a:cubicBezTo>
                    <a:pt x="1233" y="883"/>
                    <a:pt x="1235" y="880"/>
                    <a:pt x="1236" y="877"/>
                  </a:cubicBezTo>
                  <a:cubicBezTo>
                    <a:pt x="1237" y="871"/>
                    <a:pt x="1238" y="864"/>
                    <a:pt x="1240" y="857"/>
                  </a:cubicBezTo>
                  <a:cubicBezTo>
                    <a:pt x="1241" y="851"/>
                    <a:pt x="1244" y="846"/>
                    <a:pt x="1245" y="840"/>
                  </a:cubicBezTo>
                  <a:cubicBezTo>
                    <a:pt x="1246" y="837"/>
                    <a:pt x="1246" y="829"/>
                    <a:pt x="1247" y="824"/>
                  </a:cubicBezTo>
                  <a:cubicBezTo>
                    <a:pt x="1248" y="822"/>
                    <a:pt x="1249" y="820"/>
                    <a:pt x="1250" y="818"/>
                  </a:cubicBezTo>
                  <a:cubicBezTo>
                    <a:pt x="1251" y="812"/>
                    <a:pt x="1251" y="805"/>
                    <a:pt x="1251" y="799"/>
                  </a:cubicBezTo>
                  <a:cubicBezTo>
                    <a:pt x="1251" y="792"/>
                    <a:pt x="1251" y="786"/>
                    <a:pt x="1252" y="780"/>
                  </a:cubicBezTo>
                  <a:cubicBezTo>
                    <a:pt x="1253" y="778"/>
                    <a:pt x="1255" y="777"/>
                    <a:pt x="1255" y="776"/>
                  </a:cubicBezTo>
                  <a:cubicBezTo>
                    <a:pt x="1257" y="770"/>
                    <a:pt x="1255" y="762"/>
                    <a:pt x="1255" y="755"/>
                  </a:cubicBezTo>
                  <a:cubicBezTo>
                    <a:pt x="1255" y="750"/>
                    <a:pt x="1257" y="748"/>
                    <a:pt x="1257" y="740"/>
                  </a:cubicBezTo>
                  <a:cubicBezTo>
                    <a:pt x="1257" y="738"/>
                    <a:pt x="1255" y="734"/>
                    <a:pt x="1255" y="734"/>
                  </a:cubicBezTo>
                  <a:cubicBezTo>
                    <a:pt x="1255" y="731"/>
                    <a:pt x="1257" y="729"/>
                    <a:pt x="1257" y="727"/>
                  </a:cubicBezTo>
                  <a:cubicBezTo>
                    <a:pt x="1257" y="724"/>
                    <a:pt x="1256" y="722"/>
                    <a:pt x="1255" y="719"/>
                  </a:cubicBezTo>
                  <a:cubicBezTo>
                    <a:pt x="1255" y="715"/>
                    <a:pt x="1256" y="711"/>
                    <a:pt x="1256" y="706"/>
                  </a:cubicBezTo>
                  <a:cubicBezTo>
                    <a:pt x="1256" y="704"/>
                    <a:pt x="1255" y="702"/>
                    <a:pt x="1255" y="700"/>
                  </a:cubicBezTo>
                  <a:cubicBezTo>
                    <a:pt x="1255" y="694"/>
                    <a:pt x="1257" y="687"/>
                    <a:pt x="1255" y="677"/>
                  </a:cubicBezTo>
                  <a:cubicBezTo>
                    <a:pt x="1255" y="675"/>
                    <a:pt x="1254" y="674"/>
                    <a:pt x="1253" y="671"/>
                  </a:cubicBezTo>
                  <a:cubicBezTo>
                    <a:pt x="1253" y="669"/>
                    <a:pt x="1253" y="667"/>
                    <a:pt x="1253" y="665"/>
                  </a:cubicBezTo>
                  <a:cubicBezTo>
                    <a:pt x="1252" y="662"/>
                    <a:pt x="1252" y="660"/>
                    <a:pt x="1251" y="658"/>
                  </a:cubicBezTo>
                  <a:cubicBezTo>
                    <a:pt x="1250" y="656"/>
                    <a:pt x="1250" y="654"/>
                    <a:pt x="1251" y="652"/>
                  </a:cubicBezTo>
                  <a:cubicBezTo>
                    <a:pt x="1251" y="650"/>
                    <a:pt x="1250" y="646"/>
                    <a:pt x="1249" y="640"/>
                  </a:cubicBezTo>
                  <a:cubicBezTo>
                    <a:pt x="1248" y="634"/>
                    <a:pt x="1249" y="629"/>
                    <a:pt x="1247" y="622"/>
                  </a:cubicBezTo>
                  <a:cubicBezTo>
                    <a:pt x="1247" y="618"/>
                    <a:pt x="1245" y="615"/>
                    <a:pt x="1244" y="612"/>
                  </a:cubicBezTo>
                  <a:cubicBezTo>
                    <a:pt x="1243" y="606"/>
                    <a:pt x="1243" y="601"/>
                    <a:pt x="1241" y="595"/>
                  </a:cubicBezTo>
                  <a:cubicBezTo>
                    <a:pt x="1240" y="591"/>
                    <a:pt x="1237" y="585"/>
                    <a:pt x="1236" y="581"/>
                  </a:cubicBezTo>
                  <a:cubicBezTo>
                    <a:pt x="1236" y="577"/>
                    <a:pt x="1236" y="573"/>
                    <a:pt x="1235" y="569"/>
                  </a:cubicBezTo>
                  <a:cubicBezTo>
                    <a:pt x="1233" y="563"/>
                    <a:pt x="1230" y="552"/>
                    <a:pt x="1228" y="548"/>
                  </a:cubicBezTo>
                  <a:cubicBezTo>
                    <a:pt x="1228" y="547"/>
                    <a:pt x="1227" y="547"/>
                    <a:pt x="1226" y="545"/>
                  </a:cubicBezTo>
                  <a:cubicBezTo>
                    <a:pt x="1225" y="542"/>
                    <a:pt x="1226" y="541"/>
                    <a:pt x="1225" y="538"/>
                  </a:cubicBezTo>
                  <a:cubicBezTo>
                    <a:pt x="1224" y="536"/>
                    <a:pt x="1220" y="529"/>
                    <a:pt x="1220" y="527"/>
                  </a:cubicBezTo>
                  <a:cubicBezTo>
                    <a:pt x="1220" y="526"/>
                    <a:pt x="1222" y="525"/>
                    <a:pt x="1221" y="523"/>
                  </a:cubicBezTo>
                  <a:cubicBezTo>
                    <a:pt x="1220" y="520"/>
                    <a:pt x="1218" y="518"/>
                    <a:pt x="1217" y="515"/>
                  </a:cubicBezTo>
                  <a:cubicBezTo>
                    <a:pt x="1215" y="512"/>
                    <a:pt x="1217" y="507"/>
                    <a:pt x="1212" y="500"/>
                  </a:cubicBezTo>
                  <a:cubicBezTo>
                    <a:pt x="1218" y="499"/>
                    <a:pt x="1218" y="514"/>
                    <a:pt x="1223" y="512"/>
                  </a:cubicBezTo>
                  <a:cubicBezTo>
                    <a:pt x="1226" y="516"/>
                    <a:pt x="1226" y="522"/>
                    <a:pt x="1228" y="525"/>
                  </a:cubicBezTo>
                  <a:cubicBezTo>
                    <a:pt x="1229" y="528"/>
                    <a:pt x="1230" y="527"/>
                    <a:pt x="1232" y="530"/>
                  </a:cubicBezTo>
                  <a:cubicBezTo>
                    <a:pt x="1235" y="535"/>
                    <a:pt x="1230" y="533"/>
                    <a:pt x="1231" y="536"/>
                  </a:cubicBezTo>
                  <a:cubicBezTo>
                    <a:pt x="1231" y="538"/>
                    <a:pt x="1233" y="541"/>
                    <a:pt x="1234" y="543"/>
                  </a:cubicBezTo>
                  <a:cubicBezTo>
                    <a:pt x="1234" y="544"/>
                    <a:pt x="1233" y="548"/>
                    <a:pt x="1234" y="551"/>
                  </a:cubicBezTo>
                  <a:cubicBezTo>
                    <a:pt x="1235" y="555"/>
                    <a:pt x="1237" y="549"/>
                    <a:pt x="1238" y="554"/>
                  </a:cubicBezTo>
                  <a:cubicBezTo>
                    <a:pt x="1240" y="560"/>
                    <a:pt x="1237" y="556"/>
                    <a:pt x="1235" y="557"/>
                  </a:cubicBezTo>
                  <a:cubicBezTo>
                    <a:pt x="1239" y="566"/>
                    <a:pt x="1239" y="566"/>
                    <a:pt x="1239" y="566"/>
                  </a:cubicBezTo>
                  <a:cubicBezTo>
                    <a:pt x="1242" y="570"/>
                    <a:pt x="1237" y="557"/>
                    <a:pt x="1242" y="561"/>
                  </a:cubicBezTo>
                  <a:cubicBezTo>
                    <a:pt x="1243" y="566"/>
                    <a:pt x="1246" y="570"/>
                    <a:pt x="1246" y="574"/>
                  </a:cubicBezTo>
                  <a:cubicBezTo>
                    <a:pt x="1246" y="577"/>
                    <a:pt x="1245" y="577"/>
                    <a:pt x="1245" y="578"/>
                  </a:cubicBezTo>
                  <a:cubicBezTo>
                    <a:pt x="1245" y="580"/>
                    <a:pt x="1245" y="582"/>
                    <a:pt x="1245" y="583"/>
                  </a:cubicBezTo>
                  <a:cubicBezTo>
                    <a:pt x="1245" y="585"/>
                    <a:pt x="1245" y="590"/>
                    <a:pt x="1246" y="596"/>
                  </a:cubicBezTo>
                  <a:cubicBezTo>
                    <a:pt x="1247" y="601"/>
                    <a:pt x="1249" y="607"/>
                    <a:pt x="1251" y="610"/>
                  </a:cubicBezTo>
                  <a:cubicBezTo>
                    <a:pt x="1251" y="610"/>
                    <a:pt x="1252" y="604"/>
                    <a:pt x="1253" y="608"/>
                  </a:cubicBezTo>
                  <a:cubicBezTo>
                    <a:pt x="1253" y="609"/>
                    <a:pt x="1252" y="612"/>
                    <a:pt x="1253" y="614"/>
                  </a:cubicBezTo>
                  <a:cubicBezTo>
                    <a:pt x="1254" y="615"/>
                    <a:pt x="1255" y="613"/>
                    <a:pt x="1256" y="615"/>
                  </a:cubicBezTo>
                  <a:cubicBezTo>
                    <a:pt x="1256" y="616"/>
                    <a:pt x="1257" y="619"/>
                    <a:pt x="1258" y="619"/>
                  </a:cubicBezTo>
                  <a:cubicBezTo>
                    <a:pt x="1259" y="622"/>
                    <a:pt x="1257" y="623"/>
                    <a:pt x="1257" y="624"/>
                  </a:cubicBezTo>
                  <a:cubicBezTo>
                    <a:pt x="1258" y="627"/>
                    <a:pt x="1260" y="628"/>
                    <a:pt x="1260" y="630"/>
                  </a:cubicBezTo>
                  <a:cubicBezTo>
                    <a:pt x="1261" y="633"/>
                    <a:pt x="1259" y="634"/>
                    <a:pt x="1260" y="636"/>
                  </a:cubicBezTo>
                  <a:cubicBezTo>
                    <a:pt x="1260" y="639"/>
                    <a:pt x="1262" y="639"/>
                    <a:pt x="1263" y="642"/>
                  </a:cubicBezTo>
                  <a:cubicBezTo>
                    <a:pt x="1263" y="645"/>
                    <a:pt x="1262" y="644"/>
                    <a:pt x="1263" y="650"/>
                  </a:cubicBezTo>
                  <a:cubicBezTo>
                    <a:pt x="1263" y="652"/>
                    <a:pt x="1264" y="654"/>
                    <a:pt x="1264" y="657"/>
                  </a:cubicBezTo>
                  <a:cubicBezTo>
                    <a:pt x="1265" y="659"/>
                    <a:pt x="1265" y="662"/>
                    <a:pt x="1266" y="664"/>
                  </a:cubicBezTo>
                  <a:cubicBezTo>
                    <a:pt x="1266" y="669"/>
                    <a:pt x="1266" y="674"/>
                    <a:pt x="1264" y="677"/>
                  </a:cubicBezTo>
                  <a:cubicBezTo>
                    <a:pt x="1265" y="682"/>
                    <a:pt x="1266" y="685"/>
                    <a:pt x="1267" y="689"/>
                  </a:cubicBezTo>
                  <a:close/>
                  <a:moveTo>
                    <a:pt x="1235" y="978"/>
                  </a:moveTo>
                  <a:cubicBezTo>
                    <a:pt x="1233" y="981"/>
                    <a:pt x="1231" y="989"/>
                    <a:pt x="1228" y="990"/>
                  </a:cubicBezTo>
                  <a:cubicBezTo>
                    <a:pt x="1228" y="989"/>
                    <a:pt x="1232" y="974"/>
                    <a:pt x="1235" y="978"/>
                  </a:cubicBezTo>
                  <a:close/>
                  <a:moveTo>
                    <a:pt x="453" y="1276"/>
                  </a:moveTo>
                  <a:cubicBezTo>
                    <a:pt x="449" y="1274"/>
                    <a:pt x="445" y="1272"/>
                    <a:pt x="443" y="1270"/>
                  </a:cubicBezTo>
                  <a:cubicBezTo>
                    <a:pt x="444" y="1270"/>
                    <a:pt x="447" y="1271"/>
                    <a:pt x="450" y="1272"/>
                  </a:cubicBezTo>
                  <a:cubicBezTo>
                    <a:pt x="452" y="1273"/>
                    <a:pt x="454" y="1275"/>
                    <a:pt x="453" y="1276"/>
                  </a:cubicBezTo>
                  <a:close/>
                  <a:moveTo>
                    <a:pt x="1182" y="1070"/>
                  </a:moveTo>
                  <a:cubicBezTo>
                    <a:pt x="1185" y="1067"/>
                    <a:pt x="1188" y="1059"/>
                    <a:pt x="1190" y="1062"/>
                  </a:cubicBezTo>
                  <a:cubicBezTo>
                    <a:pt x="1189" y="1064"/>
                    <a:pt x="1184" y="1073"/>
                    <a:pt x="1182" y="1070"/>
                  </a:cubicBezTo>
                  <a:close/>
                  <a:moveTo>
                    <a:pt x="1251" y="605"/>
                  </a:moveTo>
                  <a:cubicBezTo>
                    <a:pt x="1250" y="600"/>
                    <a:pt x="1248" y="594"/>
                    <a:pt x="1246" y="589"/>
                  </a:cubicBezTo>
                  <a:cubicBezTo>
                    <a:pt x="1248" y="587"/>
                    <a:pt x="1249" y="591"/>
                    <a:pt x="1249" y="593"/>
                  </a:cubicBezTo>
                  <a:cubicBezTo>
                    <a:pt x="1250" y="594"/>
                    <a:pt x="1251" y="597"/>
                    <a:pt x="1252" y="600"/>
                  </a:cubicBezTo>
                  <a:cubicBezTo>
                    <a:pt x="1252" y="603"/>
                    <a:pt x="1253" y="605"/>
                    <a:pt x="1251" y="605"/>
                  </a:cubicBezTo>
                  <a:close/>
                  <a:moveTo>
                    <a:pt x="1259" y="896"/>
                  </a:moveTo>
                  <a:cubicBezTo>
                    <a:pt x="1258" y="899"/>
                    <a:pt x="1258" y="899"/>
                    <a:pt x="1258" y="899"/>
                  </a:cubicBezTo>
                  <a:cubicBezTo>
                    <a:pt x="1257" y="899"/>
                    <a:pt x="1257" y="900"/>
                    <a:pt x="1257" y="901"/>
                  </a:cubicBezTo>
                  <a:cubicBezTo>
                    <a:pt x="1255" y="900"/>
                    <a:pt x="1255" y="900"/>
                    <a:pt x="1255" y="900"/>
                  </a:cubicBezTo>
                  <a:cubicBezTo>
                    <a:pt x="1255" y="899"/>
                    <a:pt x="1255" y="899"/>
                    <a:pt x="1254" y="898"/>
                  </a:cubicBezTo>
                  <a:cubicBezTo>
                    <a:pt x="1255" y="895"/>
                    <a:pt x="1255" y="895"/>
                    <a:pt x="1255" y="895"/>
                  </a:cubicBezTo>
                  <a:cubicBezTo>
                    <a:pt x="1256" y="896"/>
                    <a:pt x="1256" y="895"/>
                    <a:pt x="1256" y="894"/>
                  </a:cubicBezTo>
                  <a:cubicBezTo>
                    <a:pt x="1258" y="895"/>
                    <a:pt x="1258" y="895"/>
                    <a:pt x="1258" y="895"/>
                  </a:cubicBezTo>
                  <a:cubicBezTo>
                    <a:pt x="1258" y="896"/>
                    <a:pt x="1258" y="896"/>
                    <a:pt x="1259" y="896"/>
                  </a:cubicBezTo>
                  <a:close/>
                  <a:moveTo>
                    <a:pt x="1173" y="1080"/>
                  </a:moveTo>
                  <a:cubicBezTo>
                    <a:pt x="1175" y="1077"/>
                    <a:pt x="1176" y="1077"/>
                    <a:pt x="1178" y="1074"/>
                  </a:cubicBezTo>
                  <a:cubicBezTo>
                    <a:pt x="1179" y="1077"/>
                    <a:pt x="1175" y="1084"/>
                    <a:pt x="1173" y="1080"/>
                  </a:cubicBezTo>
                  <a:close/>
                  <a:moveTo>
                    <a:pt x="1253" y="914"/>
                  </a:moveTo>
                  <a:cubicBezTo>
                    <a:pt x="1251" y="914"/>
                    <a:pt x="1251" y="912"/>
                    <a:pt x="1251" y="909"/>
                  </a:cubicBezTo>
                  <a:cubicBezTo>
                    <a:pt x="1252" y="906"/>
                    <a:pt x="1252" y="903"/>
                    <a:pt x="1253" y="903"/>
                  </a:cubicBezTo>
                  <a:cubicBezTo>
                    <a:pt x="1255" y="905"/>
                    <a:pt x="1254" y="909"/>
                    <a:pt x="1253" y="914"/>
                  </a:cubicBezTo>
                  <a:close/>
                  <a:moveTo>
                    <a:pt x="1153" y="1107"/>
                  </a:moveTo>
                  <a:cubicBezTo>
                    <a:pt x="1153" y="1106"/>
                    <a:pt x="1154" y="1104"/>
                    <a:pt x="1156" y="1102"/>
                  </a:cubicBezTo>
                  <a:cubicBezTo>
                    <a:pt x="1157" y="1100"/>
                    <a:pt x="1159" y="1099"/>
                    <a:pt x="1160" y="1097"/>
                  </a:cubicBezTo>
                  <a:cubicBezTo>
                    <a:pt x="1163" y="1094"/>
                    <a:pt x="1168" y="1085"/>
                    <a:pt x="1171" y="1086"/>
                  </a:cubicBezTo>
                  <a:cubicBezTo>
                    <a:pt x="1169" y="1090"/>
                    <a:pt x="1167" y="1093"/>
                    <a:pt x="1164" y="1096"/>
                  </a:cubicBezTo>
                  <a:cubicBezTo>
                    <a:pt x="1163" y="1098"/>
                    <a:pt x="1160" y="1099"/>
                    <a:pt x="1160" y="1099"/>
                  </a:cubicBezTo>
                  <a:cubicBezTo>
                    <a:pt x="1160" y="1099"/>
                    <a:pt x="1159" y="1102"/>
                    <a:pt x="1158" y="1105"/>
                  </a:cubicBezTo>
                  <a:cubicBezTo>
                    <a:pt x="1157" y="1107"/>
                    <a:pt x="1155" y="1109"/>
                    <a:pt x="1153" y="1107"/>
                  </a:cubicBezTo>
                  <a:close/>
                  <a:moveTo>
                    <a:pt x="1243" y="943"/>
                  </a:moveTo>
                  <a:cubicBezTo>
                    <a:pt x="1242" y="945"/>
                    <a:pt x="1241" y="943"/>
                    <a:pt x="1240" y="943"/>
                  </a:cubicBezTo>
                  <a:cubicBezTo>
                    <a:pt x="1240" y="943"/>
                    <a:pt x="1238" y="946"/>
                    <a:pt x="1238" y="946"/>
                  </a:cubicBezTo>
                  <a:cubicBezTo>
                    <a:pt x="1237" y="945"/>
                    <a:pt x="1240" y="939"/>
                    <a:pt x="1238" y="936"/>
                  </a:cubicBezTo>
                  <a:cubicBezTo>
                    <a:pt x="1240" y="932"/>
                    <a:pt x="1240" y="935"/>
                    <a:pt x="1242" y="936"/>
                  </a:cubicBezTo>
                  <a:cubicBezTo>
                    <a:pt x="1244" y="933"/>
                    <a:pt x="1241" y="932"/>
                    <a:pt x="1242" y="930"/>
                  </a:cubicBezTo>
                  <a:cubicBezTo>
                    <a:pt x="1243" y="925"/>
                    <a:pt x="1247" y="924"/>
                    <a:pt x="1247" y="915"/>
                  </a:cubicBezTo>
                  <a:cubicBezTo>
                    <a:pt x="1248" y="917"/>
                    <a:pt x="1249" y="920"/>
                    <a:pt x="1249" y="922"/>
                  </a:cubicBezTo>
                  <a:cubicBezTo>
                    <a:pt x="1248" y="925"/>
                    <a:pt x="1246" y="924"/>
                    <a:pt x="1245" y="928"/>
                  </a:cubicBezTo>
                  <a:cubicBezTo>
                    <a:pt x="1245" y="929"/>
                    <a:pt x="1245" y="931"/>
                    <a:pt x="1245" y="934"/>
                  </a:cubicBezTo>
                  <a:cubicBezTo>
                    <a:pt x="1244" y="937"/>
                    <a:pt x="1244" y="941"/>
                    <a:pt x="1243" y="943"/>
                  </a:cubicBezTo>
                  <a:close/>
                  <a:moveTo>
                    <a:pt x="1268" y="706"/>
                  </a:moveTo>
                  <a:cubicBezTo>
                    <a:pt x="1268" y="703"/>
                    <a:pt x="1268" y="700"/>
                    <a:pt x="1267" y="697"/>
                  </a:cubicBezTo>
                  <a:cubicBezTo>
                    <a:pt x="1269" y="697"/>
                    <a:pt x="1272" y="707"/>
                    <a:pt x="1268" y="706"/>
                  </a:cubicBezTo>
                  <a:close/>
                  <a:moveTo>
                    <a:pt x="1237" y="954"/>
                  </a:moveTo>
                  <a:cubicBezTo>
                    <a:pt x="1236" y="958"/>
                    <a:pt x="1235" y="960"/>
                    <a:pt x="1233" y="959"/>
                  </a:cubicBezTo>
                  <a:cubicBezTo>
                    <a:pt x="1234" y="955"/>
                    <a:pt x="1235" y="951"/>
                    <a:pt x="1237" y="954"/>
                  </a:cubicBezTo>
                  <a:close/>
                  <a:moveTo>
                    <a:pt x="1229" y="972"/>
                  </a:moveTo>
                  <a:cubicBezTo>
                    <a:pt x="1226" y="972"/>
                    <a:pt x="1229" y="967"/>
                    <a:pt x="1230" y="963"/>
                  </a:cubicBezTo>
                  <a:cubicBezTo>
                    <a:pt x="1233" y="963"/>
                    <a:pt x="1230" y="968"/>
                    <a:pt x="1229" y="972"/>
                  </a:cubicBezTo>
                  <a:close/>
                  <a:moveTo>
                    <a:pt x="1222" y="984"/>
                  </a:moveTo>
                  <a:cubicBezTo>
                    <a:pt x="1221" y="981"/>
                    <a:pt x="1224" y="976"/>
                    <a:pt x="1226" y="977"/>
                  </a:cubicBezTo>
                  <a:cubicBezTo>
                    <a:pt x="1227" y="980"/>
                    <a:pt x="1224" y="986"/>
                    <a:pt x="1222" y="984"/>
                  </a:cubicBezTo>
                  <a:close/>
                  <a:moveTo>
                    <a:pt x="1216" y="1000"/>
                  </a:moveTo>
                  <a:cubicBezTo>
                    <a:pt x="1215" y="1002"/>
                    <a:pt x="1214" y="1002"/>
                    <a:pt x="1213" y="1005"/>
                  </a:cubicBezTo>
                  <a:cubicBezTo>
                    <a:pt x="1210" y="1004"/>
                    <a:pt x="1212" y="1001"/>
                    <a:pt x="1214" y="997"/>
                  </a:cubicBezTo>
                  <a:cubicBezTo>
                    <a:pt x="1216" y="997"/>
                    <a:pt x="1216" y="999"/>
                    <a:pt x="1216" y="1000"/>
                  </a:cubicBezTo>
                  <a:close/>
                  <a:moveTo>
                    <a:pt x="1210" y="1012"/>
                  </a:moveTo>
                  <a:cubicBezTo>
                    <a:pt x="1211" y="1014"/>
                    <a:pt x="1206" y="1016"/>
                    <a:pt x="1205" y="1021"/>
                  </a:cubicBezTo>
                  <a:cubicBezTo>
                    <a:pt x="1199" y="1018"/>
                    <a:pt x="1207" y="1013"/>
                    <a:pt x="1210" y="1012"/>
                  </a:cubicBezTo>
                  <a:close/>
                  <a:moveTo>
                    <a:pt x="1185" y="1057"/>
                  </a:moveTo>
                  <a:cubicBezTo>
                    <a:pt x="1184" y="1061"/>
                    <a:pt x="1181" y="1059"/>
                    <a:pt x="1179" y="1061"/>
                  </a:cubicBezTo>
                  <a:cubicBezTo>
                    <a:pt x="1178" y="1062"/>
                    <a:pt x="1176" y="1066"/>
                    <a:pt x="1175" y="1063"/>
                  </a:cubicBezTo>
                  <a:cubicBezTo>
                    <a:pt x="1180" y="1058"/>
                    <a:pt x="1179" y="1054"/>
                    <a:pt x="1183" y="1051"/>
                  </a:cubicBezTo>
                  <a:cubicBezTo>
                    <a:pt x="1185" y="1052"/>
                    <a:pt x="1182" y="1057"/>
                    <a:pt x="1185" y="1057"/>
                  </a:cubicBezTo>
                  <a:close/>
                  <a:moveTo>
                    <a:pt x="1266" y="779"/>
                  </a:moveTo>
                  <a:cubicBezTo>
                    <a:pt x="1264" y="765"/>
                    <a:pt x="1272" y="775"/>
                    <a:pt x="1266" y="779"/>
                  </a:cubicBezTo>
                  <a:close/>
                  <a:moveTo>
                    <a:pt x="1203" y="1023"/>
                  </a:moveTo>
                  <a:cubicBezTo>
                    <a:pt x="1201" y="1027"/>
                    <a:pt x="1199" y="1031"/>
                    <a:pt x="1197" y="1034"/>
                  </a:cubicBezTo>
                  <a:cubicBezTo>
                    <a:pt x="1194" y="1032"/>
                    <a:pt x="1199" y="1021"/>
                    <a:pt x="1203" y="1023"/>
                  </a:cubicBezTo>
                  <a:close/>
                  <a:moveTo>
                    <a:pt x="1192" y="1043"/>
                  </a:moveTo>
                  <a:cubicBezTo>
                    <a:pt x="1188" y="1048"/>
                    <a:pt x="1188" y="1048"/>
                    <a:pt x="1188" y="1048"/>
                  </a:cubicBezTo>
                  <a:cubicBezTo>
                    <a:pt x="1185" y="1048"/>
                    <a:pt x="1189" y="1039"/>
                    <a:pt x="1192" y="1043"/>
                  </a:cubicBezTo>
                  <a:close/>
                  <a:moveTo>
                    <a:pt x="1133" y="1123"/>
                  </a:moveTo>
                  <a:cubicBezTo>
                    <a:pt x="1130" y="1125"/>
                    <a:pt x="1129" y="1123"/>
                    <a:pt x="1131" y="1120"/>
                  </a:cubicBezTo>
                  <a:cubicBezTo>
                    <a:pt x="1132" y="1117"/>
                    <a:pt x="1135" y="1113"/>
                    <a:pt x="1137" y="1112"/>
                  </a:cubicBezTo>
                  <a:cubicBezTo>
                    <a:pt x="1137" y="1116"/>
                    <a:pt x="1133" y="1120"/>
                    <a:pt x="1133" y="1123"/>
                  </a:cubicBezTo>
                  <a:close/>
                  <a:moveTo>
                    <a:pt x="1126" y="1128"/>
                  </a:moveTo>
                  <a:cubicBezTo>
                    <a:pt x="1124" y="1131"/>
                    <a:pt x="1122" y="1133"/>
                    <a:pt x="1120" y="1134"/>
                  </a:cubicBezTo>
                  <a:cubicBezTo>
                    <a:pt x="1119" y="1132"/>
                    <a:pt x="1125" y="1124"/>
                    <a:pt x="1126" y="1128"/>
                  </a:cubicBezTo>
                  <a:close/>
                  <a:moveTo>
                    <a:pt x="1198" y="1019"/>
                  </a:moveTo>
                  <a:cubicBezTo>
                    <a:pt x="1198" y="1017"/>
                    <a:pt x="1197" y="1012"/>
                    <a:pt x="1200" y="1010"/>
                  </a:cubicBezTo>
                  <a:cubicBezTo>
                    <a:pt x="1203" y="1011"/>
                    <a:pt x="1201" y="1017"/>
                    <a:pt x="1198" y="1019"/>
                  </a:cubicBezTo>
                  <a:close/>
                  <a:moveTo>
                    <a:pt x="1193" y="1028"/>
                  </a:moveTo>
                  <a:cubicBezTo>
                    <a:pt x="1189" y="1028"/>
                    <a:pt x="1193" y="1018"/>
                    <a:pt x="1197" y="1022"/>
                  </a:cubicBezTo>
                  <a:cubicBezTo>
                    <a:pt x="1197" y="1024"/>
                    <a:pt x="1195" y="1027"/>
                    <a:pt x="1193" y="1028"/>
                  </a:cubicBezTo>
                  <a:close/>
                  <a:moveTo>
                    <a:pt x="1189" y="1033"/>
                  </a:moveTo>
                  <a:cubicBezTo>
                    <a:pt x="1189" y="1032"/>
                    <a:pt x="1191" y="1032"/>
                    <a:pt x="1191" y="1032"/>
                  </a:cubicBezTo>
                  <a:cubicBezTo>
                    <a:pt x="1191" y="1033"/>
                    <a:pt x="1188" y="1034"/>
                    <a:pt x="1188" y="1034"/>
                  </a:cubicBezTo>
                  <a:cubicBezTo>
                    <a:pt x="1186" y="1037"/>
                    <a:pt x="1184" y="1045"/>
                    <a:pt x="1180" y="1047"/>
                  </a:cubicBezTo>
                  <a:cubicBezTo>
                    <a:pt x="1176" y="1045"/>
                    <a:pt x="1182" y="1037"/>
                    <a:pt x="1186" y="1031"/>
                  </a:cubicBezTo>
                  <a:cubicBezTo>
                    <a:pt x="1188" y="1030"/>
                    <a:pt x="1186" y="1036"/>
                    <a:pt x="1189" y="1033"/>
                  </a:cubicBezTo>
                  <a:close/>
                  <a:moveTo>
                    <a:pt x="1246" y="884"/>
                  </a:moveTo>
                  <a:cubicBezTo>
                    <a:pt x="1243" y="880"/>
                    <a:pt x="1249" y="873"/>
                    <a:pt x="1249" y="865"/>
                  </a:cubicBezTo>
                  <a:cubicBezTo>
                    <a:pt x="1251" y="866"/>
                    <a:pt x="1250" y="870"/>
                    <a:pt x="1249" y="873"/>
                  </a:cubicBezTo>
                  <a:cubicBezTo>
                    <a:pt x="1249" y="875"/>
                    <a:pt x="1248" y="877"/>
                    <a:pt x="1248" y="879"/>
                  </a:cubicBezTo>
                  <a:cubicBezTo>
                    <a:pt x="1247" y="881"/>
                    <a:pt x="1246" y="882"/>
                    <a:pt x="1246" y="884"/>
                  </a:cubicBezTo>
                  <a:close/>
                  <a:moveTo>
                    <a:pt x="1068" y="1181"/>
                  </a:moveTo>
                  <a:cubicBezTo>
                    <a:pt x="1066" y="1184"/>
                    <a:pt x="1065" y="1183"/>
                    <a:pt x="1063" y="1184"/>
                  </a:cubicBezTo>
                  <a:cubicBezTo>
                    <a:pt x="1062" y="1183"/>
                    <a:pt x="1064" y="1181"/>
                    <a:pt x="1067" y="1179"/>
                  </a:cubicBezTo>
                  <a:lnTo>
                    <a:pt x="1068" y="1181"/>
                  </a:lnTo>
                  <a:close/>
                  <a:moveTo>
                    <a:pt x="1041" y="1200"/>
                  </a:moveTo>
                  <a:cubicBezTo>
                    <a:pt x="1042" y="1198"/>
                    <a:pt x="1048" y="1194"/>
                    <a:pt x="1049" y="1196"/>
                  </a:cubicBezTo>
                  <a:cubicBezTo>
                    <a:pt x="1048" y="1198"/>
                    <a:pt x="1042" y="1202"/>
                    <a:pt x="1041" y="1200"/>
                  </a:cubicBezTo>
                  <a:close/>
                  <a:moveTo>
                    <a:pt x="1014" y="1223"/>
                  </a:moveTo>
                  <a:cubicBezTo>
                    <a:pt x="1009" y="1226"/>
                    <a:pt x="1005" y="1226"/>
                    <a:pt x="1000" y="1227"/>
                  </a:cubicBezTo>
                  <a:cubicBezTo>
                    <a:pt x="1001" y="1225"/>
                    <a:pt x="1004" y="1223"/>
                    <a:pt x="1007" y="1222"/>
                  </a:cubicBezTo>
                  <a:cubicBezTo>
                    <a:pt x="1010" y="1221"/>
                    <a:pt x="1013" y="1221"/>
                    <a:pt x="1014" y="1223"/>
                  </a:cubicBezTo>
                  <a:close/>
                  <a:moveTo>
                    <a:pt x="974" y="1244"/>
                  </a:moveTo>
                  <a:cubicBezTo>
                    <a:pt x="971" y="1244"/>
                    <a:pt x="968" y="1245"/>
                    <a:pt x="964" y="1248"/>
                  </a:cubicBezTo>
                  <a:cubicBezTo>
                    <a:pt x="962" y="1243"/>
                    <a:pt x="972" y="1242"/>
                    <a:pt x="977" y="1238"/>
                  </a:cubicBezTo>
                  <a:cubicBezTo>
                    <a:pt x="976" y="1240"/>
                    <a:pt x="973" y="1242"/>
                    <a:pt x="974" y="1244"/>
                  </a:cubicBezTo>
                  <a:close/>
                  <a:moveTo>
                    <a:pt x="1207" y="989"/>
                  </a:moveTo>
                  <a:cubicBezTo>
                    <a:pt x="1206" y="992"/>
                    <a:pt x="1204" y="994"/>
                    <a:pt x="1202" y="993"/>
                  </a:cubicBezTo>
                  <a:cubicBezTo>
                    <a:pt x="1204" y="989"/>
                    <a:pt x="1205" y="986"/>
                    <a:pt x="1207" y="989"/>
                  </a:cubicBezTo>
                  <a:close/>
                  <a:moveTo>
                    <a:pt x="925" y="1263"/>
                  </a:moveTo>
                  <a:cubicBezTo>
                    <a:pt x="927" y="1261"/>
                    <a:pt x="929" y="1260"/>
                    <a:pt x="933" y="1258"/>
                  </a:cubicBezTo>
                  <a:cubicBezTo>
                    <a:pt x="934" y="1259"/>
                    <a:pt x="935" y="1259"/>
                    <a:pt x="935" y="1260"/>
                  </a:cubicBezTo>
                  <a:cubicBezTo>
                    <a:pt x="933" y="1263"/>
                    <a:pt x="928" y="1263"/>
                    <a:pt x="925" y="1263"/>
                  </a:cubicBezTo>
                  <a:close/>
                  <a:moveTo>
                    <a:pt x="923" y="1266"/>
                  </a:moveTo>
                  <a:cubicBezTo>
                    <a:pt x="919" y="1268"/>
                    <a:pt x="918" y="1267"/>
                    <a:pt x="915" y="1268"/>
                  </a:cubicBezTo>
                  <a:cubicBezTo>
                    <a:pt x="915" y="1266"/>
                    <a:pt x="924" y="1263"/>
                    <a:pt x="923" y="1266"/>
                  </a:cubicBezTo>
                  <a:close/>
                  <a:moveTo>
                    <a:pt x="882" y="1281"/>
                  </a:moveTo>
                  <a:cubicBezTo>
                    <a:pt x="877" y="1283"/>
                    <a:pt x="872" y="1285"/>
                    <a:pt x="872" y="1282"/>
                  </a:cubicBezTo>
                  <a:cubicBezTo>
                    <a:pt x="876" y="1279"/>
                    <a:pt x="881" y="1277"/>
                    <a:pt x="882" y="1281"/>
                  </a:cubicBezTo>
                  <a:close/>
                  <a:moveTo>
                    <a:pt x="773" y="1302"/>
                  </a:moveTo>
                  <a:cubicBezTo>
                    <a:pt x="765" y="1309"/>
                    <a:pt x="760" y="1298"/>
                    <a:pt x="773" y="1302"/>
                  </a:cubicBezTo>
                  <a:close/>
                  <a:moveTo>
                    <a:pt x="752" y="1306"/>
                  </a:moveTo>
                  <a:cubicBezTo>
                    <a:pt x="749" y="1307"/>
                    <a:pt x="747" y="1306"/>
                    <a:pt x="746" y="1305"/>
                  </a:cubicBezTo>
                  <a:cubicBezTo>
                    <a:pt x="744" y="1304"/>
                    <a:pt x="744" y="1303"/>
                    <a:pt x="743" y="1301"/>
                  </a:cubicBezTo>
                  <a:cubicBezTo>
                    <a:pt x="751" y="1300"/>
                    <a:pt x="752" y="1302"/>
                    <a:pt x="752" y="1306"/>
                  </a:cubicBezTo>
                  <a:close/>
                  <a:moveTo>
                    <a:pt x="811" y="1297"/>
                  </a:moveTo>
                  <a:cubicBezTo>
                    <a:pt x="809" y="1294"/>
                    <a:pt x="812" y="1292"/>
                    <a:pt x="817" y="1292"/>
                  </a:cubicBezTo>
                  <a:cubicBezTo>
                    <a:pt x="819" y="1295"/>
                    <a:pt x="815" y="1296"/>
                    <a:pt x="811" y="1297"/>
                  </a:cubicBezTo>
                  <a:close/>
                  <a:moveTo>
                    <a:pt x="718" y="1306"/>
                  </a:moveTo>
                  <a:cubicBezTo>
                    <a:pt x="715" y="1306"/>
                    <a:pt x="711" y="1306"/>
                    <a:pt x="709" y="1305"/>
                  </a:cubicBezTo>
                  <a:cubicBezTo>
                    <a:pt x="709" y="1303"/>
                    <a:pt x="721" y="1302"/>
                    <a:pt x="718" y="1306"/>
                  </a:cubicBezTo>
                  <a:close/>
                  <a:moveTo>
                    <a:pt x="650" y="1301"/>
                  </a:moveTo>
                  <a:cubicBezTo>
                    <a:pt x="648" y="1302"/>
                    <a:pt x="636" y="1301"/>
                    <a:pt x="638" y="1298"/>
                  </a:cubicBezTo>
                  <a:cubicBezTo>
                    <a:pt x="644" y="1298"/>
                    <a:pt x="647" y="1299"/>
                    <a:pt x="650" y="1301"/>
                  </a:cubicBezTo>
                  <a:close/>
                  <a:moveTo>
                    <a:pt x="626" y="1299"/>
                  </a:moveTo>
                  <a:cubicBezTo>
                    <a:pt x="622" y="1298"/>
                    <a:pt x="619" y="1298"/>
                    <a:pt x="619" y="1295"/>
                  </a:cubicBezTo>
                  <a:cubicBezTo>
                    <a:pt x="622" y="1296"/>
                    <a:pt x="623" y="1295"/>
                    <a:pt x="625" y="1295"/>
                  </a:cubicBezTo>
                  <a:cubicBezTo>
                    <a:pt x="626" y="1296"/>
                    <a:pt x="627" y="1297"/>
                    <a:pt x="626" y="1299"/>
                  </a:cubicBezTo>
                  <a:close/>
                  <a:moveTo>
                    <a:pt x="605" y="1292"/>
                  </a:moveTo>
                  <a:cubicBezTo>
                    <a:pt x="610" y="1292"/>
                    <a:pt x="611" y="1294"/>
                    <a:pt x="613" y="1295"/>
                  </a:cubicBezTo>
                  <a:cubicBezTo>
                    <a:pt x="611" y="1297"/>
                    <a:pt x="602" y="1296"/>
                    <a:pt x="605" y="1292"/>
                  </a:cubicBezTo>
                  <a:close/>
                  <a:moveTo>
                    <a:pt x="504" y="1262"/>
                  </a:moveTo>
                  <a:cubicBezTo>
                    <a:pt x="504" y="1261"/>
                    <a:pt x="505" y="1261"/>
                    <a:pt x="506" y="1260"/>
                  </a:cubicBezTo>
                  <a:cubicBezTo>
                    <a:pt x="515" y="1265"/>
                    <a:pt x="524" y="1265"/>
                    <a:pt x="525" y="1271"/>
                  </a:cubicBezTo>
                  <a:cubicBezTo>
                    <a:pt x="522" y="1273"/>
                    <a:pt x="523" y="1270"/>
                    <a:pt x="521" y="1269"/>
                  </a:cubicBezTo>
                  <a:cubicBezTo>
                    <a:pt x="518" y="1268"/>
                    <a:pt x="515" y="1267"/>
                    <a:pt x="512" y="1266"/>
                  </a:cubicBezTo>
                  <a:cubicBezTo>
                    <a:pt x="509" y="1265"/>
                    <a:pt x="506" y="1263"/>
                    <a:pt x="504" y="1262"/>
                  </a:cubicBezTo>
                  <a:close/>
                  <a:moveTo>
                    <a:pt x="372" y="1187"/>
                  </a:moveTo>
                  <a:cubicBezTo>
                    <a:pt x="368" y="1183"/>
                    <a:pt x="373" y="1184"/>
                    <a:pt x="375" y="1184"/>
                  </a:cubicBezTo>
                  <a:cubicBezTo>
                    <a:pt x="377" y="1187"/>
                    <a:pt x="383" y="1191"/>
                    <a:pt x="382" y="1194"/>
                  </a:cubicBezTo>
                  <a:cubicBezTo>
                    <a:pt x="376" y="1191"/>
                    <a:pt x="375" y="1185"/>
                    <a:pt x="372" y="1187"/>
                  </a:cubicBezTo>
                  <a:close/>
                  <a:moveTo>
                    <a:pt x="354" y="1172"/>
                  </a:moveTo>
                  <a:cubicBezTo>
                    <a:pt x="356" y="1169"/>
                    <a:pt x="369" y="1179"/>
                    <a:pt x="367" y="1182"/>
                  </a:cubicBezTo>
                  <a:cubicBezTo>
                    <a:pt x="361" y="1178"/>
                    <a:pt x="360" y="1177"/>
                    <a:pt x="354" y="1172"/>
                  </a:cubicBezTo>
                  <a:close/>
                  <a:moveTo>
                    <a:pt x="1152" y="1057"/>
                  </a:moveTo>
                  <a:cubicBezTo>
                    <a:pt x="1152" y="1054"/>
                    <a:pt x="1154" y="1052"/>
                    <a:pt x="1156" y="1049"/>
                  </a:cubicBezTo>
                  <a:cubicBezTo>
                    <a:pt x="1158" y="1051"/>
                    <a:pt x="1154" y="1056"/>
                    <a:pt x="1152" y="1057"/>
                  </a:cubicBezTo>
                  <a:close/>
                  <a:moveTo>
                    <a:pt x="944" y="1208"/>
                  </a:moveTo>
                  <a:cubicBezTo>
                    <a:pt x="944" y="1210"/>
                    <a:pt x="938" y="1212"/>
                    <a:pt x="935" y="1214"/>
                  </a:cubicBezTo>
                  <a:cubicBezTo>
                    <a:pt x="933" y="1212"/>
                    <a:pt x="936" y="1212"/>
                    <a:pt x="936" y="1212"/>
                  </a:cubicBezTo>
                  <a:cubicBezTo>
                    <a:pt x="937" y="1211"/>
                    <a:pt x="940" y="1207"/>
                    <a:pt x="944" y="1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2" name="TextBox 15"/>
          <p:cNvSpPr txBox="1"/>
          <p:nvPr/>
        </p:nvSpPr>
        <p:spPr>
          <a:xfrm>
            <a:off x="2525395" y="2883535"/>
            <a:ext cx="2057400" cy="1177290"/>
          </a:xfrm>
          <a:prstGeom prst="rect">
            <a:avLst/>
          </a:prstGeom>
          <a:noFill/>
        </p:spPr>
        <p:txBody>
          <a:bodyPr wrap="square" lIns="70556" tIns="35278" rIns="70556" bIns="3527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注册分为快速注册和普通注册，分别需要手机号和邮箱账号。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TextBox 16"/>
          <p:cNvSpPr txBox="1"/>
          <p:nvPr>
            <p:custDataLst>
              <p:tags r:id="rId36"/>
            </p:custDataLst>
          </p:nvPr>
        </p:nvSpPr>
        <p:spPr>
          <a:xfrm>
            <a:off x="2654935" y="2197100"/>
            <a:ext cx="1367790" cy="623570"/>
          </a:xfrm>
          <a:prstGeom prst="rect">
            <a:avLst/>
          </a:prstGeom>
          <a:noFill/>
        </p:spPr>
        <p:txBody>
          <a:bodyPr wrap="square" lIns="70556" tIns="35278" rIns="70556" bIns="35278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注册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TextBox 15"/>
          <p:cNvSpPr txBox="1"/>
          <p:nvPr>
            <p:custDataLst>
              <p:tags r:id="rId37"/>
            </p:custDataLst>
          </p:nvPr>
        </p:nvSpPr>
        <p:spPr>
          <a:xfrm>
            <a:off x="7633970" y="3037205"/>
            <a:ext cx="2139950" cy="1177290"/>
          </a:xfrm>
          <a:prstGeom prst="rect">
            <a:avLst/>
          </a:prstGeom>
          <a:noFill/>
        </p:spPr>
        <p:txBody>
          <a:bodyPr wrap="square" lIns="70556" tIns="35278" rIns="70556" bIns="3527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注册之后可以使用账号登录，也可使用已有的知网账号直接登。</a:t>
            </a:r>
            <a:endParaRPr lang="zh-CN" altLang="en-US" sz="1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TextBox 16"/>
          <p:cNvSpPr txBox="1"/>
          <p:nvPr>
            <p:custDataLst>
              <p:tags r:id="rId38"/>
            </p:custDataLst>
          </p:nvPr>
        </p:nvSpPr>
        <p:spPr>
          <a:xfrm>
            <a:off x="7981315" y="2291715"/>
            <a:ext cx="1367790" cy="623570"/>
          </a:xfrm>
          <a:prstGeom prst="rect">
            <a:avLst/>
          </a:prstGeom>
          <a:noFill/>
        </p:spPr>
        <p:txBody>
          <a:bodyPr wrap="square" lIns="70556" tIns="35278" rIns="70556" bIns="35278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登录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6" name="图片 9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05" y="939165"/>
            <a:ext cx="2841625" cy="569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15535" y="1289050"/>
            <a:ext cx="2286000" cy="4153535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41"/>
            </p:custDataLst>
          </p:nvPr>
        </p:nvSpPr>
        <p:spPr>
          <a:xfrm>
            <a:off x="0" y="-4703"/>
            <a:ext cx="121920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知网手机端登录</a:t>
            </a:r>
            <a:endParaRPr lang="zh-CN" altLang="en-US" sz="32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5" name="等腰三角形 4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等腰三角形 2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1824112">
            <a:off x="2356853" y="1804612"/>
            <a:ext cx="3091494" cy="3518023"/>
            <a:chOff x="3794125" y="552450"/>
            <a:chExt cx="1731962" cy="1919288"/>
          </a:xfrm>
          <a:solidFill>
            <a:schemeClr val="accent2"/>
          </a:solidFill>
        </p:grpSpPr>
        <p:sp>
          <p:nvSpPr>
            <p:cNvPr id="7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5264150" y="2328863"/>
              <a:ext cx="39687" cy="34925"/>
            </a:xfrm>
            <a:custGeom>
              <a:avLst/>
              <a:gdLst>
                <a:gd name="T0" fmla="*/ 0 w 28"/>
                <a:gd name="T1" fmla="*/ 26 h 26"/>
                <a:gd name="T2" fmla="*/ 14 w 28"/>
                <a:gd name="T3" fmla="*/ 15 h 26"/>
                <a:gd name="T4" fmla="*/ 28 w 28"/>
                <a:gd name="T5" fmla="*/ 0 h 26"/>
                <a:gd name="T6" fmla="*/ 0 w 28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6">
                  <a:moveTo>
                    <a:pt x="0" y="26"/>
                  </a:moveTo>
                  <a:cubicBezTo>
                    <a:pt x="3" y="18"/>
                    <a:pt x="10" y="19"/>
                    <a:pt x="14" y="15"/>
                  </a:cubicBezTo>
                  <a:cubicBezTo>
                    <a:pt x="20" y="11"/>
                    <a:pt x="21" y="4"/>
                    <a:pt x="28" y="0"/>
                  </a:cubicBezTo>
                  <a:cubicBezTo>
                    <a:pt x="24" y="13"/>
                    <a:pt x="8" y="24"/>
                    <a:pt x="0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6"/>
            <p:cNvSpPr/>
            <p:nvPr>
              <p:custDataLst>
                <p:tags r:id="rId7"/>
              </p:custDataLst>
            </p:nvPr>
          </p:nvSpPr>
          <p:spPr bwMode="auto">
            <a:xfrm>
              <a:off x="5505450" y="1222375"/>
              <a:ext cx="20637" cy="50800"/>
            </a:xfrm>
            <a:custGeom>
              <a:avLst/>
              <a:gdLst>
                <a:gd name="T0" fmla="*/ 15 w 15"/>
                <a:gd name="T1" fmla="*/ 36 h 37"/>
                <a:gd name="T2" fmla="*/ 11 w 15"/>
                <a:gd name="T3" fmla="*/ 28 h 37"/>
                <a:gd name="T4" fmla="*/ 7 w 15"/>
                <a:gd name="T5" fmla="*/ 20 h 37"/>
                <a:gd name="T6" fmla="*/ 4 w 15"/>
                <a:gd name="T7" fmla="*/ 8 h 37"/>
                <a:gd name="T8" fmla="*/ 1 w 15"/>
                <a:gd name="T9" fmla="*/ 0 h 37"/>
                <a:gd name="T10" fmla="*/ 8 w 15"/>
                <a:gd name="T11" fmla="*/ 13 h 37"/>
                <a:gd name="T12" fmla="*/ 12 w 15"/>
                <a:gd name="T13" fmla="*/ 24 h 37"/>
                <a:gd name="T14" fmla="*/ 15 w 15"/>
                <a:gd name="T1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7">
                  <a:moveTo>
                    <a:pt x="15" y="36"/>
                  </a:moveTo>
                  <a:cubicBezTo>
                    <a:pt x="14" y="37"/>
                    <a:pt x="13" y="31"/>
                    <a:pt x="11" y="28"/>
                  </a:cubicBezTo>
                  <a:cubicBezTo>
                    <a:pt x="11" y="26"/>
                    <a:pt x="8" y="23"/>
                    <a:pt x="7" y="20"/>
                  </a:cubicBezTo>
                  <a:cubicBezTo>
                    <a:pt x="6" y="16"/>
                    <a:pt x="5" y="11"/>
                    <a:pt x="4" y="8"/>
                  </a:cubicBezTo>
                  <a:cubicBezTo>
                    <a:pt x="3" y="5"/>
                    <a:pt x="0" y="6"/>
                    <a:pt x="1" y="0"/>
                  </a:cubicBezTo>
                  <a:cubicBezTo>
                    <a:pt x="4" y="1"/>
                    <a:pt x="6" y="6"/>
                    <a:pt x="8" y="13"/>
                  </a:cubicBezTo>
                  <a:cubicBezTo>
                    <a:pt x="9" y="17"/>
                    <a:pt x="11" y="20"/>
                    <a:pt x="12" y="24"/>
                  </a:cubicBezTo>
                  <a:cubicBezTo>
                    <a:pt x="13" y="28"/>
                    <a:pt x="14" y="32"/>
                    <a:pt x="1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7"/>
            <p:cNvSpPr/>
            <p:nvPr>
              <p:custDataLst>
                <p:tags r:id="rId8"/>
              </p:custDataLst>
            </p:nvPr>
          </p:nvSpPr>
          <p:spPr bwMode="auto">
            <a:xfrm>
              <a:off x="5076825" y="688975"/>
              <a:ext cx="23812" cy="15875"/>
            </a:xfrm>
            <a:custGeom>
              <a:avLst/>
              <a:gdLst>
                <a:gd name="T0" fmla="*/ 0 w 17"/>
                <a:gd name="T1" fmla="*/ 0 h 11"/>
                <a:gd name="T2" fmla="*/ 13 w 17"/>
                <a:gd name="T3" fmla="*/ 11 h 11"/>
                <a:gd name="T4" fmla="*/ 0 w 1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cubicBezTo>
                    <a:pt x="1" y="0"/>
                    <a:pt x="17" y="9"/>
                    <a:pt x="13" y="11"/>
                  </a:cubicBezTo>
                  <a:cubicBezTo>
                    <a:pt x="8" y="7"/>
                    <a:pt x="2" y="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8"/>
            <p:cNvSpPr/>
            <p:nvPr>
              <p:custDataLst>
                <p:tags r:id="rId9"/>
              </p:custDataLst>
            </p:nvPr>
          </p:nvSpPr>
          <p:spPr bwMode="auto">
            <a:xfrm>
              <a:off x="4991100" y="642938"/>
              <a:ext cx="19050" cy="11113"/>
            </a:xfrm>
            <a:custGeom>
              <a:avLst/>
              <a:gdLst>
                <a:gd name="T0" fmla="*/ 14 w 14"/>
                <a:gd name="T1" fmla="*/ 6 h 8"/>
                <a:gd name="T2" fmla="*/ 4 w 14"/>
                <a:gd name="T3" fmla="*/ 0 h 8"/>
                <a:gd name="T4" fmla="*/ 14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14" y="8"/>
                    <a:pt x="0" y="1"/>
                    <a:pt x="4" y="0"/>
                  </a:cubicBezTo>
                  <a:cubicBezTo>
                    <a:pt x="8" y="0"/>
                    <a:pt x="10" y="3"/>
                    <a:pt x="1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9"/>
            <p:cNvSpPr/>
            <p:nvPr>
              <p:custDataLst>
                <p:tags r:id="rId10"/>
              </p:custDataLst>
            </p:nvPr>
          </p:nvSpPr>
          <p:spPr bwMode="auto">
            <a:xfrm>
              <a:off x="4756150" y="552450"/>
              <a:ext cx="22225" cy="7938"/>
            </a:xfrm>
            <a:custGeom>
              <a:avLst/>
              <a:gdLst>
                <a:gd name="T0" fmla="*/ 0 w 15"/>
                <a:gd name="T1" fmla="*/ 2 h 6"/>
                <a:gd name="T2" fmla="*/ 15 w 15"/>
                <a:gd name="T3" fmla="*/ 3 h 6"/>
                <a:gd name="T4" fmla="*/ 14 w 15"/>
                <a:gd name="T5" fmla="*/ 6 h 6"/>
                <a:gd name="T6" fmla="*/ 0 w 15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0" y="2"/>
                  </a:moveTo>
                  <a:cubicBezTo>
                    <a:pt x="3" y="0"/>
                    <a:pt x="8" y="1"/>
                    <a:pt x="15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2" y="4"/>
                    <a:pt x="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10"/>
            <p:cNvSpPr/>
            <p:nvPr>
              <p:custDataLst>
                <p:tags r:id="rId11"/>
              </p:custDataLst>
            </p:nvPr>
          </p:nvSpPr>
          <p:spPr bwMode="auto">
            <a:xfrm>
              <a:off x="4208463" y="2438400"/>
              <a:ext cx="17462" cy="6350"/>
            </a:xfrm>
            <a:custGeom>
              <a:avLst/>
              <a:gdLst>
                <a:gd name="T0" fmla="*/ 12 w 12"/>
                <a:gd name="T1" fmla="*/ 4 h 4"/>
                <a:gd name="T2" fmla="*/ 7 w 12"/>
                <a:gd name="T3" fmla="*/ 3 h 4"/>
                <a:gd name="T4" fmla="*/ 0 w 12"/>
                <a:gd name="T5" fmla="*/ 1 h 4"/>
                <a:gd name="T6" fmla="*/ 6 w 12"/>
                <a:gd name="T7" fmla="*/ 1 h 4"/>
                <a:gd name="T8" fmla="*/ 12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cubicBezTo>
                    <a:pt x="12" y="4"/>
                    <a:pt x="10" y="4"/>
                    <a:pt x="7" y="3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1" y="0"/>
                    <a:pt x="3" y="0"/>
                    <a:pt x="6" y="1"/>
                  </a:cubicBezTo>
                  <a:cubicBezTo>
                    <a:pt x="8" y="2"/>
                    <a:pt x="11" y="3"/>
                    <a:pt x="12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11"/>
            <p:cNvSpPr/>
            <p:nvPr>
              <p:custDataLst>
                <p:tags r:id="rId12"/>
              </p:custDataLst>
            </p:nvPr>
          </p:nvSpPr>
          <p:spPr bwMode="auto">
            <a:xfrm>
              <a:off x="4410075" y="2465388"/>
              <a:ext cx="19050" cy="6350"/>
            </a:xfrm>
            <a:custGeom>
              <a:avLst/>
              <a:gdLst>
                <a:gd name="T0" fmla="*/ 11 w 13"/>
                <a:gd name="T1" fmla="*/ 5 h 5"/>
                <a:gd name="T2" fmla="*/ 0 w 13"/>
                <a:gd name="T3" fmla="*/ 3 h 5"/>
                <a:gd name="T4" fmla="*/ 11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11" y="5"/>
                  </a:moveTo>
                  <a:cubicBezTo>
                    <a:pt x="5" y="5"/>
                    <a:pt x="5" y="3"/>
                    <a:pt x="0" y="3"/>
                  </a:cubicBezTo>
                  <a:cubicBezTo>
                    <a:pt x="1" y="0"/>
                    <a:pt x="13" y="1"/>
                    <a:pt x="1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12"/>
            <p:cNvSpPr/>
            <p:nvPr>
              <p:custDataLst>
                <p:tags r:id="rId13"/>
              </p:custDataLst>
            </p:nvPr>
          </p:nvSpPr>
          <p:spPr bwMode="auto">
            <a:xfrm>
              <a:off x="4586288" y="2447925"/>
              <a:ext cx="12700" cy="6350"/>
            </a:xfrm>
            <a:custGeom>
              <a:avLst/>
              <a:gdLst>
                <a:gd name="T0" fmla="*/ 9 w 10"/>
                <a:gd name="T1" fmla="*/ 3 h 4"/>
                <a:gd name="T2" fmla="*/ 0 w 10"/>
                <a:gd name="T3" fmla="*/ 4 h 4"/>
                <a:gd name="T4" fmla="*/ 9 w 10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cubicBezTo>
                    <a:pt x="5" y="4"/>
                    <a:pt x="5" y="2"/>
                    <a:pt x="0" y="4"/>
                  </a:cubicBezTo>
                  <a:cubicBezTo>
                    <a:pt x="0" y="1"/>
                    <a:pt x="10" y="0"/>
                    <a:pt x="9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13"/>
            <p:cNvSpPr/>
            <p:nvPr>
              <p:custDataLst>
                <p:tags r:id="rId14"/>
              </p:custDataLst>
            </p:nvPr>
          </p:nvSpPr>
          <p:spPr bwMode="auto">
            <a:xfrm>
              <a:off x="3859213" y="2181225"/>
              <a:ext cx="11112" cy="12700"/>
            </a:xfrm>
            <a:custGeom>
              <a:avLst/>
              <a:gdLst>
                <a:gd name="T0" fmla="*/ 0 w 8"/>
                <a:gd name="T1" fmla="*/ 2 h 9"/>
                <a:gd name="T2" fmla="*/ 8 w 8"/>
                <a:gd name="T3" fmla="*/ 8 h 9"/>
                <a:gd name="T4" fmla="*/ 0 w 8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2" y="0"/>
                    <a:pt x="5" y="4"/>
                    <a:pt x="8" y="8"/>
                  </a:cubicBezTo>
                  <a:cubicBezTo>
                    <a:pt x="6" y="9"/>
                    <a:pt x="3" y="5"/>
                    <a:pt x="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14"/>
            <p:cNvSpPr/>
            <p:nvPr>
              <p:custDataLst>
                <p:tags r:id="rId15"/>
              </p:custDataLst>
            </p:nvPr>
          </p:nvSpPr>
          <p:spPr bwMode="auto">
            <a:xfrm>
              <a:off x="3987800" y="885825"/>
              <a:ext cx="19050" cy="14288"/>
            </a:xfrm>
            <a:custGeom>
              <a:avLst/>
              <a:gdLst>
                <a:gd name="T0" fmla="*/ 12 w 13"/>
                <a:gd name="T1" fmla="*/ 1 h 10"/>
                <a:gd name="T2" fmla="*/ 1 w 13"/>
                <a:gd name="T3" fmla="*/ 10 h 10"/>
                <a:gd name="T4" fmla="*/ 7 w 13"/>
                <a:gd name="T5" fmla="*/ 5 h 10"/>
                <a:gd name="T6" fmla="*/ 12 w 13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12" y="1"/>
                  </a:moveTo>
                  <a:cubicBezTo>
                    <a:pt x="13" y="3"/>
                    <a:pt x="4" y="9"/>
                    <a:pt x="1" y="10"/>
                  </a:cubicBezTo>
                  <a:cubicBezTo>
                    <a:pt x="0" y="8"/>
                    <a:pt x="5" y="7"/>
                    <a:pt x="7" y="5"/>
                  </a:cubicBezTo>
                  <a:cubicBezTo>
                    <a:pt x="7" y="4"/>
                    <a:pt x="8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15"/>
            <p:cNvSpPr/>
            <p:nvPr>
              <p:custDataLst>
                <p:tags r:id="rId16"/>
              </p:custDataLst>
            </p:nvPr>
          </p:nvSpPr>
          <p:spPr bwMode="auto">
            <a:xfrm>
              <a:off x="4305300" y="2344738"/>
              <a:ext cx="15875" cy="4763"/>
            </a:xfrm>
            <a:custGeom>
              <a:avLst/>
              <a:gdLst>
                <a:gd name="T0" fmla="*/ 2 w 11"/>
                <a:gd name="T1" fmla="*/ 0 h 4"/>
                <a:gd name="T2" fmla="*/ 11 w 11"/>
                <a:gd name="T3" fmla="*/ 2 h 4"/>
                <a:gd name="T4" fmla="*/ 2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5" y="0"/>
                    <a:pt x="8" y="1"/>
                    <a:pt x="11" y="2"/>
                  </a:cubicBezTo>
                  <a:cubicBezTo>
                    <a:pt x="11" y="4"/>
                    <a:pt x="0" y="3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16"/>
            <p:cNvSpPr/>
            <p:nvPr>
              <p:custDataLst>
                <p:tags r:id="rId17"/>
              </p:custDataLst>
            </p:nvPr>
          </p:nvSpPr>
          <p:spPr bwMode="auto">
            <a:xfrm>
              <a:off x="4279900" y="2338388"/>
              <a:ext cx="22225" cy="6350"/>
            </a:xfrm>
            <a:custGeom>
              <a:avLst/>
              <a:gdLst>
                <a:gd name="T0" fmla="*/ 0 w 17"/>
                <a:gd name="T1" fmla="*/ 2 h 5"/>
                <a:gd name="T2" fmla="*/ 17 w 17"/>
                <a:gd name="T3" fmla="*/ 4 h 5"/>
                <a:gd name="T4" fmla="*/ 10 w 17"/>
                <a:gd name="T5" fmla="*/ 5 h 5"/>
                <a:gd name="T6" fmla="*/ 5 w 17"/>
                <a:gd name="T7" fmla="*/ 3 h 5"/>
                <a:gd name="T8" fmla="*/ 0 w 1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cubicBezTo>
                    <a:pt x="4" y="0"/>
                    <a:pt x="12" y="0"/>
                    <a:pt x="17" y="4"/>
                  </a:cubicBezTo>
                  <a:cubicBezTo>
                    <a:pt x="16" y="5"/>
                    <a:pt x="13" y="5"/>
                    <a:pt x="10" y="5"/>
                  </a:cubicBezTo>
                  <a:cubicBezTo>
                    <a:pt x="8" y="4"/>
                    <a:pt x="6" y="4"/>
                    <a:pt x="5" y="3"/>
                  </a:cubicBezTo>
                  <a:cubicBezTo>
                    <a:pt x="3" y="3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7"/>
            <p:cNvSpPr/>
            <p:nvPr>
              <p:custDataLst>
                <p:tags r:id="rId18"/>
              </p:custDataLst>
            </p:nvPr>
          </p:nvSpPr>
          <p:spPr bwMode="auto">
            <a:xfrm>
              <a:off x="5189538" y="1308100"/>
              <a:ext cx="11112" cy="19050"/>
            </a:xfrm>
            <a:custGeom>
              <a:avLst/>
              <a:gdLst>
                <a:gd name="T0" fmla="*/ 8 w 8"/>
                <a:gd name="T1" fmla="*/ 9 h 14"/>
                <a:gd name="T2" fmla="*/ 4 w 8"/>
                <a:gd name="T3" fmla="*/ 0 h 14"/>
                <a:gd name="T4" fmla="*/ 8 w 8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8" y="9"/>
                  </a:moveTo>
                  <a:cubicBezTo>
                    <a:pt x="4" y="14"/>
                    <a:pt x="0" y="0"/>
                    <a:pt x="4" y="0"/>
                  </a:cubicBezTo>
                  <a:cubicBezTo>
                    <a:pt x="5" y="4"/>
                    <a:pt x="7" y="4"/>
                    <a:pt x="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8"/>
            <p:cNvSpPr/>
            <p:nvPr>
              <p:custDataLst>
                <p:tags r:id="rId19"/>
              </p:custDataLst>
            </p:nvPr>
          </p:nvSpPr>
          <p:spPr bwMode="auto">
            <a:xfrm>
              <a:off x="3794125" y="1906588"/>
              <a:ext cx="6350" cy="14288"/>
            </a:xfrm>
            <a:custGeom>
              <a:avLst/>
              <a:gdLst>
                <a:gd name="T0" fmla="*/ 0 w 5"/>
                <a:gd name="T1" fmla="*/ 3 h 10"/>
                <a:gd name="T2" fmla="*/ 5 w 5"/>
                <a:gd name="T3" fmla="*/ 10 h 10"/>
                <a:gd name="T4" fmla="*/ 2 w 5"/>
                <a:gd name="T5" fmla="*/ 8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2" y="0"/>
                    <a:pt x="5" y="7"/>
                    <a:pt x="5" y="10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6"/>
                    <a:pt x="1" y="5"/>
                    <a:pt x="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图片 5" descr="26BDC749DA96AB383E412FC4646AE3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t="4969"/>
          <a:stretch>
            <a:fillRect/>
          </a:stretch>
        </p:blipFill>
        <p:spPr>
          <a:xfrm>
            <a:off x="116205" y="919480"/>
            <a:ext cx="3593465" cy="739521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11" name="图片 10" descr="9976C0447CA9408A48AE67810D005E8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t="3580"/>
          <a:stretch>
            <a:fillRect/>
          </a:stretch>
        </p:blipFill>
        <p:spPr>
          <a:xfrm>
            <a:off x="3909060" y="919480"/>
            <a:ext cx="3919855" cy="7856855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3" name="矩形 12"/>
          <p:cNvSpPr/>
          <p:nvPr>
            <p:custDataLst>
              <p:tags r:id="rId24"/>
            </p:custDataLst>
          </p:nvPr>
        </p:nvSpPr>
        <p:spPr>
          <a:xfrm>
            <a:off x="0" y="-4703"/>
            <a:ext cx="121920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个人中心——机构关联</a:t>
            </a:r>
            <a:endParaRPr lang="zh-CN" altLang="en-US" sz="32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4" name="墨迹 13"/>
              <p14:cNvContentPartPr/>
              <p14:nvPr/>
            </p14:nvContentPartPr>
            <p14:xfrm>
              <a:off x="1794510" y="2387600"/>
              <a:ext cx="762000" cy="32131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1794510" y="2387600"/>
                <a:ext cx="762000" cy="321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5" name="墨迹 14"/>
              <p14:cNvContentPartPr/>
              <p14:nvPr/>
            </p14:nvContentPartPr>
            <p14:xfrm>
              <a:off x="3953510" y="2649855"/>
              <a:ext cx="593090" cy="7112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3953510" y="2649855"/>
                <a:ext cx="593090" cy="711200"/>
              </a:xfrm>
              <a:prstGeom prst="rect"/>
            </p:spPr>
          </p:pic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rcRect t="3385"/>
          <a:stretch>
            <a:fillRect/>
          </a:stretch>
        </p:blipFill>
        <p:spPr>
          <a:xfrm>
            <a:off x="8047990" y="919480"/>
            <a:ext cx="3961765" cy="7034530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" name="矩形 1"/>
          <p:cNvSpPr/>
          <p:nvPr>
            <p:custDataLst>
              <p:tags r:id="rId31"/>
            </p:custDataLst>
          </p:nvPr>
        </p:nvSpPr>
        <p:spPr>
          <a:xfrm>
            <a:off x="0" y="4625975"/>
            <a:ext cx="12192000" cy="2017395"/>
          </a:xfrm>
          <a:prstGeom prst="rect">
            <a:avLst/>
          </a:prstGeom>
          <a:solidFill>
            <a:schemeClr val="accent3">
              <a:lumMod val="7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200000"/>
              </a:lnSpc>
            </a:pPr>
            <a:r>
              <a:rPr lang="zh-CN" altLang="en-US" sz="24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注意：手机设置中允许</a:t>
            </a:r>
            <a:r>
              <a:rPr lang="en-US" altLang="zh-CN" sz="24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24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使用您的地理位置！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3" name="等腰三角形 2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等腰三角形 2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0" y="-258"/>
            <a:ext cx="121920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首页一览</a:t>
            </a:r>
            <a:endParaRPr lang="zh-CN" altLang="en-US" sz="32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23435" y="690245"/>
            <a:ext cx="3118485" cy="6234430"/>
            <a:chOff x="7274" y="1025"/>
            <a:chExt cx="4690" cy="9374"/>
          </a:xfrm>
        </p:grpSpPr>
        <p:pic>
          <p:nvPicPr>
            <p:cNvPr id="10" name="图片 6" descr="pho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" y="1025"/>
              <a:ext cx="4690" cy="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50" y="2030"/>
              <a:ext cx="3854" cy="7167"/>
            </a:xfrm>
            <a:prstGeom prst="rect">
              <a:avLst/>
            </a:prstGeom>
          </p:spPr>
        </p:pic>
      </p:grpSp>
      <p:sp>
        <p:nvSpPr>
          <p:cNvPr id="6" name="文本框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91830" y="2520786"/>
            <a:ext cx="3321050" cy="64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专项入口：出版物、学者成果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</a:t>
            </a: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库、学术会议、科研项目</a:t>
            </a:r>
            <a:endParaRPr lang="zh-CN" altLang="en-US" sz="1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91195" y="5409884"/>
            <a:ext cx="3321050" cy="64516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底栏：首页、图书馆、学术圈、资料库、我的</a:t>
            </a:r>
            <a:endParaRPr lang="zh-CN" altLang="en-US" sz="1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1510030"/>
            <a:ext cx="3702685" cy="36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首栏：一框式检索、扫一扫、消息</a:t>
            </a:r>
            <a:endParaRPr lang="zh-CN" altLang="en-US" sz="1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579755" y="3554095"/>
            <a:ext cx="3458845" cy="1476375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中间下拉模块：今日推荐、学术大讲堂、学科热点资讯、专题推荐、热门学术圈、大家都在讨论、学者推荐、热门文献、网络首发、猜你感兴趣</a:t>
            </a:r>
            <a:endParaRPr lang="zh-CN" altLang="en-US" sz="1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12"/>
            </p:custDataLst>
          </p:nvPr>
        </p:nvSpPr>
        <p:spPr>
          <a:xfrm>
            <a:off x="4857750" y="1513840"/>
            <a:ext cx="2614930" cy="389890"/>
          </a:xfrm>
          <a:prstGeom prst="rect">
            <a:avLst/>
          </a:prstGeom>
          <a:solidFill>
            <a:schemeClr val="accent5">
              <a:alpha val="26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>
            <a:endCxn id="4" idx="1"/>
          </p:cNvCxnSpPr>
          <p:nvPr>
            <p:custDataLst>
              <p:tags r:id="rId13"/>
            </p:custDataLst>
          </p:nvPr>
        </p:nvCxnSpPr>
        <p:spPr>
          <a:xfrm>
            <a:off x="4254500" y="1703070"/>
            <a:ext cx="603250" cy="571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4"/>
            </p:custDataLst>
          </p:nvPr>
        </p:nvCxnSpPr>
        <p:spPr>
          <a:xfrm flipV="1">
            <a:off x="4038600" y="4287520"/>
            <a:ext cx="826135" cy="101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5"/>
            </p:custDataLst>
          </p:nvPr>
        </p:nvCxnSpPr>
        <p:spPr>
          <a:xfrm flipV="1">
            <a:off x="7493635" y="5745480"/>
            <a:ext cx="826135" cy="101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6"/>
            </p:custDataLst>
          </p:nvPr>
        </p:nvCxnSpPr>
        <p:spPr>
          <a:xfrm flipV="1">
            <a:off x="7465695" y="2838450"/>
            <a:ext cx="826135" cy="101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>
            <p:custDataLst>
              <p:tags r:id="rId17"/>
            </p:custDataLst>
          </p:nvPr>
        </p:nvSpPr>
        <p:spPr>
          <a:xfrm>
            <a:off x="4864735" y="2616200"/>
            <a:ext cx="2614930" cy="691515"/>
          </a:xfrm>
          <a:prstGeom prst="rect">
            <a:avLst/>
          </a:prstGeom>
          <a:solidFill>
            <a:schemeClr val="accent3">
              <a:lumMod val="75000"/>
              <a:alpha val="26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8"/>
            </p:custDataLst>
          </p:nvPr>
        </p:nvSpPr>
        <p:spPr>
          <a:xfrm>
            <a:off x="4864735" y="3658870"/>
            <a:ext cx="2659380" cy="1829435"/>
          </a:xfrm>
          <a:prstGeom prst="rect">
            <a:avLst/>
          </a:prstGeom>
          <a:solidFill>
            <a:schemeClr val="accent5">
              <a:alpha val="26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19"/>
            </p:custDataLst>
          </p:nvPr>
        </p:nvSpPr>
        <p:spPr>
          <a:xfrm>
            <a:off x="4850765" y="5566410"/>
            <a:ext cx="2659380" cy="363855"/>
          </a:xfrm>
          <a:prstGeom prst="rect">
            <a:avLst/>
          </a:prstGeom>
          <a:solidFill>
            <a:schemeClr val="accent3">
              <a:lumMod val="75000"/>
              <a:alpha val="26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15" grpId="0" bldLvl="0" animBg="1"/>
      <p:bldP spid="15" grpId="1" animBg="1"/>
      <p:bldP spid="6" grpId="0" bldLvl="0" animBg="1"/>
      <p:bldP spid="6" grpId="1" animBg="1"/>
      <p:bldP spid="16" grpId="0" bldLvl="0" animBg="1"/>
      <p:bldP spid="16" grpId="1" animBg="1"/>
      <p:bldP spid="9" grpId="0" bldLvl="0" animBg="1"/>
      <p:bldP spid="9" grpId="1" animBg="1"/>
      <p:bldP spid="17" grpId="0" bldLvl="0" animBg="1"/>
      <p:bldP spid="17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等腰三角形 2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0" y="-258"/>
            <a:ext cx="121920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全球学术快报公众号</a:t>
            </a:r>
            <a:endParaRPr lang="zh-CN" altLang="en-US" sz="32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3165" y="1697990"/>
            <a:ext cx="3294380" cy="3294380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1981835" y="5271770"/>
            <a:ext cx="424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欢迎关注：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全球学术快报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257415" y="845185"/>
            <a:ext cx="2932430" cy="5866130"/>
            <a:chOff x="12487" y="1280"/>
            <a:chExt cx="4618" cy="9238"/>
          </a:xfrm>
        </p:grpSpPr>
        <p:pic>
          <p:nvPicPr>
            <p:cNvPr id="10" name="图片 6" descr="phone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7" y="1280"/>
              <a:ext cx="4619" cy="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20" descr="17ee3eac4a4a6986463b53666501995"/>
            <p:cNvPicPr>
              <a:picLocks noChangeAspect="1"/>
            </p:cNvPicPr>
            <p:nvPr/>
          </p:nvPicPr>
          <p:blipFill>
            <a:blip r:embed="rId12"/>
            <a:srcRect b="19988"/>
            <a:stretch>
              <a:fillRect/>
            </a:stretch>
          </p:blipFill>
          <p:spPr>
            <a:xfrm>
              <a:off x="12861" y="2379"/>
              <a:ext cx="3804" cy="6961"/>
            </a:xfrm>
            <a:prstGeom prst="rect">
              <a:avLst/>
            </a:prstGeom>
          </p:spPr>
        </p:pic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10" name="等腰三角形 9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0" y="-258"/>
            <a:ext cx="121920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全球学术快报公众号</a:t>
            </a:r>
            <a:endParaRPr lang="zh-CN" altLang="en-US" sz="32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7ee3eac4a4a6986463b536665019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365" y="1190625"/>
            <a:ext cx="2402840" cy="5201285"/>
          </a:xfrm>
          <a:prstGeom prst="rect">
            <a:avLst/>
          </a:prstGeom>
        </p:spPr>
      </p:pic>
      <p:pic>
        <p:nvPicPr>
          <p:cNvPr id="4" name="图片 3" descr="C:/Users/hi phoebe/AppData/Local/Temp/picturecompress_20220413165804/output_1.pngoutput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1685" y="1147445"/>
            <a:ext cx="2453640" cy="5311140"/>
          </a:xfrm>
          <a:prstGeom prst="rect">
            <a:avLst/>
          </a:prstGeom>
        </p:spPr>
      </p:pic>
      <p:pic>
        <p:nvPicPr>
          <p:cNvPr id="5" name="图片 4" descr="C:/Users/hi phoebe/AppData/Local/Temp/picturecompress_20220413165847/output_1.pngoutput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2830" y="1149350"/>
            <a:ext cx="2452370" cy="5309235"/>
          </a:xfrm>
          <a:prstGeom prst="rect">
            <a:avLst/>
          </a:prstGeom>
        </p:spPr>
      </p:pic>
      <p:sp>
        <p:nvSpPr>
          <p:cNvPr id="6" name="右箭头 5"/>
          <p:cNvSpPr/>
          <p:nvPr>
            <p:custDataLst>
              <p:tags r:id="rId10"/>
            </p:custDataLst>
          </p:nvPr>
        </p:nvSpPr>
        <p:spPr>
          <a:xfrm>
            <a:off x="3950335" y="3499485"/>
            <a:ext cx="520065" cy="23812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右箭头 6"/>
          <p:cNvSpPr/>
          <p:nvPr>
            <p:custDataLst>
              <p:tags r:id="rId11"/>
            </p:custDataLst>
          </p:nvPr>
        </p:nvSpPr>
        <p:spPr>
          <a:xfrm>
            <a:off x="7598410" y="3499485"/>
            <a:ext cx="520065" cy="23812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2769870" y="1830705"/>
            <a:ext cx="509270" cy="3143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6721475" y="5944870"/>
            <a:ext cx="509270" cy="314325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10240010" y="5042535"/>
            <a:ext cx="509270" cy="314325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bldLvl="0" animBg="1"/>
      <p:bldP spid="6" grpId="1" animBg="1"/>
      <p:bldP spid="9" grpId="0" bldLvl="0" animBg="1"/>
      <p:bldP spid="9" grpId="1" animBg="1"/>
      <p:bldP spid="7" grpId="0" bldLvl="0" animBg="1"/>
      <p:bldP spid="7" grpId="1" animBg="1"/>
      <p:bldP spid="11" grpId="0" bldLvl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52827" y="104775"/>
            <a:ext cx="11901060" cy="268446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等腰三角形 6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0" y="-258"/>
            <a:ext cx="12192000" cy="812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全球学术快报公众号</a:t>
            </a:r>
            <a:endParaRPr lang="zh-CN" altLang="en-US" sz="3200" b="1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30960" y="845185"/>
            <a:ext cx="2932430" cy="5866130"/>
            <a:chOff x="11429" y="1331"/>
            <a:chExt cx="4618" cy="9238"/>
          </a:xfrm>
        </p:grpSpPr>
        <p:pic>
          <p:nvPicPr>
            <p:cNvPr id="10" name="图片 6" descr="phone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" y="1331"/>
              <a:ext cx="4619" cy="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 descr="9be7a2093eb6cb3b84b8f397982b741"/>
            <p:cNvPicPr>
              <a:picLocks noChangeAspect="1"/>
            </p:cNvPicPr>
            <p:nvPr/>
          </p:nvPicPr>
          <p:blipFill>
            <a:blip r:embed="rId9"/>
            <a:srcRect t="5252" b="13000"/>
            <a:stretch>
              <a:fillRect/>
            </a:stretch>
          </p:blipFill>
          <p:spPr>
            <a:xfrm>
              <a:off x="11826" y="2627"/>
              <a:ext cx="3773" cy="6647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4265" y="812800"/>
            <a:ext cx="5158740" cy="5899785"/>
          </a:xfrm>
          <a:prstGeom prst="rect">
            <a:avLst/>
          </a:prstGeom>
        </p:spPr>
      </p:pic>
      <p:sp>
        <p:nvSpPr>
          <p:cNvPr id="6" name="右箭头 5"/>
          <p:cNvSpPr/>
          <p:nvPr>
            <p:custDataLst>
              <p:tags r:id="rId11"/>
            </p:custDataLst>
          </p:nvPr>
        </p:nvSpPr>
        <p:spPr>
          <a:xfrm>
            <a:off x="4914900" y="3413125"/>
            <a:ext cx="520065" cy="23812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2098040" y="1668145"/>
            <a:ext cx="1365250" cy="27178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bldLvl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TEMPLATE_THUMBS_INDEX" val="1、4、7、9、12、16、21、24、25、26、27、30、35、39、42、43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11"/>
  <p:tag name="KSO_WM_TEMPLATE_MASTER_TYPE" val="1"/>
</p:tagLst>
</file>

<file path=ppt/tags/tag282.xml><?xml version="1.0" encoding="utf-8"?>
<p:tagLst xmlns:p="http://schemas.openxmlformats.org/presentationml/2006/main">
  <p:tag name="KSO_WM_UNIT_ISCONTENTSTITLE" val="0"/>
  <p:tag name="KSO_WM_UNIT_ISNUMDGMTITLE" val="0"/>
  <p:tag name="KSO_WM_UNIT_PRESET_TEXT" val="工作汇报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11_1*a*1"/>
  <p:tag name="KSO_WM_TEMPLATE_CATEGORY" val="custom"/>
  <p:tag name="KSO_WM_TEMPLATE_INDEX" val="20204411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SLIDE_ID" val="custom2020441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411"/>
  <p:tag name="KSO_WM_SLIDE_LAYOUT" val="a_b"/>
  <p:tag name="KSO_WM_SLIDE_LAYOUT_CNT" val="1_3"/>
  <p:tag name="KSO_WM_UNIT_SHOW_EDIT_AREA_INDICATION" val="1"/>
  <p:tag name="KSO_WM_TEMPLATE_THUMBS_INDEX" val="1、4、7、9、12、16、21、24、25、26、27、30、35、39、42、43"/>
  <p:tag name="KSO_WM_TEMPLATE_MASTER_THUMB_INDEX" val="12"/>
</p:tagLst>
</file>

<file path=ppt/tags/tag2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9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h_g"/>
  <p:tag name="KSO_WM_UNIT_INDEX" val="1_1"/>
  <p:tag name="KSO_WM_UNIT_ID" val="diagram20201485_1*h_g*1_1"/>
  <p:tag name="KSO_WM_TEMPLATE_CATEGORY" val="diagram"/>
  <p:tag name="KSO_WM_TEMPLATE_INDEX" val="20201485"/>
  <p:tag name="KSO_WM_UNIT_LAYERLEVEL" val="1_1"/>
  <p:tag name="KSO_WM_TAG_VERSION" val="1.0"/>
  <p:tag name="KSO_WM_BEAUTIFY_FLAG" val="#wm#"/>
  <p:tag name="KSO_WM_UNIT_PRESET_TEXT" val="张瑞敏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91.xml><?xml version="1.0" encoding="utf-8"?>
<p:tagLst xmlns:p="http://schemas.openxmlformats.org/presentationml/2006/main">
  <p:tag name="KSO_WM_SLIDE_BACKGROUND_TYPE" val="general"/>
</p:tagLst>
</file>

<file path=ppt/tags/tag2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98.xml><?xml version="1.0" encoding="utf-8"?>
<p:tagLst xmlns:p="http://schemas.openxmlformats.org/presentationml/2006/main">
  <p:tag name="KSO_WM_SLIDE_BACKGROUND_TYPE" val="general"/>
</p:tagLst>
</file>

<file path=ppt/tags/tag2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3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6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33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38.xml><?xml version="1.0" encoding="utf-8"?>
<p:tagLst xmlns:p="http://schemas.openxmlformats.org/presentationml/2006/main">
  <p:tag name="KSO_WM_SLIDE_BACKGROUND_TYPE" val="general"/>
</p:tagLst>
</file>

<file path=ppt/tags/tag3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6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3.xml><?xml version="1.0" encoding="utf-8"?>
<p:tagLst xmlns:p="http://schemas.openxmlformats.org/presentationml/2006/main">
  <p:tag name="KSO_WM_SLIDE_BACKGROUND_TYPE" val="general"/>
</p:tagLst>
</file>

<file path=ppt/tags/tag36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6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71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</p:tagLst>
</file>

<file path=ppt/tags/tag37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37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7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7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7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7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1.xml><?xml version="1.0" encoding="utf-8"?>
<p:tagLst xmlns:p="http://schemas.openxmlformats.org/presentationml/2006/main">
  <p:tag name="KSO_WM_SLIDE_BACKGROUND_TYPE" val="general"/>
</p:tagLst>
</file>

<file path=ppt/tags/tag3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88.xml><?xml version="1.0" encoding="utf-8"?>
<p:tagLst xmlns:p="http://schemas.openxmlformats.org/presentationml/2006/main">
  <p:tag name="KSO_WM_UNIT_PLACING_PICTURE_USER_VIEWPORT" val="{&quot;height&quot;:4300,&quot;width&quot;:4300}"/>
</p:tagLst>
</file>

<file path=ppt/tags/tag3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PLACING_PICTURE_USER_VIEWPORT" val="{&quot;height&quot;:9239,&quot;width&quot;:4619}"/>
</p:tagLst>
</file>

<file path=ppt/tags/tag391.xml><?xml version="1.0" encoding="utf-8"?>
<p:tagLst xmlns:p="http://schemas.openxmlformats.org/presentationml/2006/main">
  <p:tag name="KSO_WM_SLIDE_BACKGROUND_TYPE" val="general"/>
</p:tagLst>
</file>

<file path=ppt/tags/tag3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9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1.xml><?xml version="1.0" encoding="utf-8"?>
<p:tagLst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2.xml><?xml version="1.0" encoding="utf-8"?>
<p:tagLst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3.xml><?xml version="1.0" encoding="utf-8"?>
<p:tagLst xmlns:p="http://schemas.openxmlformats.org/presentationml/2006/main">
  <p:tag name="KSO_WM_SLIDE_BACKGROUND_TYPE" val="general"/>
</p:tagLst>
</file>

<file path=ppt/tags/tag4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PLACING_PICTURE_USER_VIEWPORT" val="{&quot;height&quot;:9239,&quot;width&quot;:4619}"/>
</p:tagLst>
</file>

<file path=ppt/tags/tag4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2.xml><?xml version="1.0" encoding="utf-8"?>
<p:tagLst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3.xml><?xml version="1.0" encoding="utf-8"?>
<p:tagLst xmlns:p="http://schemas.openxmlformats.org/presentationml/2006/main">
  <p:tag name="KSO_WM_SLIDE_BACKGROUND_TYPE" val="general"/>
</p:tagLst>
</file>

<file path=ppt/tags/tag414.xml><?xml version="1.0" encoding="utf-8"?>
<p:tagLst xmlns:p="http://schemas.openxmlformats.org/presentationml/2006/main">
  <p:tag name="COMMONDATA" val="eyJoZGlkIjoiYTk3Y2ViNjQ5NDVkOTY1YzRlMjc3YmUzNzM1NWM0ZTEifQ=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ECEDEF"/>
      </a:dk2>
      <a:lt2>
        <a:srgbClr val="FFFFFF"/>
      </a:lt2>
      <a:accent1>
        <a:srgbClr val="79B1E3"/>
      </a:accent1>
      <a:accent2>
        <a:srgbClr val="8EA6D9"/>
      </a:accent2>
      <a:accent3>
        <a:srgbClr val="A39BCF"/>
      </a:accent3>
      <a:accent4>
        <a:srgbClr val="B98FC5"/>
      </a:accent4>
      <a:accent5>
        <a:srgbClr val="CE84BB"/>
      </a:accent5>
      <a:accent6>
        <a:srgbClr val="E379B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宽屏</PresentationFormat>
  <Paragraphs>43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Gill Sans</vt:lpstr>
      <vt:lpstr>方正书宋</vt:lpstr>
      <vt:lpstr>华文中宋</vt:lpstr>
      <vt:lpstr>汉仪旗黑-85S</vt:lpstr>
      <vt:lpstr>黑体</vt:lpstr>
      <vt:lpstr>Office 主题​​</vt:lpstr>
      <vt:lpstr>1_Office 主题​​</vt:lpstr>
      <vt:lpstr>全球学术快报APP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洛洛</cp:lastModifiedBy>
  <cp:revision>177</cp:revision>
  <dcterms:created xsi:type="dcterms:W3CDTF">2019-06-19T02:08:00Z</dcterms:created>
  <dcterms:modified xsi:type="dcterms:W3CDTF">2023-05-04T08:20:49Z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D8065061CEC14910BCED8FE124BF6884_11</vt:lpwstr>
  </property>
</Properties>
</file>