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52"/>
  </p:handoutMasterIdLst>
  <p:sldIdLst>
    <p:sldId id="8733" r:id="rId3"/>
    <p:sldId id="8845" r:id="rId5"/>
    <p:sldId id="8847" r:id="rId6"/>
    <p:sldId id="8854" r:id="rId7"/>
    <p:sldId id="8891" r:id="rId8"/>
    <p:sldId id="8975" r:id="rId9"/>
    <p:sldId id="9039" r:id="rId10"/>
    <p:sldId id="8935" r:id="rId11"/>
    <p:sldId id="9040" r:id="rId12"/>
    <p:sldId id="8974" r:id="rId13"/>
    <p:sldId id="9041" r:id="rId14"/>
    <p:sldId id="9042" r:id="rId15"/>
    <p:sldId id="9045" r:id="rId16"/>
    <p:sldId id="9046" r:id="rId17"/>
    <p:sldId id="8844" r:id="rId18"/>
    <p:sldId id="8859" r:id="rId19"/>
    <p:sldId id="8860" r:id="rId20"/>
    <p:sldId id="8869" r:id="rId21"/>
    <p:sldId id="8861" r:id="rId22"/>
    <p:sldId id="8898" r:id="rId23"/>
    <p:sldId id="8923" r:id="rId24"/>
    <p:sldId id="8863" r:id="rId25"/>
    <p:sldId id="8864" r:id="rId26"/>
    <p:sldId id="8868" r:id="rId27"/>
    <p:sldId id="8870" r:id="rId28"/>
    <p:sldId id="8966" r:id="rId29"/>
    <p:sldId id="8977" r:id="rId30"/>
    <p:sldId id="8871" r:id="rId31"/>
    <p:sldId id="8981" r:id="rId32"/>
    <p:sldId id="8985" r:id="rId33"/>
    <p:sldId id="8873" r:id="rId34"/>
    <p:sldId id="8899" r:id="rId35"/>
    <p:sldId id="8874" r:id="rId36"/>
    <p:sldId id="9044" r:id="rId37"/>
    <p:sldId id="8979" r:id="rId38"/>
    <p:sldId id="9051" r:id="rId39"/>
    <p:sldId id="8880" r:id="rId40"/>
    <p:sldId id="9048" r:id="rId41"/>
    <p:sldId id="8879" r:id="rId42"/>
    <p:sldId id="8883" r:id="rId43"/>
    <p:sldId id="9050" r:id="rId44"/>
    <p:sldId id="9047" r:id="rId45"/>
    <p:sldId id="8881" r:id="rId46"/>
    <p:sldId id="9052" r:id="rId47"/>
    <p:sldId id="9081" r:id="rId48"/>
    <p:sldId id="9082" r:id="rId49"/>
    <p:sldId id="9053" r:id="rId50"/>
    <p:sldId id="8843" r:id="rId51"/>
  </p:sldIdLst>
  <p:sldSz cx="12192000" cy="6858000"/>
  <p:notesSz cx="6858000" cy="9144000"/>
  <p:embeddedFontLst>
    <p:embeddedFont>
      <p:font typeface="OPPOSans R" panose="00020600040101010101" pitchFamily="18" charset="-122"/>
      <p:regular r:id="rId57"/>
    </p:embeddedFont>
    <p:embeddedFont>
      <p:font typeface="微软雅黑" panose="020B0503020204020204" charset="-122"/>
      <p:regular r:id="rId58"/>
    </p:embeddedFont>
    <p:embeddedFont>
      <p:font typeface="华文行楷" panose="02010800040101010101" charset="-122"/>
      <p:regular r:id="rId59"/>
    </p:embeddedFont>
    <p:embeddedFont>
      <p:font typeface="黑体" panose="02010609060101010101" charset="-122"/>
      <p:regular r:id="rId60"/>
    </p:embeddedFont>
    <p:embeddedFont>
      <p:font typeface="Calibri" panose="020F0502020204030204" charset="0"/>
      <p:regular r:id="rId61"/>
      <p:bold r:id="rId62"/>
      <p:italic r:id="rId63"/>
      <p:boldItalic r:id="rId64"/>
    </p:embeddedFont>
    <p:embeddedFont>
      <p:font typeface="等线" panose="02010600030101010101" charset="-122"/>
      <p:regular r:id="rId65"/>
    </p:embeddedFont>
  </p:embeddedFontLst>
  <p:custDataLst>
    <p:tags r:id="rId6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9" userDrawn="1">
          <p15:clr>
            <a:srgbClr val="A4A3A4"/>
          </p15:clr>
        </p15:guide>
        <p15:guide id="2" pos="730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86135" initials="8"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6D1C"/>
    <a:srgbClr val="EA5404"/>
    <a:srgbClr val="E6571E"/>
    <a:srgbClr val="ED5504"/>
    <a:srgbClr val="DB7E5A"/>
    <a:srgbClr val="C28972"/>
    <a:srgbClr val="FBFBFB"/>
    <a:srgbClr val="E6574D"/>
    <a:srgbClr val="F8F8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32" autoAdjust="0"/>
    <p:restoredTop sz="88743" autoAdjust="0"/>
  </p:normalViewPr>
  <p:slideViewPr>
    <p:cSldViewPr snapToGrid="0" showGuides="1">
      <p:cViewPr varScale="1">
        <p:scale>
          <a:sx n="115" d="100"/>
          <a:sy n="115" d="100"/>
        </p:scale>
        <p:origin x="516" y="96"/>
      </p:cViewPr>
      <p:guideLst>
        <p:guide orient="horz" pos="2309"/>
        <p:guide pos="730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846" y="-78"/>
      </p:cViewPr>
      <p:guideLst>
        <p:guide orient="horz" pos="3079"/>
        <p:guide pos="2125"/>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6" Type="http://schemas.openxmlformats.org/officeDocument/2006/relationships/tags" Target="tags/tag1125.xml"/><Relationship Id="rId65" Type="http://schemas.openxmlformats.org/officeDocument/2006/relationships/font" Target="fonts/font9.fntdata"/><Relationship Id="rId64" Type="http://schemas.openxmlformats.org/officeDocument/2006/relationships/font" Target="fonts/font8.fntdata"/><Relationship Id="rId63" Type="http://schemas.openxmlformats.org/officeDocument/2006/relationships/font" Target="fonts/font7.fntdata"/><Relationship Id="rId62" Type="http://schemas.openxmlformats.org/officeDocument/2006/relationships/font" Target="fonts/font6.fntdata"/><Relationship Id="rId61" Type="http://schemas.openxmlformats.org/officeDocument/2006/relationships/font" Target="fonts/font5.fntdata"/><Relationship Id="rId60" Type="http://schemas.openxmlformats.org/officeDocument/2006/relationships/font" Target="fonts/font4.fntdata"/><Relationship Id="rId6" Type="http://schemas.openxmlformats.org/officeDocument/2006/relationships/slide" Target="slides/slide3.xml"/><Relationship Id="rId59" Type="http://schemas.openxmlformats.org/officeDocument/2006/relationships/font" Target="fonts/font3.fntdata"/><Relationship Id="rId58" Type="http://schemas.openxmlformats.org/officeDocument/2006/relationships/font" Target="fonts/font2.fntdata"/><Relationship Id="rId57" Type="http://schemas.openxmlformats.org/officeDocument/2006/relationships/font" Target="fonts/font1.fntdata"/><Relationship Id="rId56" Type="http://schemas.openxmlformats.org/officeDocument/2006/relationships/commentAuthors" Target="commentAuthors.xml"/><Relationship Id="rId55" Type="http://schemas.openxmlformats.org/officeDocument/2006/relationships/tableStyles" Target="tableStyles.xml"/><Relationship Id="rId54" Type="http://schemas.openxmlformats.org/officeDocument/2006/relationships/viewProps" Target="viewProps.xml"/><Relationship Id="rId53" Type="http://schemas.openxmlformats.org/officeDocument/2006/relationships/presProps" Target="presProps.xml"/><Relationship Id="rId52" Type="http://schemas.openxmlformats.org/officeDocument/2006/relationships/handoutMaster" Target="handoutMasters/handoutMaster1.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28F4163-67AF-4970-8115-E837DE60D7EA}"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C3E7E46-A3DE-414B-BFC2-7CFB90659291}"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OPPOSans R" panose="00020600040101010101" pitchFamily="18" charset="-122"/>
                <a:ea typeface="OPPOSans R" panose="00020600040101010101" pitchFamily="18"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OPPOSans R" panose="00020600040101010101" pitchFamily="18" charset="-122"/>
                <a:ea typeface="OPPOSans R" panose="00020600040101010101" pitchFamily="18" charset="-122"/>
              </a:defRPr>
            </a:lvl1pPr>
          </a:lstStyle>
          <a:p>
            <a:fld id="{639997FC-88F9-4802-8311-49C8CDEA1794}"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OPPOSans R" panose="00020600040101010101" pitchFamily="18" charset="-122"/>
                <a:ea typeface="OPPOSans R" panose="00020600040101010101" pitchFamily="18"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OPPOSans R" panose="00020600040101010101" pitchFamily="18" charset="-122"/>
                <a:ea typeface="OPPOSans R" panose="00020600040101010101" pitchFamily="18" charset="-122"/>
              </a:defRPr>
            </a:lvl1pPr>
          </a:lstStyle>
          <a:p>
            <a:fld id="{D1154826-1B38-4306-9D84-5973D5EF8B58}"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OPPOSans R" panose="00020600040101010101" pitchFamily="18" charset="-122"/>
        <a:ea typeface="OPPOSans R" panose="00020600040101010101" pitchFamily="18" charset="-122"/>
        <a:cs typeface="+mn-cs"/>
      </a:defRPr>
    </a:lvl1pPr>
    <a:lvl2pPr marL="457200" algn="l" defTabSz="914400" rtl="0" eaLnBrk="1" latinLnBrk="0" hangingPunct="1">
      <a:defRPr sz="1200" kern="1200">
        <a:solidFill>
          <a:schemeClr val="tx1"/>
        </a:solidFill>
        <a:latin typeface="OPPOSans R" panose="00020600040101010101" pitchFamily="18" charset="-122"/>
        <a:ea typeface="OPPOSans R" panose="00020600040101010101" pitchFamily="18" charset="-122"/>
        <a:cs typeface="+mn-cs"/>
      </a:defRPr>
    </a:lvl2pPr>
    <a:lvl3pPr marL="914400" algn="l" defTabSz="914400" rtl="0" eaLnBrk="1" latinLnBrk="0" hangingPunct="1">
      <a:defRPr sz="1200" kern="1200">
        <a:solidFill>
          <a:schemeClr val="tx1"/>
        </a:solidFill>
        <a:latin typeface="OPPOSans R" panose="00020600040101010101" pitchFamily="18" charset="-122"/>
        <a:ea typeface="OPPOSans R" panose="00020600040101010101" pitchFamily="18" charset="-122"/>
        <a:cs typeface="+mn-cs"/>
      </a:defRPr>
    </a:lvl3pPr>
    <a:lvl4pPr marL="1371600" algn="l" defTabSz="914400" rtl="0" eaLnBrk="1" latinLnBrk="0" hangingPunct="1">
      <a:defRPr sz="1200" kern="1200">
        <a:solidFill>
          <a:schemeClr val="tx1"/>
        </a:solidFill>
        <a:latin typeface="OPPOSans R" panose="00020600040101010101" pitchFamily="18" charset="-122"/>
        <a:ea typeface="OPPOSans R" panose="00020600040101010101" pitchFamily="18" charset="-122"/>
        <a:cs typeface="+mn-cs"/>
      </a:defRPr>
    </a:lvl4pPr>
    <a:lvl5pPr marL="1828800" algn="l" defTabSz="914400" rtl="0" eaLnBrk="1" latinLnBrk="0" hangingPunct="1">
      <a:defRPr sz="1200" kern="1200">
        <a:solidFill>
          <a:schemeClr val="tx1"/>
        </a:solidFill>
        <a:latin typeface="OPPOSans R" panose="00020600040101010101" pitchFamily="18" charset="-122"/>
        <a:ea typeface="OPPOSans R" panose="00020600040101010101" pitchFamily="18"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1154826-1B38-4306-9D84-5973D5EF8B58}" type="slidenum">
              <a:rPr lang="zh-CN" altLang="en-US" smtClean="0"/>
            </a:fld>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1154826-1B38-4306-9D84-5973D5EF8B58}" type="slidenum">
              <a:rPr lang="zh-CN" altLang="en-US" smtClean="0"/>
            </a:fld>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1154826-1B38-4306-9D84-5973D5EF8B58}" type="slidenum">
              <a:rPr lang="zh-CN" altLang="en-US" smtClean="0"/>
            </a:fld>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1154826-1B38-4306-9D84-5973D5EF8B58}" type="slidenum">
              <a:rPr lang="zh-CN" altLang="en-US" smtClean="0"/>
            </a:fld>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1154826-1B38-4306-9D84-5973D5EF8B58}" type="slidenum">
              <a:rPr lang="zh-CN" altLang="en-US" smtClean="0"/>
            </a:fld>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1154826-1B38-4306-9D84-5973D5EF8B58}" type="slidenum">
              <a:rPr lang="zh-CN" altLang="en-US" smtClean="0"/>
            </a:fld>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1154826-1B38-4306-9D84-5973D5EF8B58}" type="slidenum">
              <a:rPr lang="zh-CN" altLang="en-US" smtClean="0"/>
            </a:fld>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1154826-1B38-4306-9D84-5973D5EF8B58}" type="slidenum">
              <a:rPr lang="zh-CN" altLang="en-US" smtClean="0"/>
            </a:fld>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1154826-1B38-4306-9D84-5973D5EF8B58}" type="slidenum">
              <a:rPr lang="zh-CN" altLang="en-US" smtClean="0"/>
            </a:fld>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1154826-1B38-4306-9D84-5973D5EF8B58}" type="slidenum">
              <a:rPr lang="zh-CN" altLang="en-US" smtClean="0"/>
            </a:fld>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1154826-1B38-4306-9D84-5973D5EF8B58}" type="slidenum">
              <a:rPr lang="zh-CN" altLang="en-US" smtClean="0"/>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1154826-1B38-4306-9D84-5973D5EF8B58}" type="slidenum">
              <a:rPr lang="zh-CN" altLang="en-US" smtClean="0"/>
            </a:fld>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1154826-1B38-4306-9D84-5973D5EF8B58}" type="slidenum">
              <a:rPr lang="zh-CN" altLang="en-US" smtClean="0"/>
            </a:fld>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1154826-1B38-4306-9D84-5973D5EF8B58}" type="slidenum">
              <a:rPr lang="zh-CN" altLang="en-US" smtClean="0"/>
            </a:fld>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olidFill>
                  <a:srgbClr val="FF0000"/>
                </a:solidFill>
                <a:sym typeface="+mn-ea"/>
              </a:rPr>
              <a:t>注：目前已有</a:t>
            </a:r>
            <a:r>
              <a:rPr lang="en-US" altLang="zh-CN">
                <a:solidFill>
                  <a:srgbClr val="FF0000"/>
                </a:solidFill>
                <a:sym typeface="+mn-ea"/>
              </a:rPr>
              <a:t>36</a:t>
            </a:r>
            <a:r>
              <a:rPr lang="zh-CN" altLang="en-US">
                <a:solidFill>
                  <a:srgbClr val="FF0000"/>
                </a:solidFill>
                <a:sym typeface="+mn-ea"/>
              </a:rPr>
              <a:t>个专题</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目前已有图书量1010本</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每个榜单各</a:t>
            </a:r>
            <a:r>
              <a:rPr lang="en-US" altLang="zh-CN"/>
              <a:t>100</a:t>
            </a:r>
            <a:r>
              <a:rPr lang="zh-CN" altLang="en-US"/>
              <a:t>本</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391</a:t>
            </a:r>
            <a:r>
              <a:rPr lang="zh-CN" altLang="en-US"/>
              <a:t>本</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1154826-1B38-4306-9D84-5973D5EF8B58}" type="slidenum">
              <a:rPr lang="zh-CN" altLang="en-US" smtClean="0"/>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6" name="矩形 35"/>
          <p:cNvSpPr/>
          <p:nvPr userDrawn="1"/>
        </p:nvSpPr>
        <p:spPr>
          <a:xfrm rot="18585722">
            <a:off x="467939" y="458044"/>
            <a:ext cx="419216" cy="4192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矩形 36"/>
          <p:cNvSpPr/>
          <p:nvPr userDrawn="1"/>
        </p:nvSpPr>
        <p:spPr>
          <a:xfrm rot="18771139">
            <a:off x="739494" y="517741"/>
            <a:ext cx="299819" cy="2998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可知平台业务培训">
    <p:spTree>
      <p:nvGrpSpPr>
        <p:cNvPr id="1" name=""/>
        <p:cNvGrpSpPr/>
        <p:nvPr/>
      </p:nvGrpSpPr>
      <p:grpSpPr>
        <a:xfrm>
          <a:off x="0" y="0"/>
          <a:ext cx="0" cy="0"/>
          <a:chOff x="0" y="0"/>
          <a:chExt cx="0" cy="0"/>
        </a:xfrm>
      </p:grpSpPr>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72095E-253A-4E3C-ACB3-353EBF1B530A}"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ADBCA0-CF5A-472E-833F-2F58EF2F51C6}" type="slidenum">
              <a:rPr lang="zh-CN" altLang="en-US" smtClean="0"/>
            </a:fld>
            <a:endParaRPr lang="zh-CN" altLang="en-US"/>
          </a:p>
        </p:txBody>
      </p:sp>
      <p:pic>
        <p:nvPicPr>
          <p:cNvPr id="7" name="图片 7"/>
          <p:cNvPicPr>
            <a:picLocks noChangeAspect="1"/>
          </p:cNvPicPr>
          <p:nvPr userDrawn="1"/>
        </p:nvPicPr>
        <p:blipFill>
          <a:blip r:embed="rId3" cstate="print"/>
          <a:stretch>
            <a:fillRect/>
          </a:stretch>
        </p:blipFill>
        <p:spPr>
          <a:xfrm>
            <a:off x="10093591" y="278765"/>
            <a:ext cx="1961772" cy="58483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2.xml"/><Relationship Id="rId7" Type="http://schemas.openxmlformats.org/officeDocument/2006/relationships/tags" Target="../tags/tag4.xml"/><Relationship Id="rId6" Type="http://schemas.openxmlformats.org/officeDocument/2006/relationships/image" Target="../media/image4.jpeg"/><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3.png"/><Relationship Id="rId2" Type="http://schemas.openxmlformats.org/officeDocument/2006/relationships/tags" Target="../tags/tag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image" Target="../media/image27.png"/><Relationship Id="rId1" Type="http://schemas.openxmlformats.org/officeDocument/2006/relationships/tags" Target="../tags/tag60.xml"/></Relationships>
</file>

<file path=ppt/slides/_rels/slide11.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image" Target="../media/image29.png"/><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image" Target="../media/image28.png"/><Relationship Id="rId2" Type="http://schemas.openxmlformats.org/officeDocument/2006/relationships/tags" Target="../tags/tag64.xml"/><Relationship Id="rId13" Type="http://schemas.openxmlformats.org/officeDocument/2006/relationships/slideLayout" Target="../slideLayouts/slideLayout2.xml"/><Relationship Id="rId12" Type="http://schemas.openxmlformats.org/officeDocument/2006/relationships/image" Target="../media/image31.png"/><Relationship Id="rId11" Type="http://schemas.openxmlformats.org/officeDocument/2006/relationships/tags" Target="../tags/tag70.xml"/><Relationship Id="rId10" Type="http://schemas.openxmlformats.org/officeDocument/2006/relationships/image" Target="../media/image30.png"/><Relationship Id="rId1" Type="http://schemas.openxmlformats.org/officeDocument/2006/relationships/tags" Target="../tags/tag63.xml"/></Relationships>
</file>

<file path=ppt/slides/_rels/slide12.xml.rels><?xml version="1.0" encoding="UTF-8" standalone="yes"?>
<Relationships xmlns="http://schemas.openxmlformats.org/package/2006/relationships"><Relationship Id="rId9" Type="http://schemas.openxmlformats.org/officeDocument/2006/relationships/tags" Target="../tags/tag77.xml"/><Relationship Id="rId8" Type="http://schemas.openxmlformats.org/officeDocument/2006/relationships/tags" Target="../tags/tag76.xml"/><Relationship Id="rId7" Type="http://schemas.openxmlformats.org/officeDocument/2006/relationships/tags" Target="../tags/tag75.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image" Target="../media/image33.png"/><Relationship Id="rId3" Type="http://schemas.openxmlformats.org/officeDocument/2006/relationships/tags" Target="../tags/tag72.xml"/><Relationship Id="rId2" Type="http://schemas.openxmlformats.org/officeDocument/2006/relationships/image" Target="../media/image32.png"/><Relationship Id="rId12" Type="http://schemas.openxmlformats.org/officeDocument/2006/relationships/slideLayout" Target="../slideLayouts/slideLayout2.xml"/><Relationship Id="rId11" Type="http://schemas.openxmlformats.org/officeDocument/2006/relationships/tags" Target="../tags/tag79.xml"/><Relationship Id="rId10" Type="http://schemas.openxmlformats.org/officeDocument/2006/relationships/tags" Target="../tags/tag78.xml"/><Relationship Id="rId1" Type="http://schemas.openxmlformats.org/officeDocument/2006/relationships/tags" Target="../tags/tag71.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5.png"/><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image" Target="../media/image34.png"/><Relationship Id="rId2" Type="http://schemas.openxmlformats.org/officeDocument/2006/relationships/tags" Target="../tags/tag81.xml"/><Relationship Id="rId1" Type="http://schemas.openxmlformats.org/officeDocument/2006/relationships/tags" Target="../tags/tag80.xml"/></Relationships>
</file>

<file path=ppt/slides/_rels/slide14.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image" Target="../media/image37.png"/><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image" Target="../media/image36.png"/><Relationship Id="rId2" Type="http://schemas.openxmlformats.org/officeDocument/2006/relationships/tags" Target="../tags/tag86.xml"/><Relationship Id="rId11" Type="http://schemas.openxmlformats.org/officeDocument/2006/relationships/slideLayout" Target="../slideLayouts/slideLayout2.xml"/><Relationship Id="rId10" Type="http://schemas.openxmlformats.org/officeDocument/2006/relationships/image" Target="../media/image38.png"/><Relationship Id="rId1" Type="http://schemas.openxmlformats.org/officeDocument/2006/relationships/tags" Target="../tags/tag85.xml"/></Relationships>
</file>

<file path=ppt/slides/_rels/slide15.xml.rels><?xml version="1.0" encoding="UTF-8" standalone="yes"?>
<Relationships xmlns="http://schemas.openxmlformats.org/package/2006/relationships"><Relationship Id="rId99" Type="http://schemas.openxmlformats.org/officeDocument/2006/relationships/tags" Target="../tags/tag188.xml"/><Relationship Id="rId98" Type="http://schemas.openxmlformats.org/officeDocument/2006/relationships/tags" Target="../tags/tag187.xml"/><Relationship Id="rId97" Type="http://schemas.openxmlformats.org/officeDocument/2006/relationships/tags" Target="../tags/tag186.xml"/><Relationship Id="rId96" Type="http://schemas.openxmlformats.org/officeDocument/2006/relationships/tags" Target="../tags/tag185.xml"/><Relationship Id="rId95" Type="http://schemas.openxmlformats.org/officeDocument/2006/relationships/tags" Target="../tags/tag184.xml"/><Relationship Id="rId94" Type="http://schemas.openxmlformats.org/officeDocument/2006/relationships/tags" Target="../tags/tag183.xml"/><Relationship Id="rId93" Type="http://schemas.openxmlformats.org/officeDocument/2006/relationships/tags" Target="../tags/tag182.xml"/><Relationship Id="rId92" Type="http://schemas.openxmlformats.org/officeDocument/2006/relationships/tags" Target="../tags/tag181.xml"/><Relationship Id="rId91" Type="http://schemas.openxmlformats.org/officeDocument/2006/relationships/tags" Target="../tags/tag180.xml"/><Relationship Id="rId90" Type="http://schemas.openxmlformats.org/officeDocument/2006/relationships/tags" Target="../tags/tag179.xml"/><Relationship Id="rId9" Type="http://schemas.openxmlformats.org/officeDocument/2006/relationships/tags" Target="../tags/tag98.xml"/><Relationship Id="rId89" Type="http://schemas.openxmlformats.org/officeDocument/2006/relationships/tags" Target="../tags/tag178.xml"/><Relationship Id="rId88" Type="http://schemas.openxmlformats.org/officeDocument/2006/relationships/tags" Target="../tags/tag177.xml"/><Relationship Id="rId87" Type="http://schemas.openxmlformats.org/officeDocument/2006/relationships/tags" Target="../tags/tag176.xml"/><Relationship Id="rId86" Type="http://schemas.openxmlformats.org/officeDocument/2006/relationships/tags" Target="../tags/tag175.xml"/><Relationship Id="rId85" Type="http://schemas.openxmlformats.org/officeDocument/2006/relationships/tags" Target="../tags/tag174.xml"/><Relationship Id="rId84" Type="http://schemas.openxmlformats.org/officeDocument/2006/relationships/tags" Target="../tags/tag173.xml"/><Relationship Id="rId832" Type="http://schemas.openxmlformats.org/officeDocument/2006/relationships/notesSlide" Target="../notesSlides/notesSlide9.xml"/><Relationship Id="rId831" Type="http://schemas.openxmlformats.org/officeDocument/2006/relationships/slideLayout" Target="../slideLayouts/slideLayout2.xml"/><Relationship Id="rId830" Type="http://schemas.openxmlformats.org/officeDocument/2006/relationships/image" Target="../media/image4.jpeg"/><Relationship Id="rId83" Type="http://schemas.openxmlformats.org/officeDocument/2006/relationships/tags" Target="../tags/tag172.xml"/><Relationship Id="rId829" Type="http://schemas.openxmlformats.org/officeDocument/2006/relationships/tags" Target="../tags/tag918.xml"/><Relationship Id="rId828" Type="http://schemas.openxmlformats.org/officeDocument/2006/relationships/tags" Target="../tags/tag917.xml"/><Relationship Id="rId827" Type="http://schemas.openxmlformats.org/officeDocument/2006/relationships/tags" Target="../tags/tag916.xml"/><Relationship Id="rId826" Type="http://schemas.openxmlformats.org/officeDocument/2006/relationships/tags" Target="../tags/tag915.xml"/><Relationship Id="rId825" Type="http://schemas.openxmlformats.org/officeDocument/2006/relationships/tags" Target="../tags/tag914.xml"/><Relationship Id="rId824" Type="http://schemas.openxmlformats.org/officeDocument/2006/relationships/tags" Target="../tags/tag913.xml"/><Relationship Id="rId823" Type="http://schemas.openxmlformats.org/officeDocument/2006/relationships/tags" Target="../tags/tag912.xml"/><Relationship Id="rId822" Type="http://schemas.openxmlformats.org/officeDocument/2006/relationships/tags" Target="../tags/tag911.xml"/><Relationship Id="rId821" Type="http://schemas.openxmlformats.org/officeDocument/2006/relationships/tags" Target="../tags/tag910.xml"/><Relationship Id="rId820" Type="http://schemas.openxmlformats.org/officeDocument/2006/relationships/tags" Target="../tags/tag909.xml"/><Relationship Id="rId82" Type="http://schemas.openxmlformats.org/officeDocument/2006/relationships/tags" Target="../tags/tag171.xml"/><Relationship Id="rId819" Type="http://schemas.openxmlformats.org/officeDocument/2006/relationships/tags" Target="../tags/tag908.xml"/><Relationship Id="rId818" Type="http://schemas.openxmlformats.org/officeDocument/2006/relationships/tags" Target="../tags/tag907.xml"/><Relationship Id="rId817" Type="http://schemas.openxmlformats.org/officeDocument/2006/relationships/tags" Target="../tags/tag906.xml"/><Relationship Id="rId816" Type="http://schemas.openxmlformats.org/officeDocument/2006/relationships/tags" Target="../tags/tag905.xml"/><Relationship Id="rId815" Type="http://schemas.openxmlformats.org/officeDocument/2006/relationships/tags" Target="../tags/tag904.xml"/><Relationship Id="rId814" Type="http://schemas.openxmlformats.org/officeDocument/2006/relationships/tags" Target="../tags/tag903.xml"/><Relationship Id="rId813" Type="http://schemas.openxmlformats.org/officeDocument/2006/relationships/tags" Target="../tags/tag902.xml"/><Relationship Id="rId812" Type="http://schemas.openxmlformats.org/officeDocument/2006/relationships/tags" Target="../tags/tag901.xml"/><Relationship Id="rId811" Type="http://schemas.openxmlformats.org/officeDocument/2006/relationships/tags" Target="../tags/tag900.xml"/><Relationship Id="rId810" Type="http://schemas.openxmlformats.org/officeDocument/2006/relationships/tags" Target="../tags/tag899.xml"/><Relationship Id="rId81" Type="http://schemas.openxmlformats.org/officeDocument/2006/relationships/tags" Target="../tags/tag170.xml"/><Relationship Id="rId809" Type="http://schemas.openxmlformats.org/officeDocument/2006/relationships/tags" Target="../tags/tag898.xml"/><Relationship Id="rId808" Type="http://schemas.openxmlformats.org/officeDocument/2006/relationships/tags" Target="../tags/tag897.xml"/><Relationship Id="rId807" Type="http://schemas.openxmlformats.org/officeDocument/2006/relationships/tags" Target="../tags/tag896.xml"/><Relationship Id="rId806" Type="http://schemas.openxmlformats.org/officeDocument/2006/relationships/tags" Target="../tags/tag895.xml"/><Relationship Id="rId805" Type="http://schemas.openxmlformats.org/officeDocument/2006/relationships/tags" Target="../tags/tag894.xml"/><Relationship Id="rId804" Type="http://schemas.openxmlformats.org/officeDocument/2006/relationships/tags" Target="../tags/tag893.xml"/><Relationship Id="rId803" Type="http://schemas.openxmlformats.org/officeDocument/2006/relationships/tags" Target="../tags/tag892.xml"/><Relationship Id="rId802" Type="http://schemas.openxmlformats.org/officeDocument/2006/relationships/tags" Target="../tags/tag891.xml"/><Relationship Id="rId801" Type="http://schemas.openxmlformats.org/officeDocument/2006/relationships/tags" Target="../tags/tag890.xml"/><Relationship Id="rId800" Type="http://schemas.openxmlformats.org/officeDocument/2006/relationships/tags" Target="../tags/tag889.xml"/><Relationship Id="rId80" Type="http://schemas.openxmlformats.org/officeDocument/2006/relationships/tags" Target="../tags/tag169.xml"/><Relationship Id="rId8" Type="http://schemas.openxmlformats.org/officeDocument/2006/relationships/tags" Target="../tags/tag97.xml"/><Relationship Id="rId799" Type="http://schemas.openxmlformats.org/officeDocument/2006/relationships/tags" Target="../tags/tag888.xml"/><Relationship Id="rId798" Type="http://schemas.openxmlformats.org/officeDocument/2006/relationships/tags" Target="../tags/tag887.xml"/><Relationship Id="rId797" Type="http://schemas.openxmlformats.org/officeDocument/2006/relationships/tags" Target="../tags/tag886.xml"/><Relationship Id="rId796" Type="http://schemas.openxmlformats.org/officeDocument/2006/relationships/tags" Target="../tags/tag885.xml"/><Relationship Id="rId795" Type="http://schemas.openxmlformats.org/officeDocument/2006/relationships/tags" Target="../tags/tag884.xml"/><Relationship Id="rId794" Type="http://schemas.openxmlformats.org/officeDocument/2006/relationships/tags" Target="../tags/tag883.xml"/><Relationship Id="rId793" Type="http://schemas.openxmlformats.org/officeDocument/2006/relationships/tags" Target="../tags/tag882.xml"/><Relationship Id="rId792" Type="http://schemas.openxmlformats.org/officeDocument/2006/relationships/tags" Target="../tags/tag881.xml"/><Relationship Id="rId791" Type="http://schemas.openxmlformats.org/officeDocument/2006/relationships/tags" Target="../tags/tag880.xml"/><Relationship Id="rId790" Type="http://schemas.openxmlformats.org/officeDocument/2006/relationships/tags" Target="../tags/tag879.xml"/><Relationship Id="rId79" Type="http://schemas.openxmlformats.org/officeDocument/2006/relationships/tags" Target="../tags/tag168.xml"/><Relationship Id="rId789" Type="http://schemas.openxmlformats.org/officeDocument/2006/relationships/tags" Target="../tags/tag878.xml"/><Relationship Id="rId788" Type="http://schemas.openxmlformats.org/officeDocument/2006/relationships/tags" Target="../tags/tag877.xml"/><Relationship Id="rId787" Type="http://schemas.openxmlformats.org/officeDocument/2006/relationships/tags" Target="../tags/tag876.xml"/><Relationship Id="rId786" Type="http://schemas.openxmlformats.org/officeDocument/2006/relationships/tags" Target="../tags/tag875.xml"/><Relationship Id="rId785" Type="http://schemas.openxmlformats.org/officeDocument/2006/relationships/tags" Target="../tags/tag874.xml"/><Relationship Id="rId784" Type="http://schemas.openxmlformats.org/officeDocument/2006/relationships/tags" Target="../tags/tag873.xml"/><Relationship Id="rId783" Type="http://schemas.openxmlformats.org/officeDocument/2006/relationships/tags" Target="../tags/tag872.xml"/><Relationship Id="rId782" Type="http://schemas.openxmlformats.org/officeDocument/2006/relationships/tags" Target="../tags/tag871.xml"/><Relationship Id="rId781" Type="http://schemas.openxmlformats.org/officeDocument/2006/relationships/tags" Target="../tags/tag870.xml"/><Relationship Id="rId780" Type="http://schemas.openxmlformats.org/officeDocument/2006/relationships/tags" Target="../tags/tag869.xml"/><Relationship Id="rId78" Type="http://schemas.openxmlformats.org/officeDocument/2006/relationships/tags" Target="../tags/tag167.xml"/><Relationship Id="rId779" Type="http://schemas.openxmlformats.org/officeDocument/2006/relationships/tags" Target="../tags/tag868.xml"/><Relationship Id="rId778" Type="http://schemas.openxmlformats.org/officeDocument/2006/relationships/tags" Target="../tags/tag867.xml"/><Relationship Id="rId777" Type="http://schemas.openxmlformats.org/officeDocument/2006/relationships/tags" Target="../tags/tag866.xml"/><Relationship Id="rId776" Type="http://schemas.openxmlformats.org/officeDocument/2006/relationships/tags" Target="../tags/tag865.xml"/><Relationship Id="rId775" Type="http://schemas.openxmlformats.org/officeDocument/2006/relationships/tags" Target="../tags/tag864.xml"/><Relationship Id="rId774" Type="http://schemas.openxmlformats.org/officeDocument/2006/relationships/tags" Target="../tags/tag863.xml"/><Relationship Id="rId773" Type="http://schemas.openxmlformats.org/officeDocument/2006/relationships/tags" Target="../tags/tag862.xml"/><Relationship Id="rId772" Type="http://schemas.openxmlformats.org/officeDocument/2006/relationships/tags" Target="../tags/tag861.xml"/><Relationship Id="rId771" Type="http://schemas.openxmlformats.org/officeDocument/2006/relationships/tags" Target="../tags/tag860.xml"/><Relationship Id="rId770" Type="http://schemas.openxmlformats.org/officeDocument/2006/relationships/tags" Target="../tags/tag859.xml"/><Relationship Id="rId77" Type="http://schemas.openxmlformats.org/officeDocument/2006/relationships/tags" Target="../tags/tag166.xml"/><Relationship Id="rId769" Type="http://schemas.openxmlformats.org/officeDocument/2006/relationships/tags" Target="../tags/tag858.xml"/><Relationship Id="rId768" Type="http://schemas.openxmlformats.org/officeDocument/2006/relationships/tags" Target="../tags/tag857.xml"/><Relationship Id="rId767" Type="http://schemas.openxmlformats.org/officeDocument/2006/relationships/tags" Target="../tags/tag856.xml"/><Relationship Id="rId766" Type="http://schemas.openxmlformats.org/officeDocument/2006/relationships/tags" Target="../tags/tag855.xml"/><Relationship Id="rId765" Type="http://schemas.openxmlformats.org/officeDocument/2006/relationships/tags" Target="../tags/tag854.xml"/><Relationship Id="rId764" Type="http://schemas.openxmlformats.org/officeDocument/2006/relationships/tags" Target="../tags/tag853.xml"/><Relationship Id="rId763" Type="http://schemas.openxmlformats.org/officeDocument/2006/relationships/tags" Target="../tags/tag852.xml"/><Relationship Id="rId762" Type="http://schemas.openxmlformats.org/officeDocument/2006/relationships/tags" Target="../tags/tag851.xml"/><Relationship Id="rId761" Type="http://schemas.openxmlformats.org/officeDocument/2006/relationships/tags" Target="../tags/tag850.xml"/><Relationship Id="rId760" Type="http://schemas.openxmlformats.org/officeDocument/2006/relationships/tags" Target="../tags/tag849.xml"/><Relationship Id="rId76" Type="http://schemas.openxmlformats.org/officeDocument/2006/relationships/tags" Target="../tags/tag165.xml"/><Relationship Id="rId759" Type="http://schemas.openxmlformats.org/officeDocument/2006/relationships/tags" Target="../tags/tag848.xml"/><Relationship Id="rId758" Type="http://schemas.openxmlformats.org/officeDocument/2006/relationships/tags" Target="../tags/tag847.xml"/><Relationship Id="rId757" Type="http://schemas.openxmlformats.org/officeDocument/2006/relationships/tags" Target="../tags/tag846.xml"/><Relationship Id="rId756" Type="http://schemas.openxmlformats.org/officeDocument/2006/relationships/tags" Target="../tags/tag845.xml"/><Relationship Id="rId755" Type="http://schemas.openxmlformats.org/officeDocument/2006/relationships/tags" Target="../tags/tag844.xml"/><Relationship Id="rId754" Type="http://schemas.openxmlformats.org/officeDocument/2006/relationships/tags" Target="../tags/tag843.xml"/><Relationship Id="rId753" Type="http://schemas.openxmlformats.org/officeDocument/2006/relationships/tags" Target="../tags/tag842.xml"/><Relationship Id="rId752" Type="http://schemas.openxmlformats.org/officeDocument/2006/relationships/tags" Target="../tags/tag841.xml"/><Relationship Id="rId751" Type="http://schemas.openxmlformats.org/officeDocument/2006/relationships/tags" Target="../tags/tag840.xml"/><Relationship Id="rId750" Type="http://schemas.openxmlformats.org/officeDocument/2006/relationships/tags" Target="../tags/tag839.xml"/><Relationship Id="rId75" Type="http://schemas.openxmlformats.org/officeDocument/2006/relationships/tags" Target="../tags/tag164.xml"/><Relationship Id="rId749" Type="http://schemas.openxmlformats.org/officeDocument/2006/relationships/tags" Target="../tags/tag838.xml"/><Relationship Id="rId748" Type="http://schemas.openxmlformats.org/officeDocument/2006/relationships/tags" Target="../tags/tag837.xml"/><Relationship Id="rId747" Type="http://schemas.openxmlformats.org/officeDocument/2006/relationships/tags" Target="../tags/tag836.xml"/><Relationship Id="rId746" Type="http://schemas.openxmlformats.org/officeDocument/2006/relationships/tags" Target="../tags/tag835.xml"/><Relationship Id="rId745" Type="http://schemas.openxmlformats.org/officeDocument/2006/relationships/tags" Target="../tags/tag834.xml"/><Relationship Id="rId744" Type="http://schemas.openxmlformats.org/officeDocument/2006/relationships/tags" Target="../tags/tag833.xml"/><Relationship Id="rId743" Type="http://schemas.openxmlformats.org/officeDocument/2006/relationships/tags" Target="../tags/tag832.xml"/><Relationship Id="rId742" Type="http://schemas.openxmlformats.org/officeDocument/2006/relationships/tags" Target="../tags/tag831.xml"/><Relationship Id="rId741" Type="http://schemas.openxmlformats.org/officeDocument/2006/relationships/tags" Target="../tags/tag830.xml"/><Relationship Id="rId740" Type="http://schemas.openxmlformats.org/officeDocument/2006/relationships/tags" Target="../tags/tag829.xml"/><Relationship Id="rId74" Type="http://schemas.openxmlformats.org/officeDocument/2006/relationships/tags" Target="../tags/tag163.xml"/><Relationship Id="rId739" Type="http://schemas.openxmlformats.org/officeDocument/2006/relationships/tags" Target="../tags/tag828.xml"/><Relationship Id="rId738" Type="http://schemas.openxmlformats.org/officeDocument/2006/relationships/tags" Target="../tags/tag827.xml"/><Relationship Id="rId737" Type="http://schemas.openxmlformats.org/officeDocument/2006/relationships/tags" Target="../tags/tag826.xml"/><Relationship Id="rId736" Type="http://schemas.openxmlformats.org/officeDocument/2006/relationships/tags" Target="../tags/tag825.xml"/><Relationship Id="rId735" Type="http://schemas.openxmlformats.org/officeDocument/2006/relationships/tags" Target="../tags/tag824.xml"/><Relationship Id="rId734" Type="http://schemas.openxmlformats.org/officeDocument/2006/relationships/tags" Target="../tags/tag823.xml"/><Relationship Id="rId733" Type="http://schemas.openxmlformats.org/officeDocument/2006/relationships/tags" Target="../tags/tag822.xml"/><Relationship Id="rId732" Type="http://schemas.openxmlformats.org/officeDocument/2006/relationships/tags" Target="../tags/tag821.xml"/><Relationship Id="rId731" Type="http://schemas.openxmlformats.org/officeDocument/2006/relationships/tags" Target="../tags/tag820.xml"/><Relationship Id="rId730" Type="http://schemas.openxmlformats.org/officeDocument/2006/relationships/tags" Target="../tags/tag819.xml"/><Relationship Id="rId73" Type="http://schemas.openxmlformats.org/officeDocument/2006/relationships/tags" Target="../tags/tag162.xml"/><Relationship Id="rId729" Type="http://schemas.openxmlformats.org/officeDocument/2006/relationships/tags" Target="../tags/tag818.xml"/><Relationship Id="rId728" Type="http://schemas.openxmlformats.org/officeDocument/2006/relationships/tags" Target="../tags/tag817.xml"/><Relationship Id="rId727" Type="http://schemas.openxmlformats.org/officeDocument/2006/relationships/tags" Target="../tags/tag816.xml"/><Relationship Id="rId726" Type="http://schemas.openxmlformats.org/officeDocument/2006/relationships/tags" Target="../tags/tag815.xml"/><Relationship Id="rId725" Type="http://schemas.openxmlformats.org/officeDocument/2006/relationships/tags" Target="../tags/tag814.xml"/><Relationship Id="rId724" Type="http://schemas.openxmlformats.org/officeDocument/2006/relationships/tags" Target="../tags/tag813.xml"/><Relationship Id="rId723" Type="http://schemas.openxmlformats.org/officeDocument/2006/relationships/tags" Target="../tags/tag812.xml"/><Relationship Id="rId722" Type="http://schemas.openxmlformats.org/officeDocument/2006/relationships/tags" Target="../tags/tag811.xml"/><Relationship Id="rId721" Type="http://schemas.openxmlformats.org/officeDocument/2006/relationships/tags" Target="../tags/tag810.xml"/><Relationship Id="rId720" Type="http://schemas.openxmlformats.org/officeDocument/2006/relationships/tags" Target="../tags/tag809.xml"/><Relationship Id="rId72" Type="http://schemas.openxmlformats.org/officeDocument/2006/relationships/tags" Target="../tags/tag161.xml"/><Relationship Id="rId719" Type="http://schemas.openxmlformats.org/officeDocument/2006/relationships/tags" Target="../tags/tag808.xml"/><Relationship Id="rId718" Type="http://schemas.openxmlformats.org/officeDocument/2006/relationships/tags" Target="../tags/tag807.xml"/><Relationship Id="rId717" Type="http://schemas.openxmlformats.org/officeDocument/2006/relationships/tags" Target="../tags/tag806.xml"/><Relationship Id="rId716" Type="http://schemas.openxmlformats.org/officeDocument/2006/relationships/tags" Target="../tags/tag805.xml"/><Relationship Id="rId715" Type="http://schemas.openxmlformats.org/officeDocument/2006/relationships/tags" Target="../tags/tag804.xml"/><Relationship Id="rId714" Type="http://schemas.openxmlformats.org/officeDocument/2006/relationships/tags" Target="../tags/tag803.xml"/><Relationship Id="rId713" Type="http://schemas.openxmlformats.org/officeDocument/2006/relationships/tags" Target="../tags/tag802.xml"/><Relationship Id="rId712" Type="http://schemas.openxmlformats.org/officeDocument/2006/relationships/tags" Target="../tags/tag801.xml"/><Relationship Id="rId711" Type="http://schemas.openxmlformats.org/officeDocument/2006/relationships/tags" Target="../tags/tag800.xml"/><Relationship Id="rId710" Type="http://schemas.openxmlformats.org/officeDocument/2006/relationships/tags" Target="../tags/tag799.xml"/><Relationship Id="rId71" Type="http://schemas.openxmlformats.org/officeDocument/2006/relationships/tags" Target="../tags/tag160.xml"/><Relationship Id="rId709" Type="http://schemas.openxmlformats.org/officeDocument/2006/relationships/tags" Target="../tags/tag798.xml"/><Relationship Id="rId708" Type="http://schemas.openxmlformats.org/officeDocument/2006/relationships/tags" Target="../tags/tag797.xml"/><Relationship Id="rId707" Type="http://schemas.openxmlformats.org/officeDocument/2006/relationships/tags" Target="../tags/tag796.xml"/><Relationship Id="rId706" Type="http://schemas.openxmlformats.org/officeDocument/2006/relationships/tags" Target="../tags/tag795.xml"/><Relationship Id="rId705" Type="http://schemas.openxmlformats.org/officeDocument/2006/relationships/tags" Target="../tags/tag794.xml"/><Relationship Id="rId704" Type="http://schemas.openxmlformats.org/officeDocument/2006/relationships/tags" Target="../tags/tag793.xml"/><Relationship Id="rId703" Type="http://schemas.openxmlformats.org/officeDocument/2006/relationships/tags" Target="../tags/tag792.xml"/><Relationship Id="rId702" Type="http://schemas.openxmlformats.org/officeDocument/2006/relationships/tags" Target="../tags/tag791.xml"/><Relationship Id="rId701" Type="http://schemas.openxmlformats.org/officeDocument/2006/relationships/tags" Target="../tags/tag790.xml"/><Relationship Id="rId700" Type="http://schemas.openxmlformats.org/officeDocument/2006/relationships/tags" Target="../tags/tag789.xml"/><Relationship Id="rId70" Type="http://schemas.openxmlformats.org/officeDocument/2006/relationships/tags" Target="../tags/tag159.xml"/><Relationship Id="rId7" Type="http://schemas.openxmlformats.org/officeDocument/2006/relationships/tags" Target="../tags/tag96.xml"/><Relationship Id="rId699" Type="http://schemas.openxmlformats.org/officeDocument/2006/relationships/tags" Target="../tags/tag788.xml"/><Relationship Id="rId698" Type="http://schemas.openxmlformats.org/officeDocument/2006/relationships/tags" Target="../tags/tag787.xml"/><Relationship Id="rId697" Type="http://schemas.openxmlformats.org/officeDocument/2006/relationships/tags" Target="../tags/tag786.xml"/><Relationship Id="rId696" Type="http://schemas.openxmlformats.org/officeDocument/2006/relationships/tags" Target="../tags/tag785.xml"/><Relationship Id="rId695" Type="http://schemas.openxmlformats.org/officeDocument/2006/relationships/tags" Target="../tags/tag784.xml"/><Relationship Id="rId694" Type="http://schemas.openxmlformats.org/officeDocument/2006/relationships/tags" Target="../tags/tag783.xml"/><Relationship Id="rId693" Type="http://schemas.openxmlformats.org/officeDocument/2006/relationships/tags" Target="../tags/tag782.xml"/><Relationship Id="rId692" Type="http://schemas.openxmlformats.org/officeDocument/2006/relationships/tags" Target="../tags/tag781.xml"/><Relationship Id="rId691" Type="http://schemas.openxmlformats.org/officeDocument/2006/relationships/tags" Target="../tags/tag780.xml"/><Relationship Id="rId690" Type="http://schemas.openxmlformats.org/officeDocument/2006/relationships/tags" Target="../tags/tag779.xml"/><Relationship Id="rId69" Type="http://schemas.openxmlformats.org/officeDocument/2006/relationships/tags" Target="../tags/tag158.xml"/><Relationship Id="rId689" Type="http://schemas.openxmlformats.org/officeDocument/2006/relationships/tags" Target="../tags/tag778.xml"/><Relationship Id="rId688" Type="http://schemas.openxmlformats.org/officeDocument/2006/relationships/tags" Target="../tags/tag777.xml"/><Relationship Id="rId687" Type="http://schemas.openxmlformats.org/officeDocument/2006/relationships/tags" Target="../tags/tag776.xml"/><Relationship Id="rId686" Type="http://schemas.openxmlformats.org/officeDocument/2006/relationships/tags" Target="../tags/tag775.xml"/><Relationship Id="rId685" Type="http://schemas.openxmlformats.org/officeDocument/2006/relationships/tags" Target="../tags/tag774.xml"/><Relationship Id="rId684" Type="http://schemas.openxmlformats.org/officeDocument/2006/relationships/tags" Target="../tags/tag773.xml"/><Relationship Id="rId683" Type="http://schemas.openxmlformats.org/officeDocument/2006/relationships/tags" Target="../tags/tag772.xml"/><Relationship Id="rId682" Type="http://schemas.openxmlformats.org/officeDocument/2006/relationships/tags" Target="../tags/tag771.xml"/><Relationship Id="rId681" Type="http://schemas.openxmlformats.org/officeDocument/2006/relationships/tags" Target="../tags/tag770.xml"/><Relationship Id="rId680" Type="http://schemas.openxmlformats.org/officeDocument/2006/relationships/tags" Target="../tags/tag769.xml"/><Relationship Id="rId68" Type="http://schemas.openxmlformats.org/officeDocument/2006/relationships/tags" Target="../tags/tag157.xml"/><Relationship Id="rId679" Type="http://schemas.openxmlformats.org/officeDocument/2006/relationships/tags" Target="../tags/tag768.xml"/><Relationship Id="rId678" Type="http://schemas.openxmlformats.org/officeDocument/2006/relationships/tags" Target="../tags/tag767.xml"/><Relationship Id="rId677" Type="http://schemas.openxmlformats.org/officeDocument/2006/relationships/tags" Target="../tags/tag766.xml"/><Relationship Id="rId676" Type="http://schemas.openxmlformats.org/officeDocument/2006/relationships/tags" Target="../tags/tag765.xml"/><Relationship Id="rId675" Type="http://schemas.openxmlformats.org/officeDocument/2006/relationships/tags" Target="../tags/tag764.xml"/><Relationship Id="rId674" Type="http://schemas.openxmlformats.org/officeDocument/2006/relationships/tags" Target="../tags/tag763.xml"/><Relationship Id="rId673" Type="http://schemas.openxmlformats.org/officeDocument/2006/relationships/tags" Target="../tags/tag762.xml"/><Relationship Id="rId672" Type="http://schemas.openxmlformats.org/officeDocument/2006/relationships/tags" Target="../tags/tag761.xml"/><Relationship Id="rId671" Type="http://schemas.openxmlformats.org/officeDocument/2006/relationships/tags" Target="../tags/tag760.xml"/><Relationship Id="rId670" Type="http://schemas.openxmlformats.org/officeDocument/2006/relationships/tags" Target="../tags/tag759.xml"/><Relationship Id="rId67" Type="http://schemas.openxmlformats.org/officeDocument/2006/relationships/tags" Target="../tags/tag156.xml"/><Relationship Id="rId669" Type="http://schemas.openxmlformats.org/officeDocument/2006/relationships/tags" Target="../tags/tag758.xml"/><Relationship Id="rId668" Type="http://schemas.openxmlformats.org/officeDocument/2006/relationships/tags" Target="../tags/tag757.xml"/><Relationship Id="rId667" Type="http://schemas.openxmlformats.org/officeDocument/2006/relationships/tags" Target="../tags/tag756.xml"/><Relationship Id="rId666" Type="http://schemas.openxmlformats.org/officeDocument/2006/relationships/tags" Target="../tags/tag755.xml"/><Relationship Id="rId665" Type="http://schemas.openxmlformats.org/officeDocument/2006/relationships/tags" Target="../tags/tag754.xml"/><Relationship Id="rId664" Type="http://schemas.openxmlformats.org/officeDocument/2006/relationships/tags" Target="../tags/tag753.xml"/><Relationship Id="rId663" Type="http://schemas.openxmlformats.org/officeDocument/2006/relationships/tags" Target="../tags/tag752.xml"/><Relationship Id="rId662" Type="http://schemas.openxmlformats.org/officeDocument/2006/relationships/tags" Target="../tags/tag751.xml"/><Relationship Id="rId661" Type="http://schemas.openxmlformats.org/officeDocument/2006/relationships/tags" Target="../tags/tag750.xml"/><Relationship Id="rId660" Type="http://schemas.openxmlformats.org/officeDocument/2006/relationships/tags" Target="../tags/tag749.xml"/><Relationship Id="rId66" Type="http://schemas.openxmlformats.org/officeDocument/2006/relationships/tags" Target="../tags/tag155.xml"/><Relationship Id="rId659" Type="http://schemas.openxmlformats.org/officeDocument/2006/relationships/tags" Target="../tags/tag748.xml"/><Relationship Id="rId658" Type="http://schemas.openxmlformats.org/officeDocument/2006/relationships/tags" Target="../tags/tag747.xml"/><Relationship Id="rId657" Type="http://schemas.openxmlformats.org/officeDocument/2006/relationships/tags" Target="../tags/tag746.xml"/><Relationship Id="rId656" Type="http://schemas.openxmlformats.org/officeDocument/2006/relationships/tags" Target="../tags/tag745.xml"/><Relationship Id="rId655" Type="http://schemas.openxmlformats.org/officeDocument/2006/relationships/tags" Target="../tags/tag744.xml"/><Relationship Id="rId654" Type="http://schemas.openxmlformats.org/officeDocument/2006/relationships/tags" Target="../tags/tag743.xml"/><Relationship Id="rId653" Type="http://schemas.openxmlformats.org/officeDocument/2006/relationships/tags" Target="../tags/tag742.xml"/><Relationship Id="rId652" Type="http://schemas.openxmlformats.org/officeDocument/2006/relationships/tags" Target="../tags/tag741.xml"/><Relationship Id="rId651" Type="http://schemas.openxmlformats.org/officeDocument/2006/relationships/tags" Target="../tags/tag740.xml"/><Relationship Id="rId650" Type="http://schemas.openxmlformats.org/officeDocument/2006/relationships/tags" Target="../tags/tag739.xml"/><Relationship Id="rId65" Type="http://schemas.openxmlformats.org/officeDocument/2006/relationships/tags" Target="../tags/tag154.xml"/><Relationship Id="rId649" Type="http://schemas.openxmlformats.org/officeDocument/2006/relationships/tags" Target="../tags/tag738.xml"/><Relationship Id="rId648" Type="http://schemas.openxmlformats.org/officeDocument/2006/relationships/tags" Target="../tags/tag737.xml"/><Relationship Id="rId647" Type="http://schemas.openxmlformats.org/officeDocument/2006/relationships/tags" Target="../tags/tag736.xml"/><Relationship Id="rId646" Type="http://schemas.openxmlformats.org/officeDocument/2006/relationships/tags" Target="../tags/tag735.xml"/><Relationship Id="rId645" Type="http://schemas.openxmlformats.org/officeDocument/2006/relationships/tags" Target="../tags/tag734.xml"/><Relationship Id="rId644" Type="http://schemas.openxmlformats.org/officeDocument/2006/relationships/tags" Target="../tags/tag733.xml"/><Relationship Id="rId643" Type="http://schemas.openxmlformats.org/officeDocument/2006/relationships/tags" Target="../tags/tag732.xml"/><Relationship Id="rId642" Type="http://schemas.openxmlformats.org/officeDocument/2006/relationships/tags" Target="../tags/tag731.xml"/><Relationship Id="rId641" Type="http://schemas.openxmlformats.org/officeDocument/2006/relationships/tags" Target="../tags/tag730.xml"/><Relationship Id="rId640" Type="http://schemas.openxmlformats.org/officeDocument/2006/relationships/tags" Target="../tags/tag729.xml"/><Relationship Id="rId64" Type="http://schemas.openxmlformats.org/officeDocument/2006/relationships/tags" Target="../tags/tag153.xml"/><Relationship Id="rId639" Type="http://schemas.openxmlformats.org/officeDocument/2006/relationships/tags" Target="../tags/tag728.xml"/><Relationship Id="rId638" Type="http://schemas.openxmlformats.org/officeDocument/2006/relationships/tags" Target="../tags/tag727.xml"/><Relationship Id="rId637" Type="http://schemas.openxmlformats.org/officeDocument/2006/relationships/tags" Target="../tags/tag726.xml"/><Relationship Id="rId636" Type="http://schemas.openxmlformats.org/officeDocument/2006/relationships/tags" Target="../tags/tag725.xml"/><Relationship Id="rId635" Type="http://schemas.openxmlformats.org/officeDocument/2006/relationships/tags" Target="../tags/tag724.xml"/><Relationship Id="rId634" Type="http://schemas.openxmlformats.org/officeDocument/2006/relationships/tags" Target="../tags/tag723.xml"/><Relationship Id="rId633" Type="http://schemas.openxmlformats.org/officeDocument/2006/relationships/tags" Target="../tags/tag722.xml"/><Relationship Id="rId632" Type="http://schemas.openxmlformats.org/officeDocument/2006/relationships/tags" Target="../tags/tag721.xml"/><Relationship Id="rId631" Type="http://schemas.openxmlformats.org/officeDocument/2006/relationships/tags" Target="../tags/tag720.xml"/><Relationship Id="rId630" Type="http://schemas.openxmlformats.org/officeDocument/2006/relationships/tags" Target="../tags/tag719.xml"/><Relationship Id="rId63" Type="http://schemas.openxmlformats.org/officeDocument/2006/relationships/tags" Target="../tags/tag152.xml"/><Relationship Id="rId629" Type="http://schemas.openxmlformats.org/officeDocument/2006/relationships/tags" Target="../tags/tag718.xml"/><Relationship Id="rId628" Type="http://schemas.openxmlformats.org/officeDocument/2006/relationships/tags" Target="../tags/tag717.xml"/><Relationship Id="rId627" Type="http://schemas.openxmlformats.org/officeDocument/2006/relationships/tags" Target="../tags/tag716.xml"/><Relationship Id="rId626" Type="http://schemas.openxmlformats.org/officeDocument/2006/relationships/tags" Target="../tags/tag715.xml"/><Relationship Id="rId625" Type="http://schemas.openxmlformats.org/officeDocument/2006/relationships/tags" Target="../tags/tag714.xml"/><Relationship Id="rId624" Type="http://schemas.openxmlformats.org/officeDocument/2006/relationships/tags" Target="../tags/tag713.xml"/><Relationship Id="rId623" Type="http://schemas.openxmlformats.org/officeDocument/2006/relationships/tags" Target="../tags/tag712.xml"/><Relationship Id="rId622" Type="http://schemas.openxmlformats.org/officeDocument/2006/relationships/tags" Target="../tags/tag711.xml"/><Relationship Id="rId621" Type="http://schemas.openxmlformats.org/officeDocument/2006/relationships/tags" Target="../tags/tag710.xml"/><Relationship Id="rId620" Type="http://schemas.openxmlformats.org/officeDocument/2006/relationships/tags" Target="../tags/tag709.xml"/><Relationship Id="rId62" Type="http://schemas.openxmlformats.org/officeDocument/2006/relationships/tags" Target="../tags/tag151.xml"/><Relationship Id="rId619" Type="http://schemas.openxmlformats.org/officeDocument/2006/relationships/tags" Target="../tags/tag708.xml"/><Relationship Id="rId618" Type="http://schemas.openxmlformats.org/officeDocument/2006/relationships/tags" Target="../tags/tag707.xml"/><Relationship Id="rId617" Type="http://schemas.openxmlformats.org/officeDocument/2006/relationships/tags" Target="../tags/tag706.xml"/><Relationship Id="rId616" Type="http://schemas.openxmlformats.org/officeDocument/2006/relationships/tags" Target="../tags/tag705.xml"/><Relationship Id="rId615" Type="http://schemas.openxmlformats.org/officeDocument/2006/relationships/tags" Target="../tags/tag704.xml"/><Relationship Id="rId614" Type="http://schemas.openxmlformats.org/officeDocument/2006/relationships/tags" Target="../tags/tag703.xml"/><Relationship Id="rId613" Type="http://schemas.openxmlformats.org/officeDocument/2006/relationships/tags" Target="../tags/tag702.xml"/><Relationship Id="rId612" Type="http://schemas.openxmlformats.org/officeDocument/2006/relationships/tags" Target="../tags/tag701.xml"/><Relationship Id="rId611" Type="http://schemas.openxmlformats.org/officeDocument/2006/relationships/tags" Target="../tags/tag700.xml"/><Relationship Id="rId610" Type="http://schemas.openxmlformats.org/officeDocument/2006/relationships/tags" Target="../tags/tag699.xml"/><Relationship Id="rId61" Type="http://schemas.openxmlformats.org/officeDocument/2006/relationships/tags" Target="../tags/tag150.xml"/><Relationship Id="rId609" Type="http://schemas.openxmlformats.org/officeDocument/2006/relationships/tags" Target="../tags/tag698.xml"/><Relationship Id="rId608" Type="http://schemas.openxmlformats.org/officeDocument/2006/relationships/tags" Target="../tags/tag697.xml"/><Relationship Id="rId607" Type="http://schemas.openxmlformats.org/officeDocument/2006/relationships/tags" Target="../tags/tag696.xml"/><Relationship Id="rId606" Type="http://schemas.openxmlformats.org/officeDocument/2006/relationships/tags" Target="../tags/tag695.xml"/><Relationship Id="rId605" Type="http://schemas.openxmlformats.org/officeDocument/2006/relationships/tags" Target="../tags/tag694.xml"/><Relationship Id="rId604" Type="http://schemas.openxmlformats.org/officeDocument/2006/relationships/tags" Target="../tags/tag693.xml"/><Relationship Id="rId603" Type="http://schemas.openxmlformats.org/officeDocument/2006/relationships/tags" Target="../tags/tag692.xml"/><Relationship Id="rId602" Type="http://schemas.openxmlformats.org/officeDocument/2006/relationships/tags" Target="../tags/tag691.xml"/><Relationship Id="rId601" Type="http://schemas.openxmlformats.org/officeDocument/2006/relationships/tags" Target="../tags/tag690.xml"/><Relationship Id="rId600" Type="http://schemas.openxmlformats.org/officeDocument/2006/relationships/tags" Target="../tags/tag689.xml"/><Relationship Id="rId60" Type="http://schemas.openxmlformats.org/officeDocument/2006/relationships/tags" Target="../tags/tag149.xml"/><Relationship Id="rId6" Type="http://schemas.openxmlformats.org/officeDocument/2006/relationships/tags" Target="../tags/tag95.xml"/><Relationship Id="rId599" Type="http://schemas.openxmlformats.org/officeDocument/2006/relationships/tags" Target="../tags/tag688.xml"/><Relationship Id="rId598" Type="http://schemas.openxmlformats.org/officeDocument/2006/relationships/tags" Target="../tags/tag687.xml"/><Relationship Id="rId597" Type="http://schemas.openxmlformats.org/officeDocument/2006/relationships/tags" Target="../tags/tag686.xml"/><Relationship Id="rId596" Type="http://schemas.openxmlformats.org/officeDocument/2006/relationships/tags" Target="../tags/tag685.xml"/><Relationship Id="rId595" Type="http://schemas.openxmlformats.org/officeDocument/2006/relationships/tags" Target="../tags/tag684.xml"/><Relationship Id="rId594" Type="http://schemas.openxmlformats.org/officeDocument/2006/relationships/tags" Target="../tags/tag683.xml"/><Relationship Id="rId593" Type="http://schemas.openxmlformats.org/officeDocument/2006/relationships/tags" Target="../tags/tag682.xml"/><Relationship Id="rId592" Type="http://schemas.openxmlformats.org/officeDocument/2006/relationships/tags" Target="../tags/tag681.xml"/><Relationship Id="rId591" Type="http://schemas.openxmlformats.org/officeDocument/2006/relationships/tags" Target="../tags/tag680.xml"/><Relationship Id="rId590" Type="http://schemas.openxmlformats.org/officeDocument/2006/relationships/tags" Target="../tags/tag679.xml"/><Relationship Id="rId59" Type="http://schemas.openxmlformats.org/officeDocument/2006/relationships/tags" Target="../tags/tag148.xml"/><Relationship Id="rId589" Type="http://schemas.openxmlformats.org/officeDocument/2006/relationships/tags" Target="../tags/tag678.xml"/><Relationship Id="rId588" Type="http://schemas.openxmlformats.org/officeDocument/2006/relationships/tags" Target="../tags/tag677.xml"/><Relationship Id="rId587" Type="http://schemas.openxmlformats.org/officeDocument/2006/relationships/tags" Target="../tags/tag676.xml"/><Relationship Id="rId586" Type="http://schemas.openxmlformats.org/officeDocument/2006/relationships/tags" Target="../tags/tag675.xml"/><Relationship Id="rId585" Type="http://schemas.openxmlformats.org/officeDocument/2006/relationships/tags" Target="../tags/tag674.xml"/><Relationship Id="rId584" Type="http://schemas.openxmlformats.org/officeDocument/2006/relationships/tags" Target="../tags/tag673.xml"/><Relationship Id="rId583" Type="http://schemas.openxmlformats.org/officeDocument/2006/relationships/tags" Target="../tags/tag672.xml"/><Relationship Id="rId582" Type="http://schemas.openxmlformats.org/officeDocument/2006/relationships/tags" Target="../tags/tag671.xml"/><Relationship Id="rId581" Type="http://schemas.openxmlformats.org/officeDocument/2006/relationships/tags" Target="../tags/tag670.xml"/><Relationship Id="rId580" Type="http://schemas.openxmlformats.org/officeDocument/2006/relationships/tags" Target="../tags/tag669.xml"/><Relationship Id="rId58" Type="http://schemas.openxmlformats.org/officeDocument/2006/relationships/tags" Target="../tags/tag147.xml"/><Relationship Id="rId579" Type="http://schemas.openxmlformats.org/officeDocument/2006/relationships/tags" Target="../tags/tag668.xml"/><Relationship Id="rId578" Type="http://schemas.openxmlformats.org/officeDocument/2006/relationships/tags" Target="../tags/tag667.xml"/><Relationship Id="rId577" Type="http://schemas.openxmlformats.org/officeDocument/2006/relationships/tags" Target="../tags/tag666.xml"/><Relationship Id="rId576" Type="http://schemas.openxmlformats.org/officeDocument/2006/relationships/tags" Target="../tags/tag665.xml"/><Relationship Id="rId575" Type="http://schemas.openxmlformats.org/officeDocument/2006/relationships/tags" Target="../tags/tag664.xml"/><Relationship Id="rId574" Type="http://schemas.openxmlformats.org/officeDocument/2006/relationships/tags" Target="../tags/tag663.xml"/><Relationship Id="rId573" Type="http://schemas.openxmlformats.org/officeDocument/2006/relationships/tags" Target="../tags/tag662.xml"/><Relationship Id="rId572" Type="http://schemas.openxmlformats.org/officeDocument/2006/relationships/tags" Target="../tags/tag661.xml"/><Relationship Id="rId571" Type="http://schemas.openxmlformats.org/officeDocument/2006/relationships/tags" Target="../tags/tag660.xml"/><Relationship Id="rId570" Type="http://schemas.openxmlformats.org/officeDocument/2006/relationships/tags" Target="../tags/tag659.xml"/><Relationship Id="rId57" Type="http://schemas.openxmlformats.org/officeDocument/2006/relationships/tags" Target="../tags/tag146.xml"/><Relationship Id="rId569" Type="http://schemas.openxmlformats.org/officeDocument/2006/relationships/tags" Target="../tags/tag658.xml"/><Relationship Id="rId568" Type="http://schemas.openxmlformats.org/officeDocument/2006/relationships/tags" Target="../tags/tag657.xml"/><Relationship Id="rId567" Type="http://schemas.openxmlformats.org/officeDocument/2006/relationships/tags" Target="../tags/tag656.xml"/><Relationship Id="rId566" Type="http://schemas.openxmlformats.org/officeDocument/2006/relationships/tags" Target="../tags/tag655.xml"/><Relationship Id="rId565" Type="http://schemas.openxmlformats.org/officeDocument/2006/relationships/tags" Target="../tags/tag654.xml"/><Relationship Id="rId564" Type="http://schemas.openxmlformats.org/officeDocument/2006/relationships/tags" Target="../tags/tag653.xml"/><Relationship Id="rId563" Type="http://schemas.openxmlformats.org/officeDocument/2006/relationships/tags" Target="../tags/tag652.xml"/><Relationship Id="rId562" Type="http://schemas.openxmlformats.org/officeDocument/2006/relationships/tags" Target="../tags/tag651.xml"/><Relationship Id="rId561" Type="http://schemas.openxmlformats.org/officeDocument/2006/relationships/tags" Target="../tags/tag650.xml"/><Relationship Id="rId560" Type="http://schemas.openxmlformats.org/officeDocument/2006/relationships/tags" Target="../tags/tag649.xml"/><Relationship Id="rId56" Type="http://schemas.openxmlformats.org/officeDocument/2006/relationships/tags" Target="../tags/tag145.xml"/><Relationship Id="rId559" Type="http://schemas.openxmlformats.org/officeDocument/2006/relationships/tags" Target="../tags/tag648.xml"/><Relationship Id="rId558" Type="http://schemas.openxmlformats.org/officeDocument/2006/relationships/tags" Target="../tags/tag647.xml"/><Relationship Id="rId557" Type="http://schemas.openxmlformats.org/officeDocument/2006/relationships/tags" Target="../tags/tag646.xml"/><Relationship Id="rId556" Type="http://schemas.openxmlformats.org/officeDocument/2006/relationships/tags" Target="../tags/tag645.xml"/><Relationship Id="rId555" Type="http://schemas.openxmlformats.org/officeDocument/2006/relationships/tags" Target="../tags/tag644.xml"/><Relationship Id="rId554" Type="http://schemas.openxmlformats.org/officeDocument/2006/relationships/tags" Target="../tags/tag643.xml"/><Relationship Id="rId553" Type="http://schemas.openxmlformats.org/officeDocument/2006/relationships/tags" Target="../tags/tag642.xml"/><Relationship Id="rId552" Type="http://schemas.openxmlformats.org/officeDocument/2006/relationships/tags" Target="../tags/tag641.xml"/><Relationship Id="rId551" Type="http://schemas.openxmlformats.org/officeDocument/2006/relationships/tags" Target="../tags/tag640.xml"/><Relationship Id="rId550" Type="http://schemas.openxmlformats.org/officeDocument/2006/relationships/tags" Target="../tags/tag639.xml"/><Relationship Id="rId55" Type="http://schemas.openxmlformats.org/officeDocument/2006/relationships/tags" Target="../tags/tag144.xml"/><Relationship Id="rId549" Type="http://schemas.openxmlformats.org/officeDocument/2006/relationships/tags" Target="../tags/tag638.xml"/><Relationship Id="rId548" Type="http://schemas.openxmlformats.org/officeDocument/2006/relationships/tags" Target="../tags/tag637.xml"/><Relationship Id="rId547" Type="http://schemas.openxmlformats.org/officeDocument/2006/relationships/tags" Target="../tags/tag636.xml"/><Relationship Id="rId546" Type="http://schemas.openxmlformats.org/officeDocument/2006/relationships/tags" Target="../tags/tag635.xml"/><Relationship Id="rId545" Type="http://schemas.openxmlformats.org/officeDocument/2006/relationships/tags" Target="../tags/tag634.xml"/><Relationship Id="rId544" Type="http://schemas.openxmlformats.org/officeDocument/2006/relationships/tags" Target="../tags/tag633.xml"/><Relationship Id="rId543" Type="http://schemas.openxmlformats.org/officeDocument/2006/relationships/tags" Target="../tags/tag632.xml"/><Relationship Id="rId542" Type="http://schemas.openxmlformats.org/officeDocument/2006/relationships/tags" Target="../tags/tag631.xml"/><Relationship Id="rId541" Type="http://schemas.openxmlformats.org/officeDocument/2006/relationships/tags" Target="../tags/tag630.xml"/><Relationship Id="rId540" Type="http://schemas.openxmlformats.org/officeDocument/2006/relationships/tags" Target="../tags/tag629.xml"/><Relationship Id="rId54" Type="http://schemas.openxmlformats.org/officeDocument/2006/relationships/tags" Target="../tags/tag143.xml"/><Relationship Id="rId539" Type="http://schemas.openxmlformats.org/officeDocument/2006/relationships/tags" Target="../tags/tag628.xml"/><Relationship Id="rId538" Type="http://schemas.openxmlformats.org/officeDocument/2006/relationships/tags" Target="../tags/tag627.xml"/><Relationship Id="rId537" Type="http://schemas.openxmlformats.org/officeDocument/2006/relationships/tags" Target="../tags/tag626.xml"/><Relationship Id="rId536" Type="http://schemas.openxmlformats.org/officeDocument/2006/relationships/tags" Target="../tags/tag625.xml"/><Relationship Id="rId535" Type="http://schemas.openxmlformats.org/officeDocument/2006/relationships/tags" Target="../tags/tag624.xml"/><Relationship Id="rId534" Type="http://schemas.openxmlformats.org/officeDocument/2006/relationships/tags" Target="../tags/tag623.xml"/><Relationship Id="rId533" Type="http://schemas.openxmlformats.org/officeDocument/2006/relationships/tags" Target="../tags/tag622.xml"/><Relationship Id="rId532" Type="http://schemas.openxmlformats.org/officeDocument/2006/relationships/tags" Target="../tags/tag621.xml"/><Relationship Id="rId531" Type="http://schemas.openxmlformats.org/officeDocument/2006/relationships/tags" Target="../tags/tag620.xml"/><Relationship Id="rId530" Type="http://schemas.openxmlformats.org/officeDocument/2006/relationships/tags" Target="../tags/tag619.xml"/><Relationship Id="rId53" Type="http://schemas.openxmlformats.org/officeDocument/2006/relationships/tags" Target="../tags/tag142.xml"/><Relationship Id="rId529" Type="http://schemas.openxmlformats.org/officeDocument/2006/relationships/tags" Target="../tags/tag618.xml"/><Relationship Id="rId528" Type="http://schemas.openxmlformats.org/officeDocument/2006/relationships/tags" Target="../tags/tag617.xml"/><Relationship Id="rId527" Type="http://schemas.openxmlformats.org/officeDocument/2006/relationships/tags" Target="../tags/tag616.xml"/><Relationship Id="rId526" Type="http://schemas.openxmlformats.org/officeDocument/2006/relationships/tags" Target="../tags/tag615.xml"/><Relationship Id="rId525" Type="http://schemas.openxmlformats.org/officeDocument/2006/relationships/tags" Target="../tags/tag614.xml"/><Relationship Id="rId524" Type="http://schemas.openxmlformats.org/officeDocument/2006/relationships/tags" Target="../tags/tag613.xml"/><Relationship Id="rId523" Type="http://schemas.openxmlformats.org/officeDocument/2006/relationships/tags" Target="../tags/tag612.xml"/><Relationship Id="rId522" Type="http://schemas.openxmlformats.org/officeDocument/2006/relationships/tags" Target="../tags/tag611.xml"/><Relationship Id="rId521" Type="http://schemas.openxmlformats.org/officeDocument/2006/relationships/tags" Target="../tags/tag610.xml"/><Relationship Id="rId520" Type="http://schemas.openxmlformats.org/officeDocument/2006/relationships/tags" Target="../tags/tag609.xml"/><Relationship Id="rId52" Type="http://schemas.openxmlformats.org/officeDocument/2006/relationships/tags" Target="../tags/tag141.xml"/><Relationship Id="rId519" Type="http://schemas.openxmlformats.org/officeDocument/2006/relationships/tags" Target="../tags/tag608.xml"/><Relationship Id="rId518" Type="http://schemas.openxmlformats.org/officeDocument/2006/relationships/tags" Target="../tags/tag607.xml"/><Relationship Id="rId517" Type="http://schemas.openxmlformats.org/officeDocument/2006/relationships/tags" Target="../tags/tag606.xml"/><Relationship Id="rId516" Type="http://schemas.openxmlformats.org/officeDocument/2006/relationships/tags" Target="../tags/tag605.xml"/><Relationship Id="rId515" Type="http://schemas.openxmlformats.org/officeDocument/2006/relationships/tags" Target="../tags/tag604.xml"/><Relationship Id="rId514" Type="http://schemas.openxmlformats.org/officeDocument/2006/relationships/tags" Target="../tags/tag603.xml"/><Relationship Id="rId513" Type="http://schemas.openxmlformats.org/officeDocument/2006/relationships/tags" Target="../tags/tag602.xml"/><Relationship Id="rId512" Type="http://schemas.openxmlformats.org/officeDocument/2006/relationships/tags" Target="../tags/tag601.xml"/><Relationship Id="rId511" Type="http://schemas.openxmlformats.org/officeDocument/2006/relationships/tags" Target="../tags/tag600.xml"/><Relationship Id="rId510" Type="http://schemas.openxmlformats.org/officeDocument/2006/relationships/tags" Target="../tags/tag599.xml"/><Relationship Id="rId51" Type="http://schemas.openxmlformats.org/officeDocument/2006/relationships/tags" Target="../tags/tag140.xml"/><Relationship Id="rId509" Type="http://schemas.openxmlformats.org/officeDocument/2006/relationships/tags" Target="../tags/tag598.xml"/><Relationship Id="rId508" Type="http://schemas.openxmlformats.org/officeDocument/2006/relationships/tags" Target="../tags/tag597.xml"/><Relationship Id="rId507" Type="http://schemas.openxmlformats.org/officeDocument/2006/relationships/tags" Target="../tags/tag596.xml"/><Relationship Id="rId506" Type="http://schemas.openxmlformats.org/officeDocument/2006/relationships/tags" Target="../tags/tag595.xml"/><Relationship Id="rId505" Type="http://schemas.openxmlformats.org/officeDocument/2006/relationships/tags" Target="../tags/tag594.xml"/><Relationship Id="rId504" Type="http://schemas.openxmlformats.org/officeDocument/2006/relationships/tags" Target="../tags/tag593.xml"/><Relationship Id="rId503" Type="http://schemas.openxmlformats.org/officeDocument/2006/relationships/tags" Target="../tags/tag592.xml"/><Relationship Id="rId502" Type="http://schemas.openxmlformats.org/officeDocument/2006/relationships/tags" Target="../tags/tag591.xml"/><Relationship Id="rId501" Type="http://schemas.openxmlformats.org/officeDocument/2006/relationships/tags" Target="../tags/tag590.xml"/><Relationship Id="rId500" Type="http://schemas.openxmlformats.org/officeDocument/2006/relationships/tags" Target="../tags/tag589.xml"/><Relationship Id="rId50" Type="http://schemas.openxmlformats.org/officeDocument/2006/relationships/tags" Target="../tags/tag139.xml"/><Relationship Id="rId5" Type="http://schemas.openxmlformats.org/officeDocument/2006/relationships/tags" Target="../tags/tag94.xml"/><Relationship Id="rId499" Type="http://schemas.openxmlformats.org/officeDocument/2006/relationships/tags" Target="../tags/tag588.xml"/><Relationship Id="rId498" Type="http://schemas.openxmlformats.org/officeDocument/2006/relationships/tags" Target="../tags/tag587.xml"/><Relationship Id="rId497" Type="http://schemas.openxmlformats.org/officeDocument/2006/relationships/tags" Target="../tags/tag586.xml"/><Relationship Id="rId496" Type="http://schemas.openxmlformats.org/officeDocument/2006/relationships/tags" Target="../tags/tag585.xml"/><Relationship Id="rId495" Type="http://schemas.openxmlformats.org/officeDocument/2006/relationships/tags" Target="../tags/tag584.xml"/><Relationship Id="rId494" Type="http://schemas.openxmlformats.org/officeDocument/2006/relationships/tags" Target="../tags/tag583.xml"/><Relationship Id="rId493" Type="http://schemas.openxmlformats.org/officeDocument/2006/relationships/tags" Target="../tags/tag582.xml"/><Relationship Id="rId492" Type="http://schemas.openxmlformats.org/officeDocument/2006/relationships/tags" Target="../tags/tag581.xml"/><Relationship Id="rId491" Type="http://schemas.openxmlformats.org/officeDocument/2006/relationships/tags" Target="../tags/tag580.xml"/><Relationship Id="rId490" Type="http://schemas.openxmlformats.org/officeDocument/2006/relationships/tags" Target="../tags/tag579.xml"/><Relationship Id="rId49" Type="http://schemas.openxmlformats.org/officeDocument/2006/relationships/tags" Target="../tags/tag138.xml"/><Relationship Id="rId489" Type="http://schemas.openxmlformats.org/officeDocument/2006/relationships/tags" Target="../tags/tag578.xml"/><Relationship Id="rId488" Type="http://schemas.openxmlformats.org/officeDocument/2006/relationships/tags" Target="../tags/tag577.xml"/><Relationship Id="rId487" Type="http://schemas.openxmlformats.org/officeDocument/2006/relationships/tags" Target="../tags/tag576.xml"/><Relationship Id="rId486" Type="http://schemas.openxmlformats.org/officeDocument/2006/relationships/tags" Target="../tags/tag575.xml"/><Relationship Id="rId485" Type="http://schemas.openxmlformats.org/officeDocument/2006/relationships/tags" Target="../tags/tag574.xml"/><Relationship Id="rId484" Type="http://schemas.openxmlformats.org/officeDocument/2006/relationships/tags" Target="../tags/tag573.xml"/><Relationship Id="rId483" Type="http://schemas.openxmlformats.org/officeDocument/2006/relationships/tags" Target="../tags/tag572.xml"/><Relationship Id="rId482" Type="http://schemas.openxmlformats.org/officeDocument/2006/relationships/tags" Target="../tags/tag571.xml"/><Relationship Id="rId481" Type="http://schemas.openxmlformats.org/officeDocument/2006/relationships/tags" Target="../tags/tag570.xml"/><Relationship Id="rId480" Type="http://schemas.openxmlformats.org/officeDocument/2006/relationships/tags" Target="../tags/tag569.xml"/><Relationship Id="rId48" Type="http://schemas.openxmlformats.org/officeDocument/2006/relationships/tags" Target="../tags/tag137.xml"/><Relationship Id="rId479" Type="http://schemas.openxmlformats.org/officeDocument/2006/relationships/tags" Target="../tags/tag568.xml"/><Relationship Id="rId478" Type="http://schemas.openxmlformats.org/officeDocument/2006/relationships/tags" Target="../tags/tag567.xml"/><Relationship Id="rId477" Type="http://schemas.openxmlformats.org/officeDocument/2006/relationships/tags" Target="../tags/tag566.xml"/><Relationship Id="rId476" Type="http://schemas.openxmlformats.org/officeDocument/2006/relationships/tags" Target="../tags/tag565.xml"/><Relationship Id="rId475" Type="http://schemas.openxmlformats.org/officeDocument/2006/relationships/tags" Target="../tags/tag564.xml"/><Relationship Id="rId474" Type="http://schemas.openxmlformats.org/officeDocument/2006/relationships/tags" Target="../tags/tag563.xml"/><Relationship Id="rId473" Type="http://schemas.openxmlformats.org/officeDocument/2006/relationships/tags" Target="../tags/tag562.xml"/><Relationship Id="rId472" Type="http://schemas.openxmlformats.org/officeDocument/2006/relationships/tags" Target="../tags/tag561.xml"/><Relationship Id="rId471" Type="http://schemas.openxmlformats.org/officeDocument/2006/relationships/tags" Target="../tags/tag560.xml"/><Relationship Id="rId470" Type="http://schemas.openxmlformats.org/officeDocument/2006/relationships/tags" Target="../tags/tag559.xml"/><Relationship Id="rId47" Type="http://schemas.openxmlformats.org/officeDocument/2006/relationships/tags" Target="../tags/tag136.xml"/><Relationship Id="rId469" Type="http://schemas.openxmlformats.org/officeDocument/2006/relationships/tags" Target="../tags/tag558.xml"/><Relationship Id="rId468" Type="http://schemas.openxmlformats.org/officeDocument/2006/relationships/tags" Target="../tags/tag557.xml"/><Relationship Id="rId467" Type="http://schemas.openxmlformats.org/officeDocument/2006/relationships/tags" Target="../tags/tag556.xml"/><Relationship Id="rId466" Type="http://schemas.openxmlformats.org/officeDocument/2006/relationships/tags" Target="../tags/tag555.xml"/><Relationship Id="rId465" Type="http://schemas.openxmlformats.org/officeDocument/2006/relationships/tags" Target="../tags/tag554.xml"/><Relationship Id="rId464" Type="http://schemas.openxmlformats.org/officeDocument/2006/relationships/tags" Target="../tags/tag553.xml"/><Relationship Id="rId463" Type="http://schemas.openxmlformats.org/officeDocument/2006/relationships/tags" Target="../tags/tag552.xml"/><Relationship Id="rId462" Type="http://schemas.openxmlformats.org/officeDocument/2006/relationships/tags" Target="../tags/tag551.xml"/><Relationship Id="rId461" Type="http://schemas.openxmlformats.org/officeDocument/2006/relationships/tags" Target="../tags/tag550.xml"/><Relationship Id="rId460" Type="http://schemas.openxmlformats.org/officeDocument/2006/relationships/tags" Target="../tags/tag549.xml"/><Relationship Id="rId46" Type="http://schemas.openxmlformats.org/officeDocument/2006/relationships/tags" Target="../tags/tag135.xml"/><Relationship Id="rId459" Type="http://schemas.openxmlformats.org/officeDocument/2006/relationships/tags" Target="../tags/tag548.xml"/><Relationship Id="rId458" Type="http://schemas.openxmlformats.org/officeDocument/2006/relationships/tags" Target="../tags/tag547.xml"/><Relationship Id="rId457" Type="http://schemas.openxmlformats.org/officeDocument/2006/relationships/tags" Target="../tags/tag546.xml"/><Relationship Id="rId456" Type="http://schemas.openxmlformats.org/officeDocument/2006/relationships/tags" Target="../tags/tag545.xml"/><Relationship Id="rId455" Type="http://schemas.openxmlformats.org/officeDocument/2006/relationships/tags" Target="../tags/tag544.xml"/><Relationship Id="rId454" Type="http://schemas.openxmlformats.org/officeDocument/2006/relationships/tags" Target="../tags/tag543.xml"/><Relationship Id="rId453" Type="http://schemas.openxmlformats.org/officeDocument/2006/relationships/tags" Target="../tags/tag542.xml"/><Relationship Id="rId452" Type="http://schemas.openxmlformats.org/officeDocument/2006/relationships/tags" Target="../tags/tag541.xml"/><Relationship Id="rId451" Type="http://schemas.openxmlformats.org/officeDocument/2006/relationships/tags" Target="../tags/tag540.xml"/><Relationship Id="rId450" Type="http://schemas.openxmlformats.org/officeDocument/2006/relationships/tags" Target="../tags/tag539.xml"/><Relationship Id="rId45" Type="http://schemas.openxmlformats.org/officeDocument/2006/relationships/tags" Target="../tags/tag134.xml"/><Relationship Id="rId449" Type="http://schemas.openxmlformats.org/officeDocument/2006/relationships/tags" Target="../tags/tag538.xml"/><Relationship Id="rId448" Type="http://schemas.openxmlformats.org/officeDocument/2006/relationships/tags" Target="../tags/tag537.xml"/><Relationship Id="rId447" Type="http://schemas.openxmlformats.org/officeDocument/2006/relationships/tags" Target="../tags/tag536.xml"/><Relationship Id="rId446" Type="http://schemas.openxmlformats.org/officeDocument/2006/relationships/tags" Target="../tags/tag535.xml"/><Relationship Id="rId445" Type="http://schemas.openxmlformats.org/officeDocument/2006/relationships/tags" Target="../tags/tag534.xml"/><Relationship Id="rId444" Type="http://schemas.openxmlformats.org/officeDocument/2006/relationships/tags" Target="../tags/tag533.xml"/><Relationship Id="rId443" Type="http://schemas.openxmlformats.org/officeDocument/2006/relationships/tags" Target="../tags/tag532.xml"/><Relationship Id="rId442" Type="http://schemas.openxmlformats.org/officeDocument/2006/relationships/tags" Target="../tags/tag531.xml"/><Relationship Id="rId441" Type="http://schemas.openxmlformats.org/officeDocument/2006/relationships/tags" Target="../tags/tag530.xml"/><Relationship Id="rId440" Type="http://schemas.openxmlformats.org/officeDocument/2006/relationships/tags" Target="../tags/tag529.xml"/><Relationship Id="rId44" Type="http://schemas.openxmlformats.org/officeDocument/2006/relationships/tags" Target="../tags/tag133.xml"/><Relationship Id="rId439" Type="http://schemas.openxmlformats.org/officeDocument/2006/relationships/tags" Target="../tags/tag528.xml"/><Relationship Id="rId438" Type="http://schemas.openxmlformats.org/officeDocument/2006/relationships/tags" Target="../tags/tag527.xml"/><Relationship Id="rId437" Type="http://schemas.openxmlformats.org/officeDocument/2006/relationships/tags" Target="../tags/tag526.xml"/><Relationship Id="rId436" Type="http://schemas.openxmlformats.org/officeDocument/2006/relationships/tags" Target="../tags/tag525.xml"/><Relationship Id="rId435" Type="http://schemas.openxmlformats.org/officeDocument/2006/relationships/tags" Target="../tags/tag524.xml"/><Relationship Id="rId434" Type="http://schemas.openxmlformats.org/officeDocument/2006/relationships/tags" Target="../tags/tag523.xml"/><Relationship Id="rId433" Type="http://schemas.openxmlformats.org/officeDocument/2006/relationships/tags" Target="../tags/tag522.xml"/><Relationship Id="rId432" Type="http://schemas.openxmlformats.org/officeDocument/2006/relationships/tags" Target="../tags/tag521.xml"/><Relationship Id="rId431" Type="http://schemas.openxmlformats.org/officeDocument/2006/relationships/tags" Target="../tags/tag520.xml"/><Relationship Id="rId430" Type="http://schemas.openxmlformats.org/officeDocument/2006/relationships/tags" Target="../tags/tag519.xml"/><Relationship Id="rId43" Type="http://schemas.openxmlformats.org/officeDocument/2006/relationships/tags" Target="../tags/tag132.xml"/><Relationship Id="rId429" Type="http://schemas.openxmlformats.org/officeDocument/2006/relationships/tags" Target="../tags/tag518.xml"/><Relationship Id="rId428" Type="http://schemas.openxmlformats.org/officeDocument/2006/relationships/tags" Target="../tags/tag517.xml"/><Relationship Id="rId427" Type="http://schemas.openxmlformats.org/officeDocument/2006/relationships/tags" Target="../tags/tag516.xml"/><Relationship Id="rId426" Type="http://schemas.openxmlformats.org/officeDocument/2006/relationships/tags" Target="../tags/tag515.xml"/><Relationship Id="rId425" Type="http://schemas.openxmlformats.org/officeDocument/2006/relationships/tags" Target="../tags/tag514.xml"/><Relationship Id="rId424" Type="http://schemas.openxmlformats.org/officeDocument/2006/relationships/tags" Target="../tags/tag513.xml"/><Relationship Id="rId423" Type="http://schemas.openxmlformats.org/officeDocument/2006/relationships/tags" Target="../tags/tag512.xml"/><Relationship Id="rId422" Type="http://schemas.openxmlformats.org/officeDocument/2006/relationships/tags" Target="../tags/tag511.xml"/><Relationship Id="rId421" Type="http://schemas.openxmlformats.org/officeDocument/2006/relationships/tags" Target="../tags/tag510.xml"/><Relationship Id="rId420" Type="http://schemas.openxmlformats.org/officeDocument/2006/relationships/tags" Target="../tags/tag509.xml"/><Relationship Id="rId42" Type="http://schemas.openxmlformats.org/officeDocument/2006/relationships/tags" Target="../tags/tag131.xml"/><Relationship Id="rId419" Type="http://schemas.openxmlformats.org/officeDocument/2006/relationships/tags" Target="../tags/tag508.xml"/><Relationship Id="rId418" Type="http://schemas.openxmlformats.org/officeDocument/2006/relationships/tags" Target="../tags/tag507.xml"/><Relationship Id="rId417" Type="http://schemas.openxmlformats.org/officeDocument/2006/relationships/tags" Target="../tags/tag506.xml"/><Relationship Id="rId416" Type="http://schemas.openxmlformats.org/officeDocument/2006/relationships/tags" Target="../tags/tag505.xml"/><Relationship Id="rId415" Type="http://schemas.openxmlformats.org/officeDocument/2006/relationships/tags" Target="../tags/tag504.xml"/><Relationship Id="rId414" Type="http://schemas.openxmlformats.org/officeDocument/2006/relationships/tags" Target="../tags/tag503.xml"/><Relationship Id="rId413" Type="http://schemas.openxmlformats.org/officeDocument/2006/relationships/tags" Target="../tags/tag502.xml"/><Relationship Id="rId412" Type="http://schemas.openxmlformats.org/officeDocument/2006/relationships/tags" Target="../tags/tag501.xml"/><Relationship Id="rId411" Type="http://schemas.openxmlformats.org/officeDocument/2006/relationships/tags" Target="../tags/tag500.xml"/><Relationship Id="rId410" Type="http://schemas.openxmlformats.org/officeDocument/2006/relationships/tags" Target="../tags/tag499.xml"/><Relationship Id="rId41" Type="http://schemas.openxmlformats.org/officeDocument/2006/relationships/tags" Target="../tags/tag130.xml"/><Relationship Id="rId409" Type="http://schemas.openxmlformats.org/officeDocument/2006/relationships/tags" Target="../tags/tag498.xml"/><Relationship Id="rId408" Type="http://schemas.openxmlformats.org/officeDocument/2006/relationships/tags" Target="../tags/tag497.xml"/><Relationship Id="rId407" Type="http://schemas.openxmlformats.org/officeDocument/2006/relationships/tags" Target="../tags/tag496.xml"/><Relationship Id="rId406" Type="http://schemas.openxmlformats.org/officeDocument/2006/relationships/tags" Target="../tags/tag495.xml"/><Relationship Id="rId405" Type="http://schemas.openxmlformats.org/officeDocument/2006/relationships/tags" Target="../tags/tag494.xml"/><Relationship Id="rId404" Type="http://schemas.openxmlformats.org/officeDocument/2006/relationships/tags" Target="../tags/tag493.xml"/><Relationship Id="rId403" Type="http://schemas.openxmlformats.org/officeDocument/2006/relationships/tags" Target="../tags/tag492.xml"/><Relationship Id="rId402" Type="http://schemas.openxmlformats.org/officeDocument/2006/relationships/tags" Target="../tags/tag491.xml"/><Relationship Id="rId401" Type="http://schemas.openxmlformats.org/officeDocument/2006/relationships/tags" Target="../tags/tag490.xml"/><Relationship Id="rId400" Type="http://schemas.openxmlformats.org/officeDocument/2006/relationships/tags" Target="../tags/tag489.xml"/><Relationship Id="rId40" Type="http://schemas.openxmlformats.org/officeDocument/2006/relationships/tags" Target="../tags/tag129.xml"/><Relationship Id="rId4" Type="http://schemas.openxmlformats.org/officeDocument/2006/relationships/tags" Target="../tags/tag93.xml"/><Relationship Id="rId399" Type="http://schemas.openxmlformats.org/officeDocument/2006/relationships/tags" Target="../tags/tag488.xml"/><Relationship Id="rId398" Type="http://schemas.openxmlformats.org/officeDocument/2006/relationships/tags" Target="../tags/tag487.xml"/><Relationship Id="rId397" Type="http://schemas.openxmlformats.org/officeDocument/2006/relationships/tags" Target="../tags/tag486.xml"/><Relationship Id="rId396" Type="http://schemas.openxmlformats.org/officeDocument/2006/relationships/tags" Target="../tags/tag485.xml"/><Relationship Id="rId395" Type="http://schemas.openxmlformats.org/officeDocument/2006/relationships/tags" Target="../tags/tag484.xml"/><Relationship Id="rId394" Type="http://schemas.openxmlformats.org/officeDocument/2006/relationships/tags" Target="../tags/tag483.xml"/><Relationship Id="rId393" Type="http://schemas.openxmlformats.org/officeDocument/2006/relationships/tags" Target="../tags/tag482.xml"/><Relationship Id="rId392" Type="http://schemas.openxmlformats.org/officeDocument/2006/relationships/tags" Target="../tags/tag481.xml"/><Relationship Id="rId391" Type="http://schemas.openxmlformats.org/officeDocument/2006/relationships/tags" Target="../tags/tag480.xml"/><Relationship Id="rId390" Type="http://schemas.openxmlformats.org/officeDocument/2006/relationships/tags" Target="../tags/tag479.xml"/><Relationship Id="rId39" Type="http://schemas.openxmlformats.org/officeDocument/2006/relationships/tags" Target="../tags/tag128.xml"/><Relationship Id="rId389" Type="http://schemas.openxmlformats.org/officeDocument/2006/relationships/tags" Target="../tags/tag478.xml"/><Relationship Id="rId388" Type="http://schemas.openxmlformats.org/officeDocument/2006/relationships/tags" Target="../tags/tag477.xml"/><Relationship Id="rId387" Type="http://schemas.openxmlformats.org/officeDocument/2006/relationships/tags" Target="../tags/tag476.xml"/><Relationship Id="rId386" Type="http://schemas.openxmlformats.org/officeDocument/2006/relationships/tags" Target="../tags/tag475.xml"/><Relationship Id="rId385" Type="http://schemas.openxmlformats.org/officeDocument/2006/relationships/tags" Target="../tags/tag474.xml"/><Relationship Id="rId384" Type="http://schemas.openxmlformats.org/officeDocument/2006/relationships/tags" Target="../tags/tag473.xml"/><Relationship Id="rId383" Type="http://schemas.openxmlformats.org/officeDocument/2006/relationships/tags" Target="../tags/tag472.xml"/><Relationship Id="rId382" Type="http://schemas.openxmlformats.org/officeDocument/2006/relationships/tags" Target="../tags/tag471.xml"/><Relationship Id="rId381" Type="http://schemas.openxmlformats.org/officeDocument/2006/relationships/tags" Target="../tags/tag470.xml"/><Relationship Id="rId380" Type="http://schemas.openxmlformats.org/officeDocument/2006/relationships/tags" Target="../tags/tag469.xml"/><Relationship Id="rId38" Type="http://schemas.openxmlformats.org/officeDocument/2006/relationships/tags" Target="../tags/tag127.xml"/><Relationship Id="rId379" Type="http://schemas.openxmlformats.org/officeDocument/2006/relationships/tags" Target="../tags/tag468.xml"/><Relationship Id="rId378" Type="http://schemas.openxmlformats.org/officeDocument/2006/relationships/tags" Target="../tags/tag467.xml"/><Relationship Id="rId377" Type="http://schemas.openxmlformats.org/officeDocument/2006/relationships/tags" Target="../tags/tag466.xml"/><Relationship Id="rId376" Type="http://schemas.openxmlformats.org/officeDocument/2006/relationships/tags" Target="../tags/tag465.xml"/><Relationship Id="rId375" Type="http://schemas.openxmlformats.org/officeDocument/2006/relationships/tags" Target="../tags/tag464.xml"/><Relationship Id="rId374" Type="http://schemas.openxmlformats.org/officeDocument/2006/relationships/tags" Target="../tags/tag463.xml"/><Relationship Id="rId373" Type="http://schemas.openxmlformats.org/officeDocument/2006/relationships/tags" Target="../tags/tag462.xml"/><Relationship Id="rId372" Type="http://schemas.openxmlformats.org/officeDocument/2006/relationships/tags" Target="../tags/tag461.xml"/><Relationship Id="rId371" Type="http://schemas.openxmlformats.org/officeDocument/2006/relationships/tags" Target="../tags/tag460.xml"/><Relationship Id="rId370" Type="http://schemas.openxmlformats.org/officeDocument/2006/relationships/tags" Target="../tags/tag459.xml"/><Relationship Id="rId37" Type="http://schemas.openxmlformats.org/officeDocument/2006/relationships/tags" Target="../tags/tag126.xml"/><Relationship Id="rId369" Type="http://schemas.openxmlformats.org/officeDocument/2006/relationships/tags" Target="../tags/tag458.xml"/><Relationship Id="rId368" Type="http://schemas.openxmlformats.org/officeDocument/2006/relationships/tags" Target="../tags/tag457.xml"/><Relationship Id="rId367" Type="http://schemas.openxmlformats.org/officeDocument/2006/relationships/tags" Target="../tags/tag456.xml"/><Relationship Id="rId366" Type="http://schemas.openxmlformats.org/officeDocument/2006/relationships/tags" Target="../tags/tag455.xml"/><Relationship Id="rId365" Type="http://schemas.openxmlformats.org/officeDocument/2006/relationships/tags" Target="../tags/tag454.xml"/><Relationship Id="rId364" Type="http://schemas.openxmlformats.org/officeDocument/2006/relationships/tags" Target="../tags/tag453.xml"/><Relationship Id="rId363" Type="http://schemas.openxmlformats.org/officeDocument/2006/relationships/tags" Target="../tags/tag452.xml"/><Relationship Id="rId362" Type="http://schemas.openxmlformats.org/officeDocument/2006/relationships/tags" Target="../tags/tag451.xml"/><Relationship Id="rId361" Type="http://schemas.openxmlformats.org/officeDocument/2006/relationships/tags" Target="../tags/tag450.xml"/><Relationship Id="rId360" Type="http://schemas.openxmlformats.org/officeDocument/2006/relationships/tags" Target="../tags/tag449.xml"/><Relationship Id="rId36" Type="http://schemas.openxmlformats.org/officeDocument/2006/relationships/tags" Target="../tags/tag125.xml"/><Relationship Id="rId359" Type="http://schemas.openxmlformats.org/officeDocument/2006/relationships/tags" Target="../tags/tag448.xml"/><Relationship Id="rId358" Type="http://schemas.openxmlformats.org/officeDocument/2006/relationships/tags" Target="../tags/tag447.xml"/><Relationship Id="rId357" Type="http://schemas.openxmlformats.org/officeDocument/2006/relationships/tags" Target="../tags/tag446.xml"/><Relationship Id="rId356" Type="http://schemas.openxmlformats.org/officeDocument/2006/relationships/tags" Target="../tags/tag445.xml"/><Relationship Id="rId355" Type="http://schemas.openxmlformats.org/officeDocument/2006/relationships/tags" Target="../tags/tag444.xml"/><Relationship Id="rId354" Type="http://schemas.openxmlformats.org/officeDocument/2006/relationships/tags" Target="../tags/tag443.xml"/><Relationship Id="rId353" Type="http://schemas.openxmlformats.org/officeDocument/2006/relationships/tags" Target="../tags/tag442.xml"/><Relationship Id="rId352" Type="http://schemas.openxmlformats.org/officeDocument/2006/relationships/tags" Target="../tags/tag441.xml"/><Relationship Id="rId351" Type="http://schemas.openxmlformats.org/officeDocument/2006/relationships/tags" Target="../tags/tag440.xml"/><Relationship Id="rId350" Type="http://schemas.openxmlformats.org/officeDocument/2006/relationships/tags" Target="../tags/tag439.xml"/><Relationship Id="rId35" Type="http://schemas.openxmlformats.org/officeDocument/2006/relationships/tags" Target="../tags/tag124.xml"/><Relationship Id="rId349" Type="http://schemas.openxmlformats.org/officeDocument/2006/relationships/tags" Target="../tags/tag438.xml"/><Relationship Id="rId348" Type="http://schemas.openxmlformats.org/officeDocument/2006/relationships/tags" Target="../tags/tag437.xml"/><Relationship Id="rId347" Type="http://schemas.openxmlformats.org/officeDocument/2006/relationships/tags" Target="../tags/tag436.xml"/><Relationship Id="rId346" Type="http://schemas.openxmlformats.org/officeDocument/2006/relationships/tags" Target="../tags/tag435.xml"/><Relationship Id="rId345" Type="http://schemas.openxmlformats.org/officeDocument/2006/relationships/tags" Target="../tags/tag434.xml"/><Relationship Id="rId344" Type="http://schemas.openxmlformats.org/officeDocument/2006/relationships/tags" Target="../tags/tag433.xml"/><Relationship Id="rId343" Type="http://schemas.openxmlformats.org/officeDocument/2006/relationships/tags" Target="../tags/tag432.xml"/><Relationship Id="rId342" Type="http://schemas.openxmlformats.org/officeDocument/2006/relationships/tags" Target="../tags/tag431.xml"/><Relationship Id="rId341" Type="http://schemas.openxmlformats.org/officeDocument/2006/relationships/tags" Target="../tags/tag430.xml"/><Relationship Id="rId340" Type="http://schemas.openxmlformats.org/officeDocument/2006/relationships/tags" Target="../tags/tag429.xml"/><Relationship Id="rId34" Type="http://schemas.openxmlformats.org/officeDocument/2006/relationships/tags" Target="../tags/tag123.xml"/><Relationship Id="rId339" Type="http://schemas.openxmlformats.org/officeDocument/2006/relationships/tags" Target="../tags/tag428.xml"/><Relationship Id="rId338" Type="http://schemas.openxmlformats.org/officeDocument/2006/relationships/tags" Target="../tags/tag427.xml"/><Relationship Id="rId337" Type="http://schemas.openxmlformats.org/officeDocument/2006/relationships/tags" Target="../tags/tag426.xml"/><Relationship Id="rId336" Type="http://schemas.openxmlformats.org/officeDocument/2006/relationships/tags" Target="../tags/tag425.xml"/><Relationship Id="rId335" Type="http://schemas.openxmlformats.org/officeDocument/2006/relationships/tags" Target="../tags/tag424.xml"/><Relationship Id="rId334" Type="http://schemas.openxmlformats.org/officeDocument/2006/relationships/tags" Target="../tags/tag423.xml"/><Relationship Id="rId333" Type="http://schemas.openxmlformats.org/officeDocument/2006/relationships/tags" Target="../tags/tag422.xml"/><Relationship Id="rId332" Type="http://schemas.openxmlformats.org/officeDocument/2006/relationships/tags" Target="../tags/tag421.xml"/><Relationship Id="rId331" Type="http://schemas.openxmlformats.org/officeDocument/2006/relationships/tags" Target="../tags/tag420.xml"/><Relationship Id="rId330" Type="http://schemas.openxmlformats.org/officeDocument/2006/relationships/tags" Target="../tags/tag419.xml"/><Relationship Id="rId33" Type="http://schemas.openxmlformats.org/officeDocument/2006/relationships/tags" Target="../tags/tag122.xml"/><Relationship Id="rId329" Type="http://schemas.openxmlformats.org/officeDocument/2006/relationships/tags" Target="../tags/tag418.xml"/><Relationship Id="rId328" Type="http://schemas.openxmlformats.org/officeDocument/2006/relationships/tags" Target="../tags/tag417.xml"/><Relationship Id="rId327" Type="http://schemas.openxmlformats.org/officeDocument/2006/relationships/tags" Target="../tags/tag416.xml"/><Relationship Id="rId326" Type="http://schemas.openxmlformats.org/officeDocument/2006/relationships/tags" Target="../tags/tag415.xml"/><Relationship Id="rId325" Type="http://schemas.openxmlformats.org/officeDocument/2006/relationships/tags" Target="../tags/tag414.xml"/><Relationship Id="rId324" Type="http://schemas.openxmlformats.org/officeDocument/2006/relationships/tags" Target="../tags/tag413.xml"/><Relationship Id="rId323" Type="http://schemas.openxmlformats.org/officeDocument/2006/relationships/tags" Target="../tags/tag412.xml"/><Relationship Id="rId322" Type="http://schemas.openxmlformats.org/officeDocument/2006/relationships/tags" Target="../tags/tag411.xml"/><Relationship Id="rId321" Type="http://schemas.openxmlformats.org/officeDocument/2006/relationships/tags" Target="../tags/tag410.xml"/><Relationship Id="rId320" Type="http://schemas.openxmlformats.org/officeDocument/2006/relationships/tags" Target="../tags/tag409.xml"/><Relationship Id="rId32" Type="http://schemas.openxmlformats.org/officeDocument/2006/relationships/tags" Target="../tags/tag121.xml"/><Relationship Id="rId319" Type="http://schemas.openxmlformats.org/officeDocument/2006/relationships/tags" Target="../tags/tag408.xml"/><Relationship Id="rId318" Type="http://schemas.openxmlformats.org/officeDocument/2006/relationships/tags" Target="../tags/tag407.xml"/><Relationship Id="rId317" Type="http://schemas.openxmlformats.org/officeDocument/2006/relationships/tags" Target="../tags/tag406.xml"/><Relationship Id="rId316" Type="http://schemas.openxmlformats.org/officeDocument/2006/relationships/tags" Target="../tags/tag405.xml"/><Relationship Id="rId315" Type="http://schemas.openxmlformats.org/officeDocument/2006/relationships/tags" Target="../tags/tag404.xml"/><Relationship Id="rId314" Type="http://schemas.openxmlformats.org/officeDocument/2006/relationships/tags" Target="../tags/tag403.xml"/><Relationship Id="rId313" Type="http://schemas.openxmlformats.org/officeDocument/2006/relationships/tags" Target="../tags/tag402.xml"/><Relationship Id="rId312" Type="http://schemas.openxmlformats.org/officeDocument/2006/relationships/tags" Target="../tags/tag401.xml"/><Relationship Id="rId311" Type="http://schemas.openxmlformats.org/officeDocument/2006/relationships/tags" Target="../tags/tag400.xml"/><Relationship Id="rId310" Type="http://schemas.openxmlformats.org/officeDocument/2006/relationships/tags" Target="../tags/tag399.xml"/><Relationship Id="rId31" Type="http://schemas.openxmlformats.org/officeDocument/2006/relationships/tags" Target="../tags/tag120.xml"/><Relationship Id="rId309" Type="http://schemas.openxmlformats.org/officeDocument/2006/relationships/tags" Target="../tags/tag398.xml"/><Relationship Id="rId308" Type="http://schemas.openxmlformats.org/officeDocument/2006/relationships/tags" Target="../tags/tag397.xml"/><Relationship Id="rId307" Type="http://schemas.openxmlformats.org/officeDocument/2006/relationships/tags" Target="../tags/tag396.xml"/><Relationship Id="rId306" Type="http://schemas.openxmlformats.org/officeDocument/2006/relationships/tags" Target="../tags/tag395.xml"/><Relationship Id="rId305" Type="http://schemas.openxmlformats.org/officeDocument/2006/relationships/tags" Target="../tags/tag394.xml"/><Relationship Id="rId304" Type="http://schemas.openxmlformats.org/officeDocument/2006/relationships/tags" Target="../tags/tag393.xml"/><Relationship Id="rId303" Type="http://schemas.openxmlformats.org/officeDocument/2006/relationships/tags" Target="../tags/tag392.xml"/><Relationship Id="rId302" Type="http://schemas.openxmlformats.org/officeDocument/2006/relationships/tags" Target="../tags/tag391.xml"/><Relationship Id="rId301" Type="http://schemas.openxmlformats.org/officeDocument/2006/relationships/tags" Target="../tags/tag390.xml"/><Relationship Id="rId300" Type="http://schemas.openxmlformats.org/officeDocument/2006/relationships/tags" Target="../tags/tag389.xml"/><Relationship Id="rId30" Type="http://schemas.openxmlformats.org/officeDocument/2006/relationships/tags" Target="../tags/tag119.xml"/><Relationship Id="rId3" Type="http://schemas.openxmlformats.org/officeDocument/2006/relationships/image" Target="../media/image3.png"/><Relationship Id="rId299" Type="http://schemas.openxmlformats.org/officeDocument/2006/relationships/tags" Target="../tags/tag388.xml"/><Relationship Id="rId298" Type="http://schemas.openxmlformats.org/officeDocument/2006/relationships/tags" Target="../tags/tag387.xml"/><Relationship Id="rId297" Type="http://schemas.openxmlformats.org/officeDocument/2006/relationships/tags" Target="../tags/tag386.xml"/><Relationship Id="rId296" Type="http://schemas.openxmlformats.org/officeDocument/2006/relationships/tags" Target="../tags/tag385.xml"/><Relationship Id="rId295" Type="http://schemas.openxmlformats.org/officeDocument/2006/relationships/tags" Target="../tags/tag384.xml"/><Relationship Id="rId294" Type="http://schemas.openxmlformats.org/officeDocument/2006/relationships/tags" Target="../tags/tag383.xml"/><Relationship Id="rId293" Type="http://schemas.openxmlformats.org/officeDocument/2006/relationships/tags" Target="../tags/tag382.xml"/><Relationship Id="rId292" Type="http://schemas.openxmlformats.org/officeDocument/2006/relationships/tags" Target="../tags/tag381.xml"/><Relationship Id="rId291" Type="http://schemas.openxmlformats.org/officeDocument/2006/relationships/tags" Target="../tags/tag380.xml"/><Relationship Id="rId290" Type="http://schemas.openxmlformats.org/officeDocument/2006/relationships/tags" Target="../tags/tag379.xml"/><Relationship Id="rId29" Type="http://schemas.openxmlformats.org/officeDocument/2006/relationships/tags" Target="../tags/tag118.xml"/><Relationship Id="rId289" Type="http://schemas.openxmlformats.org/officeDocument/2006/relationships/tags" Target="../tags/tag378.xml"/><Relationship Id="rId288" Type="http://schemas.openxmlformats.org/officeDocument/2006/relationships/tags" Target="../tags/tag377.xml"/><Relationship Id="rId287" Type="http://schemas.openxmlformats.org/officeDocument/2006/relationships/tags" Target="../tags/tag376.xml"/><Relationship Id="rId286" Type="http://schemas.openxmlformats.org/officeDocument/2006/relationships/tags" Target="../tags/tag375.xml"/><Relationship Id="rId285" Type="http://schemas.openxmlformats.org/officeDocument/2006/relationships/tags" Target="../tags/tag374.xml"/><Relationship Id="rId284" Type="http://schemas.openxmlformats.org/officeDocument/2006/relationships/tags" Target="../tags/tag373.xml"/><Relationship Id="rId283" Type="http://schemas.openxmlformats.org/officeDocument/2006/relationships/tags" Target="../tags/tag372.xml"/><Relationship Id="rId282" Type="http://schemas.openxmlformats.org/officeDocument/2006/relationships/tags" Target="../tags/tag371.xml"/><Relationship Id="rId281" Type="http://schemas.openxmlformats.org/officeDocument/2006/relationships/tags" Target="../tags/tag370.xml"/><Relationship Id="rId280" Type="http://schemas.openxmlformats.org/officeDocument/2006/relationships/tags" Target="../tags/tag369.xml"/><Relationship Id="rId28" Type="http://schemas.openxmlformats.org/officeDocument/2006/relationships/tags" Target="../tags/tag117.xml"/><Relationship Id="rId279" Type="http://schemas.openxmlformats.org/officeDocument/2006/relationships/tags" Target="../tags/tag368.xml"/><Relationship Id="rId278" Type="http://schemas.openxmlformats.org/officeDocument/2006/relationships/tags" Target="../tags/tag367.xml"/><Relationship Id="rId277" Type="http://schemas.openxmlformats.org/officeDocument/2006/relationships/tags" Target="../tags/tag366.xml"/><Relationship Id="rId276" Type="http://schemas.openxmlformats.org/officeDocument/2006/relationships/tags" Target="../tags/tag365.xml"/><Relationship Id="rId275" Type="http://schemas.openxmlformats.org/officeDocument/2006/relationships/tags" Target="../tags/tag364.xml"/><Relationship Id="rId274" Type="http://schemas.openxmlformats.org/officeDocument/2006/relationships/tags" Target="../tags/tag363.xml"/><Relationship Id="rId273" Type="http://schemas.openxmlformats.org/officeDocument/2006/relationships/tags" Target="../tags/tag362.xml"/><Relationship Id="rId272" Type="http://schemas.openxmlformats.org/officeDocument/2006/relationships/tags" Target="../tags/tag361.xml"/><Relationship Id="rId271" Type="http://schemas.openxmlformats.org/officeDocument/2006/relationships/tags" Target="../tags/tag360.xml"/><Relationship Id="rId270" Type="http://schemas.openxmlformats.org/officeDocument/2006/relationships/tags" Target="../tags/tag359.xml"/><Relationship Id="rId27" Type="http://schemas.openxmlformats.org/officeDocument/2006/relationships/tags" Target="../tags/tag116.xml"/><Relationship Id="rId269" Type="http://schemas.openxmlformats.org/officeDocument/2006/relationships/tags" Target="../tags/tag358.xml"/><Relationship Id="rId268" Type="http://schemas.openxmlformats.org/officeDocument/2006/relationships/tags" Target="../tags/tag357.xml"/><Relationship Id="rId267" Type="http://schemas.openxmlformats.org/officeDocument/2006/relationships/tags" Target="../tags/tag356.xml"/><Relationship Id="rId266" Type="http://schemas.openxmlformats.org/officeDocument/2006/relationships/tags" Target="../tags/tag355.xml"/><Relationship Id="rId265" Type="http://schemas.openxmlformats.org/officeDocument/2006/relationships/tags" Target="../tags/tag354.xml"/><Relationship Id="rId264" Type="http://schemas.openxmlformats.org/officeDocument/2006/relationships/tags" Target="../tags/tag353.xml"/><Relationship Id="rId263" Type="http://schemas.openxmlformats.org/officeDocument/2006/relationships/tags" Target="../tags/tag352.xml"/><Relationship Id="rId262" Type="http://schemas.openxmlformats.org/officeDocument/2006/relationships/tags" Target="../tags/tag351.xml"/><Relationship Id="rId261" Type="http://schemas.openxmlformats.org/officeDocument/2006/relationships/tags" Target="../tags/tag350.xml"/><Relationship Id="rId260" Type="http://schemas.openxmlformats.org/officeDocument/2006/relationships/tags" Target="../tags/tag349.xml"/><Relationship Id="rId26" Type="http://schemas.openxmlformats.org/officeDocument/2006/relationships/tags" Target="../tags/tag115.xml"/><Relationship Id="rId259" Type="http://schemas.openxmlformats.org/officeDocument/2006/relationships/tags" Target="../tags/tag348.xml"/><Relationship Id="rId258" Type="http://schemas.openxmlformats.org/officeDocument/2006/relationships/tags" Target="../tags/tag347.xml"/><Relationship Id="rId257" Type="http://schemas.openxmlformats.org/officeDocument/2006/relationships/tags" Target="../tags/tag346.xml"/><Relationship Id="rId256" Type="http://schemas.openxmlformats.org/officeDocument/2006/relationships/tags" Target="../tags/tag345.xml"/><Relationship Id="rId255" Type="http://schemas.openxmlformats.org/officeDocument/2006/relationships/tags" Target="../tags/tag344.xml"/><Relationship Id="rId254" Type="http://schemas.openxmlformats.org/officeDocument/2006/relationships/tags" Target="../tags/tag343.xml"/><Relationship Id="rId253" Type="http://schemas.openxmlformats.org/officeDocument/2006/relationships/tags" Target="../tags/tag342.xml"/><Relationship Id="rId252" Type="http://schemas.openxmlformats.org/officeDocument/2006/relationships/tags" Target="../tags/tag341.xml"/><Relationship Id="rId251" Type="http://schemas.openxmlformats.org/officeDocument/2006/relationships/tags" Target="../tags/tag340.xml"/><Relationship Id="rId250" Type="http://schemas.openxmlformats.org/officeDocument/2006/relationships/tags" Target="../tags/tag339.xml"/><Relationship Id="rId25" Type="http://schemas.openxmlformats.org/officeDocument/2006/relationships/tags" Target="../tags/tag114.xml"/><Relationship Id="rId249" Type="http://schemas.openxmlformats.org/officeDocument/2006/relationships/tags" Target="../tags/tag338.xml"/><Relationship Id="rId248" Type="http://schemas.openxmlformats.org/officeDocument/2006/relationships/tags" Target="../tags/tag337.xml"/><Relationship Id="rId247" Type="http://schemas.openxmlformats.org/officeDocument/2006/relationships/tags" Target="../tags/tag336.xml"/><Relationship Id="rId246" Type="http://schemas.openxmlformats.org/officeDocument/2006/relationships/tags" Target="../tags/tag335.xml"/><Relationship Id="rId245" Type="http://schemas.openxmlformats.org/officeDocument/2006/relationships/tags" Target="../tags/tag334.xml"/><Relationship Id="rId244" Type="http://schemas.openxmlformats.org/officeDocument/2006/relationships/tags" Target="../tags/tag333.xml"/><Relationship Id="rId243" Type="http://schemas.openxmlformats.org/officeDocument/2006/relationships/tags" Target="../tags/tag332.xml"/><Relationship Id="rId242" Type="http://schemas.openxmlformats.org/officeDocument/2006/relationships/tags" Target="../tags/tag331.xml"/><Relationship Id="rId241" Type="http://schemas.openxmlformats.org/officeDocument/2006/relationships/tags" Target="../tags/tag330.xml"/><Relationship Id="rId240" Type="http://schemas.openxmlformats.org/officeDocument/2006/relationships/tags" Target="../tags/tag329.xml"/><Relationship Id="rId24" Type="http://schemas.openxmlformats.org/officeDocument/2006/relationships/tags" Target="../tags/tag113.xml"/><Relationship Id="rId239" Type="http://schemas.openxmlformats.org/officeDocument/2006/relationships/tags" Target="../tags/tag328.xml"/><Relationship Id="rId238" Type="http://schemas.openxmlformats.org/officeDocument/2006/relationships/tags" Target="../tags/tag327.xml"/><Relationship Id="rId237" Type="http://schemas.openxmlformats.org/officeDocument/2006/relationships/tags" Target="../tags/tag326.xml"/><Relationship Id="rId236" Type="http://schemas.openxmlformats.org/officeDocument/2006/relationships/tags" Target="../tags/tag325.xml"/><Relationship Id="rId235" Type="http://schemas.openxmlformats.org/officeDocument/2006/relationships/tags" Target="../tags/tag324.xml"/><Relationship Id="rId234" Type="http://schemas.openxmlformats.org/officeDocument/2006/relationships/tags" Target="../tags/tag323.xml"/><Relationship Id="rId233" Type="http://schemas.openxmlformats.org/officeDocument/2006/relationships/tags" Target="../tags/tag322.xml"/><Relationship Id="rId232" Type="http://schemas.openxmlformats.org/officeDocument/2006/relationships/tags" Target="../tags/tag321.xml"/><Relationship Id="rId231" Type="http://schemas.openxmlformats.org/officeDocument/2006/relationships/tags" Target="../tags/tag320.xml"/><Relationship Id="rId230" Type="http://schemas.openxmlformats.org/officeDocument/2006/relationships/tags" Target="../tags/tag319.xml"/><Relationship Id="rId23" Type="http://schemas.openxmlformats.org/officeDocument/2006/relationships/tags" Target="../tags/tag112.xml"/><Relationship Id="rId229" Type="http://schemas.openxmlformats.org/officeDocument/2006/relationships/tags" Target="../tags/tag318.xml"/><Relationship Id="rId228" Type="http://schemas.openxmlformats.org/officeDocument/2006/relationships/tags" Target="../tags/tag317.xml"/><Relationship Id="rId227" Type="http://schemas.openxmlformats.org/officeDocument/2006/relationships/tags" Target="../tags/tag316.xml"/><Relationship Id="rId226" Type="http://schemas.openxmlformats.org/officeDocument/2006/relationships/tags" Target="../tags/tag315.xml"/><Relationship Id="rId225" Type="http://schemas.openxmlformats.org/officeDocument/2006/relationships/tags" Target="../tags/tag314.xml"/><Relationship Id="rId224" Type="http://schemas.openxmlformats.org/officeDocument/2006/relationships/tags" Target="../tags/tag313.xml"/><Relationship Id="rId223" Type="http://schemas.openxmlformats.org/officeDocument/2006/relationships/tags" Target="../tags/tag312.xml"/><Relationship Id="rId222" Type="http://schemas.openxmlformats.org/officeDocument/2006/relationships/tags" Target="../tags/tag311.xml"/><Relationship Id="rId221" Type="http://schemas.openxmlformats.org/officeDocument/2006/relationships/tags" Target="../tags/tag310.xml"/><Relationship Id="rId220" Type="http://schemas.openxmlformats.org/officeDocument/2006/relationships/tags" Target="../tags/tag309.xml"/><Relationship Id="rId22" Type="http://schemas.openxmlformats.org/officeDocument/2006/relationships/tags" Target="../tags/tag111.xml"/><Relationship Id="rId219" Type="http://schemas.openxmlformats.org/officeDocument/2006/relationships/tags" Target="../tags/tag308.xml"/><Relationship Id="rId218" Type="http://schemas.openxmlformats.org/officeDocument/2006/relationships/tags" Target="../tags/tag307.xml"/><Relationship Id="rId217" Type="http://schemas.openxmlformats.org/officeDocument/2006/relationships/tags" Target="../tags/tag306.xml"/><Relationship Id="rId216" Type="http://schemas.openxmlformats.org/officeDocument/2006/relationships/tags" Target="../tags/tag305.xml"/><Relationship Id="rId215" Type="http://schemas.openxmlformats.org/officeDocument/2006/relationships/tags" Target="../tags/tag304.xml"/><Relationship Id="rId214" Type="http://schemas.openxmlformats.org/officeDocument/2006/relationships/tags" Target="../tags/tag303.xml"/><Relationship Id="rId213" Type="http://schemas.openxmlformats.org/officeDocument/2006/relationships/tags" Target="../tags/tag302.xml"/><Relationship Id="rId212" Type="http://schemas.openxmlformats.org/officeDocument/2006/relationships/tags" Target="../tags/tag301.xml"/><Relationship Id="rId211" Type="http://schemas.openxmlformats.org/officeDocument/2006/relationships/tags" Target="../tags/tag300.xml"/><Relationship Id="rId210" Type="http://schemas.openxmlformats.org/officeDocument/2006/relationships/tags" Target="../tags/tag299.xml"/><Relationship Id="rId21" Type="http://schemas.openxmlformats.org/officeDocument/2006/relationships/tags" Target="../tags/tag110.xml"/><Relationship Id="rId209" Type="http://schemas.openxmlformats.org/officeDocument/2006/relationships/tags" Target="../tags/tag298.xml"/><Relationship Id="rId208" Type="http://schemas.openxmlformats.org/officeDocument/2006/relationships/tags" Target="../tags/tag297.xml"/><Relationship Id="rId207" Type="http://schemas.openxmlformats.org/officeDocument/2006/relationships/tags" Target="../tags/tag296.xml"/><Relationship Id="rId206" Type="http://schemas.openxmlformats.org/officeDocument/2006/relationships/tags" Target="../tags/tag295.xml"/><Relationship Id="rId205" Type="http://schemas.openxmlformats.org/officeDocument/2006/relationships/tags" Target="../tags/tag294.xml"/><Relationship Id="rId204" Type="http://schemas.openxmlformats.org/officeDocument/2006/relationships/tags" Target="../tags/tag293.xml"/><Relationship Id="rId203" Type="http://schemas.openxmlformats.org/officeDocument/2006/relationships/tags" Target="../tags/tag292.xml"/><Relationship Id="rId202" Type="http://schemas.openxmlformats.org/officeDocument/2006/relationships/tags" Target="../tags/tag291.xml"/><Relationship Id="rId201" Type="http://schemas.openxmlformats.org/officeDocument/2006/relationships/tags" Target="../tags/tag290.xml"/><Relationship Id="rId200" Type="http://schemas.openxmlformats.org/officeDocument/2006/relationships/tags" Target="../tags/tag289.xml"/><Relationship Id="rId20" Type="http://schemas.openxmlformats.org/officeDocument/2006/relationships/tags" Target="../tags/tag109.xml"/><Relationship Id="rId2" Type="http://schemas.openxmlformats.org/officeDocument/2006/relationships/tags" Target="../tags/tag92.xml"/><Relationship Id="rId199" Type="http://schemas.openxmlformats.org/officeDocument/2006/relationships/tags" Target="../tags/tag288.xml"/><Relationship Id="rId198" Type="http://schemas.openxmlformats.org/officeDocument/2006/relationships/tags" Target="../tags/tag287.xml"/><Relationship Id="rId197" Type="http://schemas.openxmlformats.org/officeDocument/2006/relationships/tags" Target="../tags/tag286.xml"/><Relationship Id="rId196" Type="http://schemas.openxmlformats.org/officeDocument/2006/relationships/tags" Target="../tags/tag285.xml"/><Relationship Id="rId195" Type="http://schemas.openxmlformats.org/officeDocument/2006/relationships/tags" Target="../tags/tag284.xml"/><Relationship Id="rId194" Type="http://schemas.openxmlformats.org/officeDocument/2006/relationships/tags" Target="../tags/tag283.xml"/><Relationship Id="rId193" Type="http://schemas.openxmlformats.org/officeDocument/2006/relationships/tags" Target="../tags/tag282.xml"/><Relationship Id="rId192" Type="http://schemas.openxmlformats.org/officeDocument/2006/relationships/tags" Target="../tags/tag281.xml"/><Relationship Id="rId191" Type="http://schemas.openxmlformats.org/officeDocument/2006/relationships/tags" Target="../tags/tag280.xml"/><Relationship Id="rId190" Type="http://schemas.openxmlformats.org/officeDocument/2006/relationships/tags" Target="../tags/tag279.xml"/><Relationship Id="rId19" Type="http://schemas.openxmlformats.org/officeDocument/2006/relationships/tags" Target="../tags/tag108.xml"/><Relationship Id="rId189" Type="http://schemas.openxmlformats.org/officeDocument/2006/relationships/tags" Target="../tags/tag278.xml"/><Relationship Id="rId188" Type="http://schemas.openxmlformats.org/officeDocument/2006/relationships/tags" Target="../tags/tag277.xml"/><Relationship Id="rId187" Type="http://schemas.openxmlformats.org/officeDocument/2006/relationships/tags" Target="../tags/tag276.xml"/><Relationship Id="rId186" Type="http://schemas.openxmlformats.org/officeDocument/2006/relationships/tags" Target="../tags/tag275.xml"/><Relationship Id="rId185" Type="http://schemas.openxmlformats.org/officeDocument/2006/relationships/tags" Target="../tags/tag274.xml"/><Relationship Id="rId184" Type="http://schemas.openxmlformats.org/officeDocument/2006/relationships/tags" Target="../tags/tag273.xml"/><Relationship Id="rId183" Type="http://schemas.openxmlformats.org/officeDocument/2006/relationships/tags" Target="../tags/tag272.xml"/><Relationship Id="rId182" Type="http://schemas.openxmlformats.org/officeDocument/2006/relationships/tags" Target="../tags/tag271.xml"/><Relationship Id="rId181" Type="http://schemas.openxmlformats.org/officeDocument/2006/relationships/tags" Target="../tags/tag270.xml"/><Relationship Id="rId180" Type="http://schemas.openxmlformats.org/officeDocument/2006/relationships/tags" Target="../tags/tag269.xml"/><Relationship Id="rId18" Type="http://schemas.openxmlformats.org/officeDocument/2006/relationships/tags" Target="../tags/tag107.xml"/><Relationship Id="rId179" Type="http://schemas.openxmlformats.org/officeDocument/2006/relationships/tags" Target="../tags/tag268.xml"/><Relationship Id="rId178" Type="http://schemas.openxmlformats.org/officeDocument/2006/relationships/tags" Target="../tags/tag267.xml"/><Relationship Id="rId177" Type="http://schemas.openxmlformats.org/officeDocument/2006/relationships/tags" Target="../tags/tag266.xml"/><Relationship Id="rId176" Type="http://schemas.openxmlformats.org/officeDocument/2006/relationships/tags" Target="../tags/tag265.xml"/><Relationship Id="rId175" Type="http://schemas.openxmlformats.org/officeDocument/2006/relationships/tags" Target="../tags/tag264.xml"/><Relationship Id="rId174" Type="http://schemas.openxmlformats.org/officeDocument/2006/relationships/tags" Target="../tags/tag263.xml"/><Relationship Id="rId173" Type="http://schemas.openxmlformats.org/officeDocument/2006/relationships/tags" Target="../tags/tag262.xml"/><Relationship Id="rId172" Type="http://schemas.openxmlformats.org/officeDocument/2006/relationships/tags" Target="../tags/tag261.xml"/><Relationship Id="rId171" Type="http://schemas.openxmlformats.org/officeDocument/2006/relationships/tags" Target="../tags/tag260.xml"/><Relationship Id="rId170" Type="http://schemas.openxmlformats.org/officeDocument/2006/relationships/tags" Target="../tags/tag259.xml"/><Relationship Id="rId17" Type="http://schemas.openxmlformats.org/officeDocument/2006/relationships/tags" Target="../tags/tag106.xml"/><Relationship Id="rId169" Type="http://schemas.openxmlformats.org/officeDocument/2006/relationships/tags" Target="../tags/tag258.xml"/><Relationship Id="rId168" Type="http://schemas.openxmlformats.org/officeDocument/2006/relationships/tags" Target="../tags/tag257.xml"/><Relationship Id="rId167" Type="http://schemas.openxmlformats.org/officeDocument/2006/relationships/tags" Target="../tags/tag256.xml"/><Relationship Id="rId166" Type="http://schemas.openxmlformats.org/officeDocument/2006/relationships/tags" Target="../tags/tag255.xml"/><Relationship Id="rId165" Type="http://schemas.openxmlformats.org/officeDocument/2006/relationships/tags" Target="../tags/tag254.xml"/><Relationship Id="rId164" Type="http://schemas.openxmlformats.org/officeDocument/2006/relationships/tags" Target="../tags/tag253.xml"/><Relationship Id="rId163" Type="http://schemas.openxmlformats.org/officeDocument/2006/relationships/tags" Target="../tags/tag252.xml"/><Relationship Id="rId162" Type="http://schemas.openxmlformats.org/officeDocument/2006/relationships/tags" Target="../tags/tag251.xml"/><Relationship Id="rId161" Type="http://schemas.openxmlformats.org/officeDocument/2006/relationships/tags" Target="../tags/tag250.xml"/><Relationship Id="rId160" Type="http://schemas.openxmlformats.org/officeDocument/2006/relationships/tags" Target="../tags/tag249.xml"/><Relationship Id="rId16" Type="http://schemas.openxmlformats.org/officeDocument/2006/relationships/tags" Target="../tags/tag105.xml"/><Relationship Id="rId159" Type="http://schemas.openxmlformats.org/officeDocument/2006/relationships/tags" Target="../tags/tag248.xml"/><Relationship Id="rId158" Type="http://schemas.openxmlformats.org/officeDocument/2006/relationships/tags" Target="../tags/tag247.xml"/><Relationship Id="rId157" Type="http://schemas.openxmlformats.org/officeDocument/2006/relationships/tags" Target="../tags/tag246.xml"/><Relationship Id="rId156" Type="http://schemas.openxmlformats.org/officeDocument/2006/relationships/tags" Target="../tags/tag245.xml"/><Relationship Id="rId155" Type="http://schemas.openxmlformats.org/officeDocument/2006/relationships/tags" Target="../tags/tag244.xml"/><Relationship Id="rId154" Type="http://schemas.openxmlformats.org/officeDocument/2006/relationships/tags" Target="../tags/tag243.xml"/><Relationship Id="rId153" Type="http://schemas.openxmlformats.org/officeDocument/2006/relationships/tags" Target="../tags/tag242.xml"/><Relationship Id="rId152" Type="http://schemas.openxmlformats.org/officeDocument/2006/relationships/tags" Target="../tags/tag241.xml"/><Relationship Id="rId151" Type="http://schemas.openxmlformats.org/officeDocument/2006/relationships/tags" Target="../tags/tag240.xml"/><Relationship Id="rId150" Type="http://schemas.openxmlformats.org/officeDocument/2006/relationships/tags" Target="../tags/tag239.xml"/><Relationship Id="rId15" Type="http://schemas.openxmlformats.org/officeDocument/2006/relationships/tags" Target="../tags/tag104.xml"/><Relationship Id="rId149" Type="http://schemas.openxmlformats.org/officeDocument/2006/relationships/tags" Target="../tags/tag238.xml"/><Relationship Id="rId148" Type="http://schemas.openxmlformats.org/officeDocument/2006/relationships/tags" Target="../tags/tag237.xml"/><Relationship Id="rId147" Type="http://schemas.openxmlformats.org/officeDocument/2006/relationships/tags" Target="../tags/tag236.xml"/><Relationship Id="rId146" Type="http://schemas.openxmlformats.org/officeDocument/2006/relationships/tags" Target="../tags/tag235.xml"/><Relationship Id="rId145" Type="http://schemas.openxmlformats.org/officeDocument/2006/relationships/tags" Target="../tags/tag234.xml"/><Relationship Id="rId144" Type="http://schemas.openxmlformats.org/officeDocument/2006/relationships/tags" Target="../tags/tag233.xml"/><Relationship Id="rId143" Type="http://schemas.openxmlformats.org/officeDocument/2006/relationships/tags" Target="../tags/tag232.xml"/><Relationship Id="rId142" Type="http://schemas.openxmlformats.org/officeDocument/2006/relationships/tags" Target="../tags/tag231.xml"/><Relationship Id="rId141" Type="http://schemas.openxmlformats.org/officeDocument/2006/relationships/tags" Target="../tags/tag230.xml"/><Relationship Id="rId140" Type="http://schemas.openxmlformats.org/officeDocument/2006/relationships/tags" Target="../tags/tag229.xml"/><Relationship Id="rId14" Type="http://schemas.openxmlformats.org/officeDocument/2006/relationships/tags" Target="../tags/tag103.xml"/><Relationship Id="rId139" Type="http://schemas.openxmlformats.org/officeDocument/2006/relationships/tags" Target="../tags/tag228.xml"/><Relationship Id="rId138" Type="http://schemas.openxmlformats.org/officeDocument/2006/relationships/tags" Target="../tags/tag227.xml"/><Relationship Id="rId137" Type="http://schemas.openxmlformats.org/officeDocument/2006/relationships/tags" Target="../tags/tag226.xml"/><Relationship Id="rId136" Type="http://schemas.openxmlformats.org/officeDocument/2006/relationships/tags" Target="../tags/tag225.xml"/><Relationship Id="rId135" Type="http://schemas.openxmlformats.org/officeDocument/2006/relationships/tags" Target="../tags/tag224.xml"/><Relationship Id="rId134" Type="http://schemas.openxmlformats.org/officeDocument/2006/relationships/tags" Target="../tags/tag223.xml"/><Relationship Id="rId133" Type="http://schemas.openxmlformats.org/officeDocument/2006/relationships/tags" Target="../tags/tag222.xml"/><Relationship Id="rId132" Type="http://schemas.openxmlformats.org/officeDocument/2006/relationships/tags" Target="../tags/tag221.xml"/><Relationship Id="rId131" Type="http://schemas.openxmlformats.org/officeDocument/2006/relationships/tags" Target="../tags/tag220.xml"/><Relationship Id="rId130" Type="http://schemas.openxmlformats.org/officeDocument/2006/relationships/tags" Target="../tags/tag219.xml"/><Relationship Id="rId13" Type="http://schemas.openxmlformats.org/officeDocument/2006/relationships/tags" Target="../tags/tag102.xml"/><Relationship Id="rId129" Type="http://schemas.openxmlformats.org/officeDocument/2006/relationships/tags" Target="../tags/tag218.xml"/><Relationship Id="rId128" Type="http://schemas.openxmlformats.org/officeDocument/2006/relationships/tags" Target="../tags/tag217.xml"/><Relationship Id="rId127" Type="http://schemas.openxmlformats.org/officeDocument/2006/relationships/tags" Target="../tags/tag216.xml"/><Relationship Id="rId126" Type="http://schemas.openxmlformats.org/officeDocument/2006/relationships/tags" Target="../tags/tag215.xml"/><Relationship Id="rId125" Type="http://schemas.openxmlformats.org/officeDocument/2006/relationships/tags" Target="../tags/tag214.xml"/><Relationship Id="rId124" Type="http://schemas.openxmlformats.org/officeDocument/2006/relationships/tags" Target="../tags/tag213.xml"/><Relationship Id="rId123" Type="http://schemas.openxmlformats.org/officeDocument/2006/relationships/tags" Target="../tags/tag212.xml"/><Relationship Id="rId122" Type="http://schemas.openxmlformats.org/officeDocument/2006/relationships/tags" Target="../tags/tag211.xml"/><Relationship Id="rId121" Type="http://schemas.openxmlformats.org/officeDocument/2006/relationships/tags" Target="../tags/tag210.xml"/><Relationship Id="rId120" Type="http://schemas.openxmlformats.org/officeDocument/2006/relationships/tags" Target="../tags/tag209.xml"/><Relationship Id="rId12" Type="http://schemas.openxmlformats.org/officeDocument/2006/relationships/tags" Target="../tags/tag101.xml"/><Relationship Id="rId119" Type="http://schemas.openxmlformats.org/officeDocument/2006/relationships/tags" Target="../tags/tag208.xml"/><Relationship Id="rId118" Type="http://schemas.openxmlformats.org/officeDocument/2006/relationships/tags" Target="../tags/tag207.xml"/><Relationship Id="rId117" Type="http://schemas.openxmlformats.org/officeDocument/2006/relationships/tags" Target="../tags/tag206.xml"/><Relationship Id="rId116" Type="http://schemas.openxmlformats.org/officeDocument/2006/relationships/tags" Target="../tags/tag205.xml"/><Relationship Id="rId115" Type="http://schemas.openxmlformats.org/officeDocument/2006/relationships/tags" Target="../tags/tag204.xml"/><Relationship Id="rId114" Type="http://schemas.openxmlformats.org/officeDocument/2006/relationships/tags" Target="../tags/tag203.xml"/><Relationship Id="rId113" Type="http://schemas.openxmlformats.org/officeDocument/2006/relationships/tags" Target="../tags/tag202.xml"/><Relationship Id="rId112" Type="http://schemas.openxmlformats.org/officeDocument/2006/relationships/tags" Target="../tags/tag201.xml"/><Relationship Id="rId111" Type="http://schemas.openxmlformats.org/officeDocument/2006/relationships/tags" Target="../tags/tag200.xml"/><Relationship Id="rId110" Type="http://schemas.openxmlformats.org/officeDocument/2006/relationships/tags" Target="../tags/tag199.xml"/><Relationship Id="rId11" Type="http://schemas.openxmlformats.org/officeDocument/2006/relationships/tags" Target="../tags/tag100.xml"/><Relationship Id="rId109" Type="http://schemas.openxmlformats.org/officeDocument/2006/relationships/tags" Target="../tags/tag198.xml"/><Relationship Id="rId108" Type="http://schemas.openxmlformats.org/officeDocument/2006/relationships/tags" Target="../tags/tag197.xml"/><Relationship Id="rId107" Type="http://schemas.openxmlformats.org/officeDocument/2006/relationships/tags" Target="../tags/tag196.xml"/><Relationship Id="rId106" Type="http://schemas.openxmlformats.org/officeDocument/2006/relationships/tags" Target="../tags/tag195.xml"/><Relationship Id="rId105" Type="http://schemas.openxmlformats.org/officeDocument/2006/relationships/tags" Target="../tags/tag194.xml"/><Relationship Id="rId104" Type="http://schemas.openxmlformats.org/officeDocument/2006/relationships/tags" Target="../tags/tag193.xml"/><Relationship Id="rId103" Type="http://schemas.openxmlformats.org/officeDocument/2006/relationships/tags" Target="../tags/tag192.xml"/><Relationship Id="rId102" Type="http://schemas.openxmlformats.org/officeDocument/2006/relationships/tags" Target="../tags/tag191.xml"/><Relationship Id="rId101" Type="http://schemas.openxmlformats.org/officeDocument/2006/relationships/tags" Target="../tags/tag190.xml"/><Relationship Id="rId100" Type="http://schemas.openxmlformats.org/officeDocument/2006/relationships/tags" Target="../tags/tag189.xml"/><Relationship Id="rId10" Type="http://schemas.openxmlformats.org/officeDocument/2006/relationships/tags" Target="../tags/tag99.xml"/><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tags" Target="../tags/tag921.xml"/><Relationship Id="rId4" Type="http://schemas.openxmlformats.org/officeDocument/2006/relationships/tags" Target="../tags/tag920.xml"/><Relationship Id="rId3" Type="http://schemas.openxmlformats.org/officeDocument/2006/relationships/image" Target="../media/image3.png"/><Relationship Id="rId2" Type="http://schemas.openxmlformats.org/officeDocument/2006/relationships/tags" Target="../tags/tag919.xml"/><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23.xml"/><Relationship Id="rId2" Type="http://schemas.openxmlformats.org/officeDocument/2006/relationships/tags" Target="../tags/tag922.xml"/><Relationship Id="rId1"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24.xml"/><Relationship Id="rId1"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tags" Target="../tags/tag927.xml"/><Relationship Id="rId4" Type="http://schemas.openxmlformats.org/officeDocument/2006/relationships/tags" Target="../tags/tag926.xml"/><Relationship Id="rId3" Type="http://schemas.openxmlformats.org/officeDocument/2006/relationships/image" Target="../media/image3.png"/><Relationship Id="rId2" Type="http://schemas.openxmlformats.org/officeDocument/2006/relationships/tags" Target="../tags/tag925.xml"/><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image" Target="../media/image3.png"/><Relationship Id="rId3" Type="http://schemas.openxmlformats.org/officeDocument/2006/relationships/tags" Target="../tags/tag6.xml"/><Relationship Id="rId2" Type="http://schemas.openxmlformats.org/officeDocument/2006/relationships/image" Target="../media/image2.png"/><Relationship Id="rId12" Type="http://schemas.openxmlformats.org/officeDocument/2006/relationships/notesSlide" Target="../notesSlides/notesSlide2.xml"/><Relationship Id="rId11" Type="http://schemas.openxmlformats.org/officeDocument/2006/relationships/slideLayout" Target="../slideLayouts/slideLayout2.xml"/><Relationship Id="rId10" Type="http://schemas.openxmlformats.org/officeDocument/2006/relationships/image" Target="../media/image4.jpeg"/><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9" Type="http://schemas.openxmlformats.org/officeDocument/2006/relationships/tags" Target="../tags/tag934.xml"/><Relationship Id="rId8" Type="http://schemas.openxmlformats.org/officeDocument/2006/relationships/tags" Target="../tags/tag933.xml"/><Relationship Id="rId7" Type="http://schemas.openxmlformats.org/officeDocument/2006/relationships/tags" Target="../tags/tag932.xml"/><Relationship Id="rId6" Type="http://schemas.openxmlformats.org/officeDocument/2006/relationships/tags" Target="../tags/tag931.xml"/><Relationship Id="rId5" Type="http://schemas.openxmlformats.org/officeDocument/2006/relationships/tags" Target="../tags/tag930.xml"/><Relationship Id="rId4" Type="http://schemas.openxmlformats.org/officeDocument/2006/relationships/tags" Target="../tags/tag929.xml"/><Relationship Id="rId36" Type="http://schemas.openxmlformats.org/officeDocument/2006/relationships/notesSlide" Target="../notesSlides/notesSlide12.xml"/><Relationship Id="rId35" Type="http://schemas.openxmlformats.org/officeDocument/2006/relationships/slideLayout" Target="../slideLayouts/slideLayout2.xml"/><Relationship Id="rId34" Type="http://schemas.openxmlformats.org/officeDocument/2006/relationships/tags" Target="../tags/tag959.xml"/><Relationship Id="rId33" Type="http://schemas.openxmlformats.org/officeDocument/2006/relationships/tags" Target="../tags/tag958.xml"/><Relationship Id="rId32" Type="http://schemas.openxmlformats.org/officeDocument/2006/relationships/tags" Target="../tags/tag957.xml"/><Relationship Id="rId31" Type="http://schemas.openxmlformats.org/officeDocument/2006/relationships/tags" Target="../tags/tag956.xml"/><Relationship Id="rId30" Type="http://schemas.openxmlformats.org/officeDocument/2006/relationships/tags" Target="../tags/tag955.xml"/><Relationship Id="rId3" Type="http://schemas.openxmlformats.org/officeDocument/2006/relationships/image" Target="../media/image3.png"/><Relationship Id="rId29" Type="http://schemas.openxmlformats.org/officeDocument/2006/relationships/tags" Target="../tags/tag954.xml"/><Relationship Id="rId28" Type="http://schemas.openxmlformats.org/officeDocument/2006/relationships/tags" Target="../tags/tag953.xml"/><Relationship Id="rId27" Type="http://schemas.openxmlformats.org/officeDocument/2006/relationships/tags" Target="../tags/tag952.xml"/><Relationship Id="rId26" Type="http://schemas.openxmlformats.org/officeDocument/2006/relationships/tags" Target="../tags/tag951.xml"/><Relationship Id="rId25" Type="http://schemas.openxmlformats.org/officeDocument/2006/relationships/tags" Target="../tags/tag950.xml"/><Relationship Id="rId24" Type="http://schemas.openxmlformats.org/officeDocument/2006/relationships/tags" Target="../tags/tag949.xml"/><Relationship Id="rId23" Type="http://schemas.openxmlformats.org/officeDocument/2006/relationships/tags" Target="../tags/tag948.xml"/><Relationship Id="rId22" Type="http://schemas.openxmlformats.org/officeDocument/2006/relationships/tags" Target="../tags/tag947.xml"/><Relationship Id="rId21" Type="http://schemas.openxmlformats.org/officeDocument/2006/relationships/tags" Target="../tags/tag946.xml"/><Relationship Id="rId20" Type="http://schemas.openxmlformats.org/officeDocument/2006/relationships/tags" Target="../tags/tag945.xml"/><Relationship Id="rId2" Type="http://schemas.openxmlformats.org/officeDocument/2006/relationships/tags" Target="../tags/tag928.xml"/><Relationship Id="rId19" Type="http://schemas.openxmlformats.org/officeDocument/2006/relationships/tags" Target="../tags/tag944.xml"/><Relationship Id="rId18" Type="http://schemas.openxmlformats.org/officeDocument/2006/relationships/tags" Target="../tags/tag943.xml"/><Relationship Id="rId17" Type="http://schemas.openxmlformats.org/officeDocument/2006/relationships/tags" Target="../tags/tag942.xml"/><Relationship Id="rId16" Type="http://schemas.openxmlformats.org/officeDocument/2006/relationships/tags" Target="../tags/tag941.xml"/><Relationship Id="rId15" Type="http://schemas.openxmlformats.org/officeDocument/2006/relationships/tags" Target="../tags/tag940.xml"/><Relationship Id="rId14" Type="http://schemas.openxmlformats.org/officeDocument/2006/relationships/tags" Target="../tags/tag939.xml"/><Relationship Id="rId13" Type="http://schemas.openxmlformats.org/officeDocument/2006/relationships/tags" Target="../tags/tag938.xml"/><Relationship Id="rId12" Type="http://schemas.openxmlformats.org/officeDocument/2006/relationships/tags" Target="../tags/tag937.xml"/><Relationship Id="rId11" Type="http://schemas.openxmlformats.org/officeDocument/2006/relationships/tags" Target="../tags/tag936.xml"/><Relationship Id="rId10" Type="http://schemas.openxmlformats.org/officeDocument/2006/relationships/tags" Target="../tags/tag935.xml"/><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9" Type="http://schemas.openxmlformats.org/officeDocument/2006/relationships/tags" Target="../tags/tag966.xml"/><Relationship Id="rId8" Type="http://schemas.openxmlformats.org/officeDocument/2006/relationships/tags" Target="../tags/tag965.xml"/><Relationship Id="rId7" Type="http://schemas.openxmlformats.org/officeDocument/2006/relationships/tags" Target="../tags/tag964.xml"/><Relationship Id="rId6" Type="http://schemas.openxmlformats.org/officeDocument/2006/relationships/tags" Target="../tags/tag963.xml"/><Relationship Id="rId5" Type="http://schemas.openxmlformats.org/officeDocument/2006/relationships/image" Target="../media/image42.png"/><Relationship Id="rId4" Type="http://schemas.openxmlformats.org/officeDocument/2006/relationships/tags" Target="../tags/tag962.xml"/><Relationship Id="rId3" Type="http://schemas.openxmlformats.org/officeDocument/2006/relationships/image" Target="../media/image41.png"/><Relationship Id="rId2" Type="http://schemas.openxmlformats.org/officeDocument/2006/relationships/tags" Target="../tags/tag961.xml"/><Relationship Id="rId17" Type="http://schemas.openxmlformats.org/officeDocument/2006/relationships/slideLayout" Target="../slideLayouts/slideLayout2.xml"/><Relationship Id="rId16" Type="http://schemas.openxmlformats.org/officeDocument/2006/relationships/image" Target="../media/image44.png"/><Relationship Id="rId15" Type="http://schemas.openxmlformats.org/officeDocument/2006/relationships/tags" Target="../tags/tag971.xml"/><Relationship Id="rId14" Type="http://schemas.openxmlformats.org/officeDocument/2006/relationships/tags" Target="../tags/tag970.xml"/><Relationship Id="rId13" Type="http://schemas.openxmlformats.org/officeDocument/2006/relationships/tags" Target="../tags/tag969.xml"/><Relationship Id="rId12" Type="http://schemas.openxmlformats.org/officeDocument/2006/relationships/tags" Target="../tags/tag968.xml"/><Relationship Id="rId11" Type="http://schemas.openxmlformats.org/officeDocument/2006/relationships/tags" Target="../tags/tag967.xml"/><Relationship Id="rId10" Type="http://schemas.openxmlformats.org/officeDocument/2006/relationships/image" Target="../media/image43.png"/><Relationship Id="rId1" Type="http://schemas.openxmlformats.org/officeDocument/2006/relationships/tags" Target="../tags/tag960.xml"/></Relationships>
</file>

<file path=ppt/slides/_rels/slide22.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47.png"/><Relationship Id="rId7" Type="http://schemas.openxmlformats.org/officeDocument/2006/relationships/tags" Target="../tags/tag976.xml"/><Relationship Id="rId6" Type="http://schemas.openxmlformats.org/officeDocument/2006/relationships/tags" Target="../tags/tag975.xml"/><Relationship Id="rId5" Type="http://schemas.openxmlformats.org/officeDocument/2006/relationships/tags" Target="../tags/tag974.xml"/><Relationship Id="rId4" Type="http://schemas.openxmlformats.org/officeDocument/2006/relationships/tags" Target="../tags/tag973.xml"/><Relationship Id="rId3" Type="http://schemas.openxmlformats.org/officeDocument/2006/relationships/image" Target="../media/image46.png"/><Relationship Id="rId2" Type="http://schemas.openxmlformats.org/officeDocument/2006/relationships/image" Target="../media/image45.png"/><Relationship Id="rId15" Type="http://schemas.openxmlformats.org/officeDocument/2006/relationships/slideLayout" Target="../slideLayouts/slideLayout2.xml"/><Relationship Id="rId14" Type="http://schemas.openxmlformats.org/officeDocument/2006/relationships/tags" Target="../tags/tag980.xml"/><Relationship Id="rId13" Type="http://schemas.openxmlformats.org/officeDocument/2006/relationships/image" Target="../media/image44.png"/><Relationship Id="rId12" Type="http://schemas.openxmlformats.org/officeDocument/2006/relationships/tags" Target="../tags/tag979.xml"/><Relationship Id="rId11" Type="http://schemas.openxmlformats.org/officeDocument/2006/relationships/tags" Target="../tags/tag978.xml"/><Relationship Id="rId10" Type="http://schemas.openxmlformats.org/officeDocument/2006/relationships/tags" Target="../tags/tag977.xml"/><Relationship Id="rId1" Type="http://schemas.openxmlformats.org/officeDocument/2006/relationships/tags" Target="../tags/tag972.xml"/></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tags" Target="../tags/tag983.xml"/><Relationship Id="rId4" Type="http://schemas.openxmlformats.org/officeDocument/2006/relationships/image" Target="../media/image44.png"/><Relationship Id="rId3" Type="http://schemas.openxmlformats.org/officeDocument/2006/relationships/tags" Target="../tags/tag982.xml"/><Relationship Id="rId2" Type="http://schemas.openxmlformats.org/officeDocument/2006/relationships/image" Target="../media/image49.png"/><Relationship Id="rId1" Type="http://schemas.openxmlformats.org/officeDocument/2006/relationships/tags" Target="../tags/tag981.xml"/></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51.png"/><Relationship Id="rId7" Type="http://schemas.openxmlformats.org/officeDocument/2006/relationships/tags" Target="../tags/tag989.xml"/><Relationship Id="rId6" Type="http://schemas.openxmlformats.org/officeDocument/2006/relationships/image" Target="../media/image23.png"/><Relationship Id="rId5" Type="http://schemas.openxmlformats.org/officeDocument/2006/relationships/tags" Target="../tags/tag988.xml"/><Relationship Id="rId4" Type="http://schemas.openxmlformats.org/officeDocument/2006/relationships/tags" Target="../tags/tag987.xml"/><Relationship Id="rId3" Type="http://schemas.openxmlformats.org/officeDocument/2006/relationships/tags" Target="../tags/tag986.xml"/><Relationship Id="rId2" Type="http://schemas.openxmlformats.org/officeDocument/2006/relationships/tags" Target="../tags/tag985.xml"/><Relationship Id="rId1" Type="http://schemas.openxmlformats.org/officeDocument/2006/relationships/tags" Target="../tags/tag984.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993.xml"/><Relationship Id="rId6" Type="http://schemas.openxmlformats.org/officeDocument/2006/relationships/image" Target="../media/image54.png"/><Relationship Id="rId5" Type="http://schemas.openxmlformats.org/officeDocument/2006/relationships/tags" Target="../tags/tag992.xml"/><Relationship Id="rId4" Type="http://schemas.openxmlformats.org/officeDocument/2006/relationships/tags" Target="../tags/tag991.xml"/><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tags" Target="../tags/tag990.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997.xml"/><Relationship Id="rId6" Type="http://schemas.openxmlformats.org/officeDocument/2006/relationships/tags" Target="../tags/tag996.xml"/><Relationship Id="rId5" Type="http://schemas.openxmlformats.org/officeDocument/2006/relationships/tags" Target="../tags/tag995.xml"/><Relationship Id="rId4" Type="http://schemas.openxmlformats.org/officeDocument/2006/relationships/tags" Target="../tags/tag994.xml"/><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99.xml"/><Relationship Id="rId2" Type="http://schemas.openxmlformats.org/officeDocument/2006/relationships/image" Target="../media/image58.png"/><Relationship Id="rId1" Type="http://schemas.openxmlformats.org/officeDocument/2006/relationships/tags" Target="../tags/tag998.xml"/></Relationships>
</file>

<file path=ppt/slides/_rels/slide28.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2.xml"/><Relationship Id="rId7" Type="http://schemas.openxmlformats.org/officeDocument/2006/relationships/image" Target="../media/image4.jpeg"/><Relationship Id="rId6" Type="http://schemas.openxmlformats.org/officeDocument/2006/relationships/tags" Target="../tags/tag1003.xml"/><Relationship Id="rId5" Type="http://schemas.openxmlformats.org/officeDocument/2006/relationships/tags" Target="../tags/tag1002.xml"/><Relationship Id="rId4" Type="http://schemas.openxmlformats.org/officeDocument/2006/relationships/tags" Target="../tags/tag1001.xml"/><Relationship Id="rId3" Type="http://schemas.openxmlformats.org/officeDocument/2006/relationships/image" Target="../media/image3.png"/><Relationship Id="rId2" Type="http://schemas.openxmlformats.org/officeDocument/2006/relationships/tags" Target="../tags/tag1000.xml"/><Relationship Id="rId1" Type="http://schemas.openxmlformats.org/officeDocument/2006/relationships/image" Target="../media/image2.png"/></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007.xml"/><Relationship Id="rId5" Type="http://schemas.openxmlformats.org/officeDocument/2006/relationships/tags" Target="../tags/tag1006.xml"/><Relationship Id="rId4" Type="http://schemas.openxmlformats.org/officeDocument/2006/relationships/image" Target="../media/image60.png"/><Relationship Id="rId3" Type="http://schemas.openxmlformats.org/officeDocument/2006/relationships/tags" Target="../tags/tag1005.xml"/><Relationship Id="rId2" Type="http://schemas.openxmlformats.org/officeDocument/2006/relationships/image" Target="../media/image59.png"/><Relationship Id="rId1" Type="http://schemas.openxmlformats.org/officeDocument/2006/relationships/tags" Target="../tags/tag1004.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6.png"/><Relationship Id="rId7" Type="http://schemas.openxmlformats.org/officeDocument/2006/relationships/tags" Target="../tags/tag15.xml"/><Relationship Id="rId6" Type="http://schemas.openxmlformats.org/officeDocument/2006/relationships/image" Target="../media/image5.png"/><Relationship Id="rId5" Type="http://schemas.openxmlformats.org/officeDocument/2006/relationships/tags" Target="../tags/tag14.xml"/><Relationship Id="rId4" Type="http://schemas.openxmlformats.org/officeDocument/2006/relationships/image" Target="../media/image4.jpeg"/><Relationship Id="rId3" Type="http://schemas.openxmlformats.org/officeDocument/2006/relationships/tags" Target="../tags/tag13.xml"/><Relationship Id="rId2" Type="http://schemas.openxmlformats.org/officeDocument/2006/relationships/image" Target="../media/image3.png"/><Relationship Id="rId10" Type="http://schemas.openxmlformats.org/officeDocument/2006/relationships/notesSlide" Target="../notesSlides/notesSlide3.xml"/><Relationship Id="rId1" Type="http://schemas.openxmlformats.org/officeDocument/2006/relationships/tags" Target="../tags/tag12.xml"/></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011.xml"/><Relationship Id="rId4" Type="http://schemas.openxmlformats.org/officeDocument/2006/relationships/tags" Target="../tags/tag1010.xml"/><Relationship Id="rId3" Type="http://schemas.openxmlformats.org/officeDocument/2006/relationships/tags" Target="../tags/tag1009.xml"/><Relationship Id="rId2" Type="http://schemas.openxmlformats.org/officeDocument/2006/relationships/image" Target="../media/image61.png"/><Relationship Id="rId1" Type="http://schemas.openxmlformats.org/officeDocument/2006/relationships/tags" Target="../tags/tag1008.xml"/></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tags" Target="../tags/tag1014.xml"/><Relationship Id="rId4" Type="http://schemas.openxmlformats.org/officeDocument/2006/relationships/tags" Target="../tags/tag1013.xml"/><Relationship Id="rId3" Type="http://schemas.openxmlformats.org/officeDocument/2006/relationships/image" Target="../media/image3.png"/><Relationship Id="rId2" Type="http://schemas.openxmlformats.org/officeDocument/2006/relationships/tags" Target="../tags/tag1012.xml"/><Relationship Id="rId1"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2.xml"/><Relationship Id="rId6" Type="http://schemas.openxmlformats.org/officeDocument/2006/relationships/tags" Target="../tags/tag1017.xml"/><Relationship Id="rId5" Type="http://schemas.openxmlformats.org/officeDocument/2006/relationships/image" Target="../media/image62.png"/><Relationship Id="rId4" Type="http://schemas.openxmlformats.org/officeDocument/2006/relationships/tags" Target="../tags/tag1016.xml"/><Relationship Id="rId3" Type="http://schemas.openxmlformats.org/officeDocument/2006/relationships/image" Target="../media/image3.png"/><Relationship Id="rId2" Type="http://schemas.openxmlformats.org/officeDocument/2006/relationships/tags" Target="../tags/tag1015.xml"/><Relationship Id="rId1" Type="http://schemas.openxmlformats.org/officeDocument/2006/relationships/image" Target="../media/image2.png"/></Relationships>
</file>

<file path=ppt/slides/_rels/slide33.xml.rels><?xml version="1.0" encoding="UTF-8" standalone="yes"?>
<Relationships xmlns="http://schemas.openxmlformats.org/package/2006/relationships"><Relationship Id="rId9" Type="http://schemas.openxmlformats.org/officeDocument/2006/relationships/tags" Target="../tags/tag1024.xml"/><Relationship Id="rId8" Type="http://schemas.openxmlformats.org/officeDocument/2006/relationships/tags" Target="../tags/tag1023.xml"/><Relationship Id="rId7" Type="http://schemas.openxmlformats.org/officeDocument/2006/relationships/tags" Target="../tags/tag1022.xml"/><Relationship Id="rId6" Type="http://schemas.openxmlformats.org/officeDocument/2006/relationships/tags" Target="../tags/tag1021.xml"/><Relationship Id="rId5" Type="http://schemas.openxmlformats.org/officeDocument/2006/relationships/image" Target="../media/image64.png"/><Relationship Id="rId4" Type="http://schemas.openxmlformats.org/officeDocument/2006/relationships/tags" Target="../tags/tag1020.xml"/><Relationship Id="rId3" Type="http://schemas.openxmlformats.org/officeDocument/2006/relationships/image" Target="../media/image63.png"/><Relationship Id="rId2" Type="http://schemas.openxmlformats.org/officeDocument/2006/relationships/tags" Target="../tags/tag1019.xml"/><Relationship Id="rId11" Type="http://schemas.openxmlformats.org/officeDocument/2006/relationships/slideLayout" Target="../slideLayouts/slideLayout2.xml"/><Relationship Id="rId10" Type="http://schemas.openxmlformats.org/officeDocument/2006/relationships/tags" Target="../tags/tag1025.xml"/><Relationship Id="rId1" Type="http://schemas.openxmlformats.org/officeDocument/2006/relationships/tags" Target="../tags/tag1018.xml"/></Relationships>
</file>

<file path=ppt/slides/_rels/slide34.xml.rels><?xml version="1.0" encoding="UTF-8" standalone="yes"?>
<Relationships xmlns="http://schemas.openxmlformats.org/package/2006/relationships"><Relationship Id="rId9" Type="http://schemas.openxmlformats.org/officeDocument/2006/relationships/tags" Target="../tags/tag1032.xml"/><Relationship Id="rId8" Type="http://schemas.openxmlformats.org/officeDocument/2006/relationships/tags" Target="../tags/tag1031.xml"/><Relationship Id="rId7" Type="http://schemas.openxmlformats.org/officeDocument/2006/relationships/tags" Target="../tags/tag1030.xml"/><Relationship Id="rId6" Type="http://schemas.openxmlformats.org/officeDocument/2006/relationships/tags" Target="../tags/tag1029.xml"/><Relationship Id="rId5" Type="http://schemas.openxmlformats.org/officeDocument/2006/relationships/tags" Target="../tags/tag1028.xml"/><Relationship Id="rId4" Type="http://schemas.openxmlformats.org/officeDocument/2006/relationships/image" Target="../media/image66.png"/><Relationship Id="rId3" Type="http://schemas.openxmlformats.org/officeDocument/2006/relationships/tags" Target="../tags/tag1027.xml"/><Relationship Id="rId2" Type="http://schemas.openxmlformats.org/officeDocument/2006/relationships/image" Target="../media/image65.png"/><Relationship Id="rId11" Type="http://schemas.openxmlformats.org/officeDocument/2006/relationships/slideLayout" Target="../slideLayouts/slideLayout2.xml"/><Relationship Id="rId10" Type="http://schemas.openxmlformats.org/officeDocument/2006/relationships/tags" Target="../tags/tag1033.xml"/><Relationship Id="rId1" Type="http://schemas.openxmlformats.org/officeDocument/2006/relationships/tags" Target="../tags/tag1026.xml"/></Relationships>
</file>

<file path=ppt/slides/_rels/slide35.xml.rels><?xml version="1.0" encoding="UTF-8" standalone="yes"?>
<Relationships xmlns="http://schemas.openxmlformats.org/package/2006/relationships"><Relationship Id="rId9" Type="http://schemas.openxmlformats.org/officeDocument/2006/relationships/tags" Target="../tags/tag1038.xml"/><Relationship Id="rId8" Type="http://schemas.openxmlformats.org/officeDocument/2006/relationships/image" Target="../media/image70.png"/><Relationship Id="rId7" Type="http://schemas.openxmlformats.org/officeDocument/2006/relationships/tags" Target="../tags/tag1037.xml"/><Relationship Id="rId6" Type="http://schemas.openxmlformats.org/officeDocument/2006/relationships/image" Target="../media/image69.png"/><Relationship Id="rId5" Type="http://schemas.openxmlformats.org/officeDocument/2006/relationships/tags" Target="../tags/tag1036.xml"/><Relationship Id="rId4" Type="http://schemas.openxmlformats.org/officeDocument/2006/relationships/image" Target="../media/image68.png"/><Relationship Id="rId3" Type="http://schemas.openxmlformats.org/officeDocument/2006/relationships/tags" Target="../tags/tag1035.xml"/><Relationship Id="rId2" Type="http://schemas.openxmlformats.org/officeDocument/2006/relationships/image" Target="../media/image67.png"/><Relationship Id="rId12" Type="http://schemas.openxmlformats.org/officeDocument/2006/relationships/slideLayout" Target="../slideLayouts/slideLayout2.xml"/><Relationship Id="rId11" Type="http://schemas.openxmlformats.org/officeDocument/2006/relationships/image" Target="../media/image71.png"/><Relationship Id="rId10" Type="http://schemas.openxmlformats.org/officeDocument/2006/relationships/tags" Target="../tags/tag1039.xml"/><Relationship Id="rId1" Type="http://schemas.openxmlformats.org/officeDocument/2006/relationships/tags" Target="../tags/tag1034.xml"/></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tags" Target="../tags/tag1042.xml"/><Relationship Id="rId4" Type="http://schemas.openxmlformats.org/officeDocument/2006/relationships/tags" Target="../tags/tag1041.xml"/><Relationship Id="rId3" Type="http://schemas.openxmlformats.org/officeDocument/2006/relationships/image" Target="../media/image3.png"/><Relationship Id="rId2" Type="http://schemas.openxmlformats.org/officeDocument/2006/relationships/tags" Target="../tags/tag1040.xml"/><Relationship Id="rId1"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74.png"/><Relationship Id="rId6" Type="http://schemas.openxmlformats.org/officeDocument/2006/relationships/tags" Target="../tags/tag1045.xml"/><Relationship Id="rId5" Type="http://schemas.openxmlformats.org/officeDocument/2006/relationships/image" Target="../media/image73.png"/><Relationship Id="rId4" Type="http://schemas.openxmlformats.org/officeDocument/2006/relationships/tags" Target="../tags/tag1044.xml"/><Relationship Id="rId3" Type="http://schemas.openxmlformats.org/officeDocument/2006/relationships/tags" Target="../tags/tag1043.xml"/><Relationship Id="rId2" Type="http://schemas.openxmlformats.org/officeDocument/2006/relationships/image" Target="../media/image44.png"/><Relationship Id="rId1" Type="http://schemas.openxmlformats.org/officeDocument/2006/relationships/image" Target="../media/image72.png"/></Relationships>
</file>

<file path=ppt/slides/_rels/slide38.xml.rels><?xml version="1.0" encoding="UTF-8" standalone="yes"?>
<Relationships xmlns="http://schemas.openxmlformats.org/package/2006/relationships"><Relationship Id="rId9" Type="http://schemas.openxmlformats.org/officeDocument/2006/relationships/image" Target="../media/image78.png"/><Relationship Id="rId8" Type="http://schemas.openxmlformats.org/officeDocument/2006/relationships/tags" Target="../tags/tag1050.xml"/><Relationship Id="rId7" Type="http://schemas.openxmlformats.org/officeDocument/2006/relationships/image" Target="../media/image77.png"/><Relationship Id="rId6" Type="http://schemas.openxmlformats.org/officeDocument/2006/relationships/tags" Target="../tags/tag1049.xml"/><Relationship Id="rId5" Type="http://schemas.openxmlformats.org/officeDocument/2006/relationships/image" Target="../media/image76.png"/><Relationship Id="rId4" Type="http://schemas.openxmlformats.org/officeDocument/2006/relationships/tags" Target="../tags/tag1048.xml"/><Relationship Id="rId3" Type="http://schemas.openxmlformats.org/officeDocument/2006/relationships/image" Target="../media/image75.png"/><Relationship Id="rId2" Type="http://schemas.openxmlformats.org/officeDocument/2006/relationships/tags" Target="../tags/tag1047.xml"/><Relationship Id="rId10" Type="http://schemas.openxmlformats.org/officeDocument/2006/relationships/slideLayout" Target="../slideLayouts/slideLayout2.xml"/><Relationship Id="rId1" Type="http://schemas.openxmlformats.org/officeDocument/2006/relationships/tags" Target="../tags/tag1046.xml"/></Relationships>
</file>

<file path=ppt/slides/_rels/slide39.xml.rels><?xml version="1.0" encoding="UTF-8" standalone="yes"?>
<Relationships xmlns="http://schemas.openxmlformats.org/package/2006/relationships"><Relationship Id="rId9" Type="http://schemas.openxmlformats.org/officeDocument/2006/relationships/tags" Target="../tags/tag1055.xml"/><Relationship Id="rId8" Type="http://schemas.openxmlformats.org/officeDocument/2006/relationships/tags" Target="../tags/tag1054.xml"/><Relationship Id="rId7" Type="http://schemas.openxmlformats.org/officeDocument/2006/relationships/image" Target="../media/image80.png"/><Relationship Id="rId6" Type="http://schemas.openxmlformats.org/officeDocument/2006/relationships/tags" Target="../tags/tag1053.xml"/><Relationship Id="rId5" Type="http://schemas.openxmlformats.org/officeDocument/2006/relationships/image" Target="../media/image79.png"/><Relationship Id="rId4" Type="http://schemas.openxmlformats.org/officeDocument/2006/relationships/tags" Target="../tags/tag1052.xml"/><Relationship Id="rId3" Type="http://schemas.openxmlformats.org/officeDocument/2006/relationships/image" Target="../media/image3.png"/><Relationship Id="rId2" Type="http://schemas.openxmlformats.org/officeDocument/2006/relationships/tags" Target="../tags/tag1051.xml"/><Relationship Id="rId15" Type="http://schemas.openxmlformats.org/officeDocument/2006/relationships/notesSlide" Target="../notesSlides/notesSlide17.xml"/><Relationship Id="rId14" Type="http://schemas.openxmlformats.org/officeDocument/2006/relationships/slideLayout" Target="../slideLayouts/slideLayout2.xml"/><Relationship Id="rId13" Type="http://schemas.openxmlformats.org/officeDocument/2006/relationships/image" Target="../media/image4.jpeg"/><Relationship Id="rId12" Type="http://schemas.openxmlformats.org/officeDocument/2006/relationships/tags" Target="../tags/tag1058.xml"/><Relationship Id="rId11" Type="http://schemas.openxmlformats.org/officeDocument/2006/relationships/tags" Target="../tags/tag1057.xml"/><Relationship Id="rId10" Type="http://schemas.openxmlformats.org/officeDocument/2006/relationships/tags" Target="../tags/tag1056.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image" Target="../media/image7.png"/><Relationship Id="rId4" Type="http://schemas.openxmlformats.org/officeDocument/2006/relationships/tags" Target="../tags/tag17.xml"/><Relationship Id="rId3" Type="http://schemas.openxmlformats.org/officeDocument/2006/relationships/image" Target="../media/image3.png"/><Relationship Id="rId2" Type="http://schemas.openxmlformats.org/officeDocument/2006/relationships/tags" Target="../tags/tag16.xml"/><Relationship Id="rId10" Type="http://schemas.openxmlformats.org/officeDocument/2006/relationships/notesSlide" Target="../notesSlides/notesSlide4.xml"/><Relationship Id="rId1" Type="http://schemas.openxmlformats.org/officeDocument/2006/relationships/image" Target="../media/image2.png"/></Relationships>
</file>

<file path=ppt/slides/_rels/slide4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062.xml"/><Relationship Id="rId5" Type="http://schemas.openxmlformats.org/officeDocument/2006/relationships/tags" Target="../tags/tag1061.xml"/><Relationship Id="rId4" Type="http://schemas.openxmlformats.org/officeDocument/2006/relationships/tags" Target="../tags/tag1060.xml"/><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tags" Target="../tags/tag1059.xml"/></Relationships>
</file>

<file path=ppt/slides/_rels/slide4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84.png"/><Relationship Id="rId6" Type="http://schemas.openxmlformats.org/officeDocument/2006/relationships/tags" Target="../tags/tag1067.xml"/><Relationship Id="rId5" Type="http://schemas.openxmlformats.org/officeDocument/2006/relationships/image" Target="../media/image83.png"/><Relationship Id="rId4" Type="http://schemas.openxmlformats.org/officeDocument/2006/relationships/tags" Target="../tags/tag1066.xml"/><Relationship Id="rId3" Type="http://schemas.openxmlformats.org/officeDocument/2006/relationships/tags" Target="../tags/tag1065.xml"/><Relationship Id="rId2" Type="http://schemas.openxmlformats.org/officeDocument/2006/relationships/tags" Target="../tags/tag1064.xml"/><Relationship Id="rId1" Type="http://schemas.openxmlformats.org/officeDocument/2006/relationships/tags" Target="../tags/tag1063.xml"/></Relationships>
</file>

<file path=ppt/slides/_rels/slide42.xml.rels><?xml version="1.0" encoding="UTF-8" standalone="yes"?>
<Relationships xmlns="http://schemas.openxmlformats.org/package/2006/relationships"><Relationship Id="rId9" Type="http://schemas.openxmlformats.org/officeDocument/2006/relationships/tags" Target="../tags/tag1076.xml"/><Relationship Id="rId8" Type="http://schemas.openxmlformats.org/officeDocument/2006/relationships/tags" Target="../tags/tag1075.xml"/><Relationship Id="rId7" Type="http://schemas.openxmlformats.org/officeDocument/2006/relationships/tags" Target="../tags/tag1074.xml"/><Relationship Id="rId6" Type="http://schemas.openxmlformats.org/officeDocument/2006/relationships/tags" Target="../tags/tag1073.xml"/><Relationship Id="rId5" Type="http://schemas.openxmlformats.org/officeDocument/2006/relationships/tags" Target="../tags/tag1072.xml"/><Relationship Id="rId4" Type="http://schemas.openxmlformats.org/officeDocument/2006/relationships/tags" Target="../tags/tag1071.xml"/><Relationship Id="rId3" Type="http://schemas.openxmlformats.org/officeDocument/2006/relationships/tags" Target="../tags/tag1070.xml"/><Relationship Id="rId2" Type="http://schemas.openxmlformats.org/officeDocument/2006/relationships/tags" Target="../tags/tag1069.xml"/><Relationship Id="rId13" Type="http://schemas.openxmlformats.org/officeDocument/2006/relationships/slideLayout" Target="../slideLayouts/slideLayout2.xml"/><Relationship Id="rId12" Type="http://schemas.openxmlformats.org/officeDocument/2006/relationships/tags" Target="../tags/tag1079.xml"/><Relationship Id="rId11" Type="http://schemas.openxmlformats.org/officeDocument/2006/relationships/tags" Target="../tags/tag1078.xml"/><Relationship Id="rId10" Type="http://schemas.openxmlformats.org/officeDocument/2006/relationships/tags" Target="../tags/tag1077.xml"/><Relationship Id="rId1" Type="http://schemas.openxmlformats.org/officeDocument/2006/relationships/tags" Target="../tags/tag1068.xml"/></Relationships>
</file>

<file path=ppt/slides/_rels/slide43.xml.rels><?xml version="1.0" encoding="UTF-8" standalone="yes"?>
<Relationships xmlns="http://schemas.openxmlformats.org/package/2006/relationships"><Relationship Id="rId9" Type="http://schemas.openxmlformats.org/officeDocument/2006/relationships/image" Target="../media/image4.jpeg"/><Relationship Id="rId8" Type="http://schemas.openxmlformats.org/officeDocument/2006/relationships/tags" Target="../tags/tag1084.xml"/><Relationship Id="rId7" Type="http://schemas.openxmlformats.org/officeDocument/2006/relationships/tags" Target="../tags/tag1083.xml"/><Relationship Id="rId6" Type="http://schemas.openxmlformats.org/officeDocument/2006/relationships/tags" Target="../tags/tag1082.xml"/><Relationship Id="rId5" Type="http://schemas.openxmlformats.org/officeDocument/2006/relationships/image" Target="../media/image85.png"/><Relationship Id="rId4" Type="http://schemas.openxmlformats.org/officeDocument/2006/relationships/tags" Target="../tags/tag1081.xml"/><Relationship Id="rId3" Type="http://schemas.openxmlformats.org/officeDocument/2006/relationships/image" Target="../media/image3.png"/><Relationship Id="rId2" Type="http://schemas.openxmlformats.org/officeDocument/2006/relationships/tags" Target="../tags/tag1080.xml"/><Relationship Id="rId11" Type="http://schemas.openxmlformats.org/officeDocument/2006/relationships/notesSlide" Target="../notesSlides/notesSlide18.xml"/><Relationship Id="rId10" Type="http://schemas.openxmlformats.org/officeDocument/2006/relationships/slideLayout" Target="../slideLayouts/slideLayout2.xml"/><Relationship Id="rId1" Type="http://schemas.openxmlformats.org/officeDocument/2006/relationships/image" Target="../media/image2.png"/></Relationships>
</file>

<file path=ppt/slides/_rels/slide4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tags" Target="../tags/tag1088.xml"/><Relationship Id="rId4" Type="http://schemas.openxmlformats.org/officeDocument/2006/relationships/image" Target="../media/image86.png"/><Relationship Id="rId3" Type="http://schemas.openxmlformats.org/officeDocument/2006/relationships/tags" Target="../tags/tag1087.xml"/><Relationship Id="rId2" Type="http://schemas.openxmlformats.org/officeDocument/2006/relationships/tags" Target="../tags/tag1086.xml"/><Relationship Id="rId1" Type="http://schemas.openxmlformats.org/officeDocument/2006/relationships/tags" Target="../tags/tag1085.xml"/></Relationships>
</file>

<file path=ppt/slides/_rels/slide45.xml.rels><?xml version="1.0" encoding="UTF-8" standalone="yes"?>
<Relationships xmlns="http://schemas.openxmlformats.org/package/2006/relationships"><Relationship Id="rId9" Type="http://schemas.openxmlformats.org/officeDocument/2006/relationships/tags" Target="../tags/tag1095.xml"/><Relationship Id="rId8" Type="http://schemas.openxmlformats.org/officeDocument/2006/relationships/image" Target="../media/image89.png"/><Relationship Id="rId7" Type="http://schemas.openxmlformats.org/officeDocument/2006/relationships/tags" Target="../tags/tag1094.xml"/><Relationship Id="rId6" Type="http://schemas.openxmlformats.org/officeDocument/2006/relationships/image" Target="../media/image88.png"/><Relationship Id="rId5" Type="http://schemas.openxmlformats.org/officeDocument/2006/relationships/tags" Target="../tags/tag1093.xml"/><Relationship Id="rId4" Type="http://schemas.openxmlformats.org/officeDocument/2006/relationships/tags" Target="../tags/tag1092.xml"/><Relationship Id="rId3" Type="http://schemas.openxmlformats.org/officeDocument/2006/relationships/tags" Target="../tags/tag1091.xml"/><Relationship Id="rId2" Type="http://schemas.openxmlformats.org/officeDocument/2006/relationships/tags" Target="../tags/tag1090.xml"/><Relationship Id="rId11" Type="http://schemas.openxmlformats.org/officeDocument/2006/relationships/slideLayout" Target="../slideLayouts/slideLayout2.xml"/><Relationship Id="rId10" Type="http://schemas.openxmlformats.org/officeDocument/2006/relationships/image" Target="../media/image90.png"/><Relationship Id="rId1" Type="http://schemas.openxmlformats.org/officeDocument/2006/relationships/tags" Target="../tags/tag1089.xml"/></Relationships>
</file>

<file path=ppt/slides/_rels/slide46.xml.rels><?xml version="1.0" encoding="UTF-8" standalone="yes"?>
<Relationships xmlns="http://schemas.openxmlformats.org/package/2006/relationships"><Relationship Id="rId9" Type="http://schemas.openxmlformats.org/officeDocument/2006/relationships/tags" Target="../tags/tag1102.xml"/><Relationship Id="rId8" Type="http://schemas.openxmlformats.org/officeDocument/2006/relationships/image" Target="../media/image92.png"/><Relationship Id="rId7" Type="http://schemas.openxmlformats.org/officeDocument/2006/relationships/tags" Target="../tags/tag1101.xml"/><Relationship Id="rId6" Type="http://schemas.openxmlformats.org/officeDocument/2006/relationships/image" Target="../media/image91.png"/><Relationship Id="rId5" Type="http://schemas.openxmlformats.org/officeDocument/2006/relationships/tags" Target="../tags/tag1100.xml"/><Relationship Id="rId4" Type="http://schemas.openxmlformats.org/officeDocument/2006/relationships/tags" Target="../tags/tag1099.xml"/><Relationship Id="rId3" Type="http://schemas.openxmlformats.org/officeDocument/2006/relationships/tags" Target="../tags/tag1098.xml"/><Relationship Id="rId20" Type="http://schemas.openxmlformats.org/officeDocument/2006/relationships/slideLayout" Target="../slideLayouts/slideLayout2.xml"/><Relationship Id="rId2" Type="http://schemas.openxmlformats.org/officeDocument/2006/relationships/tags" Target="../tags/tag1097.xml"/><Relationship Id="rId19" Type="http://schemas.openxmlformats.org/officeDocument/2006/relationships/image" Target="../media/image95.png"/><Relationship Id="rId18" Type="http://schemas.openxmlformats.org/officeDocument/2006/relationships/tags" Target="../tags/tag1109.xml"/><Relationship Id="rId17" Type="http://schemas.openxmlformats.org/officeDocument/2006/relationships/tags" Target="../tags/tag1108.xml"/><Relationship Id="rId16" Type="http://schemas.openxmlformats.org/officeDocument/2006/relationships/tags" Target="../tags/tag1107.xml"/><Relationship Id="rId15" Type="http://schemas.openxmlformats.org/officeDocument/2006/relationships/tags" Target="../tags/tag1106.xml"/><Relationship Id="rId14" Type="http://schemas.openxmlformats.org/officeDocument/2006/relationships/image" Target="../media/image94.png"/><Relationship Id="rId13" Type="http://schemas.openxmlformats.org/officeDocument/2006/relationships/tags" Target="../tags/tag1105.xml"/><Relationship Id="rId12" Type="http://schemas.openxmlformats.org/officeDocument/2006/relationships/image" Target="../media/image93.png"/><Relationship Id="rId11" Type="http://schemas.openxmlformats.org/officeDocument/2006/relationships/tags" Target="../tags/tag1104.xml"/><Relationship Id="rId10" Type="http://schemas.openxmlformats.org/officeDocument/2006/relationships/tags" Target="../tags/tag1103.xml"/><Relationship Id="rId1" Type="http://schemas.openxmlformats.org/officeDocument/2006/relationships/tags" Target="../tags/tag1096.xml"/></Relationships>
</file>

<file path=ppt/slides/_rels/slide47.xml.rels><?xml version="1.0" encoding="UTF-8" standalone="yes"?>
<Relationships xmlns="http://schemas.openxmlformats.org/package/2006/relationships"><Relationship Id="rId9" Type="http://schemas.openxmlformats.org/officeDocument/2006/relationships/tags" Target="../tags/tag1116.xml"/><Relationship Id="rId8" Type="http://schemas.openxmlformats.org/officeDocument/2006/relationships/tags" Target="../tags/tag1115.xml"/><Relationship Id="rId7" Type="http://schemas.openxmlformats.org/officeDocument/2006/relationships/tags" Target="../tags/tag1114.xml"/><Relationship Id="rId6" Type="http://schemas.openxmlformats.org/officeDocument/2006/relationships/image" Target="../media/image97.png"/><Relationship Id="rId5" Type="http://schemas.openxmlformats.org/officeDocument/2006/relationships/tags" Target="../tags/tag1113.xml"/><Relationship Id="rId4" Type="http://schemas.openxmlformats.org/officeDocument/2006/relationships/image" Target="../media/image96.png"/><Relationship Id="rId3" Type="http://schemas.openxmlformats.org/officeDocument/2006/relationships/tags" Target="../tags/tag1112.xml"/><Relationship Id="rId2" Type="http://schemas.openxmlformats.org/officeDocument/2006/relationships/tags" Target="../tags/tag1111.xml"/><Relationship Id="rId11" Type="http://schemas.openxmlformats.org/officeDocument/2006/relationships/slideLayout" Target="../slideLayouts/slideLayout2.xml"/><Relationship Id="rId10" Type="http://schemas.openxmlformats.org/officeDocument/2006/relationships/tags" Target="../tags/tag1117.xml"/><Relationship Id="rId1" Type="http://schemas.openxmlformats.org/officeDocument/2006/relationships/tags" Target="../tags/tag1110.xml"/></Relationships>
</file>

<file path=ppt/slides/_rels/slide48.xml.rels><?xml version="1.0" encoding="UTF-8" standalone="yes"?>
<Relationships xmlns="http://schemas.openxmlformats.org/package/2006/relationships"><Relationship Id="rId9" Type="http://schemas.openxmlformats.org/officeDocument/2006/relationships/tags" Target="../tags/tag1122.xml"/><Relationship Id="rId8" Type="http://schemas.openxmlformats.org/officeDocument/2006/relationships/image" Target="../media/image99.png"/><Relationship Id="rId7" Type="http://schemas.openxmlformats.org/officeDocument/2006/relationships/tags" Target="../tags/tag1121.xml"/><Relationship Id="rId6" Type="http://schemas.openxmlformats.org/officeDocument/2006/relationships/image" Target="../media/image98.png"/><Relationship Id="rId5" Type="http://schemas.openxmlformats.org/officeDocument/2006/relationships/tags" Target="../tags/tag1120.xml"/><Relationship Id="rId4" Type="http://schemas.openxmlformats.org/officeDocument/2006/relationships/tags" Target="../tags/tag1119.xml"/><Relationship Id="rId3" Type="http://schemas.openxmlformats.org/officeDocument/2006/relationships/image" Target="../media/image3.png"/><Relationship Id="rId2" Type="http://schemas.openxmlformats.org/officeDocument/2006/relationships/tags" Target="../tags/tag1118.xml"/><Relationship Id="rId14" Type="http://schemas.openxmlformats.org/officeDocument/2006/relationships/notesSlide" Target="../notesSlides/notesSlide19.xml"/><Relationship Id="rId13" Type="http://schemas.openxmlformats.org/officeDocument/2006/relationships/slideLayout" Target="../slideLayouts/slideLayout2.xml"/><Relationship Id="rId12" Type="http://schemas.openxmlformats.org/officeDocument/2006/relationships/image" Target="../media/image4.jpeg"/><Relationship Id="rId11" Type="http://schemas.openxmlformats.org/officeDocument/2006/relationships/tags" Target="../tags/tag1124.xml"/><Relationship Id="rId10" Type="http://schemas.openxmlformats.org/officeDocument/2006/relationships/tags" Target="../tags/tag1123.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image" Target="../media/image10.png"/><Relationship Id="rId5" Type="http://schemas.openxmlformats.org/officeDocument/2006/relationships/tags" Target="../tags/tag23.xml"/><Relationship Id="rId4" Type="http://schemas.openxmlformats.org/officeDocument/2006/relationships/image" Target="../media/image9.png"/><Relationship Id="rId3" Type="http://schemas.openxmlformats.org/officeDocument/2006/relationships/tags" Target="../tags/tag22.xml"/><Relationship Id="rId2" Type="http://schemas.openxmlformats.org/officeDocument/2006/relationships/image" Target="../media/image8.png"/><Relationship Id="rId14" Type="http://schemas.openxmlformats.org/officeDocument/2006/relationships/slideLayout" Target="../slideLayouts/slideLayout2.xml"/><Relationship Id="rId13" Type="http://schemas.openxmlformats.org/officeDocument/2006/relationships/image" Target="../media/image4.jpeg"/><Relationship Id="rId12" Type="http://schemas.openxmlformats.org/officeDocument/2006/relationships/tags" Target="../tags/tag29.xml"/><Relationship Id="rId11" Type="http://schemas.openxmlformats.org/officeDocument/2006/relationships/tags" Target="../tags/tag28.xml"/><Relationship Id="rId10" Type="http://schemas.openxmlformats.org/officeDocument/2006/relationships/tags" Target="../tags/tag27.xml"/><Relationship Id="rId1" Type="http://schemas.openxmlformats.org/officeDocument/2006/relationships/tags" Target="../tags/tag21.xml"/></Relationships>
</file>

<file path=ppt/slides/_rels/slide6.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1" Type="http://schemas.openxmlformats.org/officeDocument/2006/relationships/slideLayout" Target="../slideLayouts/slideLayout2.xml"/><Relationship Id="rId20" Type="http://schemas.openxmlformats.org/officeDocument/2006/relationships/tags" Target="../tags/tag45.xml"/><Relationship Id="rId2" Type="http://schemas.openxmlformats.org/officeDocument/2006/relationships/tags" Target="../tags/tag31.xml"/><Relationship Id="rId19" Type="http://schemas.openxmlformats.org/officeDocument/2006/relationships/tags" Target="../tags/tag44.xml"/><Relationship Id="rId18" Type="http://schemas.openxmlformats.org/officeDocument/2006/relationships/tags" Target="../tags/tag43.xml"/><Relationship Id="rId17" Type="http://schemas.openxmlformats.org/officeDocument/2006/relationships/tags" Target="../tags/tag42.xml"/><Relationship Id="rId16" Type="http://schemas.openxmlformats.org/officeDocument/2006/relationships/image" Target="../media/image14.png"/><Relationship Id="rId15" Type="http://schemas.openxmlformats.org/officeDocument/2006/relationships/tags" Target="../tags/tag41.xml"/><Relationship Id="rId14" Type="http://schemas.openxmlformats.org/officeDocument/2006/relationships/image" Target="../media/image13.jpeg"/><Relationship Id="rId13" Type="http://schemas.openxmlformats.org/officeDocument/2006/relationships/tags" Target="../tags/tag40.xml"/><Relationship Id="rId12" Type="http://schemas.openxmlformats.org/officeDocument/2006/relationships/image" Target="../media/image12.jpeg"/><Relationship Id="rId11" Type="http://schemas.openxmlformats.org/officeDocument/2006/relationships/tags" Target="../tags/tag39.xml"/><Relationship Id="rId10" Type="http://schemas.openxmlformats.org/officeDocument/2006/relationships/image" Target="../media/image11.jpeg"/><Relationship Id="rId1" Type="http://schemas.openxmlformats.org/officeDocument/2006/relationships/tags" Target="../tags/tag30.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image" Target="../media/image16.png"/><Relationship Id="rId2" Type="http://schemas.openxmlformats.org/officeDocument/2006/relationships/tags" Target="../tags/tag46.xml"/><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5" Type="http://schemas.openxmlformats.org/officeDocument/2006/relationships/notesSlide" Target="../notesSlides/notesSlide6.xml"/><Relationship Id="rId14" Type="http://schemas.openxmlformats.org/officeDocument/2006/relationships/slideLayout" Target="../slideLayouts/slideLayout2.xml"/><Relationship Id="rId13" Type="http://schemas.openxmlformats.org/officeDocument/2006/relationships/image" Target="../media/image24.png"/><Relationship Id="rId12" Type="http://schemas.openxmlformats.org/officeDocument/2006/relationships/tags" Target="../tags/tag54.xml"/><Relationship Id="rId11" Type="http://schemas.openxmlformats.org/officeDocument/2006/relationships/image" Target="../media/image23.png"/><Relationship Id="rId10" Type="http://schemas.openxmlformats.org/officeDocument/2006/relationships/tags" Target="../tags/tag53.xml"/><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2.xml"/><Relationship Id="rId7" Type="http://schemas.openxmlformats.org/officeDocument/2006/relationships/tags" Target="../tags/tag59.xml"/><Relationship Id="rId6" Type="http://schemas.openxmlformats.org/officeDocument/2006/relationships/tags" Target="../tags/tag58.xml"/><Relationship Id="rId5" Type="http://schemas.openxmlformats.org/officeDocument/2006/relationships/image" Target="../media/image26.png"/><Relationship Id="rId4" Type="http://schemas.openxmlformats.org/officeDocument/2006/relationships/tags" Target="../tags/tag57.xml"/><Relationship Id="rId3" Type="http://schemas.openxmlformats.org/officeDocument/2006/relationships/image" Target="../media/image25.png"/><Relationship Id="rId2" Type="http://schemas.openxmlformats.org/officeDocument/2006/relationships/tags" Target="../tags/tag56.xml"/><Relationship Id="rId1" Type="http://schemas.openxmlformats.org/officeDocument/2006/relationships/tags" Target="../tags/tag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702945" y="1763395"/>
            <a:ext cx="10545445" cy="3169285"/>
          </a:xfrm>
          <a:prstGeom prst="roundRect">
            <a:avLst/>
          </a:prstGeom>
          <a:solidFill>
            <a:srgbClr val="FFFFFF"/>
          </a:solidFill>
          <a:ln>
            <a:solidFill>
              <a:srgbClr val="456098"/>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3" name="图片 2" descr="图片1"/>
          <p:cNvPicPr>
            <a:picLocks noChangeAspect="1"/>
          </p:cNvPicPr>
          <p:nvPr/>
        </p:nvPicPr>
        <p:blipFill>
          <a:blip r:embed="rId1">
            <a:alphaModFix amt="40000"/>
          </a:blip>
          <a:stretch>
            <a:fillRect/>
          </a:stretch>
        </p:blipFill>
        <p:spPr>
          <a:xfrm>
            <a:off x="0" y="-15240"/>
            <a:ext cx="12191365" cy="6864350"/>
          </a:xfrm>
          <a:prstGeom prst="rect">
            <a:avLst/>
          </a:prstGeom>
        </p:spPr>
      </p:pic>
      <p:sp>
        <p:nvSpPr>
          <p:cNvPr id="4" name="文本框 3"/>
          <p:cNvSpPr txBox="1"/>
          <p:nvPr/>
        </p:nvSpPr>
        <p:spPr>
          <a:xfrm>
            <a:off x="852805" y="2615565"/>
            <a:ext cx="10245725" cy="2018665"/>
          </a:xfrm>
          <a:prstGeom prst="rect">
            <a:avLst/>
          </a:prstGeom>
          <a:noFill/>
        </p:spPr>
        <p:txBody>
          <a:bodyPr wrap="square" rtlCol="0">
            <a:noAutofit/>
          </a:bodyPr>
          <a:lstStyle/>
          <a:p>
            <a:pPr algn="ctr">
              <a:lnSpc>
                <a:spcPct val="150000"/>
              </a:lnSpc>
            </a:pPr>
            <a:r>
              <a:rPr lang="zh-CN" altLang="en-US" sz="4800" b="1" dirty="0">
                <a:solidFill>
                  <a:srgbClr val="EA5404"/>
                </a:solidFill>
                <a:effectLst>
                  <a:outerShdw blurRad="38100" dist="38100" dir="2700000" algn="tl">
                    <a:srgbClr val="000000">
                      <a:alpha val="43137"/>
                    </a:srgbClr>
                  </a:outerShdw>
                </a:effectLst>
                <a:latin typeface="+mj-ea"/>
                <a:ea typeface="+mj-ea"/>
                <a:sym typeface="+mn-ea"/>
              </a:rPr>
              <a:t>国家知识服务平台可知分平台介绍</a:t>
            </a:r>
            <a:endParaRPr lang="zh-CN" altLang="en-US" sz="4800" b="1" dirty="0">
              <a:solidFill>
                <a:srgbClr val="EA5404"/>
              </a:solidFill>
              <a:effectLst>
                <a:outerShdw blurRad="38100" dist="38100" dir="2700000" algn="tl">
                  <a:srgbClr val="000000">
                    <a:alpha val="43137"/>
                  </a:srgbClr>
                </a:outerShdw>
              </a:effectLst>
              <a:latin typeface="+mj-ea"/>
              <a:ea typeface="+mj-ea"/>
              <a:sym typeface="+mn-ea"/>
            </a:endParaRPr>
          </a:p>
          <a:p>
            <a:pPr algn="r">
              <a:lnSpc>
                <a:spcPct val="150000"/>
              </a:lnSpc>
            </a:pPr>
            <a:r>
              <a:rPr lang="en-US" altLang="zh-CN" sz="3200" b="1" dirty="0">
                <a:solidFill>
                  <a:srgbClr val="EA5404"/>
                </a:solidFill>
                <a:effectLst>
                  <a:outerShdw blurRad="38100" dist="38100" dir="2700000" algn="tl">
                    <a:srgbClr val="000000">
                      <a:alpha val="43137"/>
                    </a:srgbClr>
                  </a:outerShdw>
                </a:effectLst>
                <a:latin typeface="+mj-ea"/>
                <a:ea typeface="+mj-ea"/>
                <a:sym typeface="+mn-ea"/>
              </a:rPr>
              <a:t>——</a:t>
            </a:r>
            <a:r>
              <a:rPr lang="en-US" altLang="zh-CN" sz="3200" b="1" dirty="0">
                <a:solidFill>
                  <a:srgbClr val="EA5404"/>
                </a:solidFill>
                <a:effectLst>
                  <a:outerShdw blurRad="38100" dist="38100" dir="2700000" algn="tl">
                    <a:srgbClr val="000000">
                      <a:alpha val="43137"/>
                    </a:srgbClr>
                  </a:outerShdw>
                </a:effectLst>
                <a:latin typeface="+mj-lt"/>
                <a:ea typeface="+mj-ea"/>
                <a:cs typeface="+mj-lt"/>
                <a:sym typeface="+mn-ea"/>
              </a:rPr>
              <a:t>V202402</a:t>
            </a:r>
            <a:r>
              <a:rPr lang="zh-CN" altLang="en-US" sz="3200" b="1" dirty="0">
                <a:solidFill>
                  <a:srgbClr val="EA5404"/>
                </a:solidFill>
                <a:effectLst>
                  <a:outerShdw blurRad="38100" dist="38100" dir="2700000" algn="tl">
                    <a:srgbClr val="000000">
                      <a:alpha val="43137"/>
                    </a:srgbClr>
                  </a:outerShdw>
                </a:effectLst>
                <a:latin typeface="+mj-ea"/>
                <a:ea typeface="+mj-ea"/>
                <a:sym typeface="+mn-ea"/>
              </a:rPr>
              <a:t>版</a:t>
            </a:r>
            <a:endParaRPr lang="zh-CN" altLang="en-US" sz="3200" b="1" dirty="0">
              <a:solidFill>
                <a:srgbClr val="EA5404"/>
              </a:solidFill>
              <a:effectLst>
                <a:outerShdw blurRad="38100" dist="38100" dir="2700000" algn="tl">
                  <a:srgbClr val="000000">
                    <a:alpha val="43137"/>
                  </a:srgbClr>
                </a:outerShdw>
              </a:effectLst>
              <a:latin typeface="+mj-ea"/>
              <a:ea typeface="+mj-ea"/>
              <a:sym typeface="+mn-ea"/>
            </a:endParaRPr>
          </a:p>
        </p:txBody>
      </p:sp>
      <p:sp>
        <p:nvSpPr>
          <p:cNvPr id="9" name="文本框 8"/>
          <p:cNvSpPr txBox="1"/>
          <p:nvPr/>
        </p:nvSpPr>
        <p:spPr>
          <a:xfrm>
            <a:off x="90805" y="948055"/>
            <a:ext cx="4662805" cy="643255"/>
          </a:xfrm>
          <a:prstGeom prst="rect">
            <a:avLst/>
          </a:prstGeom>
          <a:noFill/>
        </p:spPr>
        <p:txBody>
          <a:bodyPr wrap="square" rtlCol="0">
            <a:noAutofit/>
          </a:bodyPr>
          <a:lstStyle/>
          <a:p>
            <a:r>
              <a:rPr lang="zh-CN" altLang="en-US" sz="3600" b="1" i="1">
                <a:solidFill>
                  <a:schemeClr val="tx1"/>
                </a:solidFill>
                <a:effectLst>
                  <a:outerShdw blurRad="60007" dist="200025" dir="15000000" sy="30000" kx="-1800000" algn="bl" rotWithShape="0">
                    <a:prstClr val="black">
                      <a:alpha val="32000"/>
                    </a:prstClr>
                  </a:outerShdw>
                </a:effectLst>
                <a:latin typeface="+mj-ea"/>
                <a:ea typeface="+mj-ea"/>
                <a:cs typeface="+mj-ea"/>
              </a:rPr>
              <a:t>浩如烟海</a:t>
            </a:r>
            <a:r>
              <a:rPr lang="en-US" altLang="zh-CN" sz="3600" b="1" i="1">
                <a:solidFill>
                  <a:schemeClr val="tx1"/>
                </a:solidFill>
                <a:effectLst>
                  <a:outerShdw blurRad="60007" dist="200025" dir="15000000" sy="30000" kx="-1800000" algn="bl" rotWithShape="0">
                    <a:prstClr val="black">
                      <a:alpha val="32000"/>
                    </a:prstClr>
                  </a:outerShdw>
                </a:effectLst>
                <a:latin typeface="+mj-ea"/>
                <a:ea typeface="+mj-ea"/>
                <a:cs typeface="+mj-ea"/>
              </a:rPr>
              <a:t> </a:t>
            </a:r>
            <a:r>
              <a:rPr lang="zh-CN" altLang="en-US" sz="3600" b="1" i="1">
                <a:solidFill>
                  <a:schemeClr val="tx1"/>
                </a:solidFill>
                <a:effectLst>
                  <a:outerShdw blurRad="60007" dist="200025" dir="15000000" sy="30000" kx="-1800000" algn="bl" rotWithShape="0">
                    <a:prstClr val="black">
                      <a:alpha val="32000"/>
                    </a:prstClr>
                  </a:outerShdw>
                </a:effectLst>
                <a:latin typeface="+mj-ea"/>
                <a:ea typeface="+mj-ea"/>
                <a:cs typeface="+mj-ea"/>
              </a:rPr>
              <a:t>求为可知</a:t>
            </a:r>
            <a:endParaRPr lang="zh-CN" altLang="en-US" sz="3600" b="1" i="1">
              <a:solidFill>
                <a:schemeClr val="tx1"/>
              </a:solidFill>
              <a:effectLst>
                <a:outerShdw blurRad="60007" dist="200025" dir="15000000" sy="30000" kx="-1800000" algn="bl" rotWithShape="0">
                  <a:prstClr val="black">
                    <a:alpha val="32000"/>
                  </a:prstClr>
                </a:outerShdw>
              </a:effectLst>
              <a:latin typeface="+mj-ea"/>
              <a:ea typeface="+mj-ea"/>
              <a:cs typeface="+mj-ea"/>
            </a:endParaRPr>
          </a:p>
        </p:txBody>
      </p:sp>
      <p:pic>
        <p:nvPicPr>
          <p:cNvPr id="2" name="图片 1"/>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635" y="-15240"/>
            <a:ext cx="1631950" cy="904240"/>
          </a:xfrm>
          <a:prstGeom prst="rect">
            <a:avLst/>
          </a:prstGeom>
        </p:spPr>
      </p:pic>
      <p:sp>
        <p:nvSpPr>
          <p:cNvPr id="13" name="矩形 12"/>
          <p:cNvSpPr/>
          <p:nvPr>
            <p:custDataLst>
              <p:tags r:id="rId4"/>
            </p:custDataLst>
          </p:nvPr>
        </p:nvSpPr>
        <p:spPr>
          <a:xfrm>
            <a:off x="9652000" y="149860"/>
            <a:ext cx="2461895" cy="784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pic>
        <p:nvPicPr>
          <p:cNvPr id="6" name="图片 5" descr="可知Logo"/>
          <p:cNvPicPr>
            <a:picLocks noChangeAspect="1"/>
          </p:cNvPicPr>
          <p:nvPr>
            <p:custDataLst>
              <p:tags r:id="rId5"/>
            </p:custDataLst>
          </p:nvPr>
        </p:nvPicPr>
        <p:blipFill>
          <a:blip r:embed="rId6">
            <a:clrChange>
              <a:clrFrom>
                <a:srgbClr val="FEFFFF">
                  <a:alpha val="100000"/>
                </a:srgbClr>
              </a:clrFrom>
              <a:clrTo>
                <a:srgbClr val="FEFFFF">
                  <a:alpha val="100000"/>
                  <a:alpha val="0"/>
                </a:srgbClr>
              </a:clrTo>
            </a:clrChange>
          </a:blip>
          <a:stretch>
            <a:fillRect/>
          </a:stretch>
        </p:blipFill>
        <p:spPr>
          <a:xfrm>
            <a:off x="10771505" y="239395"/>
            <a:ext cx="941705" cy="941705"/>
          </a:xfrm>
          <a:prstGeom prst="rect">
            <a:avLst/>
          </a:prstGeom>
        </p:spPr>
      </p:pic>
      <p:sp>
        <p:nvSpPr>
          <p:cNvPr id="5" name="文本框 4"/>
          <p:cNvSpPr txBox="1"/>
          <p:nvPr>
            <p:custDataLst>
              <p:tags r:id="rId7"/>
            </p:custDataLst>
          </p:nvPr>
        </p:nvSpPr>
        <p:spPr>
          <a:xfrm>
            <a:off x="8640445" y="5514975"/>
            <a:ext cx="2607945" cy="460375"/>
          </a:xfrm>
          <a:prstGeom prst="rect">
            <a:avLst/>
          </a:prstGeom>
          <a:noFill/>
        </p:spPr>
        <p:txBody>
          <a:bodyPr wrap="square" rtlCol="0">
            <a:spAutoFit/>
          </a:bodyPr>
          <a:p>
            <a:r>
              <a:rPr lang="zh-CN" altLang="en-US" sz="2400" b="1" dirty="0">
                <a:solidFill>
                  <a:srgbClr val="E6571E"/>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lt"/>
              </a:rPr>
              <a:t>分享人：</a:t>
            </a:r>
            <a:r>
              <a:rPr lang="en-US" altLang="zh-CN" sz="2400" dirty="0">
                <a:solidFill>
                  <a:srgbClr val="E6571E"/>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lt"/>
              </a:rPr>
              <a:t> </a:t>
            </a:r>
            <a:r>
              <a:rPr lang="zh-CN" altLang="en-US" sz="2400" dirty="0">
                <a:solidFill>
                  <a:srgbClr val="E6571E"/>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lt"/>
              </a:rPr>
              <a:t>李冬梅</a:t>
            </a:r>
            <a:endParaRPr lang="zh-CN" altLang="en-US" sz="2400" dirty="0">
              <a:solidFill>
                <a:srgbClr val="E6571E"/>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lt"/>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4474210" y="177165"/>
            <a:ext cx="7586345" cy="6557645"/>
          </a:xfrm>
          <a:prstGeom prst="rect">
            <a:avLst/>
          </a:prstGeom>
        </p:spPr>
      </p:pic>
      <p:sp>
        <p:nvSpPr>
          <p:cNvPr id="3" name="圆角矩形 2"/>
          <p:cNvSpPr/>
          <p:nvPr/>
        </p:nvSpPr>
        <p:spPr>
          <a:xfrm>
            <a:off x="11167110" y="272415"/>
            <a:ext cx="504190" cy="236855"/>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8" name="椭圆形标注 47"/>
          <p:cNvSpPr/>
          <p:nvPr>
            <p:custDataLst>
              <p:tags r:id="rId3"/>
            </p:custDataLst>
          </p:nvPr>
        </p:nvSpPr>
        <p:spPr>
          <a:xfrm>
            <a:off x="397510" y="1358900"/>
            <a:ext cx="2976245" cy="2398395"/>
          </a:xfrm>
          <a:prstGeom prst="wedgeEllipseCallout">
            <a:avLst>
              <a:gd name="adj1" fmla="val 60519"/>
              <a:gd name="adj2" fmla="val -19785"/>
            </a:avLst>
          </a:prstGeom>
          <a:solidFill>
            <a:schemeClr val="bg1"/>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文本框 4"/>
          <p:cNvSpPr txBox="1"/>
          <p:nvPr/>
        </p:nvSpPr>
        <p:spPr>
          <a:xfrm>
            <a:off x="219075" y="5933440"/>
            <a:ext cx="3732530" cy="737235"/>
          </a:xfrm>
          <a:prstGeom prst="rect">
            <a:avLst/>
          </a:prstGeom>
          <a:noFill/>
        </p:spPr>
        <p:txBody>
          <a:bodyPr wrap="square" rtlCol="0">
            <a:spAutoFit/>
          </a:bodyPr>
          <a:lstStyle/>
          <a:p>
            <a:pPr>
              <a:lnSpc>
                <a:spcPct val="150000"/>
              </a:lnSpc>
            </a:pPr>
            <a:r>
              <a:rPr lang="zh-CN" altLang="en-US" sz="1400">
                <a:solidFill>
                  <a:srgbClr val="FF0000"/>
                </a:solidFill>
              </a:rPr>
              <a:t>注：只有联盟馆成员才能看到</a:t>
            </a:r>
            <a:r>
              <a:rPr lang="en-US" altLang="zh-CN" sz="1400">
                <a:solidFill>
                  <a:srgbClr val="FF0000"/>
                </a:solidFill>
              </a:rPr>
              <a:t>&lt;</a:t>
            </a:r>
            <a:r>
              <a:rPr lang="zh-CN" altLang="en-US" sz="1400">
                <a:solidFill>
                  <a:srgbClr val="FF0000"/>
                </a:solidFill>
              </a:rPr>
              <a:t>联盟馆</a:t>
            </a:r>
            <a:r>
              <a:rPr lang="en-US" altLang="zh-CN" sz="1400">
                <a:solidFill>
                  <a:srgbClr val="FF0000"/>
                </a:solidFill>
              </a:rPr>
              <a:t>&gt;</a:t>
            </a:r>
            <a:r>
              <a:rPr lang="zh-CN" altLang="en-US" sz="1400">
                <a:solidFill>
                  <a:srgbClr val="FF0000"/>
                </a:solidFill>
              </a:rPr>
              <a:t>页面</a:t>
            </a:r>
            <a:endParaRPr lang="zh-CN" altLang="en-US" sz="1400">
              <a:solidFill>
                <a:srgbClr val="FF0000"/>
              </a:solidFill>
            </a:endParaRPr>
          </a:p>
          <a:p>
            <a:pPr>
              <a:lnSpc>
                <a:spcPct val="150000"/>
              </a:lnSpc>
            </a:pPr>
            <a:r>
              <a:rPr lang="zh-CN" altLang="en-US" sz="1400">
                <a:solidFill>
                  <a:srgbClr val="FF0000"/>
                </a:solidFill>
              </a:rPr>
              <a:t>（开通需发邮件给军科总申请）</a:t>
            </a:r>
            <a:endParaRPr lang="zh-CN" altLang="en-US" sz="1400">
              <a:solidFill>
                <a:srgbClr val="FF0000"/>
              </a:solidFill>
            </a:endParaRPr>
          </a:p>
        </p:txBody>
      </p:sp>
      <p:sp>
        <p:nvSpPr>
          <p:cNvPr id="6" name="文本框 5"/>
          <p:cNvSpPr txBox="1"/>
          <p:nvPr/>
        </p:nvSpPr>
        <p:spPr>
          <a:xfrm>
            <a:off x="638810" y="1916430"/>
            <a:ext cx="2642870" cy="1240790"/>
          </a:xfrm>
          <a:prstGeom prst="rect">
            <a:avLst/>
          </a:prstGeom>
          <a:noFill/>
        </p:spPr>
        <p:txBody>
          <a:bodyPr wrap="square" rtlCol="0">
            <a:noAutofit/>
          </a:bodyPr>
          <a:lstStyle/>
          <a:p>
            <a:r>
              <a:rPr lang="zh-CN" altLang="en-US" sz="1600" dirty="0">
                <a:solidFill>
                  <a:srgbClr val="FF0000"/>
                </a:solidFill>
                <a:sym typeface="+mn-ea"/>
              </a:rPr>
              <a:t>联盟馆</a:t>
            </a:r>
            <a:r>
              <a:rPr lang="zh-CN" altLang="en-US" sz="1600" dirty="0">
                <a:latin typeface="黑体" panose="02010609060101010101" charset="-122"/>
                <a:ea typeface="黑体" panose="02010609060101010101" charset="-122"/>
                <a:cs typeface="黑体" panose="02010609060101010101" charset="-122"/>
                <a:sym typeface="+mn-ea"/>
              </a:rPr>
              <a:t>主打</a:t>
            </a:r>
            <a:r>
              <a:rPr lang="en-US" altLang="zh-CN" sz="1600" dirty="0">
                <a:latin typeface="黑体" panose="02010609060101010101" charset="-122"/>
                <a:ea typeface="黑体" panose="02010609060101010101" charset="-122"/>
                <a:cs typeface="黑体" panose="02010609060101010101" charset="-122"/>
                <a:sym typeface="+mn-ea"/>
              </a:rPr>
              <a:t>“</a:t>
            </a:r>
            <a:r>
              <a:rPr lang="zh-CN" altLang="en-US" sz="1600" dirty="0">
                <a:latin typeface="黑体" panose="02010609060101010101" charset="-122"/>
                <a:ea typeface="黑体" panose="02010609060101010101" charset="-122"/>
                <a:cs typeface="黑体" panose="02010609060101010101" charset="-122"/>
                <a:sym typeface="+mn-ea"/>
              </a:rPr>
              <a:t>共享免费资源</a:t>
            </a:r>
            <a:r>
              <a:rPr lang="en-US" altLang="zh-CN" sz="1600" dirty="0">
                <a:latin typeface="黑体" panose="02010609060101010101" charset="-122"/>
                <a:ea typeface="黑体" panose="02010609060101010101" charset="-122"/>
                <a:cs typeface="黑体" panose="02010609060101010101" charset="-122"/>
                <a:sym typeface="+mn-ea"/>
              </a:rPr>
              <a:t>’</a:t>
            </a:r>
            <a:endParaRPr lang="zh-CN" altLang="en-US" sz="1600" dirty="0"/>
          </a:p>
          <a:p>
            <a:r>
              <a:rPr lang="zh-CN" altLang="en-US" sz="1600"/>
              <a:t>凡申请加入联盟馆的机构，无论购买与否，都能免费阅读该</a:t>
            </a:r>
            <a:r>
              <a:rPr lang="en-US" altLang="zh-CN" sz="1600"/>
              <a:t>“</a:t>
            </a:r>
            <a:r>
              <a:rPr lang="zh-CN" altLang="en-US" sz="1600"/>
              <a:t>联盟共享图书馆</a:t>
            </a:r>
            <a:r>
              <a:rPr lang="en-US" altLang="zh-CN" sz="1600"/>
              <a:t>”</a:t>
            </a:r>
            <a:r>
              <a:rPr lang="zh-CN" altLang="en-US" sz="1600"/>
              <a:t>里的全部图书</a:t>
            </a:r>
            <a:endParaRPr lang="zh-CN" altLang="en-US" sz="1600"/>
          </a:p>
        </p:txBody>
      </p:sp>
      <p:sp>
        <p:nvSpPr>
          <p:cNvPr id="10" name="圆角矩形 9"/>
          <p:cNvSpPr/>
          <p:nvPr>
            <p:custDataLst>
              <p:tags r:id="rId4"/>
            </p:custDataLst>
          </p:nvPr>
        </p:nvSpPr>
        <p:spPr>
          <a:xfrm>
            <a:off x="397510" y="312420"/>
            <a:ext cx="1765300" cy="432435"/>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r>
              <a:rPr lang="zh-CN" altLang="en-US">
                <a:solidFill>
                  <a:srgbClr val="FF0000"/>
                </a:solidFill>
              </a:rPr>
              <a:t>平台优质内容</a:t>
            </a:r>
            <a:endParaRPr lang="zh-CN" altLang="en-US">
              <a:solidFill>
                <a:srgbClr val="FF0000"/>
              </a:solidFill>
            </a:endParaRP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1167110" y="272415"/>
            <a:ext cx="504190" cy="236855"/>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圆角矩形 9"/>
          <p:cNvSpPr/>
          <p:nvPr>
            <p:custDataLst>
              <p:tags r:id="rId1"/>
            </p:custDataLst>
          </p:nvPr>
        </p:nvSpPr>
        <p:spPr>
          <a:xfrm>
            <a:off x="397510" y="312420"/>
            <a:ext cx="1765300" cy="432435"/>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r>
              <a:rPr lang="zh-CN" altLang="en-US">
                <a:solidFill>
                  <a:srgbClr val="FF0000"/>
                </a:solidFill>
              </a:rPr>
              <a:t>平台优质内容</a:t>
            </a:r>
            <a:endParaRPr lang="zh-CN" altLang="en-US">
              <a:solidFill>
                <a:srgbClr val="FF0000"/>
              </a:solidFill>
            </a:endParaRPr>
          </a:p>
        </p:txBody>
      </p:sp>
      <p:pic>
        <p:nvPicPr>
          <p:cNvPr id="4" name="图片 3"/>
          <p:cNvPicPr>
            <a:picLocks noChangeAspect="1"/>
          </p:cNvPicPr>
          <p:nvPr>
            <p:custDataLst>
              <p:tags r:id="rId2"/>
            </p:custDataLst>
          </p:nvPr>
        </p:nvPicPr>
        <p:blipFill>
          <a:blip r:embed="rId3"/>
          <a:stretch>
            <a:fillRect/>
          </a:stretch>
        </p:blipFill>
        <p:spPr>
          <a:xfrm>
            <a:off x="2530475" y="219075"/>
            <a:ext cx="9574530" cy="2711450"/>
          </a:xfrm>
          <a:prstGeom prst="rect">
            <a:avLst/>
          </a:prstGeom>
        </p:spPr>
      </p:pic>
      <p:sp>
        <p:nvSpPr>
          <p:cNvPr id="7" name="圆角矩形 6"/>
          <p:cNvSpPr/>
          <p:nvPr>
            <p:custDataLst>
              <p:tags r:id="rId4"/>
            </p:custDataLst>
          </p:nvPr>
        </p:nvSpPr>
        <p:spPr>
          <a:xfrm>
            <a:off x="2530475" y="236220"/>
            <a:ext cx="1258570" cy="273050"/>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48" name="椭圆形标注 47"/>
          <p:cNvSpPr/>
          <p:nvPr>
            <p:custDataLst>
              <p:tags r:id="rId5"/>
            </p:custDataLst>
          </p:nvPr>
        </p:nvSpPr>
        <p:spPr>
          <a:xfrm>
            <a:off x="92075" y="1241425"/>
            <a:ext cx="3189605" cy="2272030"/>
          </a:xfrm>
          <a:prstGeom prst="wedgeEllipseCallout">
            <a:avLst>
              <a:gd name="adj1" fmla="val 60519"/>
              <a:gd name="adj2" fmla="val -19785"/>
            </a:avLst>
          </a:prstGeom>
          <a:solidFill>
            <a:schemeClr val="bg1"/>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文本框 5"/>
          <p:cNvSpPr txBox="1"/>
          <p:nvPr/>
        </p:nvSpPr>
        <p:spPr>
          <a:xfrm>
            <a:off x="438150" y="1559560"/>
            <a:ext cx="2642870" cy="1240790"/>
          </a:xfrm>
          <a:prstGeom prst="rect">
            <a:avLst/>
          </a:prstGeom>
          <a:noFill/>
        </p:spPr>
        <p:txBody>
          <a:bodyPr wrap="square" rtlCol="0">
            <a:noAutofit/>
          </a:bodyPr>
          <a:lstStyle/>
          <a:p>
            <a:r>
              <a:rPr lang="zh-CN" altLang="en-US" sz="1600" dirty="0">
                <a:solidFill>
                  <a:srgbClr val="FF0000"/>
                </a:solidFill>
                <a:sym typeface="+mn-ea"/>
              </a:rPr>
              <a:t>出版社店铺</a:t>
            </a:r>
            <a:r>
              <a:rPr lang="zh-CN" altLang="en-US" sz="1600" dirty="0">
                <a:latin typeface="黑体" panose="02010609060101010101" charset="-122"/>
                <a:ea typeface="黑体" panose="02010609060101010101" charset="-122"/>
                <a:cs typeface="黑体" panose="02010609060101010101" charset="-122"/>
                <a:sym typeface="+mn-ea"/>
              </a:rPr>
              <a:t>主打</a:t>
            </a:r>
            <a:r>
              <a:rPr lang="en-US" altLang="zh-CN" sz="1600" dirty="0">
                <a:latin typeface="黑体" panose="02010609060101010101" charset="-122"/>
                <a:ea typeface="黑体" panose="02010609060101010101" charset="-122"/>
                <a:cs typeface="黑体" panose="02010609060101010101" charset="-122"/>
                <a:sym typeface="+mn-ea"/>
              </a:rPr>
              <a:t>“</a:t>
            </a:r>
            <a:r>
              <a:rPr lang="zh-CN" altLang="en-US" sz="1600" dirty="0">
                <a:latin typeface="黑体" panose="02010609060101010101" charset="-122"/>
                <a:ea typeface="黑体" panose="02010609060101010101" charset="-122"/>
                <a:cs typeface="黑体" panose="02010609060101010101" charset="-122"/>
                <a:sym typeface="+mn-ea"/>
              </a:rPr>
              <a:t>单个出版社为主</a:t>
            </a:r>
            <a:r>
              <a:rPr lang="en-US" altLang="zh-CN" sz="1600" dirty="0">
                <a:latin typeface="黑体" panose="02010609060101010101" charset="-122"/>
                <a:ea typeface="黑体" panose="02010609060101010101" charset="-122"/>
                <a:cs typeface="黑体" panose="02010609060101010101" charset="-122"/>
                <a:sym typeface="+mn-ea"/>
              </a:rPr>
              <a:t>”</a:t>
            </a:r>
            <a:r>
              <a:rPr lang="zh-CN" altLang="en-US" sz="1600" dirty="0">
                <a:latin typeface="黑体" panose="02010609060101010101" charset="-122"/>
                <a:ea typeface="黑体" panose="02010609060101010101" charset="-122"/>
                <a:cs typeface="黑体" panose="02010609060101010101" charset="-122"/>
                <a:sym typeface="+mn-ea"/>
              </a:rPr>
              <a:t>，</a:t>
            </a:r>
            <a:r>
              <a:rPr lang="zh-CN" altLang="en-US" sz="1600"/>
              <a:t>凡入驻可知的出版社均在店铺可查看该出版社的</a:t>
            </a:r>
            <a:r>
              <a:rPr lang="zh-CN" altLang="en-US" sz="1600">
                <a:sym typeface="+mn-ea"/>
              </a:rPr>
              <a:t>全部资源，如：</a:t>
            </a:r>
            <a:r>
              <a:rPr lang="en-US" altLang="zh-CN" sz="1600"/>
              <a:t>“</a:t>
            </a:r>
            <a:r>
              <a:rPr lang="zh-CN" altLang="en-US" sz="1600"/>
              <a:t>新书推荐、重磅推荐、院系推荐</a:t>
            </a:r>
            <a:r>
              <a:rPr lang="en-US" altLang="zh-CN" sz="1600"/>
              <a:t>”</a:t>
            </a:r>
            <a:r>
              <a:rPr lang="zh-CN" altLang="en-US" sz="1600"/>
              <a:t>等。</a:t>
            </a:r>
            <a:endParaRPr lang="zh-CN" altLang="en-US" sz="1600"/>
          </a:p>
        </p:txBody>
      </p:sp>
      <p:sp>
        <p:nvSpPr>
          <p:cNvPr id="11" name="文本框 10"/>
          <p:cNvSpPr txBox="1"/>
          <p:nvPr>
            <p:custDataLst>
              <p:tags r:id="rId6"/>
            </p:custDataLst>
          </p:nvPr>
        </p:nvSpPr>
        <p:spPr>
          <a:xfrm>
            <a:off x="7434580" y="6314440"/>
            <a:ext cx="3732530" cy="414020"/>
          </a:xfrm>
          <a:prstGeom prst="rect">
            <a:avLst/>
          </a:prstGeom>
          <a:noFill/>
        </p:spPr>
        <p:txBody>
          <a:bodyPr wrap="square" rtlCol="0">
            <a:spAutoFit/>
          </a:bodyPr>
          <a:p>
            <a:pPr>
              <a:lnSpc>
                <a:spcPct val="150000"/>
              </a:lnSpc>
            </a:pPr>
            <a:r>
              <a:rPr lang="zh-CN" altLang="en-US" sz="1400">
                <a:solidFill>
                  <a:srgbClr val="FF0000"/>
                </a:solidFill>
              </a:rPr>
              <a:t>注：入口从可知首页底部【出版社资源】</a:t>
            </a:r>
            <a:endParaRPr lang="zh-CN" altLang="en-US" sz="1400">
              <a:solidFill>
                <a:srgbClr val="FF0000"/>
              </a:solidFill>
            </a:endParaRPr>
          </a:p>
        </p:txBody>
      </p:sp>
      <p:pic>
        <p:nvPicPr>
          <p:cNvPr id="9" name="图片 8"/>
          <p:cNvPicPr>
            <a:picLocks noChangeAspect="1"/>
          </p:cNvPicPr>
          <p:nvPr>
            <p:custDataLst>
              <p:tags r:id="rId7"/>
            </p:custDataLst>
          </p:nvPr>
        </p:nvPicPr>
        <p:blipFill>
          <a:blip r:embed="rId8"/>
          <a:stretch>
            <a:fillRect/>
          </a:stretch>
        </p:blipFill>
        <p:spPr>
          <a:xfrm>
            <a:off x="6997065" y="2540635"/>
            <a:ext cx="4904740" cy="3470275"/>
          </a:xfrm>
          <a:prstGeom prst="rect">
            <a:avLst/>
          </a:prstGeom>
        </p:spPr>
      </p:pic>
      <p:pic>
        <p:nvPicPr>
          <p:cNvPr id="12" name="图片 11"/>
          <p:cNvPicPr>
            <a:picLocks noChangeAspect="1"/>
          </p:cNvPicPr>
          <p:nvPr>
            <p:custDataLst>
              <p:tags r:id="rId9"/>
            </p:custDataLst>
          </p:nvPr>
        </p:nvPicPr>
        <p:blipFill>
          <a:blip r:embed="rId10"/>
          <a:stretch>
            <a:fillRect/>
          </a:stretch>
        </p:blipFill>
        <p:spPr>
          <a:xfrm>
            <a:off x="1290955" y="2930525"/>
            <a:ext cx="5443855" cy="2930525"/>
          </a:xfrm>
          <a:prstGeom prst="rect">
            <a:avLst/>
          </a:prstGeom>
        </p:spPr>
      </p:pic>
      <p:pic>
        <p:nvPicPr>
          <p:cNvPr id="13" name="图片 12"/>
          <p:cNvPicPr>
            <a:picLocks noChangeAspect="1"/>
          </p:cNvPicPr>
          <p:nvPr>
            <p:custDataLst>
              <p:tags r:id="rId11"/>
            </p:custDataLst>
          </p:nvPr>
        </p:nvPicPr>
        <p:blipFill>
          <a:blip r:embed="rId12"/>
          <a:srcRect t="8436"/>
          <a:stretch>
            <a:fillRect/>
          </a:stretch>
        </p:blipFill>
        <p:spPr>
          <a:xfrm>
            <a:off x="1376680" y="3700780"/>
            <a:ext cx="5272405" cy="3027680"/>
          </a:xfrm>
          <a:prstGeom prst="rect">
            <a:avLst/>
          </a:prstGeom>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2113915" y="5218430"/>
            <a:ext cx="9283700" cy="1223010"/>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2746375" y="445770"/>
            <a:ext cx="8851900" cy="4289425"/>
          </a:xfrm>
          <a:prstGeom prst="rect">
            <a:avLst/>
          </a:prstGeom>
        </p:spPr>
      </p:pic>
      <p:sp>
        <p:nvSpPr>
          <p:cNvPr id="11" name="矩形 10"/>
          <p:cNvSpPr/>
          <p:nvPr/>
        </p:nvSpPr>
        <p:spPr>
          <a:xfrm>
            <a:off x="9958705" y="33020"/>
            <a:ext cx="2160905" cy="1018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椭圆形标注 11"/>
          <p:cNvSpPr/>
          <p:nvPr>
            <p:custDataLst>
              <p:tags r:id="rId5"/>
            </p:custDataLst>
          </p:nvPr>
        </p:nvSpPr>
        <p:spPr>
          <a:xfrm>
            <a:off x="194310" y="4808855"/>
            <a:ext cx="2066290" cy="1468755"/>
          </a:xfrm>
          <a:prstGeom prst="wedgeEllipseCallout">
            <a:avLst>
              <a:gd name="adj1" fmla="val 70835"/>
              <a:gd name="adj2" fmla="val 32922"/>
            </a:avLst>
          </a:prstGeom>
          <a:solidFill>
            <a:schemeClr val="bg1"/>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r>
              <a:rPr lang="zh-CN" altLang="en-US">
                <a:solidFill>
                  <a:srgbClr val="FF0000"/>
                </a:solidFill>
                <a:latin typeface="Arial" panose="020B0604020202020204" pitchFamily="34" charset="0"/>
                <a:ea typeface="黑体" panose="02010609060101010101" charset="-122"/>
                <a:sym typeface="+mn-ea"/>
              </a:rPr>
              <a:t>首页</a:t>
            </a:r>
            <a:r>
              <a:rPr lang="zh-CN" altLang="en-US">
                <a:solidFill>
                  <a:schemeClr val="tx1"/>
                </a:solidFill>
                <a:latin typeface="Arial" panose="020B0604020202020204" pitchFamily="34" charset="0"/>
                <a:ea typeface="黑体" panose="02010609060101010101" charset="-122"/>
                <a:sym typeface="+mn-ea"/>
              </a:rPr>
              <a:t>点击可直接进入【</a:t>
            </a:r>
            <a:r>
              <a:rPr lang="zh-CN" altLang="en-US" b="1">
                <a:solidFill>
                  <a:schemeClr val="tx1"/>
                </a:solidFill>
                <a:latin typeface="Arial" panose="020B0604020202020204" pitchFamily="34" charset="0"/>
                <a:ea typeface="黑体" panose="02010609060101010101" charset="-122"/>
                <a:sym typeface="+mn-ea"/>
              </a:rPr>
              <a:t>可知书城</a:t>
            </a:r>
            <a:r>
              <a:rPr lang="zh-CN" altLang="en-US">
                <a:solidFill>
                  <a:schemeClr val="tx1"/>
                </a:solidFill>
                <a:latin typeface="Arial" panose="020B0604020202020204" pitchFamily="34" charset="0"/>
                <a:ea typeface="黑体" panose="02010609060101010101" charset="-122"/>
                <a:sym typeface="+mn-ea"/>
              </a:rPr>
              <a:t>】</a:t>
            </a:r>
            <a:endParaRPr lang="zh-CN" altLang="en-US">
              <a:solidFill>
                <a:schemeClr val="tx1"/>
              </a:solidFill>
              <a:latin typeface="Arial" panose="020B0604020202020204" pitchFamily="34" charset="0"/>
              <a:ea typeface="黑体" panose="02010609060101010101" charset="-122"/>
            </a:endParaRPr>
          </a:p>
        </p:txBody>
      </p:sp>
      <p:sp>
        <p:nvSpPr>
          <p:cNvPr id="34" name="文本框 33"/>
          <p:cNvSpPr txBox="1"/>
          <p:nvPr>
            <p:custDataLst>
              <p:tags r:id="rId6"/>
            </p:custDataLst>
          </p:nvPr>
        </p:nvSpPr>
        <p:spPr>
          <a:xfrm>
            <a:off x="6930390" y="5323205"/>
            <a:ext cx="3890645" cy="337185"/>
          </a:xfrm>
          <a:prstGeom prst="rect">
            <a:avLst/>
          </a:prstGeom>
          <a:noFill/>
        </p:spPr>
        <p:txBody>
          <a:bodyPr wrap="square" rtlCol="0">
            <a:spAutoFit/>
          </a:bodyPr>
          <a:lstStyle/>
          <a:p>
            <a:r>
              <a:rPr lang="zh-CN" altLang="en-US" sz="1600">
                <a:latin typeface="黑体" panose="02010609060101010101" charset="-122"/>
                <a:ea typeface="黑体" panose="02010609060101010101" charset="-122"/>
                <a:cs typeface="黑体" panose="02010609060101010101" charset="-122"/>
              </a:rPr>
              <a:t>点击了解可知近一年及当月上架图书情况</a:t>
            </a:r>
            <a:endParaRPr lang="zh-CN" altLang="en-US" sz="1600">
              <a:latin typeface="黑体" panose="02010609060101010101" charset="-122"/>
              <a:ea typeface="黑体" panose="02010609060101010101" charset="-122"/>
              <a:cs typeface="黑体" panose="02010609060101010101" charset="-122"/>
            </a:endParaRPr>
          </a:p>
        </p:txBody>
      </p:sp>
      <p:sp>
        <p:nvSpPr>
          <p:cNvPr id="35" name="下箭头 34"/>
          <p:cNvSpPr/>
          <p:nvPr>
            <p:custDataLst>
              <p:tags r:id="rId7"/>
            </p:custDataLst>
          </p:nvPr>
        </p:nvSpPr>
        <p:spPr>
          <a:xfrm rot="1440000">
            <a:off x="7670800" y="5681345"/>
            <a:ext cx="226695" cy="25590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6" name="下箭头 35"/>
          <p:cNvSpPr/>
          <p:nvPr>
            <p:custDataLst>
              <p:tags r:id="rId8"/>
            </p:custDataLst>
          </p:nvPr>
        </p:nvSpPr>
        <p:spPr>
          <a:xfrm rot="19500000">
            <a:off x="9952355" y="5674360"/>
            <a:ext cx="226695" cy="25590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7" name="圆角矩形 36"/>
          <p:cNvSpPr/>
          <p:nvPr/>
        </p:nvSpPr>
        <p:spPr>
          <a:xfrm>
            <a:off x="2350770" y="5372100"/>
            <a:ext cx="1368425" cy="329565"/>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 name="圆角矩形 1"/>
          <p:cNvSpPr/>
          <p:nvPr/>
        </p:nvSpPr>
        <p:spPr>
          <a:xfrm>
            <a:off x="6980555" y="5320665"/>
            <a:ext cx="3920490" cy="339725"/>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圆角矩形 9"/>
          <p:cNvSpPr/>
          <p:nvPr>
            <p:custDataLst>
              <p:tags r:id="rId9"/>
            </p:custDataLst>
          </p:nvPr>
        </p:nvSpPr>
        <p:spPr>
          <a:xfrm>
            <a:off x="397510" y="312420"/>
            <a:ext cx="1765300" cy="432435"/>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r>
              <a:rPr lang="zh-CN" altLang="en-US">
                <a:solidFill>
                  <a:srgbClr val="FF0000"/>
                </a:solidFill>
              </a:rPr>
              <a:t>平台优质内容</a:t>
            </a:r>
            <a:endParaRPr lang="zh-CN" altLang="en-US">
              <a:solidFill>
                <a:srgbClr val="FF0000"/>
              </a:solidFill>
            </a:endParaRPr>
          </a:p>
        </p:txBody>
      </p:sp>
      <p:sp>
        <p:nvSpPr>
          <p:cNvPr id="3" name="椭圆形标注 2"/>
          <p:cNvSpPr/>
          <p:nvPr>
            <p:custDataLst>
              <p:tags r:id="rId10"/>
            </p:custDataLst>
          </p:nvPr>
        </p:nvSpPr>
        <p:spPr>
          <a:xfrm>
            <a:off x="194310" y="1764665"/>
            <a:ext cx="2168525" cy="1290955"/>
          </a:xfrm>
          <a:prstGeom prst="wedgeEllipseCallout">
            <a:avLst>
              <a:gd name="adj1" fmla="val 60519"/>
              <a:gd name="adj2" fmla="val -19785"/>
            </a:avLst>
          </a:prstGeom>
          <a:solidFill>
            <a:schemeClr val="bg1"/>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r>
              <a:rPr lang="zh-CN" altLang="en-US" dirty="0">
                <a:solidFill>
                  <a:srgbClr val="FF0000"/>
                </a:solidFill>
                <a:latin typeface="微软雅黑" panose="020B0503020204020204" charset="-122"/>
                <a:ea typeface="微软雅黑" panose="020B0503020204020204" charset="-122"/>
                <a:cs typeface="微软雅黑" panose="020B0503020204020204" charset="-122"/>
                <a:sym typeface="+mn-ea"/>
              </a:rPr>
              <a:t>可知书城</a:t>
            </a:r>
            <a:r>
              <a:rPr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rPr>
              <a:t>可看平台所有资源</a:t>
            </a: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a:t>
            </a: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3" name="矩形 12"/>
          <p:cNvSpPr/>
          <p:nvPr>
            <p:custDataLst>
              <p:tags r:id="rId11"/>
            </p:custDataLst>
          </p:nvPr>
        </p:nvSpPr>
        <p:spPr>
          <a:xfrm>
            <a:off x="9652000" y="149860"/>
            <a:ext cx="2461895" cy="784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9958705" y="33020"/>
            <a:ext cx="2160905" cy="1018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圆角矩形 9"/>
          <p:cNvSpPr/>
          <p:nvPr>
            <p:custDataLst>
              <p:tags r:id="rId1"/>
            </p:custDataLst>
          </p:nvPr>
        </p:nvSpPr>
        <p:spPr>
          <a:xfrm>
            <a:off x="397510" y="312420"/>
            <a:ext cx="1688465" cy="432435"/>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r>
              <a:rPr lang="zh-CN" altLang="en-US">
                <a:solidFill>
                  <a:srgbClr val="FF0000"/>
                </a:solidFill>
              </a:rPr>
              <a:t>平台注册登录</a:t>
            </a:r>
            <a:endParaRPr lang="zh-CN" altLang="en-US">
              <a:solidFill>
                <a:srgbClr val="FF0000"/>
              </a:solidFill>
            </a:endParaRPr>
          </a:p>
        </p:txBody>
      </p:sp>
      <p:pic>
        <p:nvPicPr>
          <p:cNvPr id="4" name="图片 3"/>
          <p:cNvPicPr>
            <a:picLocks noChangeAspect="1"/>
          </p:cNvPicPr>
          <p:nvPr>
            <p:custDataLst>
              <p:tags r:id="rId2"/>
            </p:custDataLst>
          </p:nvPr>
        </p:nvPicPr>
        <p:blipFill>
          <a:blip r:embed="rId3"/>
          <a:stretch>
            <a:fillRect/>
          </a:stretch>
        </p:blipFill>
        <p:spPr>
          <a:xfrm>
            <a:off x="814070" y="1999615"/>
            <a:ext cx="4874260" cy="3936365"/>
          </a:xfrm>
          <a:prstGeom prst="rect">
            <a:avLst/>
          </a:prstGeom>
          <a:effectLst>
            <a:outerShdw blurRad="63500" sx="102000" sy="102000" algn="ctr" rotWithShape="0">
              <a:prstClr val="black">
                <a:alpha val="40000"/>
              </a:prstClr>
            </a:outerShdw>
          </a:effectLst>
        </p:spPr>
      </p:pic>
      <p:sp>
        <p:nvSpPr>
          <p:cNvPr id="17" name="文本框 16"/>
          <p:cNvSpPr txBox="1"/>
          <p:nvPr>
            <p:custDataLst>
              <p:tags r:id="rId4"/>
            </p:custDataLst>
          </p:nvPr>
        </p:nvSpPr>
        <p:spPr>
          <a:xfrm>
            <a:off x="2085340" y="6050280"/>
            <a:ext cx="2331720" cy="460375"/>
          </a:xfrm>
          <a:prstGeom prst="rect">
            <a:avLst/>
          </a:prstGeom>
          <a:noFill/>
        </p:spPr>
        <p:txBody>
          <a:bodyPr wrap="square">
            <a:spAutoFit/>
          </a:bodyPr>
          <a:p>
            <a:pPr marR="0" algn="r" defTabSz="914400" eaLnBrk="1" hangingPunct="1">
              <a:lnSpc>
                <a:spcPct val="150000"/>
              </a:lnSpc>
              <a:buClrTx/>
              <a:buSzTx/>
              <a:buFontTx/>
              <a:buNone/>
              <a:defRPr/>
            </a:pPr>
            <a:r>
              <a:rPr lang="en-US" altLang="zh-CN" sz="1600" b="1" noProof="0" dirty="0" smtClean="0">
                <a:latin typeface="微软雅黑" panose="020B0503020204020204" charset="-122"/>
                <a:ea typeface="微软雅黑" panose="020B0503020204020204" charset="-122"/>
              </a:rPr>
              <a:t>web</a:t>
            </a:r>
            <a:r>
              <a:rPr lang="zh-CN" altLang="en-US" sz="1600" b="1" noProof="0" dirty="0" smtClean="0">
                <a:latin typeface="微软雅黑" panose="020B0503020204020204" charset="-122"/>
                <a:ea typeface="微软雅黑" panose="020B0503020204020204" charset="-122"/>
              </a:rPr>
              <a:t>端注册</a:t>
            </a:r>
            <a:r>
              <a:rPr lang="en-US" altLang="zh-CN" sz="1600" b="1" noProof="0" dirty="0" smtClean="0">
                <a:latin typeface="微软雅黑" panose="020B0503020204020204" charset="-122"/>
                <a:ea typeface="微软雅黑" panose="020B0503020204020204" charset="-122"/>
              </a:rPr>
              <a:t>/</a:t>
            </a:r>
            <a:r>
              <a:rPr lang="zh-CN" altLang="en-US" sz="1600" b="1" noProof="0" dirty="0" smtClean="0">
                <a:latin typeface="微软雅黑" panose="020B0503020204020204" charset="-122"/>
                <a:ea typeface="微软雅黑" panose="020B0503020204020204" charset="-122"/>
              </a:rPr>
              <a:t>登录</a:t>
            </a:r>
            <a:r>
              <a:rPr lang="zh-CN" altLang="en-US" sz="1600" b="1" noProof="0" dirty="0" smtClean="0">
                <a:latin typeface="微软雅黑" panose="020B0503020204020204" charset="-122"/>
                <a:ea typeface="微软雅黑" panose="020B0503020204020204" charset="-122"/>
              </a:rPr>
              <a:t>示意图</a:t>
            </a:r>
            <a:endParaRPr kumimoji="0" lang="zh-CN" sz="1800" b="1" kern="1200" cap="none" spc="0" normalizeH="0" baseline="0" noProof="0" dirty="0" smtClean="0">
              <a:latin typeface="微软雅黑" panose="020B0503020204020204" charset="-122"/>
              <a:ea typeface="微软雅黑" panose="020B0503020204020204" charset="-122"/>
              <a:cs typeface="+mn-cs"/>
            </a:endParaRPr>
          </a:p>
        </p:txBody>
      </p:sp>
      <p:sp>
        <p:nvSpPr>
          <p:cNvPr id="14" name="文本框 13"/>
          <p:cNvSpPr txBox="1"/>
          <p:nvPr>
            <p:custDataLst>
              <p:tags r:id="rId5"/>
            </p:custDataLst>
          </p:nvPr>
        </p:nvSpPr>
        <p:spPr>
          <a:xfrm>
            <a:off x="8810308" y="6050280"/>
            <a:ext cx="2369185" cy="460375"/>
          </a:xfrm>
          <a:prstGeom prst="rect">
            <a:avLst/>
          </a:prstGeom>
          <a:noFill/>
        </p:spPr>
        <p:txBody>
          <a:bodyPr wrap="square">
            <a:spAutoFit/>
          </a:bodyPr>
          <a:p>
            <a:pPr marR="0" algn="r" defTabSz="914400" eaLnBrk="1" hangingPunct="1">
              <a:lnSpc>
                <a:spcPct val="150000"/>
              </a:lnSpc>
              <a:buClrTx/>
              <a:buSzTx/>
              <a:buFontTx/>
              <a:buNone/>
              <a:defRPr/>
            </a:pPr>
            <a:r>
              <a:rPr lang="en-US" altLang="zh-CN" sz="1600" b="1" noProof="0" dirty="0" smtClean="0">
                <a:latin typeface="微软雅黑" panose="020B0503020204020204" charset="-122"/>
                <a:ea typeface="微软雅黑" panose="020B0503020204020204" charset="-122"/>
              </a:rPr>
              <a:t>APP</a:t>
            </a:r>
            <a:r>
              <a:rPr lang="zh-CN" altLang="en-US" sz="1600" b="1" noProof="0" dirty="0" smtClean="0">
                <a:latin typeface="微软雅黑" panose="020B0503020204020204" charset="-122"/>
                <a:ea typeface="微软雅黑" panose="020B0503020204020204" charset="-122"/>
              </a:rPr>
              <a:t>端注册</a:t>
            </a:r>
            <a:r>
              <a:rPr lang="en-US" altLang="zh-CN" sz="1600" b="1" noProof="0" dirty="0" smtClean="0">
                <a:latin typeface="微软雅黑" panose="020B0503020204020204" charset="-122"/>
                <a:ea typeface="微软雅黑" panose="020B0503020204020204" charset="-122"/>
              </a:rPr>
              <a:t>/</a:t>
            </a:r>
            <a:r>
              <a:rPr lang="zh-CN" altLang="en-US" sz="1600" b="1" noProof="0" dirty="0" smtClean="0">
                <a:latin typeface="微软雅黑" panose="020B0503020204020204" charset="-122"/>
                <a:ea typeface="微软雅黑" panose="020B0503020204020204" charset="-122"/>
              </a:rPr>
              <a:t>登录</a:t>
            </a:r>
            <a:r>
              <a:rPr lang="zh-CN" altLang="en-US" sz="1600" b="1" noProof="0" dirty="0" smtClean="0">
                <a:latin typeface="微软雅黑" panose="020B0503020204020204" charset="-122"/>
                <a:ea typeface="微软雅黑" panose="020B0503020204020204" charset="-122"/>
              </a:rPr>
              <a:t>示意图</a:t>
            </a:r>
            <a:endParaRPr kumimoji="0" lang="zh-CN" sz="1800" b="1" kern="1200" cap="none" spc="0" normalizeH="0" baseline="0" noProof="0" dirty="0" smtClean="0">
              <a:latin typeface="微软雅黑" panose="020B0503020204020204" charset="-122"/>
              <a:ea typeface="微软雅黑" panose="020B0503020204020204" charset="-122"/>
              <a:cs typeface="+mn-cs"/>
            </a:endParaRPr>
          </a:p>
        </p:txBody>
      </p:sp>
      <p:pic>
        <p:nvPicPr>
          <p:cNvPr id="6" name="图片 5"/>
          <p:cNvPicPr>
            <a:picLocks noChangeAspect="1"/>
          </p:cNvPicPr>
          <p:nvPr>
            <p:custDataLst>
              <p:tags r:id="rId6"/>
            </p:custDataLst>
          </p:nvPr>
        </p:nvPicPr>
        <p:blipFill>
          <a:blip r:embed="rId7"/>
          <a:stretch>
            <a:fillRect/>
          </a:stretch>
        </p:blipFill>
        <p:spPr>
          <a:xfrm>
            <a:off x="8902700" y="2012950"/>
            <a:ext cx="2185670" cy="3923030"/>
          </a:xfrm>
          <a:prstGeom prst="rect">
            <a:avLst/>
          </a:prstGeom>
          <a:effectLst>
            <a:outerShdw blurRad="63500" sx="102000" sy="102000" algn="ctr" rotWithShape="0">
              <a:prstClr val="black">
                <a:alpha val="40000"/>
              </a:prstClr>
            </a:outerShdw>
          </a:effectLst>
        </p:spPr>
      </p:pic>
      <p:sp>
        <p:nvSpPr>
          <p:cNvPr id="8" name="文本框 7"/>
          <p:cNvSpPr txBox="1"/>
          <p:nvPr/>
        </p:nvSpPr>
        <p:spPr>
          <a:xfrm>
            <a:off x="397510" y="973455"/>
            <a:ext cx="11200765" cy="506730"/>
          </a:xfrm>
          <a:prstGeom prst="rect">
            <a:avLst/>
          </a:prstGeom>
          <a:noFill/>
        </p:spPr>
        <p:txBody>
          <a:bodyPr wrap="square" rtlCol="0" anchor="t">
            <a:spAutoFit/>
          </a:bodyPr>
          <a:p>
            <a:pPr marL="285750" lvl="1" indent="-285750">
              <a:lnSpc>
                <a:spcPct val="150000"/>
              </a:lnSpc>
              <a:buFont typeface="Wingdings" panose="05000000000000000000" charset="0"/>
              <a:buChar char="Ø"/>
            </a:pPr>
            <a:r>
              <a:rPr lang="zh-CN" noProof="0" dirty="0" smtClean="0">
                <a:ln>
                  <a:noFill/>
                </a:ln>
                <a:solidFill>
                  <a:srgbClr val="FF0000"/>
                </a:solidFill>
                <a:effectLst/>
                <a:uLnTx/>
                <a:uFillTx/>
                <a:latin typeface="微软雅黑" panose="020B0503020204020204" charset="-122"/>
                <a:ea typeface="微软雅黑" panose="020B0503020204020204" charset="-122"/>
                <a:sym typeface="+mn-ea"/>
              </a:rPr>
              <a:t>可知平台支持：</a:t>
            </a:r>
            <a:r>
              <a:rPr lang="zh-CN" altLang="en-US" noProof="0" dirty="0" smtClean="0">
                <a:ln>
                  <a:noFill/>
                </a:ln>
                <a:solidFill>
                  <a:srgbClr val="FF0000"/>
                </a:solidFill>
                <a:effectLst/>
                <a:uLnTx/>
                <a:uFillTx/>
                <a:latin typeface="微软雅黑" panose="020B0503020204020204" charset="-122"/>
                <a:ea typeface="微软雅黑" panose="020B0503020204020204" charset="-122"/>
                <a:sym typeface="+mn-ea"/>
              </a:rPr>
              <a:t>手机动态验证码、</a:t>
            </a:r>
            <a:r>
              <a:rPr lang="zh-CN" noProof="0" dirty="0" smtClean="0">
                <a:ln>
                  <a:noFill/>
                </a:ln>
                <a:solidFill>
                  <a:srgbClr val="FF0000"/>
                </a:solidFill>
                <a:effectLst/>
                <a:uLnTx/>
                <a:uFillTx/>
                <a:latin typeface="微软雅黑" panose="020B0503020204020204" charset="-122"/>
                <a:ea typeface="微软雅黑" panose="020B0503020204020204" charset="-122"/>
                <a:sym typeface="+mn-ea"/>
              </a:rPr>
              <a:t>账户密码、校外</a:t>
            </a:r>
            <a:r>
              <a:rPr lang="en-US" altLang="zh-CN" noProof="0" dirty="0" smtClean="0">
                <a:ln>
                  <a:noFill/>
                </a:ln>
                <a:solidFill>
                  <a:srgbClr val="FF0000"/>
                </a:solidFill>
                <a:effectLst/>
                <a:uLnTx/>
                <a:uFillTx/>
                <a:latin typeface="微软雅黑" panose="020B0503020204020204" charset="-122"/>
                <a:ea typeface="微软雅黑" panose="020B0503020204020204" charset="-122"/>
                <a:sym typeface="+mn-ea"/>
              </a:rPr>
              <a:t>CARSI</a:t>
            </a:r>
            <a:r>
              <a:rPr lang="zh-CN" altLang="en-US" noProof="0" dirty="0" smtClean="0">
                <a:ln>
                  <a:noFill/>
                </a:ln>
                <a:solidFill>
                  <a:srgbClr val="FF0000"/>
                </a:solidFill>
                <a:effectLst/>
                <a:uLnTx/>
                <a:uFillTx/>
                <a:latin typeface="微软雅黑" panose="020B0503020204020204" charset="-122"/>
                <a:ea typeface="微软雅黑" panose="020B0503020204020204" charset="-122"/>
                <a:sym typeface="+mn-ea"/>
              </a:rPr>
              <a:t>、机构登录（</a:t>
            </a:r>
            <a:r>
              <a:rPr lang="en-US" altLang="zh-CN" noProof="0" dirty="0" smtClean="0">
                <a:ln>
                  <a:noFill/>
                </a:ln>
                <a:solidFill>
                  <a:srgbClr val="FF0000"/>
                </a:solidFill>
                <a:effectLst/>
                <a:uLnTx/>
                <a:uFillTx/>
                <a:latin typeface="微软雅黑" panose="020B0503020204020204" charset="-122"/>
                <a:ea typeface="微软雅黑" panose="020B0503020204020204" charset="-122"/>
                <a:sym typeface="+mn-ea"/>
              </a:rPr>
              <a:t>SSO</a:t>
            </a:r>
            <a:r>
              <a:rPr lang="zh-CN" altLang="en-US" noProof="0" dirty="0" smtClean="0">
                <a:ln>
                  <a:noFill/>
                </a:ln>
                <a:solidFill>
                  <a:srgbClr val="FF0000"/>
                </a:solidFill>
                <a:effectLst/>
                <a:uLnTx/>
                <a:uFillTx/>
                <a:latin typeface="微软雅黑" panose="020B0503020204020204" charset="-122"/>
                <a:ea typeface="微软雅黑" panose="020B0503020204020204" charset="-122"/>
                <a:sym typeface="+mn-ea"/>
              </a:rPr>
              <a:t>和学号导入）、微信等</a:t>
            </a:r>
            <a:r>
              <a:rPr lang="en-US" altLang="zh-CN" noProof="0" dirty="0" smtClean="0">
                <a:ln>
                  <a:noFill/>
                </a:ln>
                <a:solidFill>
                  <a:srgbClr val="FF0000"/>
                </a:solidFill>
                <a:effectLst/>
                <a:uLnTx/>
                <a:uFillTx/>
                <a:latin typeface="微软雅黑" panose="020B0503020204020204" charset="-122"/>
                <a:ea typeface="微软雅黑" panose="020B0503020204020204" charset="-122"/>
                <a:sym typeface="+mn-ea"/>
              </a:rPr>
              <a:t>6</a:t>
            </a:r>
            <a:r>
              <a:rPr lang="zh-CN" altLang="en-US" noProof="0" dirty="0" smtClean="0">
                <a:ln>
                  <a:noFill/>
                </a:ln>
                <a:solidFill>
                  <a:srgbClr val="FF0000"/>
                </a:solidFill>
                <a:effectLst/>
                <a:uLnTx/>
                <a:uFillTx/>
                <a:latin typeface="微软雅黑" panose="020B0503020204020204" charset="-122"/>
                <a:ea typeface="微软雅黑" panose="020B0503020204020204" charset="-122"/>
                <a:sym typeface="+mn-ea"/>
              </a:rPr>
              <a:t>种方式 </a:t>
            </a:r>
            <a:r>
              <a:rPr lang="en-US" altLang="zh-CN" noProof="0" dirty="0" smtClean="0">
                <a:ln>
                  <a:noFill/>
                </a:ln>
                <a:solidFill>
                  <a:srgbClr val="FF0000"/>
                </a:solidFill>
                <a:effectLst/>
                <a:uLnTx/>
                <a:uFillTx/>
                <a:latin typeface="微软雅黑" panose="020B0503020204020204" charset="-122"/>
                <a:ea typeface="微软雅黑" panose="020B0503020204020204" charset="-122"/>
                <a:sym typeface="+mn-ea"/>
              </a:rPr>
              <a:t>;</a:t>
            </a:r>
            <a:endParaRPr lang="zh-CN" altLang="zh-CN" dirty="0">
              <a:solidFill>
                <a:srgbClr val="E6571E"/>
              </a:solidFill>
              <a:latin typeface="黑体" panose="02010609060101010101" charset="-122"/>
              <a:ea typeface="黑体" panose="02010609060101010101" charset="-122"/>
              <a:sym typeface="+mn-ea"/>
            </a:endParaRP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9958705" y="33020"/>
            <a:ext cx="2160905" cy="1018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圆角矩形 9"/>
          <p:cNvSpPr/>
          <p:nvPr>
            <p:custDataLst>
              <p:tags r:id="rId1"/>
            </p:custDataLst>
          </p:nvPr>
        </p:nvSpPr>
        <p:spPr>
          <a:xfrm>
            <a:off x="397510" y="312420"/>
            <a:ext cx="1688465" cy="432435"/>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r>
              <a:rPr lang="zh-CN" altLang="en-US">
                <a:solidFill>
                  <a:srgbClr val="FF0000"/>
                </a:solidFill>
              </a:rPr>
              <a:t>平台机构认证</a:t>
            </a:r>
            <a:endParaRPr lang="zh-CN" altLang="en-US">
              <a:solidFill>
                <a:srgbClr val="FF0000"/>
              </a:solidFill>
            </a:endParaRPr>
          </a:p>
        </p:txBody>
      </p:sp>
      <p:pic>
        <p:nvPicPr>
          <p:cNvPr id="16" name="图片 15"/>
          <p:cNvPicPr>
            <a:picLocks noChangeAspect="1"/>
          </p:cNvPicPr>
          <p:nvPr>
            <p:custDataLst>
              <p:tags r:id="rId2"/>
            </p:custDataLst>
          </p:nvPr>
        </p:nvPicPr>
        <p:blipFill>
          <a:blip r:embed="rId3"/>
          <a:stretch>
            <a:fillRect/>
          </a:stretch>
        </p:blipFill>
        <p:spPr>
          <a:xfrm>
            <a:off x="6538595" y="157480"/>
            <a:ext cx="5344795" cy="4508500"/>
          </a:xfrm>
          <a:prstGeom prst="rect">
            <a:avLst/>
          </a:prstGeom>
          <a:effectLst>
            <a:outerShdw blurRad="63500" sx="102000" sy="102000" algn="ctr" rotWithShape="0">
              <a:prstClr val="black">
                <a:alpha val="40000"/>
              </a:prstClr>
            </a:outerShdw>
          </a:effectLst>
        </p:spPr>
      </p:pic>
      <p:sp>
        <p:nvSpPr>
          <p:cNvPr id="8" name="文本框 7"/>
          <p:cNvSpPr txBox="1"/>
          <p:nvPr>
            <p:custDataLst>
              <p:tags r:id="rId4"/>
            </p:custDataLst>
          </p:nvPr>
        </p:nvSpPr>
        <p:spPr>
          <a:xfrm>
            <a:off x="397510" y="973455"/>
            <a:ext cx="5257800" cy="1705610"/>
          </a:xfrm>
          <a:prstGeom prst="rect">
            <a:avLst/>
          </a:prstGeom>
          <a:noFill/>
        </p:spPr>
        <p:txBody>
          <a:bodyPr wrap="square" rtlCol="0" anchor="t">
            <a:noAutofit/>
          </a:bodyPr>
          <a:p>
            <a:pPr marL="285750" lvl="1" indent="-285750">
              <a:lnSpc>
                <a:spcPct val="150000"/>
              </a:lnSpc>
              <a:buFont typeface="Wingdings" panose="05000000000000000000" charset="0"/>
              <a:buChar char="Ø"/>
            </a:pPr>
            <a:r>
              <a:rPr lang="zh-CN" sz="1600" b="1">
                <a:solidFill>
                  <a:srgbClr val="000000"/>
                </a:solidFill>
                <a:latin typeface="微软雅黑" panose="020B0503020204020204" charset="-122"/>
                <a:ea typeface="微软雅黑" panose="020B0503020204020204" charset="-122"/>
                <a:cs typeface="微软雅黑" panose="020B0503020204020204" charset="-122"/>
                <a:sym typeface="+mn-ea"/>
              </a:rPr>
              <a:t>正式认证期限：</a:t>
            </a:r>
            <a:r>
              <a:rPr lang="zh-CN" sz="1600">
                <a:solidFill>
                  <a:srgbClr val="000000"/>
                </a:solidFill>
                <a:latin typeface="微软雅黑" panose="020B0503020204020204" charset="-122"/>
                <a:ea typeface="微软雅黑" panose="020B0503020204020204" charset="-122"/>
                <a:cs typeface="微软雅黑" panose="020B0503020204020204" charset="-122"/>
                <a:sym typeface="+mn-ea"/>
              </a:rPr>
              <a:t>正式认证成功后，有效期最多为</a:t>
            </a:r>
            <a:r>
              <a:rPr lang="en-US" altLang="zh-CN" sz="1600" b="1">
                <a:solidFill>
                  <a:srgbClr val="000000"/>
                </a:solidFill>
                <a:latin typeface="微软雅黑" panose="020B0503020204020204" charset="-122"/>
                <a:ea typeface="微软雅黑" panose="020B0503020204020204" charset="-122"/>
                <a:cs typeface="微软雅黑" panose="020B0503020204020204" charset="-122"/>
                <a:sym typeface="+mn-ea"/>
              </a:rPr>
              <a:t>90</a:t>
            </a:r>
            <a:r>
              <a:rPr lang="zh-CN" sz="1600">
                <a:solidFill>
                  <a:srgbClr val="000000"/>
                </a:solidFill>
                <a:latin typeface="微软雅黑" panose="020B0503020204020204" charset="-122"/>
                <a:ea typeface="微软雅黑" panose="020B0503020204020204" charset="-122"/>
                <a:cs typeface="微软雅黑" panose="020B0503020204020204" charset="-122"/>
                <a:sym typeface="+mn-ea"/>
              </a:rPr>
              <a:t>天，如一直在机构IP段内阅读则不影响访问期限；</a:t>
            </a:r>
            <a:endParaRPr lang="zh-CN" sz="1600">
              <a:solidFill>
                <a:srgbClr val="000000"/>
              </a:solidFill>
              <a:latin typeface="微软雅黑" panose="020B0503020204020204" charset="-122"/>
              <a:ea typeface="微软雅黑" panose="020B0503020204020204" charset="-122"/>
              <a:cs typeface="微软雅黑" panose="020B0503020204020204" charset="-122"/>
            </a:endParaRPr>
          </a:p>
          <a:p>
            <a:pPr marL="285750" lvl="1" indent="-285750">
              <a:lnSpc>
                <a:spcPct val="150000"/>
              </a:lnSpc>
              <a:buFont typeface="Wingdings" panose="05000000000000000000" charset="0"/>
              <a:buChar char="Ø"/>
            </a:pPr>
            <a:r>
              <a:rPr lang="zh-CN" sz="1600" b="1">
                <a:solidFill>
                  <a:srgbClr val="000000"/>
                </a:solidFill>
                <a:latin typeface="微软雅黑" panose="020B0503020204020204" charset="-122"/>
                <a:ea typeface="微软雅黑" panose="020B0503020204020204" charset="-122"/>
                <a:cs typeface="微软雅黑" panose="020B0503020204020204" charset="-122"/>
                <a:sym typeface="+mn-ea"/>
              </a:rPr>
              <a:t>机构码认证期限：</a:t>
            </a:r>
            <a:r>
              <a:rPr lang="zh-CN" sz="1600">
                <a:solidFill>
                  <a:srgbClr val="000000"/>
                </a:solidFill>
                <a:latin typeface="微软雅黑" panose="020B0503020204020204" charset="-122"/>
                <a:ea typeface="微软雅黑" panose="020B0503020204020204" charset="-122"/>
                <a:cs typeface="微软雅黑" panose="020B0503020204020204" charset="-122"/>
                <a:sym typeface="+mn-ea"/>
              </a:rPr>
              <a:t>以创建机构码的有效期限为准（时间可调节）。</a:t>
            </a:r>
            <a:endParaRPr lang="zh-CN" altLang="zh-CN" sz="1600" dirty="0">
              <a:solidFill>
                <a:srgbClr val="E6571E"/>
              </a:solidFill>
              <a:latin typeface="黑体" panose="02010609060101010101" charset="-122"/>
              <a:ea typeface="黑体" panose="02010609060101010101" charset="-122"/>
              <a:sym typeface="+mn-ea"/>
            </a:endParaRPr>
          </a:p>
        </p:txBody>
      </p:sp>
      <p:pic>
        <p:nvPicPr>
          <p:cNvPr id="7" name="图片 6"/>
          <p:cNvPicPr>
            <a:picLocks noChangeAspect="1"/>
          </p:cNvPicPr>
          <p:nvPr>
            <p:custDataLst>
              <p:tags r:id="rId5"/>
            </p:custDataLst>
          </p:nvPr>
        </p:nvPicPr>
        <p:blipFill>
          <a:blip r:embed="rId6"/>
          <a:stretch>
            <a:fillRect/>
          </a:stretch>
        </p:blipFill>
        <p:spPr>
          <a:xfrm>
            <a:off x="393065" y="4463098"/>
            <a:ext cx="3850640" cy="1711960"/>
          </a:xfrm>
          <a:prstGeom prst="rect">
            <a:avLst/>
          </a:prstGeom>
          <a:effectLst>
            <a:outerShdw blurRad="63500" sx="102000" sy="102000" algn="ctr" rotWithShape="0">
              <a:prstClr val="black">
                <a:alpha val="40000"/>
              </a:prstClr>
            </a:outerShdw>
          </a:effectLst>
        </p:spPr>
      </p:pic>
      <p:sp>
        <p:nvSpPr>
          <p:cNvPr id="5" name="文本框 4"/>
          <p:cNvSpPr txBox="1"/>
          <p:nvPr>
            <p:custDataLst>
              <p:tags r:id="rId7"/>
            </p:custDataLst>
          </p:nvPr>
        </p:nvSpPr>
        <p:spPr>
          <a:xfrm>
            <a:off x="836930" y="6256020"/>
            <a:ext cx="3195320" cy="460375"/>
          </a:xfrm>
          <a:prstGeom prst="rect">
            <a:avLst/>
          </a:prstGeom>
          <a:noFill/>
        </p:spPr>
        <p:txBody>
          <a:bodyPr wrap="square">
            <a:spAutoFit/>
          </a:bodyPr>
          <a:p>
            <a:pPr marR="0" algn="ctr" defTabSz="914400" eaLnBrk="1" hangingPunct="1">
              <a:lnSpc>
                <a:spcPct val="150000"/>
              </a:lnSpc>
              <a:buClrTx/>
              <a:buSzTx/>
              <a:buFontTx/>
              <a:buNone/>
              <a:defRPr/>
            </a:pPr>
            <a:r>
              <a:rPr lang="zh-CN" altLang="en-US" sz="1600" b="1" noProof="0" dirty="0" smtClean="0">
                <a:latin typeface="微软雅黑" panose="020B0503020204020204" charset="-122"/>
                <a:ea typeface="微软雅黑" panose="020B0503020204020204" charset="-122"/>
              </a:rPr>
              <a:t>平台机构认证有效期</a:t>
            </a:r>
            <a:r>
              <a:rPr lang="en-US" altLang="zh-CN" sz="1600" b="1" noProof="0" dirty="0" smtClean="0">
                <a:latin typeface="微软雅黑" panose="020B0503020204020204" charset="-122"/>
                <a:ea typeface="微软雅黑" panose="020B0503020204020204" charset="-122"/>
              </a:rPr>
              <a:t>-</a:t>
            </a:r>
            <a:r>
              <a:rPr lang="zh-CN" altLang="en-US" sz="1600" b="1" noProof="0" dirty="0" smtClean="0">
                <a:latin typeface="微软雅黑" panose="020B0503020204020204" charset="-122"/>
                <a:ea typeface="微软雅黑" panose="020B0503020204020204" charset="-122"/>
              </a:rPr>
              <a:t>示意图</a:t>
            </a:r>
            <a:endParaRPr kumimoji="0" lang="zh-CN" sz="1800" b="1" kern="1200" cap="none" spc="0" normalizeH="0" baseline="0" noProof="0" dirty="0" smtClean="0">
              <a:latin typeface="微软雅黑" panose="020B0503020204020204" charset="-122"/>
              <a:ea typeface="微软雅黑" panose="020B0503020204020204" charset="-122"/>
              <a:cs typeface="+mn-cs"/>
            </a:endParaRPr>
          </a:p>
        </p:txBody>
      </p:sp>
      <p:sp>
        <p:nvSpPr>
          <p:cNvPr id="12" name="文本框 11"/>
          <p:cNvSpPr txBox="1"/>
          <p:nvPr>
            <p:custDataLst>
              <p:tags r:id="rId8"/>
            </p:custDataLst>
          </p:nvPr>
        </p:nvSpPr>
        <p:spPr>
          <a:xfrm>
            <a:off x="6169025" y="6256020"/>
            <a:ext cx="2657475" cy="460375"/>
          </a:xfrm>
          <a:prstGeom prst="rect">
            <a:avLst/>
          </a:prstGeom>
          <a:noFill/>
        </p:spPr>
        <p:txBody>
          <a:bodyPr wrap="square">
            <a:spAutoFit/>
          </a:bodyPr>
          <a:p>
            <a:pPr marR="0" algn="r" defTabSz="914400" eaLnBrk="1" hangingPunct="1">
              <a:lnSpc>
                <a:spcPct val="150000"/>
              </a:lnSpc>
              <a:buClrTx/>
              <a:buSzTx/>
              <a:buFontTx/>
              <a:buNone/>
              <a:defRPr/>
            </a:pPr>
            <a:r>
              <a:rPr lang="zh-CN" altLang="en-US" sz="1600" b="1" noProof="0" dirty="0" smtClean="0">
                <a:latin typeface="微软雅黑" panose="020B0503020204020204" charset="-122"/>
                <a:ea typeface="微软雅黑" panose="020B0503020204020204" charset="-122"/>
              </a:rPr>
              <a:t>认证有效期说明</a:t>
            </a:r>
            <a:r>
              <a:rPr lang="en-US" altLang="zh-CN" sz="1600" b="1" noProof="0" dirty="0" smtClean="0">
                <a:latin typeface="微软雅黑" panose="020B0503020204020204" charset="-122"/>
                <a:ea typeface="微软雅黑" panose="020B0503020204020204" charset="-122"/>
              </a:rPr>
              <a:t>-</a:t>
            </a:r>
            <a:r>
              <a:rPr lang="zh-CN" altLang="en-US" sz="1600" b="1" noProof="0" dirty="0" smtClean="0">
                <a:latin typeface="微软雅黑" panose="020B0503020204020204" charset="-122"/>
                <a:ea typeface="微软雅黑" panose="020B0503020204020204" charset="-122"/>
              </a:rPr>
              <a:t>示意图</a:t>
            </a:r>
            <a:endParaRPr kumimoji="0" lang="zh-CN" sz="1800" b="1" kern="1200" cap="none" spc="0" normalizeH="0" baseline="0" noProof="0" dirty="0" smtClean="0">
              <a:latin typeface="微软雅黑" panose="020B0503020204020204" charset="-122"/>
              <a:ea typeface="微软雅黑" panose="020B0503020204020204" charset="-122"/>
              <a:cs typeface="+mn-cs"/>
            </a:endParaRPr>
          </a:p>
        </p:txBody>
      </p:sp>
      <p:pic>
        <p:nvPicPr>
          <p:cNvPr id="13" name="图片 12"/>
          <p:cNvPicPr>
            <a:picLocks noChangeAspect="1"/>
          </p:cNvPicPr>
          <p:nvPr>
            <p:custDataLst>
              <p:tags r:id="rId9"/>
            </p:custDataLst>
          </p:nvPr>
        </p:nvPicPr>
        <p:blipFill>
          <a:blip r:embed="rId10"/>
          <a:stretch>
            <a:fillRect/>
          </a:stretch>
        </p:blipFill>
        <p:spPr>
          <a:xfrm>
            <a:off x="4814570" y="4509453"/>
            <a:ext cx="7134225" cy="1619250"/>
          </a:xfrm>
          <a:prstGeom prst="rect">
            <a:avLst/>
          </a:prstGeom>
          <a:effectLst>
            <a:outerShdw blurRad="63500" sx="102000" sy="102000" algn="ctr" rotWithShape="0">
              <a:prstClr val="black">
                <a:alpha val="40000"/>
              </a:prstClr>
            </a:outerShdw>
          </a:effectLst>
        </p:spPr>
      </p:pic>
      <p:sp>
        <p:nvSpPr>
          <p:cNvPr id="15" name="文本框 14"/>
          <p:cNvSpPr txBox="1"/>
          <p:nvPr/>
        </p:nvSpPr>
        <p:spPr>
          <a:xfrm>
            <a:off x="333375" y="2679065"/>
            <a:ext cx="6096000" cy="1198880"/>
          </a:xfrm>
          <a:prstGeom prst="rect">
            <a:avLst/>
          </a:prstGeom>
          <a:noFill/>
        </p:spPr>
        <p:txBody>
          <a:bodyPr wrap="square" rtlCol="0" anchor="t">
            <a:spAutoFit/>
          </a:bodyPr>
          <a:p>
            <a:pPr marL="0" lvl="1" indent="0">
              <a:lnSpc>
                <a:spcPct val="150000"/>
              </a:lnSpc>
              <a:buFont typeface="Wingdings" panose="05000000000000000000" charset="0"/>
              <a:buNone/>
            </a:pPr>
            <a:r>
              <a:rPr lang="en-US" altLang="zh-CN" sz="1600">
                <a:solidFill>
                  <a:srgbClr val="000000"/>
                </a:solidFill>
                <a:highlight>
                  <a:srgbClr val="FFFF00"/>
                </a:highlight>
                <a:latin typeface="微软雅黑" panose="020B0503020204020204" charset="-122"/>
                <a:ea typeface="微软雅黑" panose="020B0503020204020204" charset="-122"/>
                <a:cs typeface="微软雅黑" panose="020B0503020204020204" charset="-122"/>
                <a:sym typeface="+mn-ea"/>
              </a:rPr>
              <a:t>1</a:t>
            </a:r>
            <a:r>
              <a:rPr lang="zh-CN" altLang="en-US" sz="1600">
                <a:solidFill>
                  <a:srgbClr val="000000"/>
                </a:solidFill>
                <a:highlight>
                  <a:srgbClr val="FFFF00"/>
                </a:highlight>
                <a:latin typeface="微软雅黑" panose="020B0503020204020204" charset="-122"/>
                <a:ea typeface="微软雅黑" panose="020B0503020204020204" charset="-122"/>
                <a:cs typeface="微软雅黑" panose="020B0503020204020204" charset="-122"/>
                <a:sym typeface="+mn-ea"/>
              </a:rPr>
              <a:t>、</a:t>
            </a:r>
            <a:r>
              <a:rPr lang="zh-CN" sz="1600">
                <a:solidFill>
                  <a:srgbClr val="000000"/>
                </a:solidFill>
                <a:highlight>
                  <a:srgbClr val="FFFF00"/>
                </a:highlight>
                <a:latin typeface="微软雅黑" panose="020B0503020204020204" charset="-122"/>
                <a:ea typeface="微软雅黑" panose="020B0503020204020204" charset="-122"/>
                <a:cs typeface="微软雅黑" panose="020B0503020204020204" charset="-122"/>
                <a:sym typeface="+mn-ea"/>
              </a:rPr>
              <a:t>如在机构IP段外阅读已超</a:t>
            </a:r>
            <a:r>
              <a:rPr lang="en-US" altLang="zh-CN" sz="1600">
                <a:solidFill>
                  <a:srgbClr val="000000"/>
                </a:solidFill>
                <a:highlight>
                  <a:srgbClr val="FFFF00"/>
                </a:highlight>
                <a:latin typeface="微软雅黑" panose="020B0503020204020204" charset="-122"/>
                <a:ea typeface="微软雅黑" panose="020B0503020204020204" charset="-122"/>
                <a:cs typeface="微软雅黑" panose="020B0503020204020204" charset="-122"/>
                <a:sym typeface="+mn-ea"/>
              </a:rPr>
              <a:t>90</a:t>
            </a:r>
            <a:r>
              <a:rPr lang="zh-CN" sz="1600">
                <a:solidFill>
                  <a:srgbClr val="000000"/>
                </a:solidFill>
                <a:highlight>
                  <a:srgbClr val="FFFF00"/>
                </a:highlight>
                <a:latin typeface="微软雅黑" panose="020B0503020204020204" charset="-122"/>
                <a:ea typeface="微软雅黑" panose="020B0503020204020204" charset="-122"/>
                <a:cs typeface="微软雅黑" panose="020B0503020204020204" charset="-122"/>
                <a:sym typeface="+mn-ea"/>
              </a:rPr>
              <a:t>天时，则需在机构IP段内重新登陆一次，系统将自动认证（已经对接</a:t>
            </a:r>
            <a:r>
              <a:rPr lang="en-US" altLang="zh-CN" sz="1600">
                <a:solidFill>
                  <a:srgbClr val="000000"/>
                </a:solidFill>
                <a:highlight>
                  <a:srgbClr val="FFFF00"/>
                </a:highlight>
                <a:latin typeface="微软雅黑" panose="020B0503020204020204" charset="-122"/>
                <a:ea typeface="微软雅黑" panose="020B0503020204020204" charset="-122"/>
                <a:cs typeface="微软雅黑" panose="020B0503020204020204" charset="-122"/>
                <a:sym typeface="+mn-ea"/>
              </a:rPr>
              <a:t>carsi</a:t>
            </a:r>
            <a:r>
              <a:rPr lang="zh-CN" altLang="en-US" sz="1600">
                <a:solidFill>
                  <a:srgbClr val="000000"/>
                </a:solidFill>
                <a:highlight>
                  <a:srgbClr val="FFFF00"/>
                </a:highlight>
                <a:latin typeface="微软雅黑" panose="020B0503020204020204" charset="-122"/>
                <a:ea typeface="微软雅黑" panose="020B0503020204020204" charset="-122"/>
                <a:cs typeface="微软雅黑" panose="020B0503020204020204" charset="-122"/>
                <a:sym typeface="+mn-ea"/>
              </a:rPr>
              <a:t>和</a:t>
            </a:r>
            <a:r>
              <a:rPr lang="en-US" altLang="zh-CN" sz="1600">
                <a:solidFill>
                  <a:srgbClr val="000000"/>
                </a:solidFill>
                <a:highlight>
                  <a:srgbClr val="FFFF00"/>
                </a:highlight>
                <a:latin typeface="微软雅黑" panose="020B0503020204020204" charset="-122"/>
                <a:ea typeface="微软雅黑" panose="020B0503020204020204" charset="-122"/>
                <a:cs typeface="微软雅黑" panose="020B0503020204020204" charset="-122"/>
                <a:sym typeface="+mn-ea"/>
              </a:rPr>
              <a:t>SSO</a:t>
            </a:r>
            <a:r>
              <a:rPr lang="zh-CN" altLang="en-US" sz="1600">
                <a:solidFill>
                  <a:srgbClr val="000000"/>
                </a:solidFill>
                <a:highlight>
                  <a:srgbClr val="FFFF00"/>
                </a:highlight>
                <a:latin typeface="微软雅黑" panose="020B0503020204020204" charset="-122"/>
                <a:ea typeface="微软雅黑" panose="020B0503020204020204" charset="-122"/>
                <a:cs typeface="微软雅黑" panose="020B0503020204020204" charset="-122"/>
                <a:sym typeface="+mn-ea"/>
              </a:rPr>
              <a:t>的读者，重新根据自身情况选择</a:t>
            </a:r>
            <a:r>
              <a:rPr lang="en-US" altLang="zh-CN" sz="1600">
                <a:solidFill>
                  <a:srgbClr val="000000"/>
                </a:solidFill>
                <a:highlight>
                  <a:srgbClr val="FFFF00"/>
                </a:highlight>
                <a:latin typeface="微软雅黑" panose="020B0503020204020204" charset="-122"/>
                <a:ea typeface="微软雅黑" panose="020B0503020204020204" charset="-122"/>
                <a:cs typeface="微软雅黑" panose="020B0503020204020204" charset="-122"/>
                <a:sym typeface="+mn-ea"/>
              </a:rPr>
              <a:t>carsi</a:t>
            </a:r>
            <a:r>
              <a:rPr lang="zh-CN" altLang="en-US" sz="1600">
                <a:solidFill>
                  <a:srgbClr val="000000"/>
                </a:solidFill>
                <a:highlight>
                  <a:srgbClr val="FFFF00"/>
                </a:highlight>
                <a:latin typeface="微软雅黑" panose="020B0503020204020204" charset="-122"/>
                <a:ea typeface="微软雅黑" panose="020B0503020204020204" charset="-122"/>
                <a:cs typeface="微软雅黑" panose="020B0503020204020204" charset="-122"/>
                <a:sym typeface="+mn-ea"/>
              </a:rPr>
              <a:t>或</a:t>
            </a:r>
            <a:r>
              <a:rPr lang="en-US" altLang="zh-CN" sz="1600">
                <a:solidFill>
                  <a:srgbClr val="000000"/>
                </a:solidFill>
                <a:highlight>
                  <a:srgbClr val="FFFF00"/>
                </a:highlight>
                <a:latin typeface="微软雅黑" panose="020B0503020204020204" charset="-122"/>
                <a:ea typeface="微软雅黑" panose="020B0503020204020204" charset="-122"/>
                <a:cs typeface="微软雅黑" panose="020B0503020204020204" charset="-122"/>
                <a:sym typeface="+mn-ea"/>
              </a:rPr>
              <a:t>SSO</a:t>
            </a:r>
            <a:r>
              <a:rPr lang="zh-CN" altLang="en-US" sz="1600">
                <a:solidFill>
                  <a:srgbClr val="000000"/>
                </a:solidFill>
                <a:highlight>
                  <a:srgbClr val="FFFF00"/>
                </a:highlight>
                <a:latin typeface="微软雅黑" panose="020B0503020204020204" charset="-122"/>
                <a:ea typeface="微软雅黑" panose="020B0503020204020204" charset="-122"/>
                <a:cs typeface="微软雅黑" panose="020B0503020204020204" charset="-122"/>
                <a:sym typeface="+mn-ea"/>
              </a:rPr>
              <a:t>登录一次即可</a:t>
            </a:r>
            <a:r>
              <a:rPr lang="zh-CN" sz="1600">
                <a:solidFill>
                  <a:srgbClr val="000000"/>
                </a:solidFill>
                <a:highlight>
                  <a:srgbClr val="FFFF00"/>
                </a:highlight>
                <a:latin typeface="微软雅黑" panose="020B0503020204020204" charset="-122"/>
                <a:ea typeface="微软雅黑" panose="020B0503020204020204" charset="-122"/>
                <a:cs typeface="微软雅黑" panose="020B0503020204020204" charset="-122"/>
                <a:sym typeface="+mn-ea"/>
              </a:rPr>
              <a:t>）。</a:t>
            </a:r>
            <a:endParaRPr lang="zh-CN" altLang="en-US" sz="1600">
              <a:solidFill>
                <a:srgbClr val="000000"/>
              </a:solidFill>
              <a:highlight>
                <a:srgbClr val="FFFF00"/>
              </a:highligh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1"/>
          <p:cNvPicPr>
            <a:picLocks noChangeAspect="1"/>
          </p:cNvPicPr>
          <p:nvPr/>
        </p:nvPicPr>
        <p:blipFill>
          <a:blip r:embed="rId1">
            <a:alphaModFix amt="40000"/>
          </a:blip>
          <a:stretch>
            <a:fillRect/>
          </a:stretch>
        </p:blipFill>
        <p:spPr>
          <a:xfrm>
            <a:off x="635" y="0"/>
            <a:ext cx="12191365" cy="6864985"/>
          </a:xfrm>
          <a:prstGeom prst="rect">
            <a:avLst/>
          </a:prstGeom>
        </p:spPr>
      </p:pic>
      <p:pic>
        <p:nvPicPr>
          <p:cNvPr id="2" name="图片 1"/>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88545" y="-15173"/>
            <a:ext cx="1719408" cy="903939"/>
          </a:xfrm>
          <a:prstGeom prst="rect">
            <a:avLst/>
          </a:prstGeom>
        </p:spPr>
      </p:pic>
      <p:sp>
        <p:nvSpPr>
          <p:cNvPr id="3" name="文本框 2"/>
          <p:cNvSpPr txBox="1"/>
          <p:nvPr/>
        </p:nvSpPr>
        <p:spPr>
          <a:xfrm>
            <a:off x="1698625" y="187325"/>
            <a:ext cx="6498590" cy="645160"/>
          </a:xfrm>
          <a:prstGeom prst="rect">
            <a:avLst/>
          </a:prstGeom>
          <a:noFill/>
        </p:spPr>
        <p:txBody>
          <a:bodyPr wrap="square" rtlCol="0">
            <a:spAutoFit/>
          </a:bodyPr>
          <a:lstStyle/>
          <a:p>
            <a:r>
              <a:rPr lang="en-US" altLang="zh-CN" sz="3600" b="1">
                <a:solidFill>
                  <a:srgbClr val="DB7E5A"/>
                </a:solidFill>
                <a:effectLst>
                  <a:outerShdw blurRad="38100" dist="38100" dir="2700000" algn="tl">
                    <a:srgbClr val="000000">
                      <a:alpha val="43137"/>
                    </a:srgbClr>
                  </a:outerShdw>
                </a:effectLst>
                <a:latin typeface="+mj-lt"/>
                <a:cs typeface="+mj-lt"/>
              </a:rPr>
              <a:t>Part Two</a:t>
            </a:r>
            <a:r>
              <a:rPr lang="en-US" altLang="zh-CN" b="1">
                <a:solidFill>
                  <a:srgbClr val="DB7E5A"/>
                </a:solidFill>
                <a:effectLst>
                  <a:outerShdw blurRad="38100" dist="38100" dir="2700000" algn="tl">
                    <a:srgbClr val="000000">
                      <a:alpha val="43137"/>
                    </a:srgbClr>
                  </a:outerShdw>
                </a:effectLst>
              </a:rPr>
              <a:t>  </a:t>
            </a:r>
            <a:r>
              <a:rPr lang="zh-CN" altLang="en-US" sz="3600" b="1">
                <a:solidFill>
                  <a:srgbClr val="DB7E5A"/>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功能</a:t>
            </a:r>
            <a:r>
              <a:rPr lang="en-US" altLang="zh-CN" sz="3600" b="1">
                <a:solidFill>
                  <a:srgbClr val="DB7E5A"/>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&amp;</a:t>
            </a:r>
            <a:r>
              <a:rPr lang="zh-CN" altLang="en-US" sz="3600" b="1">
                <a:solidFill>
                  <a:srgbClr val="DB7E5A"/>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使用</a:t>
            </a:r>
            <a:endParaRPr lang="zh-CN" altLang="en-US" sz="3600" b="1">
              <a:solidFill>
                <a:srgbClr val="DB7E5A"/>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endParaRPr>
          </a:p>
        </p:txBody>
      </p:sp>
      <p:grpSp>
        <p:nvGrpSpPr>
          <p:cNvPr id="1009" name="Group 831"/>
          <p:cNvGrpSpPr/>
          <p:nvPr/>
        </p:nvGrpSpPr>
        <p:grpSpPr>
          <a:xfrm>
            <a:off x="778510" y="1041400"/>
            <a:ext cx="3393440" cy="5095875"/>
            <a:chOff x="3968750" y="2338388"/>
            <a:chExt cx="5140326" cy="7535862"/>
          </a:xfrm>
        </p:grpSpPr>
        <p:sp>
          <p:nvSpPr>
            <p:cNvPr id="1010" name="Freeform 5"/>
            <p:cNvSpPr/>
            <p:nvPr>
              <p:custDataLst>
                <p:tags r:id="rId4"/>
              </p:custDataLst>
            </p:nvPr>
          </p:nvSpPr>
          <p:spPr bwMode="auto">
            <a:xfrm>
              <a:off x="6300788" y="9772650"/>
              <a:ext cx="485775" cy="82550"/>
            </a:xfrm>
            <a:custGeom>
              <a:avLst/>
              <a:gdLst>
                <a:gd name="T0" fmla="*/ 214 w 306"/>
                <a:gd name="T1" fmla="*/ 36 h 52"/>
                <a:gd name="T2" fmla="*/ 214 w 306"/>
                <a:gd name="T3" fmla="*/ 36 h 52"/>
                <a:gd name="T4" fmla="*/ 162 w 306"/>
                <a:gd name="T5" fmla="*/ 34 h 52"/>
                <a:gd name="T6" fmla="*/ 116 w 306"/>
                <a:gd name="T7" fmla="*/ 28 h 52"/>
                <a:gd name="T8" fmla="*/ 116 w 306"/>
                <a:gd name="T9" fmla="*/ 28 h 52"/>
                <a:gd name="T10" fmla="*/ 28 w 306"/>
                <a:gd name="T11" fmla="*/ 20 h 52"/>
                <a:gd name="T12" fmla="*/ 28 w 306"/>
                <a:gd name="T13" fmla="*/ 20 h 52"/>
                <a:gd name="T14" fmla="*/ 94 w 306"/>
                <a:gd name="T15" fmla="*/ 26 h 52"/>
                <a:gd name="T16" fmla="*/ 94 w 306"/>
                <a:gd name="T17" fmla="*/ 26 h 52"/>
                <a:gd name="T18" fmla="*/ 70 w 306"/>
                <a:gd name="T19" fmla="*/ 22 h 52"/>
                <a:gd name="T20" fmla="*/ 48 w 306"/>
                <a:gd name="T21" fmla="*/ 18 h 52"/>
                <a:gd name="T22" fmla="*/ 0 w 306"/>
                <a:gd name="T23" fmla="*/ 8 h 52"/>
                <a:gd name="T24" fmla="*/ 0 w 306"/>
                <a:gd name="T25" fmla="*/ 8 h 52"/>
                <a:gd name="T26" fmla="*/ 10 w 306"/>
                <a:gd name="T27" fmla="*/ 6 h 52"/>
                <a:gd name="T28" fmla="*/ 22 w 306"/>
                <a:gd name="T29" fmla="*/ 6 h 52"/>
                <a:gd name="T30" fmla="*/ 32 w 306"/>
                <a:gd name="T31" fmla="*/ 4 h 52"/>
                <a:gd name="T32" fmla="*/ 36 w 306"/>
                <a:gd name="T33" fmla="*/ 4 h 52"/>
                <a:gd name="T34" fmla="*/ 38 w 306"/>
                <a:gd name="T35" fmla="*/ 0 h 52"/>
                <a:gd name="T36" fmla="*/ 38 w 306"/>
                <a:gd name="T37" fmla="*/ 0 h 52"/>
                <a:gd name="T38" fmla="*/ 70 w 306"/>
                <a:gd name="T39" fmla="*/ 4 h 52"/>
                <a:gd name="T40" fmla="*/ 100 w 306"/>
                <a:gd name="T41" fmla="*/ 10 h 52"/>
                <a:gd name="T42" fmla="*/ 162 w 306"/>
                <a:gd name="T43" fmla="*/ 24 h 52"/>
                <a:gd name="T44" fmla="*/ 162 w 306"/>
                <a:gd name="T45" fmla="*/ 24 h 52"/>
                <a:gd name="T46" fmla="*/ 230 w 306"/>
                <a:gd name="T47" fmla="*/ 36 h 52"/>
                <a:gd name="T48" fmla="*/ 230 w 306"/>
                <a:gd name="T49" fmla="*/ 36 h 52"/>
                <a:gd name="T50" fmla="*/ 266 w 306"/>
                <a:gd name="T51" fmla="*/ 40 h 52"/>
                <a:gd name="T52" fmla="*/ 306 w 306"/>
                <a:gd name="T53" fmla="*/ 42 h 52"/>
                <a:gd name="T54" fmla="*/ 306 w 306"/>
                <a:gd name="T55" fmla="*/ 42 h 52"/>
                <a:gd name="T56" fmla="*/ 298 w 306"/>
                <a:gd name="T57" fmla="*/ 46 h 52"/>
                <a:gd name="T58" fmla="*/ 298 w 306"/>
                <a:gd name="T59" fmla="*/ 46 h 52"/>
                <a:gd name="T60" fmla="*/ 292 w 306"/>
                <a:gd name="T61" fmla="*/ 50 h 52"/>
                <a:gd name="T62" fmla="*/ 292 w 306"/>
                <a:gd name="T63" fmla="*/ 50 h 52"/>
                <a:gd name="T64" fmla="*/ 278 w 306"/>
                <a:gd name="T65" fmla="*/ 52 h 52"/>
                <a:gd name="T66" fmla="*/ 278 w 306"/>
                <a:gd name="T67" fmla="*/ 52 h 52"/>
                <a:gd name="T68" fmla="*/ 264 w 306"/>
                <a:gd name="T69" fmla="*/ 52 h 52"/>
                <a:gd name="T70" fmla="*/ 254 w 306"/>
                <a:gd name="T71" fmla="*/ 48 h 52"/>
                <a:gd name="T72" fmla="*/ 254 w 306"/>
                <a:gd name="T73" fmla="*/ 48 h 52"/>
                <a:gd name="T74" fmla="*/ 232 w 306"/>
                <a:gd name="T75" fmla="*/ 40 h 52"/>
                <a:gd name="T76" fmla="*/ 224 w 306"/>
                <a:gd name="T77" fmla="*/ 38 h 52"/>
                <a:gd name="T78" fmla="*/ 214 w 306"/>
                <a:gd name="T79" fmla="*/ 36 h 52"/>
                <a:gd name="T80" fmla="*/ 214 w 306"/>
                <a:gd name="T81"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6" h="52">
                  <a:moveTo>
                    <a:pt x="214" y="36"/>
                  </a:moveTo>
                  <a:lnTo>
                    <a:pt x="214" y="36"/>
                  </a:lnTo>
                  <a:lnTo>
                    <a:pt x="162" y="34"/>
                  </a:lnTo>
                  <a:lnTo>
                    <a:pt x="116" y="28"/>
                  </a:lnTo>
                  <a:lnTo>
                    <a:pt x="116" y="28"/>
                  </a:lnTo>
                  <a:lnTo>
                    <a:pt x="28" y="20"/>
                  </a:lnTo>
                  <a:lnTo>
                    <a:pt x="28" y="20"/>
                  </a:lnTo>
                  <a:lnTo>
                    <a:pt x="94" y="26"/>
                  </a:lnTo>
                  <a:lnTo>
                    <a:pt x="94" y="26"/>
                  </a:lnTo>
                  <a:lnTo>
                    <a:pt x="70" y="22"/>
                  </a:lnTo>
                  <a:lnTo>
                    <a:pt x="48" y="18"/>
                  </a:lnTo>
                  <a:lnTo>
                    <a:pt x="0" y="8"/>
                  </a:lnTo>
                  <a:lnTo>
                    <a:pt x="0" y="8"/>
                  </a:lnTo>
                  <a:lnTo>
                    <a:pt x="10" y="6"/>
                  </a:lnTo>
                  <a:lnTo>
                    <a:pt x="22" y="6"/>
                  </a:lnTo>
                  <a:lnTo>
                    <a:pt x="32" y="4"/>
                  </a:lnTo>
                  <a:lnTo>
                    <a:pt x="36" y="4"/>
                  </a:lnTo>
                  <a:lnTo>
                    <a:pt x="38" y="0"/>
                  </a:lnTo>
                  <a:lnTo>
                    <a:pt x="38" y="0"/>
                  </a:lnTo>
                  <a:lnTo>
                    <a:pt x="70" y="4"/>
                  </a:lnTo>
                  <a:lnTo>
                    <a:pt x="100" y="10"/>
                  </a:lnTo>
                  <a:lnTo>
                    <a:pt x="162" y="24"/>
                  </a:lnTo>
                  <a:lnTo>
                    <a:pt x="162" y="24"/>
                  </a:lnTo>
                  <a:lnTo>
                    <a:pt x="230" y="36"/>
                  </a:lnTo>
                  <a:lnTo>
                    <a:pt x="230" y="36"/>
                  </a:lnTo>
                  <a:lnTo>
                    <a:pt x="266" y="40"/>
                  </a:lnTo>
                  <a:lnTo>
                    <a:pt x="306" y="42"/>
                  </a:lnTo>
                  <a:lnTo>
                    <a:pt x="306" y="42"/>
                  </a:lnTo>
                  <a:lnTo>
                    <a:pt x="298" y="46"/>
                  </a:lnTo>
                  <a:lnTo>
                    <a:pt x="298" y="46"/>
                  </a:lnTo>
                  <a:lnTo>
                    <a:pt x="292" y="50"/>
                  </a:lnTo>
                  <a:lnTo>
                    <a:pt x="292" y="50"/>
                  </a:lnTo>
                  <a:lnTo>
                    <a:pt x="278" y="52"/>
                  </a:lnTo>
                  <a:lnTo>
                    <a:pt x="278" y="52"/>
                  </a:lnTo>
                  <a:lnTo>
                    <a:pt x="264" y="52"/>
                  </a:lnTo>
                  <a:lnTo>
                    <a:pt x="254" y="48"/>
                  </a:lnTo>
                  <a:lnTo>
                    <a:pt x="254" y="48"/>
                  </a:lnTo>
                  <a:lnTo>
                    <a:pt x="232" y="40"/>
                  </a:lnTo>
                  <a:lnTo>
                    <a:pt x="224" y="38"/>
                  </a:lnTo>
                  <a:lnTo>
                    <a:pt x="214" y="36"/>
                  </a:lnTo>
                  <a:lnTo>
                    <a:pt x="214" y="36"/>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11" name="Freeform 6"/>
            <p:cNvSpPr/>
            <p:nvPr>
              <p:custDataLst>
                <p:tags r:id="rId5"/>
              </p:custDataLst>
            </p:nvPr>
          </p:nvSpPr>
          <p:spPr bwMode="auto">
            <a:xfrm>
              <a:off x="6164263" y="9756775"/>
              <a:ext cx="38100" cy="3175"/>
            </a:xfrm>
            <a:custGeom>
              <a:avLst/>
              <a:gdLst>
                <a:gd name="T0" fmla="*/ 0 w 24"/>
                <a:gd name="T1" fmla="*/ 0 h 2"/>
                <a:gd name="T2" fmla="*/ 0 w 24"/>
                <a:gd name="T3" fmla="*/ 0 h 2"/>
                <a:gd name="T4" fmla="*/ 24 w 24"/>
                <a:gd name="T5" fmla="*/ 2 h 2"/>
                <a:gd name="T6" fmla="*/ 24 w 24"/>
                <a:gd name="T7" fmla="*/ 2 h 2"/>
                <a:gd name="T8" fmla="*/ 12 w 24"/>
                <a:gd name="T9" fmla="*/ 2 h 2"/>
                <a:gd name="T10" fmla="*/ 0 w 24"/>
                <a:gd name="T11" fmla="*/ 0 h 2"/>
                <a:gd name="T12" fmla="*/ 0 w 24"/>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4" h="2">
                  <a:moveTo>
                    <a:pt x="0" y="0"/>
                  </a:moveTo>
                  <a:lnTo>
                    <a:pt x="0" y="0"/>
                  </a:lnTo>
                  <a:lnTo>
                    <a:pt x="24" y="2"/>
                  </a:lnTo>
                  <a:lnTo>
                    <a:pt x="24" y="2"/>
                  </a:lnTo>
                  <a:lnTo>
                    <a:pt x="12" y="2"/>
                  </a:lnTo>
                  <a:lnTo>
                    <a:pt x="0" y="0"/>
                  </a:lnTo>
                  <a:lnTo>
                    <a:pt x="0"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12" name="Freeform 7"/>
            <p:cNvSpPr/>
            <p:nvPr>
              <p:custDataLst>
                <p:tags r:id="rId6"/>
              </p:custDataLst>
            </p:nvPr>
          </p:nvSpPr>
          <p:spPr bwMode="auto">
            <a:xfrm>
              <a:off x="7046913" y="9302750"/>
              <a:ext cx="38100" cy="22225"/>
            </a:xfrm>
            <a:custGeom>
              <a:avLst/>
              <a:gdLst>
                <a:gd name="T0" fmla="*/ 24 w 24"/>
                <a:gd name="T1" fmla="*/ 0 h 14"/>
                <a:gd name="T2" fmla="*/ 24 w 24"/>
                <a:gd name="T3" fmla="*/ 0 h 14"/>
                <a:gd name="T4" fmla="*/ 12 w 24"/>
                <a:gd name="T5" fmla="*/ 8 h 14"/>
                <a:gd name="T6" fmla="*/ 0 w 24"/>
                <a:gd name="T7" fmla="*/ 14 h 14"/>
                <a:gd name="T8" fmla="*/ 0 w 24"/>
                <a:gd name="T9" fmla="*/ 14 h 14"/>
                <a:gd name="T10" fmla="*/ 12 w 24"/>
                <a:gd name="T11" fmla="*/ 8 h 14"/>
                <a:gd name="T12" fmla="*/ 24 w 24"/>
                <a:gd name="T13" fmla="*/ 0 h 14"/>
                <a:gd name="T14" fmla="*/ 24 w 24"/>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4">
                  <a:moveTo>
                    <a:pt x="24" y="0"/>
                  </a:moveTo>
                  <a:lnTo>
                    <a:pt x="24" y="0"/>
                  </a:lnTo>
                  <a:lnTo>
                    <a:pt x="12" y="8"/>
                  </a:lnTo>
                  <a:lnTo>
                    <a:pt x="0" y="14"/>
                  </a:lnTo>
                  <a:lnTo>
                    <a:pt x="0" y="14"/>
                  </a:lnTo>
                  <a:lnTo>
                    <a:pt x="12" y="8"/>
                  </a:lnTo>
                  <a:lnTo>
                    <a:pt x="24" y="0"/>
                  </a:lnTo>
                  <a:lnTo>
                    <a:pt x="24"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13" name="Freeform 8"/>
            <p:cNvSpPr/>
            <p:nvPr>
              <p:custDataLst>
                <p:tags r:id="rId7"/>
              </p:custDataLst>
            </p:nvPr>
          </p:nvSpPr>
          <p:spPr bwMode="auto">
            <a:xfrm>
              <a:off x="6837363" y="9610725"/>
              <a:ext cx="212725" cy="123825"/>
            </a:xfrm>
            <a:custGeom>
              <a:avLst/>
              <a:gdLst>
                <a:gd name="T0" fmla="*/ 0 w 134"/>
                <a:gd name="T1" fmla="*/ 78 h 78"/>
                <a:gd name="T2" fmla="*/ 0 w 134"/>
                <a:gd name="T3" fmla="*/ 78 h 78"/>
                <a:gd name="T4" fmla="*/ 16 w 134"/>
                <a:gd name="T5" fmla="*/ 70 h 78"/>
                <a:gd name="T6" fmla="*/ 16 w 134"/>
                <a:gd name="T7" fmla="*/ 70 h 78"/>
                <a:gd name="T8" fmla="*/ 34 w 134"/>
                <a:gd name="T9" fmla="*/ 64 h 78"/>
                <a:gd name="T10" fmla="*/ 50 w 134"/>
                <a:gd name="T11" fmla="*/ 58 h 78"/>
                <a:gd name="T12" fmla="*/ 80 w 134"/>
                <a:gd name="T13" fmla="*/ 42 h 78"/>
                <a:gd name="T14" fmla="*/ 108 w 134"/>
                <a:gd name="T15" fmla="*/ 22 h 78"/>
                <a:gd name="T16" fmla="*/ 134 w 134"/>
                <a:gd name="T17" fmla="*/ 0 h 78"/>
                <a:gd name="T18" fmla="*/ 134 w 134"/>
                <a:gd name="T19" fmla="*/ 0 h 78"/>
                <a:gd name="T20" fmla="*/ 106 w 134"/>
                <a:gd name="T21" fmla="*/ 26 h 78"/>
                <a:gd name="T22" fmla="*/ 92 w 134"/>
                <a:gd name="T23" fmla="*/ 40 h 78"/>
                <a:gd name="T24" fmla="*/ 76 w 134"/>
                <a:gd name="T25" fmla="*/ 52 h 78"/>
                <a:gd name="T26" fmla="*/ 76 w 134"/>
                <a:gd name="T27" fmla="*/ 52 h 78"/>
                <a:gd name="T28" fmla="*/ 58 w 134"/>
                <a:gd name="T29" fmla="*/ 62 h 78"/>
                <a:gd name="T30" fmla="*/ 40 w 134"/>
                <a:gd name="T31" fmla="*/ 70 h 78"/>
                <a:gd name="T32" fmla="*/ 20 w 134"/>
                <a:gd name="T33" fmla="*/ 76 h 78"/>
                <a:gd name="T34" fmla="*/ 0 w 134"/>
                <a:gd name="T35" fmla="*/ 78 h 78"/>
                <a:gd name="T36" fmla="*/ 0 w 134"/>
                <a:gd name="T3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4" h="78">
                  <a:moveTo>
                    <a:pt x="0" y="78"/>
                  </a:moveTo>
                  <a:lnTo>
                    <a:pt x="0" y="78"/>
                  </a:lnTo>
                  <a:lnTo>
                    <a:pt x="16" y="70"/>
                  </a:lnTo>
                  <a:lnTo>
                    <a:pt x="16" y="70"/>
                  </a:lnTo>
                  <a:lnTo>
                    <a:pt x="34" y="64"/>
                  </a:lnTo>
                  <a:lnTo>
                    <a:pt x="50" y="58"/>
                  </a:lnTo>
                  <a:lnTo>
                    <a:pt x="80" y="42"/>
                  </a:lnTo>
                  <a:lnTo>
                    <a:pt x="108" y="22"/>
                  </a:lnTo>
                  <a:lnTo>
                    <a:pt x="134" y="0"/>
                  </a:lnTo>
                  <a:lnTo>
                    <a:pt x="134" y="0"/>
                  </a:lnTo>
                  <a:lnTo>
                    <a:pt x="106" y="26"/>
                  </a:lnTo>
                  <a:lnTo>
                    <a:pt x="92" y="40"/>
                  </a:lnTo>
                  <a:lnTo>
                    <a:pt x="76" y="52"/>
                  </a:lnTo>
                  <a:lnTo>
                    <a:pt x="76" y="52"/>
                  </a:lnTo>
                  <a:lnTo>
                    <a:pt x="58" y="62"/>
                  </a:lnTo>
                  <a:lnTo>
                    <a:pt x="40" y="70"/>
                  </a:lnTo>
                  <a:lnTo>
                    <a:pt x="20" y="76"/>
                  </a:lnTo>
                  <a:lnTo>
                    <a:pt x="0" y="78"/>
                  </a:lnTo>
                  <a:lnTo>
                    <a:pt x="0" y="78"/>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14" name="Freeform 9"/>
            <p:cNvSpPr/>
            <p:nvPr>
              <p:custDataLst>
                <p:tags r:id="rId8"/>
              </p:custDataLst>
            </p:nvPr>
          </p:nvSpPr>
          <p:spPr bwMode="auto">
            <a:xfrm>
              <a:off x="6573838" y="9690100"/>
              <a:ext cx="187325" cy="28575"/>
            </a:xfrm>
            <a:custGeom>
              <a:avLst/>
              <a:gdLst>
                <a:gd name="T0" fmla="*/ 118 w 118"/>
                <a:gd name="T1" fmla="*/ 18 h 18"/>
                <a:gd name="T2" fmla="*/ 118 w 118"/>
                <a:gd name="T3" fmla="*/ 18 h 18"/>
                <a:gd name="T4" fmla="*/ 86 w 118"/>
                <a:gd name="T5" fmla="*/ 18 h 18"/>
                <a:gd name="T6" fmla="*/ 56 w 118"/>
                <a:gd name="T7" fmla="*/ 16 h 18"/>
                <a:gd name="T8" fmla="*/ 28 w 118"/>
                <a:gd name="T9" fmla="*/ 10 h 18"/>
                <a:gd name="T10" fmla="*/ 0 w 118"/>
                <a:gd name="T11" fmla="*/ 0 h 18"/>
                <a:gd name="T12" fmla="*/ 0 w 118"/>
                <a:gd name="T13" fmla="*/ 0 h 18"/>
                <a:gd name="T14" fmla="*/ 28 w 118"/>
                <a:gd name="T15" fmla="*/ 8 h 18"/>
                <a:gd name="T16" fmla="*/ 56 w 118"/>
                <a:gd name="T17" fmla="*/ 14 h 18"/>
                <a:gd name="T18" fmla="*/ 86 w 118"/>
                <a:gd name="T19" fmla="*/ 16 h 18"/>
                <a:gd name="T20" fmla="*/ 118 w 118"/>
                <a:gd name="T21" fmla="*/ 18 h 18"/>
                <a:gd name="T22" fmla="*/ 118 w 118"/>
                <a:gd name="T2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8" h="18">
                  <a:moveTo>
                    <a:pt x="118" y="18"/>
                  </a:moveTo>
                  <a:lnTo>
                    <a:pt x="118" y="18"/>
                  </a:lnTo>
                  <a:lnTo>
                    <a:pt x="86" y="18"/>
                  </a:lnTo>
                  <a:lnTo>
                    <a:pt x="56" y="16"/>
                  </a:lnTo>
                  <a:lnTo>
                    <a:pt x="28" y="10"/>
                  </a:lnTo>
                  <a:lnTo>
                    <a:pt x="0" y="0"/>
                  </a:lnTo>
                  <a:lnTo>
                    <a:pt x="0" y="0"/>
                  </a:lnTo>
                  <a:lnTo>
                    <a:pt x="28" y="8"/>
                  </a:lnTo>
                  <a:lnTo>
                    <a:pt x="56" y="14"/>
                  </a:lnTo>
                  <a:lnTo>
                    <a:pt x="86" y="16"/>
                  </a:lnTo>
                  <a:lnTo>
                    <a:pt x="118" y="18"/>
                  </a:lnTo>
                  <a:lnTo>
                    <a:pt x="118" y="18"/>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15" name="Freeform 10"/>
            <p:cNvSpPr/>
            <p:nvPr>
              <p:custDataLst>
                <p:tags r:id="rId9"/>
              </p:custDataLst>
            </p:nvPr>
          </p:nvSpPr>
          <p:spPr bwMode="auto">
            <a:xfrm>
              <a:off x="6545263" y="9544050"/>
              <a:ext cx="88900" cy="19050"/>
            </a:xfrm>
            <a:custGeom>
              <a:avLst/>
              <a:gdLst>
                <a:gd name="T0" fmla="*/ 56 w 56"/>
                <a:gd name="T1" fmla="*/ 6 h 12"/>
                <a:gd name="T2" fmla="*/ 56 w 56"/>
                <a:gd name="T3" fmla="*/ 6 h 12"/>
                <a:gd name="T4" fmla="*/ 54 w 56"/>
                <a:gd name="T5" fmla="*/ 8 h 12"/>
                <a:gd name="T6" fmla="*/ 54 w 56"/>
                <a:gd name="T7" fmla="*/ 10 h 12"/>
                <a:gd name="T8" fmla="*/ 54 w 56"/>
                <a:gd name="T9" fmla="*/ 10 h 12"/>
                <a:gd name="T10" fmla="*/ 50 w 56"/>
                <a:gd name="T11" fmla="*/ 12 h 12"/>
                <a:gd name="T12" fmla="*/ 50 w 56"/>
                <a:gd name="T13" fmla="*/ 12 h 12"/>
                <a:gd name="T14" fmla="*/ 0 w 56"/>
                <a:gd name="T15" fmla="*/ 6 h 12"/>
                <a:gd name="T16" fmla="*/ 0 w 56"/>
                <a:gd name="T17" fmla="*/ 6 h 12"/>
                <a:gd name="T18" fmla="*/ 6 w 56"/>
                <a:gd name="T19" fmla="*/ 2 h 12"/>
                <a:gd name="T20" fmla="*/ 12 w 56"/>
                <a:gd name="T21" fmla="*/ 0 h 12"/>
                <a:gd name="T22" fmla="*/ 12 w 56"/>
                <a:gd name="T23" fmla="*/ 0 h 12"/>
                <a:gd name="T24" fmla="*/ 24 w 56"/>
                <a:gd name="T25" fmla="*/ 4 h 12"/>
                <a:gd name="T26" fmla="*/ 32 w 56"/>
                <a:gd name="T27" fmla="*/ 6 h 12"/>
                <a:gd name="T28" fmla="*/ 42 w 56"/>
                <a:gd name="T29" fmla="*/ 8 h 12"/>
                <a:gd name="T30" fmla="*/ 56 w 56"/>
                <a:gd name="T31" fmla="*/ 6 h 12"/>
                <a:gd name="T32" fmla="*/ 56 w 56"/>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12">
                  <a:moveTo>
                    <a:pt x="56" y="6"/>
                  </a:moveTo>
                  <a:lnTo>
                    <a:pt x="56" y="6"/>
                  </a:lnTo>
                  <a:lnTo>
                    <a:pt x="54" y="8"/>
                  </a:lnTo>
                  <a:lnTo>
                    <a:pt x="54" y="10"/>
                  </a:lnTo>
                  <a:lnTo>
                    <a:pt x="54" y="10"/>
                  </a:lnTo>
                  <a:lnTo>
                    <a:pt x="50" y="12"/>
                  </a:lnTo>
                  <a:lnTo>
                    <a:pt x="50" y="12"/>
                  </a:lnTo>
                  <a:lnTo>
                    <a:pt x="0" y="6"/>
                  </a:lnTo>
                  <a:lnTo>
                    <a:pt x="0" y="6"/>
                  </a:lnTo>
                  <a:lnTo>
                    <a:pt x="6" y="2"/>
                  </a:lnTo>
                  <a:lnTo>
                    <a:pt x="12" y="0"/>
                  </a:lnTo>
                  <a:lnTo>
                    <a:pt x="12" y="0"/>
                  </a:lnTo>
                  <a:lnTo>
                    <a:pt x="24" y="4"/>
                  </a:lnTo>
                  <a:lnTo>
                    <a:pt x="32" y="6"/>
                  </a:lnTo>
                  <a:lnTo>
                    <a:pt x="42" y="8"/>
                  </a:lnTo>
                  <a:lnTo>
                    <a:pt x="56" y="6"/>
                  </a:lnTo>
                  <a:lnTo>
                    <a:pt x="56" y="6"/>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16" name="Freeform 11"/>
            <p:cNvSpPr/>
            <p:nvPr>
              <p:custDataLst>
                <p:tags r:id="rId10"/>
              </p:custDataLst>
            </p:nvPr>
          </p:nvSpPr>
          <p:spPr bwMode="auto">
            <a:xfrm>
              <a:off x="7097713" y="9283700"/>
              <a:ext cx="15875" cy="12700"/>
            </a:xfrm>
            <a:custGeom>
              <a:avLst/>
              <a:gdLst>
                <a:gd name="T0" fmla="*/ 0 w 10"/>
                <a:gd name="T1" fmla="*/ 8 h 8"/>
                <a:gd name="T2" fmla="*/ 2 w 10"/>
                <a:gd name="T3" fmla="*/ 6 h 8"/>
                <a:gd name="T4" fmla="*/ 2 w 10"/>
                <a:gd name="T5" fmla="*/ 6 h 8"/>
                <a:gd name="T6" fmla="*/ 8 w 10"/>
                <a:gd name="T7" fmla="*/ 0 h 8"/>
                <a:gd name="T8" fmla="*/ 8 w 10"/>
                <a:gd name="T9" fmla="*/ 0 h 8"/>
                <a:gd name="T10" fmla="*/ 10 w 10"/>
                <a:gd name="T11" fmla="*/ 0 h 8"/>
                <a:gd name="T12" fmla="*/ 10 w 10"/>
                <a:gd name="T13" fmla="*/ 0 h 8"/>
                <a:gd name="T14" fmla="*/ 0 w 10"/>
                <a:gd name="T15" fmla="*/ 8 h 8"/>
                <a:gd name="T16" fmla="*/ 0 w 10"/>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8">
                  <a:moveTo>
                    <a:pt x="0" y="8"/>
                  </a:moveTo>
                  <a:lnTo>
                    <a:pt x="2" y="6"/>
                  </a:lnTo>
                  <a:lnTo>
                    <a:pt x="2" y="6"/>
                  </a:lnTo>
                  <a:lnTo>
                    <a:pt x="8" y="0"/>
                  </a:lnTo>
                  <a:lnTo>
                    <a:pt x="8" y="0"/>
                  </a:lnTo>
                  <a:lnTo>
                    <a:pt x="10" y="0"/>
                  </a:lnTo>
                  <a:lnTo>
                    <a:pt x="10" y="0"/>
                  </a:lnTo>
                  <a:lnTo>
                    <a:pt x="0" y="8"/>
                  </a:lnTo>
                  <a:lnTo>
                    <a:pt x="0" y="8"/>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17" name="Freeform 12"/>
            <p:cNvSpPr/>
            <p:nvPr>
              <p:custDataLst>
                <p:tags r:id="rId11"/>
              </p:custDataLst>
            </p:nvPr>
          </p:nvSpPr>
          <p:spPr bwMode="auto">
            <a:xfrm>
              <a:off x="6624638" y="9553575"/>
              <a:ext cx="44450" cy="15875"/>
            </a:xfrm>
            <a:custGeom>
              <a:avLst/>
              <a:gdLst>
                <a:gd name="T0" fmla="*/ 26 w 28"/>
                <a:gd name="T1" fmla="*/ 0 h 10"/>
                <a:gd name="T2" fmla="*/ 26 w 28"/>
                <a:gd name="T3" fmla="*/ 0 h 10"/>
                <a:gd name="T4" fmla="*/ 28 w 28"/>
                <a:gd name="T5" fmla="*/ 6 h 10"/>
                <a:gd name="T6" fmla="*/ 28 w 28"/>
                <a:gd name="T7" fmla="*/ 10 h 10"/>
                <a:gd name="T8" fmla="*/ 28 w 28"/>
                <a:gd name="T9" fmla="*/ 10 h 10"/>
                <a:gd name="T10" fmla="*/ 0 w 28"/>
                <a:gd name="T11" fmla="*/ 6 h 10"/>
                <a:gd name="T12" fmla="*/ 0 w 28"/>
                <a:gd name="T13" fmla="*/ 6 h 10"/>
                <a:gd name="T14" fmla="*/ 4 w 28"/>
                <a:gd name="T15" fmla="*/ 4 h 10"/>
                <a:gd name="T16" fmla="*/ 4 w 28"/>
                <a:gd name="T17" fmla="*/ 4 h 10"/>
                <a:gd name="T18" fmla="*/ 8 w 28"/>
                <a:gd name="T19" fmla="*/ 4 h 10"/>
                <a:gd name="T20" fmla="*/ 14 w 28"/>
                <a:gd name="T21" fmla="*/ 4 h 10"/>
                <a:gd name="T22" fmla="*/ 20 w 28"/>
                <a:gd name="T23" fmla="*/ 4 h 10"/>
                <a:gd name="T24" fmla="*/ 26 w 28"/>
                <a:gd name="T25" fmla="*/ 0 h 10"/>
                <a:gd name="T26" fmla="*/ 26 w 28"/>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10">
                  <a:moveTo>
                    <a:pt x="26" y="0"/>
                  </a:moveTo>
                  <a:lnTo>
                    <a:pt x="26" y="0"/>
                  </a:lnTo>
                  <a:lnTo>
                    <a:pt x="28" y="6"/>
                  </a:lnTo>
                  <a:lnTo>
                    <a:pt x="28" y="10"/>
                  </a:lnTo>
                  <a:lnTo>
                    <a:pt x="28" y="10"/>
                  </a:lnTo>
                  <a:lnTo>
                    <a:pt x="0" y="6"/>
                  </a:lnTo>
                  <a:lnTo>
                    <a:pt x="0" y="6"/>
                  </a:lnTo>
                  <a:lnTo>
                    <a:pt x="4" y="4"/>
                  </a:lnTo>
                  <a:lnTo>
                    <a:pt x="4" y="4"/>
                  </a:lnTo>
                  <a:lnTo>
                    <a:pt x="8" y="4"/>
                  </a:lnTo>
                  <a:lnTo>
                    <a:pt x="14" y="4"/>
                  </a:lnTo>
                  <a:lnTo>
                    <a:pt x="20" y="4"/>
                  </a:lnTo>
                  <a:lnTo>
                    <a:pt x="26" y="0"/>
                  </a:lnTo>
                  <a:lnTo>
                    <a:pt x="26"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18" name="Freeform 13"/>
            <p:cNvSpPr/>
            <p:nvPr>
              <p:custDataLst>
                <p:tags r:id="rId12"/>
              </p:custDataLst>
            </p:nvPr>
          </p:nvSpPr>
          <p:spPr bwMode="auto">
            <a:xfrm>
              <a:off x="6973888" y="9490075"/>
              <a:ext cx="244475" cy="79375"/>
            </a:xfrm>
            <a:custGeom>
              <a:avLst/>
              <a:gdLst>
                <a:gd name="T0" fmla="*/ 40 w 154"/>
                <a:gd name="T1" fmla="*/ 40 h 50"/>
                <a:gd name="T2" fmla="*/ 40 w 154"/>
                <a:gd name="T3" fmla="*/ 40 h 50"/>
                <a:gd name="T4" fmla="*/ 46 w 154"/>
                <a:gd name="T5" fmla="*/ 38 h 50"/>
                <a:gd name="T6" fmla="*/ 50 w 154"/>
                <a:gd name="T7" fmla="*/ 34 h 50"/>
                <a:gd name="T8" fmla="*/ 54 w 154"/>
                <a:gd name="T9" fmla="*/ 26 h 50"/>
                <a:gd name="T10" fmla="*/ 54 w 154"/>
                <a:gd name="T11" fmla="*/ 26 h 50"/>
                <a:gd name="T12" fmla="*/ 86 w 154"/>
                <a:gd name="T13" fmla="*/ 24 h 50"/>
                <a:gd name="T14" fmla="*/ 102 w 154"/>
                <a:gd name="T15" fmla="*/ 20 h 50"/>
                <a:gd name="T16" fmla="*/ 120 w 154"/>
                <a:gd name="T17" fmla="*/ 14 h 50"/>
                <a:gd name="T18" fmla="*/ 120 w 154"/>
                <a:gd name="T19" fmla="*/ 14 h 50"/>
                <a:gd name="T20" fmla="*/ 128 w 154"/>
                <a:gd name="T21" fmla="*/ 10 h 50"/>
                <a:gd name="T22" fmla="*/ 136 w 154"/>
                <a:gd name="T23" fmla="*/ 0 h 50"/>
                <a:gd name="T24" fmla="*/ 136 w 154"/>
                <a:gd name="T25" fmla="*/ 0 h 50"/>
                <a:gd name="T26" fmla="*/ 154 w 154"/>
                <a:gd name="T27" fmla="*/ 0 h 50"/>
                <a:gd name="T28" fmla="*/ 154 w 154"/>
                <a:gd name="T29" fmla="*/ 0 h 50"/>
                <a:gd name="T30" fmla="*/ 134 w 154"/>
                <a:gd name="T31" fmla="*/ 10 h 50"/>
                <a:gd name="T32" fmla="*/ 114 w 154"/>
                <a:gd name="T33" fmla="*/ 18 h 50"/>
                <a:gd name="T34" fmla="*/ 74 w 154"/>
                <a:gd name="T35" fmla="*/ 32 h 50"/>
                <a:gd name="T36" fmla="*/ 74 w 154"/>
                <a:gd name="T37" fmla="*/ 32 h 50"/>
                <a:gd name="T38" fmla="*/ 36 w 154"/>
                <a:gd name="T39" fmla="*/ 42 h 50"/>
                <a:gd name="T40" fmla="*/ 0 w 154"/>
                <a:gd name="T41" fmla="*/ 50 h 50"/>
                <a:gd name="T42" fmla="*/ 0 w 154"/>
                <a:gd name="T43" fmla="*/ 50 h 50"/>
                <a:gd name="T44" fmla="*/ 40 w 154"/>
                <a:gd name="T45" fmla="*/ 40 h 50"/>
                <a:gd name="T46" fmla="*/ 40 w 154"/>
                <a:gd name="T47"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4" h="50">
                  <a:moveTo>
                    <a:pt x="40" y="40"/>
                  </a:moveTo>
                  <a:lnTo>
                    <a:pt x="40" y="40"/>
                  </a:lnTo>
                  <a:lnTo>
                    <a:pt x="46" y="38"/>
                  </a:lnTo>
                  <a:lnTo>
                    <a:pt x="50" y="34"/>
                  </a:lnTo>
                  <a:lnTo>
                    <a:pt x="54" y="26"/>
                  </a:lnTo>
                  <a:lnTo>
                    <a:pt x="54" y="26"/>
                  </a:lnTo>
                  <a:lnTo>
                    <a:pt x="86" y="24"/>
                  </a:lnTo>
                  <a:lnTo>
                    <a:pt x="102" y="20"/>
                  </a:lnTo>
                  <a:lnTo>
                    <a:pt x="120" y="14"/>
                  </a:lnTo>
                  <a:lnTo>
                    <a:pt x="120" y="14"/>
                  </a:lnTo>
                  <a:lnTo>
                    <a:pt x="128" y="10"/>
                  </a:lnTo>
                  <a:lnTo>
                    <a:pt x="136" y="0"/>
                  </a:lnTo>
                  <a:lnTo>
                    <a:pt x="136" y="0"/>
                  </a:lnTo>
                  <a:lnTo>
                    <a:pt x="154" y="0"/>
                  </a:lnTo>
                  <a:lnTo>
                    <a:pt x="154" y="0"/>
                  </a:lnTo>
                  <a:lnTo>
                    <a:pt x="134" y="10"/>
                  </a:lnTo>
                  <a:lnTo>
                    <a:pt x="114" y="18"/>
                  </a:lnTo>
                  <a:lnTo>
                    <a:pt x="74" y="32"/>
                  </a:lnTo>
                  <a:lnTo>
                    <a:pt x="74" y="32"/>
                  </a:lnTo>
                  <a:lnTo>
                    <a:pt x="36" y="42"/>
                  </a:lnTo>
                  <a:lnTo>
                    <a:pt x="0" y="50"/>
                  </a:lnTo>
                  <a:lnTo>
                    <a:pt x="0" y="50"/>
                  </a:lnTo>
                  <a:lnTo>
                    <a:pt x="40" y="40"/>
                  </a:lnTo>
                  <a:lnTo>
                    <a:pt x="40" y="4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19" name="Freeform 14"/>
            <p:cNvSpPr/>
            <p:nvPr>
              <p:custDataLst>
                <p:tags r:id="rId13"/>
              </p:custDataLst>
            </p:nvPr>
          </p:nvSpPr>
          <p:spPr bwMode="auto">
            <a:xfrm>
              <a:off x="5510213" y="8477250"/>
              <a:ext cx="2174875" cy="1397000"/>
            </a:xfrm>
            <a:custGeom>
              <a:avLst/>
              <a:gdLst>
                <a:gd name="T0" fmla="*/ 164 w 1370"/>
                <a:gd name="T1" fmla="*/ 566 h 880"/>
                <a:gd name="T2" fmla="*/ 20 w 1370"/>
                <a:gd name="T3" fmla="*/ 510 h 880"/>
                <a:gd name="T4" fmla="*/ 108 w 1370"/>
                <a:gd name="T5" fmla="*/ 508 h 880"/>
                <a:gd name="T6" fmla="*/ 154 w 1370"/>
                <a:gd name="T7" fmla="*/ 510 h 880"/>
                <a:gd name="T8" fmla="*/ 30 w 1370"/>
                <a:gd name="T9" fmla="*/ 436 h 880"/>
                <a:gd name="T10" fmla="*/ 162 w 1370"/>
                <a:gd name="T11" fmla="*/ 474 h 880"/>
                <a:gd name="T12" fmla="*/ 618 w 1370"/>
                <a:gd name="T13" fmla="*/ 494 h 880"/>
                <a:gd name="T14" fmla="*/ 826 w 1370"/>
                <a:gd name="T15" fmla="*/ 430 h 880"/>
                <a:gd name="T16" fmla="*/ 936 w 1370"/>
                <a:gd name="T17" fmla="*/ 388 h 880"/>
                <a:gd name="T18" fmla="*/ 940 w 1370"/>
                <a:gd name="T19" fmla="*/ 386 h 880"/>
                <a:gd name="T20" fmla="*/ 1104 w 1370"/>
                <a:gd name="T21" fmla="*/ 720 h 880"/>
                <a:gd name="T22" fmla="*/ 980 w 1370"/>
                <a:gd name="T23" fmla="*/ 850 h 880"/>
                <a:gd name="T24" fmla="*/ 896 w 1370"/>
                <a:gd name="T25" fmla="*/ 876 h 880"/>
                <a:gd name="T26" fmla="*/ 956 w 1370"/>
                <a:gd name="T27" fmla="*/ 818 h 880"/>
                <a:gd name="T28" fmla="*/ 1060 w 1370"/>
                <a:gd name="T29" fmla="*/ 700 h 880"/>
                <a:gd name="T30" fmla="*/ 1082 w 1370"/>
                <a:gd name="T31" fmla="*/ 688 h 880"/>
                <a:gd name="T32" fmla="*/ 1070 w 1370"/>
                <a:gd name="T33" fmla="*/ 710 h 880"/>
                <a:gd name="T34" fmla="*/ 962 w 1370"/>
                <a:gd name="T35" fmla="*/ 404 h 880"/>
                <a:gd name="T36" fmla="*/ 938 w 1370"/>
                <a:gd name="T37" fmla="*/ 412 h 880"/>
                <a:gd name="T38" fmla="*/ 1086 w 1370"/>
                <a:gd name="T39" fmla="*/ 646 h 880"/>
                <a:gd name="T40" fmla="*/ 970 w 1370"/>
                <a:gd name="T41" fmla="*/ 794 h 880"/>
                <a:gd name="T42" fmla="*/ 908 w 1370"/>
                <a:gd name="T43" fmla="*/ 824 h 880"/>
                <a:gd name="T44" fmla="*/ 896 w 1370"/>
                <a:gd name="T45" fmla="*/ 812 h 880"/>
                <a:gd name="T46" fmla="*/ 1074 w 1370"/>
                <a:gd name="T47" fmla="*/ 602 h 880"/>
                <a:gd name="T48" fmla="*/ 986 w 1370"/>
                <a:gd name="T49" fmla="*/ 454 h 880"/>
                <a:gd name="T50" fmla="*/ 1092 w 1370"/>
                <a:gd name="T51" fmla="*/ 544 h 880"/>
                <a:gd name="T52" fmla="*/ 1008 w 1370"/>
                <a:gd name="T53" fmla="*/ 442 h 880"/>
                <a:gd name="T54" fmla="*/ 912 w 1370"/>
                <a:gd name="T55" fmla="*/ 478 h 880"/>
                <a:gd name="T56" fmla="*/ 824 w 1370"/>
                <a:gd name="T57" fmla="*/ 494 h 880"/>
                <a:gd name="T58" fmla="*/ 878 w 1370"/>
                <a:gd name="T59" fmla="*/ 498 h 880"/>
                <a:gd name="T60" fmla="*/ 938 w 1370"/>
                <a:gd name="T61" fmla="*/ 500 h 880"/>
                <a:gd name="T62" fmla="*/ 1006 w 1370"/>
                <a:gd name="T63" fmla="*/ 490 h 880"/>
                <a:gd name="T64" fmla="*/ 838 w 1370"/>
                <a:gd name="T65" fmla="*/ 536 h 880"/>
                <a:gd name="T66" fmla="*/ 724 w 1370"/>
                <a:gd name="T67" fmla="*/ 552 h 880"/>
                <a:gd name="T68" fmla="*/ 626 w 1370"/>
                <a:gd name="T69" fmla="*/ 542 h 880"/>
                <a:gd name="T70" fmla="*/ 534 w 1370"/>
                <a:gd name="T71" fmla="*/ 536 h 880"/>
                <a:gd name="T72" fmla="*/ 534 w 1370"/>
                <a:gd name="T73" fmla="*/ 536 h 880"/>
                <a:gd name="T74" fmla="*/ 712 w 1370"/>
                <a:gd name="T75" fmla="*/ 558 h 880"/>
                <a:gd name="T76" fmla="*/ 826 w 1370"/>
                <a:gd name="T77" fmla="*/ 550 h 880"/>
                <a:gd name="T78" fmla="*/ 1024 w 1370"/>
                <a:gd name="T79" fmla="*/ 486 h 880"/>
                <a:gd name="T80" fmla="*/ 1050 w 1370"/>
                <a:gd name="T81" fmla="*/ 520 h 880"/>
                <a:gd name="T82" fmla="*/ 1026 w 1370"/>
                <a:gd name="T83" fmla="*/ 472 h 880"/>
                <a:gd name="T84" fmla="*/ 1022 w 1370"/>
                <a:gd name="T85" fmla="*/ 602 h 880"/>
                <a:gd name="T86" fmla="*/ 952 w 1370"/>
                <a:gd name="T87" fmla="*/ 646 h 880"/>
                <a:gd name="T88" fmla="*/ 942 w 1370"/>
                <a:gd name="T89" fmla="*/ 628 h 880"/>
                <a:gd name="T90" fmla="*/ 960 w 1370"/>
                <a:gd name="T91" fmla="*/ 522 h 880"/>
                <a:gd name="T92" fmla="*/ 896 w 1370"/>
                <a:gd name="T93" fmla="*/ 538 h 880"/>
                <a:gd name="T94" fmla="*/ 934 w 1370"/>
                <a:gd name="T95" fmla="*/ 430 h 880"/>
                <a:gd name="T96" fmla="*/ 1072 w 1370"/>
                <a:gd name="T97" fmla="*/ 632 h 880"/>
                <a:gd name="T98" fmla="*/ 970 w 1370"/>
                <a:gd name="T99" fmla="*/ 660 h 880"/>
                <a:gd name="T100" fmla="*/ 846 w 1370"/>
                <a:gd name="T101" fmla="*/ 680 h 880"/>
                <a:gd name="T102" fmla="*/ 706 w 1370"/>
                <a:gd name="T103" fmla="*/ 684 h 880"/>
                <a:gd name="T104" fmla="*/ 530 w 1370"/>
                <a:gd name="T105" fmla="*/ 680 h 880"/>
                <a:gd name="T106" fmla="*/ 452 w 1370"/>
                <a:gd name="T107" fmla="*/ 666 h 880"/>
                <a:gd name="T108" fmla="*/ 242 w 1370"/>
                <a:gd name="T109" fmla="*/ 632 h 880"/>
                <a:gd name="T110" fmla="*/ 220 w 1370"/>
                <a:gd name="T111" fmla="*/ 622 h 880"/>
                <a:gd name="T112" fmla="*/ 170 w 1370"/>
                <a:gd name="T113" fmla="*/ 614 h 880"/>
                <a:gd name="T114" fmla="*/ 106 w 1370"/>
                <a:gd name="T115" fmla="*/ 596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70" h="880">
                  <a:moveTo>
                    <a:pt x="8" y="560"/>
                  </a:moveTo>
                  <a:lnTo>
                    <a:pt x="8" y="560"/>
                  </a:lnTo>
                  <a:lnTo>
                    <a:pt x="26" y="560"/>
                  </a:lnTo>
                  <a:lnTo>
                    <a:pt x="46" y="562"/>
                  </a:lnTo>
                  <a:lnTo>
                    <a:pt x="86" y="566"/>
                  </a:lnTo>
                  <a:lnTo>
                    <a:pt x="106" y="568"/>
                  </a:lnTo>
                  <a:lnTo>
                    <a:pt x="126" y="570"/>
                  </a:lnTo>
                  <a:lnTo>
                    <a:pt x="146" y="570"/>
                  </a:lnTo>
                  <a:lnTo>
                    <a:pt x="164" y="566"/>
                  </a:lnTo>
                  <a:lnTo>
                    <a:pt x="164" y="566"/>
                  </a:lnTo>
                  <a:lnTo>
                    <a:pt x="120" y="554"/>
                  </a:lnTo>
                  <a:lnTo>
                    <a:pt x="74" y="542"/>
                  </a:lnTo>
                  <a:lnTo>
                    <a:pt x="74" y="542"/>
                  </a:lnTo>
                  <a:lnTo>
                    <a:pt x="56" y="536"/>
                  </a:lnTo>
                  <a:lnTo>
                    <a:pt x="38" y="528"/>
                  </a:lnTo>
                  <a:lnTo>
                    <a:pt x="28" y="520"/>
                  </a:lnTo>
                  <a:lnTo>
                    <a:pt x="24" y="516"/>
                  </a:lnTo>
                  <a:lnTo>
                    <a:pt x="20" y="510"/>
                  </a:lnTo>
                  <a:lnTo>
                    <a:pt x="20" y="510"/>
                  </a:lnTo>
                  <a:lnTo>
                    <a:pt x="20" y="504"/>
                  </a:lnTo>
                  <a:lnTo>
                    <a:pt x="22" y="502"/>
                  </a:lnTo>
                  <a:lnTo>
                    <a:pt x="26" y="498"/>
                  </a:lnTo>
                  <a:lnTo>
                    <a:pt x="32" y="496"/>
                  </a:lnTo>
                  <a:lnTo>
                    <a:pt x="46" y="496"/>
                  </a:lnTo>
                  <a:lnTo>
                    <a:pt x="64" y="498"/>
                  </a:lnTo>
                  <a:lnTo>
                    <a:pt x="64" y="498"/>
                  </a:lnTo>
                  <a:lnTo>
                    <a:pt x="108" y="508"/>
                  </a:lnTo>
                  <a:lnTo>
                    <a:pt x="128" y="512"/>
                  </a:lnTo>
                  <a:lnTo>
                    <a:pt x="148" y="514"/>
                  </a:lnTo>
                  <a:lnTo>
                    <a:pt x="148" y="514"/>
                  </a:lnTo>
                  <a:lnTo>
                    <a:pt x="136" y="506"/>
                  </a:lnTo>
                  <a:lnTo>
                    <a:pt x="136" y="506"/>
                  </a:lnTo>
                  <a:lnTo>
                    <a:pt x="144" y="510"/>
                  </a:lnTo>
                  <a:lnTo>
                    <a:pt x="148" y="512"/>
                  </a:lnTo>
                  <a:lnTo>
                    <a:pt x="154" y="510"/>
                  </a:lnTo>
                  <a:lnTo>
                    <a:pt x="154" y="510"/>
                  </a:lnTo>
                  <a:lnTo>
                    <a:pt x="130" y="498"/>
                  </a:lnTo>
                  <a:lnTo>
                    <a:pt x="120" y="492"/>
                  </a:lnTo>
                  <a:lnTo>
                    <a:pt x="112" y="484"/>
                  </a:lnTo>
                  <a:lnTo>
                    <a:pt x="124" y="478"/>
                  </a:lnTo>
                  <a:lnTo>
                    <a:pt x="124" y="478"/>
                  </a:lnTo>
                  <a:lnTo>
                    <a:pt x="112" y="470"/>
                  </a:lnTo>
                  <a:lnTo>
                    <a:pt x="98" y="462"/>
                  </a:lnTo>
                  <a:lnTo>
                    <a:pt x="64" y="450"/>
                  </a:lnTo>
                  <a:lnTo>
                    <a:pt x="30" y="436"/>
                  </a:lnTo>
                  <a:lnTo>
                    <a:pt x="14" y="430"/>
                  </a:lnTo>
                  <a:lnTo>
                    <a:pt x="0" y="422"/>
                  </a:lnTo>
                  <a:lnTo>
                    <a:pt x="0" y="422"/>
                  </a:lnTo>
                  <a:lnTo>
                    <a:pt x="32" y="436"/>
                  </a:lnTo>
                  <a:lnTo>
                    <a:pt x="64" y="446"/>
                  </a:lnTo>
                  <a:lnTo>
                    <a:pt x="96" y="458"/>
                  </a:lnTo>
                  <a:lnTo>
                    <a:pt x="128" y="466"/>
                  </a:lnTo>
                  <a:lnTo>
                    <a:pt x="128" y="466"/>
                  </a:lnTo>
                  <a:lnTo>
                    <a:pt x="162" y="474"/>
                  </a:lnTo>
                  <a:lnTo>
                    <a:pt x="194" y="480"/>
                  </a:lnTo>
                  <a:lnTo>
                    <a:pt x="264" y="488"/>
                  </a:lnTo>
                  <a:lnTo>
                    <a:pt x="264" y="488"/>
                  </a:lnTo>
                  <a:lnTo>
                    <a:pt x="334" y="494"/>
                  </a:lnTo>
                  <a:lnTo>
                    <a:pt x="406" y="498"/>
                  </a:lnTo>
                  <a:lnTo>
                    <a:pt x="544" y="502"/>
                  </a:lnTo>
                  <a:lnTo>
                    <a:pt x="544" y="502"/>
                  </a:lnTo>
                  <a:lnTo>
                    <a:pt x="582" y="498"/>
                  </a:lnTo>
                  <a:lnTo>
                    <a:pt x="618" y="494"/>
                  </a:lnTo>
                  <a:lnTo>
                    <a:pt x="654" y="488"/>
                  </a:lnTo>
                  <a:lnTo>
                    <a:pt x="688" y="480"/>
                  </a:lnTo>
                  <a:lnTo>
                    <a:pt x="688" y="480"/>
                  </a:lnTo>
                  <a:lnTo>
                    <a:pt x="722" y="470"/>
                  </a:lnTo>
                  <a:lnTo>
                    <a:pt x="754" y="460"/>
                  </a:lnTo>
                  <a:lnTo>
                    <a:pt x="784" y="448"/>
                  </a:lnTo>
                  <a:lnTo>
                    <a:pt x="812" y="434"/>
                  </a:lnTo>
                  <a:lnTo>
                    <a:pt x="812" y="434"/>
                  </a:lnTo>
                  <a:lnTo>
                    <a:pt x="826" y="430"/>
                  </a:lnTo>
                  <a:lnTo>
                    <a:pt x="844" y="428"/>
                  </a:lnTo>
                  <a:lnTo>
                    <a:pt x="882" y="424"/>
                  </a:lnTo>
                  <a:lnTo>
                    <a:pt x="882" y="424"/>
                  </a:lnTo>
                  <a:lnTo>
                    <a:pt x="906" y="412"/>
                  </a:lnTo>
                  <a:lnTo>
                    <a:pt x="918" y="406"/>
                  </a:lnTo>
                  <a:lnTo>
                    <a:pt x="926" y="400"/>
                  </a:lnTo>
                  <a:lnTo>
                    <a:pt x="926" y="400"/>
                  </a:lnTo>
                  <a:lnTo>
                    <a:pt x="932" y="394"/>
                  </a:lnTo>
                  <a:lnTo>
                    <a:pt x="936" y="388"/>
                  </a:lnTo>
                  <a:lnTo>
                    <a:pt x="936" y="388"/>
                  </a:lnTo>
                  <a:lnTo>
                    <a:pt x="936" y="384"/>
                  </a:lnTo>
                  <a:lnTo>
                    <a:pt x="936" y="384"/>
                  </a:lnTo>
                  <a:lnTo>
                    <a:pt x="936" y="382"/>
                  </a:lnTo>
                  <a:lnTo>
                    <a:pt x="936" y="380"/>
                  </a:lnTo>
                  <a:lnTo>
                    <a:pt x="938" y="382"/>
                  </a:lnTo>
                  <a:lnTo>
                    <a:pt x="940" y="384"/>
                  </a:lnTo>
                  <a:lnTo>
                    <a:pt x="940" y="386"/>
                  </a:lnTo>
                  <a:lnTo>
                    <a:pt x="940" y="386"/>
                  </a:lnTo>
                  <a:lnTo>
                    <a:pt x="946" y="390"/>
                  </a:lnTo>
                  <a:lnTo>
                    <a:pt x="1194" y="536"/>
                  </a:lnTo>
                  <a:lnTo>
                    <a:pt x="1194" y="536"/>
                  </a:lnTo>
                  <a:lnTo>
                    <a:pt x="1180" y="578"/>
                  </a:lnTo>
                  <a:lnTo>
                    <a:pt x="1164" y="618"/>
                  </a:lnTo>
                  <a:lnTo>
                    <a:pt x="1142" y="658"/>
                  </a:lnTo>
                  <a:lnTo>
                    <a:pt x="1118" y="700"/>
                  </a:lnTo>
                  <a:lnTo>
                    <a:pt x="1118" y="700"/>
                  </a:lnTo>
                  <a:lnTo>
                    <a:pt x="1104" y="720"/>
                  </a:lnTo>
                  <a:lnTo>
                    <a:pt x="1090" y="742"/>
                  </a:lnTo>
                  <a:lnTo>
                    <a:pt x="1090" y="742"/>
                  </a:lnTo>
                  <a:lnTo>
                    <a:pt x="1072" y="764"/>
                  </a:lnTo>
                  <a:lnTo>
                    <a:pt x="1072" y="764"/>
                  </a:lnTo>
                  <a:lnTo>
                    <a:pt x="1054" y="786"/>
                  </a:lnTo>
                  <a:lnTo>
                    <a:pt x="1054" y="786"/>
                  </a:lnTo>
                  <a:lnTo>
                    <a:pt x="1032" y="808"/>
                  </a:lnTo>
                  <a:lnTo>
                    <a:pt x="1008" y="830"/>
                  </a:lnTo>
                  <a:lnTo>
                    <a:pt x="980" y="850"/>
                  </a:lnTo>
                  <a:lnTo>
                    <a:pt x="950" y="870"/>
                  </a:lnTo>
                  <a:lnTo>
                    <a:pt x="950" y="870"/>
                  </a:lnTo>
                  <a:lnTo>
                    <a:pt x="936" y="878"/>
                  </a:lnTo>
                  <a:lnTo>
                    <a:pt x="920" y="880"/>
                  </a:lnTo>
                  <a:lnTo>
                    <a:pt x="920" y="880"/>
                  </a:lnTo>
                  <a:lnTo>
                    <a:pt x="908" y="880"/>
                  </a:lnTo>
                  <a:lnTo>
                    <a:pt x="898" y="878"/>
                  </a:lnTo>
                  <a:lnTo>
                    <a:pt x="898" y="878"/>
                  </a:lnTo>
                  <a:lnTo>
                    <a:pt x="896" y="876"/>
                  </a:lnTo>
                  <a:lnTo>
                    <a:pt x="894" y="872"/>
                  </a:lnTo>
                  <a:lnTo>
                    <a:pt x="896" y="868"/>
                  </a:lnTo>
                  <a:lnTo>
                    <a:pt x="898" y="864"/>
                  </a:lnTo>
                  <a:lnTo>
                    <a:pt x="898" y="864"/>
                  </a:lnTo>
                  <a:lnTo>
                    <a:pt x="912" y="852"/>
                  </a:lnTo>
                  <a:lnTo>
                    <a:pt x="912" y="852"/>
                  </a:lnTo>
                  <a:lnTo>
                    <a:pt x="934" y="836"/>
                  </a:lnTo>
                  <a:lnTo>
                    <a:pt x="934" y="836"/>
                  </a:lnTo>
                  <a:lnTo>
                    <a:pt x="956" y="818"/>
                  </a:lnTo>
                  <a:lnTo>
                    <a:pt x="976" y="800"/>
                  </a:lnTo>
                  <a:lnTo>
                    <a:pt x="992" y="782"/>
                  </a:lnTo>
                  <a:lnTo>
                    <a:pt x="1008" y="764"/>
                  </a:lnTo>
                  <a:lnTo>
                    <a:pt x="1008" y="764"/>
                  </a:lnTo>
                  <a:lnTo>
                    <a:pt x="1036" y="726"/>
                  </a:lnTo>
                  <a:lnTo>
                    <a:pt x="1060" y="690"/>
                  </a:lnTo>
                  <a:lnTo>
                    <a:pt x="1060" y="690"/>
                  </a:lnTo>
                  <a:lnTo>
                    <a:pt x="1060" y="694"/>
                  </a:lnTo>
                  <a:lnTo>
                    <a:pt x="1060" y="700"/>
                  </a:lnTo>
                  <a:lnTo>
                    <a:pt x="1054" y="712"/>
                  </a:lnTo>
                  <a:lnTo>
                    <a:pt x="1054" y="712"/>
                  </a:lnTo>
                  <a:lnTo>
                    <a:pt x="1046" y="724"/>
                  </a:lnTo>
                  <a:lnTo>
                    <a:pt x="1044" y="730"/>
                  </a:lnTo>
                  <a:lnTo>
                    <a:pt x="1042" y="736"/>
                  </a:lnTo>
                  <a:lnTo>
                    <a:pt x="1042" y="736"/>
                  </a:lnTo>
                  <a:lnTo>
                    <a:pt x="1064" y="712"/>
                  </a:lnTo>
                  <a:lnTo>
                    <a:pt x="1082" y="688"/>
                  </a:lnTo>
                  <a:lnTo>
                    <a:pt x="1082" y="688"/>
                  </a:lnTo>
                  <a:lnTo>
                    <a:pt x="1096" y="664"/>
                  </a:lnTo>
                  <a:lnTo>
                    <a:pt x="1096" y="664"/>
                  </a:lnTo>
                  <a:lnTo>
                    <a:pt x="1110" y="640"/>
                  </a:lnTo>
                  <a:lnTo>
                    <a:pt x="1110" y="640"/>
                  </a:lnTo>
                  <a:lnTo>
                    <a:pt x="1092" y="674"/>
                  </a:lnTo>
                  <a:lnTo>
                    <a:pt x="1082" y="692"/>
                  </a:lnTo>
                  <a:lnTo>
                    <a:pt x="1082" y="692"/>
                  </a:lnTo>
                  <a:lnTo>
                    <a:pt x="1070" y="710"/>
                  </a:lnTo>
                  <a:lnTo>
                    <a:pt x="1070" y="710"/>
                  </a:lnTo>
                  <a:lnTo>
                    <a:pt x="1098" y="664"/>
                  </a:lnTo>
                  <a:lnTo>
                    <a:pt x="1098" y="664"/>
                  </a:lnTo>
                  <a:lnTo>
                    <a:pt x="1122" y="618"/>
                  </a:lnTo>
                  <a:lnTo>
                    <a:pt x="1122" y="618"/>
                  </a:lnTo>
                  <a:lnTo>
                    <a:pt x="1142" y="572"/>
                  </a:lnTo>
                  <a:lnTo>
                    <a:pt x="1158" y="524"/>
                  </a:lnTo>
                  <a:lnTo>
                    <a:pt x="1160" y="522"/>
                  </a:lnTo>
                  <a:lnTo>
                    <a:pt x="1370" y="0"/>
                  </a:lnTo>
                  <a:lnTo>
                    <a:pt x="962" y="404"/>
                  </a:lnTo>
                  <a:lnTo>
                    <a:pt x="962" y="404"/>
                  </a:lnTo>
                  <a:lnTo>
                    <a:pt x="956" y="404"/>
                  </a:lnTo>
                  <a:lnTo>
                    <a:pt x="948" y="400"/>
                  </a:lnTo>
                  <a:lnTo>
                    <a:pt x="948" y="400"/>
                  </a:lnTo>
                  <a:lnTo>
                    <a:pt x="946" y="400"/>
                  </a:lnTo>
                  <a:lnTo>
                    <a:pt x="942" y="400"/>
                  </a:lnTo>
                  <a:lnTo>
                    <a:pt x="940" y="404"/>
                  </a:lnTo>
                  <a:lnTo>
                    <a:pt x="938" y="412"/>
                  </a:lnTo>
                  <a:lnTo>
                    <a:pt x="938" y="412"/>
                  </a:lnTo>
                  <a:lnTo>
                    <a:pt x="964" y="406"/>
                  </a:lnTo>
                  <a:lnTo>
                    <a:pt x="1258" y="342"/>
                  </a:lnTo>
                  <a:lnTo>
                    <a:pt x="1158" y="522"/>
                  </a:lnTo>
                  <a:lnTo>
                    <a:pt x="1158" y="522"/>
                  </a:lnTo>
                  <a:lnTo>
                    <a:pt x="1136" y="562"/>
                  </a:lnTo>
                  <a:lnTo>
                    <a:pt x="1136" y="562"/>
                  </a:lnTo>
                  <a:lnTo>
                    <a:pt x="1112" y="604"/>
                  </a:lnTo>
                  <a:lnTo>
                    <a:pt x="1112" y="604"/>
                  </a:lnTo>
                  <a:lnTo>
                    <a:pt x="1086" y="646"/>
                  </a:lnTo>
                  <a:lnTo>
                    <a:pt x="1060" y="690"/>
                  </a:lnTo>
                  <a:lnTo>
                    <a:pt x="1060" y="690"/>
                  </a:lnTo>
                  <a:lnTo>
                    <a:pt x="1060" y="690"/>
                  </a:lnTo>
                  <a:lnTo>
                    <a:pt x="1060" y="690"/>
                  </a:lnTo>
                  <a:lnTo>
                    <a:pt x="1042" y="718"/>
                  </a:lnTo>
                  <a:lnTo>
                    <a:pt x="1020" y="744"/>
                  </a:lnTo>
                  <a:lnTo>
                    <a:pt x="998" y="770"/>
                  </a:lnTo>
                  <a:lnTo>
                    <a:pt x="970" y="794"/>
                  </a:lnTo>
                  <a:lnTo>
                    <a:pt x="970" y="794"/>
                  </a:lnTo>
                  <a:lnTo>
                    <a:pt x="986" y="778"/>
                  </a:lnTo>
                  <a:lnTo>
                    <a:pt x="986" y="778"/>
                  </a:lnTo>
                  <a:lnTo>
                    <a:pt x="1002" y="762"/>
                  </a:lnTo>
                  <a:lnTo>
                    <a:pt x="1002" y="762"/>
                  </a:lnTo>
                  <a:lnTo>
                    <a:pt x="980" y="780"/>
                  </a:lnTo>
                  <a:lnTo>
                    <a:pt x="958" y="796"/>
                  </a:lnTo>
                  <a:lnTo>
                    <a:pt x="934" y="810"/>
                  </a:lnTo>
                  <a:lnTo>
                    <a:pt x="908" y="824"/>
                  </a:lnTo>
                  <a:lnTo>
                    <a:pt x="908" y="824"/>
                  </a:lnTo>
                  <a:lnTo>
                    <a:pt x="882" y="834"/>
                  </a:lnTo>
                  <a:lnTo>
                    <a:pt x="854" y="842"/>
                  </a:lnTo>
                  <a:lnTo>
                    <a:pt x="828" y="846"/>
                  </a:lnTo>
                  <a:lnTo>
                    <a:pt x="802" y="850"/>
                  </a:lnTo>
                  <a:lnTo>
                    <a:pt x="802" y="850"/>
                  </a:lnTo>
                  <a:lnTo>
                    <a:pt x="834" y="840"/>
                  </a:lnTo>
                  <a:lnTo>
                    <a:pt x="866" y="828"/>
                  </a:lnTo>
                  <a:lnTo>
                    <a:pt x="866" y="828"/>
                  </a:lnTo>
                  <a:lnTo>
                    <a:pt x="896" y="812"/>
                  </a:lnTo>
                  <a:lnTo>
                    <a:pt x="926" y="792"/>
                  </a:lnTo>
                  <a:lnTo>
                    <a:pt x="926" y="792"/>
                  </a:lnTo>
                  <a:lnTo>
                    <a:pt x="952" y="772"/>
                  </a:lnTo>
                  <a:lnTo>
                    <a:pt x="976" y="748"/>
                  </a:lnTo>
                  <a:lnTo>
                    <a:pt x="996" y="724"/>
                  </a:lnTo>
                  <a:lnTo>
                    <a:pt x="1014" y="700"/>
                  </a:lnTo>
                  <a:lnTo>
                    <a:pt x="1014" y="700"/>
                  </a:lnTo>
                  <a:lnTo>
                    <a:pt x="1046" y="652"/>
                  </a:lnTo>
                  <a:lnTo>
                    <a:pt x="1074" y="602"/>
                  </a:lnTo>
                  <a:lnTo>
                    <a:pt x="1096" y="554"/>
                  </a:lnTo>
                  <a:lnTo>
                    <a:pt x="1116" y="506"/>
                  </a:lnTo>
                  <a:lnTo>
                    <a:pt x="1298" y="26"/>
                  </a:lnTo>
                  <a:lnTo>
                    <a:pt x="998" y="434"/>
                  </a:lnTo>
                  <a:lnTo>
                    <a:pt x="998" y="434"/>
                  </a:lnTo>
                  <a:lnTo>
                    <a:pt x="988" y="444"/>
                  </a:lnTo>
                  <a:lnTo>
                    <a:pt x="976" y="456"/>
                  </a:lnTo>
                  <a:lnTo>
                    <a:pt x="976" y="456"/>
                  </a:lnTo>
                  <a:lnTo>
                    <a:pt x="986" y="454"/>
                  </a:lnTo>
                  <a:lnTo>
                    <a:pt x="992" y="450"/>
                  </a:lnTo>
                  <a:lnTo>
                    <a:pt x="1000" y="444"/>
                  </a:lnTo>
                  <a:lnTo>
                    <a:pt x="1004" y="440"/>
                  </a:lnTo>
                  <a:lnTo>
                    <a:pt x="1272" y="74"/>
                  </a:lnTo>
                  <a:lnTo>
                    <a:pt x="1108" y="502"/>
                  </a:lnTo>
                  <a:lnTo>
                    <a:pt x="1108" y="502"/>
                  </a:lnTo>
                  <a:lnTo>
                    <a:pt x="1100" y="524"/>
                  </a:lnTo>
                  <a:lnTo>
                    <a:pt x="1092" y="544"/>
                  </a:lnTo>
                  <a:lnTo>
                    <a:pt x="1092" y="544"/>
                  </a:lnTo>
                  <a:lnTo>
                    <a:pt x="1082" y="562"/>
                  </a:lnTo>
                  <a:lnTo>
                    <a:pt x="1076" y="570"/>
                  </a:lnTo>
                  <a:lnTo>
                    <a:pt x="1068" y="576"/>
                  </a:lnTo>
                  <a:lnTo>
                    <a:pt x="1068" y="576"/>
                  </a:lnTo>
                  <a:lnTo>
                    <a:pt x="1086" y="538"/>
                  </a:lnTo>
                  <a:lnTo>
                    <a:pt x="1086" y="538"/>
                  </a:lnTo>
                  <a:lnTo>
                    <a:pt x="1104" y="500"/>
                  </a:lnTo>
                  <a:lnTo>
                    <a:pt x="1244" y="182"/>
                  </a:lnTo>
                  <a:lnTo>
                    <a:pt x="1008" y="442"/>
                  </a:lnTo>
                  <a:lnTo>
                    <a:pt x="1008" y="442"/>
                  </a:lnTo>
                  <a:lnTo>
                    <a:pt x="994" y="456"/>
                  </a:lnTo>
                  <a:lnTo>
                    <a:pt x="976" y="466"/>
                  </a:lnTo>
                  <a:lnTo>
                    <a:pt x="952" y="476"/>
                  </a:lnTo>
                  <a:lnTo>
                    <a:pt x="928" y="482"/>
                  </a:lnTo>
                  <a:lnTo>
                    <a:pt x="928" y="482"/>
                  </a:lnTo>
                  <a:lnTo>
                    <a:pt x="938" y="476"/>
                  </a:lnTo>
                  <a:lnTo>
                    <a:pt x="938" y="476"/>
                  </a:lnTo>
                  <a:lnTo>
                    <a:pt x="912" y="478"/>
                  </a:lnTo>
                  <a:lnTo>
                    <a:pt x="884" y="484"/>
                  </a:lnTo>
                  <a:lnTo>
                    <a:pt x="884" y="484"/>
                  </a:lnTo>
                  <a:lnTo>
                    <a:pt x="854" y="490"/>
                  </a:lnTo>
                  <a:lnTo>
                    <a:pt x="824" y="494"/>
                  </a:lnTo>
                  <a:lnTo>
                    <a:pt x="824" y="494"/>
                  </a:lnTo>
                  <a:lnTo>
                    <a:pt x="814" y="494"/>
                  </a:lnTo>
                  <a:lnTo>
                    <a:pt x="814" y="494"/>
                  </a:lnTo>
                  <a:lnTo>
                    <a:pt x="824" y="494"/>
                  </a:lnTo>
                  <a:lnTo>
                    <a:pt x="824" y="494"/>
                  </a:lnTo>
                  <a:lnTo>
                    <a:pt x="852" y="494"/>
                  </a:lnTo>
                  <a:lnTo>
                    <a:pt x="878" y="492"/>
                  </a:lnTo>
                  <a:lnTo>
                    <a:pt x="904" y="488"/>
                  </a:lnTo>
                  <a:lnTo>
                    <a:pt x="928" y="482"/>
                  </a:lnTo>
                  <a:lnTo>
                    <a:pt x="928" y="482"/>
                  </a:lnTo>
                  <a:lnTo>
                    <a:pt x="918" y="488"/>
                  </a:lnTo>
                  <a:lnTo>
                    <a:pt x="906" y="492"/>
                  </a:lnTo>
                  <a:lnTo>
                    <a:pt x="892" y="496"/>
                  </a:lnTo>
                  <a:lnTo>
                    <a:pt x="878" y="498"/>
                  </a:lnTo>
                  <a:lnTo>
                    <a:pt x="878" y="498"/>
                  </a:lnTo>
                  <a:lnTo>
                    <a:pt x="888" y="500"/>
                  </a:lnTo>
                  <a:lnTo>
                    <a:pt x="898" y="500"/>
                  </a:lnTo>
                  <a:lnTo>
                    <a:pt x="922" y="500"/>
                  </a:lnTo>
                  <a:lnTo>
                    <a:pt x="922" y="500"/>
                  </a:lnTo>
                  <a:lnTo>
                    <a:pt x="950" y="490"/>
                  </a:lnTo>
                  <a:lnTo>
                    <a:pt x="978" y="480"/>
                  </a:lnTo>
                  <a:lnTo>
                    <a:pt x="978" y="480"/>
                  </a:lnTo>
                  <a:lnTo>
                    <a:pt x="938" y="500"/>
                  </a:lnTo>
                  <a:lnTo>
                    <a:pt x="896" y="520"/>
                  </a:lnTo>
                  <a:lnTo>
                    <a:pt x="896" y="520"/>
                  </a:lnTo>
                  <a:lnTo>
                    <a:pt x="930" y="516"/>
                  </a:lnTo>
                  <a:lnTo>
                    <a:pt x="962" y="508"/>
                  </a:lnTo>
                  <a:lnTo>
                    <a:pt x="992" y="494"/>
                  </a:lnTo>
                  <a:lnTo>
                    <a:pt x="1006" y="488"/>
                  </a:lnTo>
                  <a:lnTo>
                    <a:pt x="1020" y="478"/>
                  </a:lnTo>
                  <a:lnTo>
                    <a:pt x="1020" y="478"/>
                  </a:lnTo>
                  <a:lnTo>
                    <a:pt x="1006" y="490"/>
                  </a:lnTo>
                  <a:lnTo>
                    <a:pt x="992" y="500"/>
                  </a:lnTo>
                  <a:lnTo>
                    <a:pt x="976" y="508"/>
                  </a:lnTo>
                  <a:lnTo>
                    <a:pt x="960" y="516"/>
                  </a:lnTo>
                  <a:lnTo>
                    <a:pt x="960" y="516"/>
                  </a:lnTo>
                  <a:lnTo>
                    <a:pt x="930" y="524"/>
                  </a:lnTo>
                  <a:lnTo>
                    <a:pt x="898" y="530"/>
                  </a:lnTo>
                  <a:lnTo>
                    <a:pt x="866" y="534"/>
                  </a:lnTo>
                  <a:lnTo>
                    <a:pt x="834" y="536"/>
                  </a:lnTo>
                  <a:lnTo>
                    <a:pt x="838" y="536"/>
                  </a:lnTo>
                  <a:lnTo>
                    <a:pt x="828" y="538"/>
                  </a:lnTo>
                  <a:lnTo>
                    <a:pt x="828" y="538"/>
                  </a:lnTo>
                  <a:lnTo>
                    <a:pt x="778" y="540"/>
                  </a:lnTo>
                  <a:lnTo>
                    <a:pt x="778" y="540"/>
                  </a:lnTo>
                  <a:lnTo>
                    <a:pt x="754" y="544"/>
                  </a:lnTo>
                  <a:lnTo>
                    <a:pt x="732" y="550"/>
                  </a:lnTo>
                  <a:lnTo>
                    <a:pt x="732" y="550"/>
                  </a:lnTo>
                  <a:lnTo>
                    <a:pt x="724" y="552"/>
                  </a:lnTo>
                  <a:lnTo>
                    <a:pt x="724" y="552"/>
                  </a:lnTo>
                  <a:lnTo>
                    <a:pt x="726" y="548"/>
                  </a:lnTo>
                  <a:lnTo>
                    <a:pt x="728" y="546"/>
                  </a:lnTo>
                  <a:lnTo>
                    <a:pt x="726" y="546"/>
                  </a:lnTo>
                  <a:lnTo>
                    <a:pt x="722" y="544"/>
                  </a:lnTo>
                  <a:lnTo>
                    <a:pt x="722" y="544"/>
                  </a:lnTo>
                  <a:lnTo>
                    <a:pt x="706" y="542"/>
                  </a:lnTo>
                  <a:lnTo>
                    <a:pt x="690" y="542"/>
                  </a:lnTo>
                  <a:lnTo>
                    <a:pt x="658" y="542"/>
                  </a:lnTo>
                  <a:lnTo>
                    <a:pt x="626" y="542"/>
                  </a:lnTo>
                  <a:lnTo>
                    <a:pt x="608" y="540"/>
                  </a:lnTo>
                  <a:lnTo>
                    <a:pt x="592" y="536"/>
                  </a:lnTo>
                  <a:lnTo>
                    <a:pt x="592" y="536"/>
                  </a:lnTo>
                  <a:lnTo>
                    <a:pt x="582" y="534"/>
                  </a:lnTo>
                  <a:lnTo>
                    <a:pt x="570" y="534"/>
                  </a:lnTo>
                  <a:lnTo>
                    <a:pt x="544" y="534"/>
                  </a:lnTo>
                  <a:lnTo>
                    <a:pt x="544" y="534"/>
                  </a:lnTo>
                  <a:lnTo>
                    <a:pt x="538" y="534"/>
                  </a:lnTo>
                  <a:lnTo>
                    <a:pt x="534" y="536"/>
                  </a:lnTo>
                  <a:lnTo>
                    <a:pt x="534" y="536"/>
                  </a:lnTo>
                  <a:lnTo>
                    <a:pt x="524" y="536"/>
                  </a:lnTo>
                  <a:lnTo>
                    <a:pt x="524" y="536"/>
                  </a:lnTo>
                  <a:lnTo>
                    <a:pt x="510" y="536"/>
                  </a:lnTo>
                  <a:lnTo>
                    <a:pt x="494" y="538"/>
                  </a:lnTo>
                  <a:lnTo>
                    <a:pt x="494" y="538"/>
                  </a:lnTo>
                  <a:lnTo>
                    <a:pt x="524" y="536"/>
                  </a:lnTo>
                  <a:lnTo>
                    <a:pt x="524" y="536"/>
                  </a:lnTo>
                  <a:lnTo>
                    <a:pt x="534" y="536"/>
                  </a:lnTo>
                  <a:lnTo>
                    <a:pt x="534" y="536"/>
                  </a:lnTo>
                  <a:lnTo>
                    <a:pt x="530" y="540"/>
                  </a:lnTo>
                  <a:lnTo>
                    <a:pt x="524" y="542"/>
                  </a:lnTo>
                  <a:lnTo>
                    <a:pt x="524" y="542"/>
                  </a:lnTo>
                  <a:lnTo>
                    <a:pt x="622" y="550"/>
                  </a:lnTo>
                  <a:lnTo>
                    <a:pt x="672" y="552"/>
                  </a:lnTo>
                  <a:lnTo>
                    <a:pt x="724" y="552"/>
                  </a:lnTo>
                  <a:lnTo>
                    <a:pt x="724" y="552"/>
                  </a:lnTo>
                  <a:lnTo>
                    <a:pt x="712" y="558"/>
                  </a:lnTo>
                  <a:lnTo>
                    <a:pt x="732" y="550"/>
                  </a:lnTo>
                  <a:lnTo>
                    <a:pt x="732" y="550"/>
                  </a:lnTo>
                  <a:lnTo>
                    <a:pt x="764" y="548"/>
                  </a:lnTo>
                  <a:lnTo>
                    <a:pt x="796" y="544"/>
                  </a:lnTo>
                  <a:lnTo>
                    <a:pt x="796" y="544"/>
                  </a:lnTo>
                  <a:lnTo>
                    <a:pt x="788" y="548"/>
                  </a:lnTo>
                  <a:lnTo>
                    <a:pt x="780" y="554"/>
                  </a:lnTo>
                  <a:lnTo>
                    <a:pt x="780" y="554"/>
                  </a:lnTo>
                  <a:lnTo>
                    <a:pt x="826" y="550"/>
                  </a:lnTo>
                  <a:lnTo>
                    <a:pt x="872" y="544"/>
                  </a:lnTo>
                  <a:lnTo>
                    <a:pt x="872" y="544"/>
                  </a:lnTo>
                  <a:lnTo>
                    <a:pt x="916" y="532"/>
                  </a:lnTo>
                  <a:lnTo>
                    <a:pt x="938" y="526"/>
                  </a:lnTo>
                  <a:lnTo>
                    <a:pt x="960" y="516"/>
                  </a:lnTo>
                  <a:lnTo>
                    <a:pt x="960" y="516"/>
                  </a:lnTo>
                  <a:lnTo>
                    <a:pt x="982" y="508"/>
                  </a:lnTo>
                  <a:lnTo>
                    <a:pt x="1004" y="498"/>
                  </a:lnTo>
                  <a:lnTo>
                    <a:pt x="1024" y="486"/>
                  </a:lnTo>
                  <a:lnTo>
                    <a:pt x="1042" y="472"/>
                  </a:lnTo>
                  <a:lnTo>
                    <a:pt x="1094" y="418"/>
                  </a:lnTo>
                  <a:lnTo>
                    <a:pt x="1062" y="482"/>
                  </a:lnTo>
                  <a:lnTo>
                    <a:pt x="1062" y="482"/>
                  </a:lnTo>
                  <a:lnTo>
                    <a:pt x="1046" y="516"/>
                  </a:lnTo>
                  <a:lnTo>
                    <a:pt x="1046" y="516"/>
                  </a:lnTo>
                  <a:lnTo>
                    <a:pt x="1028" y="550"/>
                  </a:lnTo>
                  <a:lnTo>
                    <a:pt x="1028" y="550"/>
                  </a:lnTo>
                  <a:lnTo>
                    <a:pt x="1050" y="520"/>
                  </a:lnTo>
                  <a:lnTo>
                    <a:pt x="1050" y="520"/>
                  </a:lnTo>
                  <a:lnTo>
                    <a:pt x="1070" y="486"/>
                  </a:lnTo>
                  <a:lnTo>
                    <a:pt x="1124" y="388"/>
                  </a:lnTo>
                  <a:lnTo>
                    <a:pt x="1036" y="466"/>
                  </a:lnTo>
                  <a:lnTo>
                    <a:pt x="1028" y="472"/>
                  </a:lnTo>
                  <a:lnTo>
                    <a:pt x="1028" y="472"/>
                  </a:lnTo>
                  <a:lnTo>
                    <a:pt x="1020" y="478"/>
                  </a:lnTo>
                  <a:lnTo>
                    <a:pt x="1020" y="478"/>
                  </a:lnTo>
                  <a:lnTo>
                    <a:pt x="1026" y="472"/>
                  </a:lnTo>
                  <a:lnTo>
                    <a:pt x="1026" y="472"/>
                  </a:lnTo>
                  <a:lnTo>
                    <a:pt x="1034" y="464"/>
                  </a:lnTo>
                  <a:lnTo>
                    <a:pt x="1118" y="364"/>
                  </a:lnTo>
                  <a:lnTo>
                    <a:pt x="1074" y="488"/>
                  </a:lnTo>
                  <a:lnTo>
                    <a:pt x="1074" y="488"/>
                  </a:lnTo>
                  <a:lnTo>
                    <a:pt x="1050" y="546"/>
                  </a:lnTo>
                  <a:lnTo>
                    <a:pt x="1038" y="574"/>
                  </a:lnTo>
                  <a:lnTo>
                    <a:pt x="1022" y="602"/>
                  </a:lnTo>
                  <a:lnTo>
                    <a:pt x="1022" y="602"/>
                  </a:lnTo>
                  <a:lnTo>
                    <a:pt x="1006" y="630"/>
                  </a:lnTo>
                  <a:lnTo>
                    <a:pt x="988" y="656"/>
                  </a:lnTo>
                  <a:lnTo>
                    <a:pt x="968" y="680"/>
                  </a:lnTo>
                  <a:lnTo>
                    <a:pt x="946" y="704"/>
                  </a:lnTo>
                  <a:lnTo>
                    <a:pt x="946" y="704"/>
                  </a:lnTo>
                  <a:lnTo>
                    <a:pt x="952" y="674"/>
                  </a:lnTo>
                  <a:lnTo>
                    <a:pt x="952" y="674"/>
                  </a:lnTo>
                  <a:lnTo>
                    <a:pt x="954" y="658"/>
                  </a:lnTo>
                  <a:lnTo>
                    <a:pt x="952" y="646"/>
                  </a:lnTo>
                  <a:lnTo>
                    <a:pt x="952" y="646"/>
                  </a:lnTo>
                  <a:lnTo>
                    <a:pt x="948" y="646"/>
                  </a:lnTo>
                  <a:lnTo>
                    <a:pt x="946" y="646"/>
                  </a:lnTo>
                  <a:lnTo>
                    <a:pt x="938" y="652"/>
                  </a:lnTo>
                  <a:lnTo>
                    <a:pt x="932" y="654"/>
                  </a:lnTo>
                  <a:lnTo>
                    <a:pt x="932" y="652"/>
                  </a:lnTo>
                  <a:lnTo>
                    <a:pt x="934" y="648"/>
                  </a:lnTo>
                  <a:lnTo>
                    <a:pt x="934" y="648"/>
                  </a:lnTo>
                  <a:lnTo>
                    <a:pt x="942" y="628"/>
                  </a:lnTo>
                  <a:lnTo>
                    <a:pt x="948" y="610"/>
                  </a:lnTo>
                  <a:lnTo>
                    <a:pt x="948" y="610"/>
                  </a:lnTo>
                  <a:lnTo>
                    <a:pt x="956" y="594"/>
                  </a:lnTo>
                  <a:lnTo>
                    <a:pt x="962" y="578"/>
                  </a:lnTo>
                  <a:lnTo>
                    <a:pt x="962" y="578"/>
                  </a:lnTo>
                  <a:lnTo>
                    <a:pt x="966" y="564"/>
                  </a:lnTo>
                  <a:lnTo>
                    <a:pt x="968" y="550"/>
                  </a:lnTo>
                  <a:lnTo>
                    <a:pt x="966" y="536"/>
                  </a:lnTo>
                  <a:lnTo>
                    <a:pt x="960" y="522"/>
                  </a:lnTo>
                  <a:lnTo>
                    <a:pt x="960" y="522"/>
                  </a:lnTo>
                  <a:lnTo>
                    <a:pt x="958" y="522"/>
                  </a:lnTo>
                  <a:lnTo>
                    <a:pt x="956" y="522"/>
                  </a:lnTo>
                  <a:lnTo>
                    <a:pt x="946" y="524"/>
                  </a:lnTo>
                  <a:lnTo>
                    <a:pt x="924" y="534"/>
                  </a:lnTo>
                  <a:lnTo>
                    <a:pt x="924" y="534"/>
                  </a:lnTo>
                  <a:lnTo>
                    <a:pt x="912" y="536"/>
                  </a:lnTo>
                  <a:lnTo>
                    <a:pt x="904" y="538"/>
                  </a:lnTo>
                  <a:lnTo>
                    <a:pt x="896" y="538"/>
                  </a:lnTo>
                  <a:lnTo>
                    <a:pt x="896" y="536"/>
                  </a:lnTo>
                  <a:lnTo>
                    <a:pt x="894" y="532"/>
                  </a:lnTo>
                  <a:lnTo>
                    <a:pt x="894" y="532"/>
                  </a:lnTo>
                  <a:lnTo>
                    <a:pt x="920" y="458"/>
                  </a:lnTo>
                  <a:lnTo>
                    <a:pt x="920" y="458"/>
                  </a:lnTo>
                  <a:lnTo>
                    <a:pt x="934" y="432"/>
                  </a:lnTo>
                  <a:lnTo>
                    <a:pt x="934" y="432"/>
                  </a:lnTo>
                  <a:lnTo>
                    <a:pt x="934" y="430"/>
                  </a:lnTo>
                  <a:lnTo>
                    <a:pt x="934" y="430"/>
                  </a:lnTo>
                  <a:lnTo>
                    <a:pt x="1150" y="560"/>
                  </a:lnTo>
                  <a:lnTo>
                    <a:pt x="1150" y="560"/>
                  </a:lnTo>
                  <a:lnTo>
                    <a:pt x="1146" y="570"/>
                  </a:lnTo>
                  <a:lnTo>
                    <a:pt x="1146" y="570"/>
                  </a:lnTo>
                  <a:lnTo>
                    <a:pt x="1126" y="590"/>
                  </a:lnTo>
                  <a:lnTo>
                    <a:pt x="1108" y="606"/>
                  </a:lnTo>
                  <a:lnTo>
                    <a:pt x="1108" y="606"/>
                  </a:lnTo>
                  <a:lnTo>
                    <a:pt x="1088" y="620"/>
                  </a:lnTo>
                  <a:lnTo>
                    <a:pt x="1072" y="632"/>
                  </a:lnTo>
                  <a:lnTo>
                    <a:pt x="1072" y="632"/>
                  </a:lnTo>
                  <a:lnTo>
                    <a:pt x="1040" y="646"/>
                  </a:lnTo>
                  <a:lnTo>
                    <a:pt x="1016" y="656"/>
                  </a:lnTo>
                  <a:lnTo>
                    <a:pt x="1016" y="656"/>
                  </a:lnTo>
                  <a:lnTo>
                    <a:pt x="986" y="664"/>
                  </a:lnTo>
                  <a:lnTo>
                    <a:pt x="986" y="664"/>
                  </a:lnTo>
                  <a:lnTo>
                    <a:pt x="978" y="662"/>
                  </a:lnTo>
                  <a:lnTo>
                    <a:pt x="970" y="660"/>
                  </a:lnTo>
                  <a:lnTo>
                    <a:pt x="970" y="660"/>
                  </a:lnTo>
                  <a:lnTo>
                    <a:pt x="954" y="670"/>
                  </a:lnTo>
                  <a:lnTo>
                    <a:pt x="954" y="670"/>
                  </a:lnTo>
                  <a:lnTo>
                    <a:pt x="918" y="676"/>
                  </a:lnTo>
                  <a:lnTo>
                    <a:pt x="882" y="680"/>
                  </a:lnTo>
                  <a:lnTo>
                    <a:pt x="882" y="680"/>
                  </a:lnTo>
                  <a:lnTo>
                    <a:pt x="844" y="674"/>
                  </a:lnTo>
                  <a:lnTo>
                    <a:pt x="844" y="674"/>
                  </a:lnTo>
                  <a:lnTo>
                    <a:pt x="846" y="678"/>
                  </a:lnTo>
                  <a:lnTo>
                    <a:pt x="846" y="680"/>
                  </a:lnTo>
                  <a:lnTo>
                    <a:pt x="846" y="682"/>
                  </a:lnTo>
                  <a:lnTo>
                    <a:pt x="846" y="682"/>
                  </a:lnTo>
                  <a:lnTo>
                    <a:pt x="764" y="686"/>
                  </a:lnTo>
                  <a:lnTo>
                    <a:pt x="764" y="686"/>
                  </a:lnTo>
                  <a:lnTo>
                    <a:pt x="748" y="682"/>
                  </a:lnTo>
                  <a:lnTo>
                    <a:pt x="734" y="674"/>
                  </a:lnTo>
                  <a:lnTo>
                    <a:pt x="734" y="674"/>
                  </a:lnTo>
                  <a:lnTo>
                    <a:pt x="722" y="680"/>
                  </a:lnTo>
                  <a:lnTo>
                    <a:pt x="706" y="684"/>
                  </a:lnTo>
                  <a:lnTo>
                    <a:pt x="690" y="686"/>
                  </a:lnTo>
                  <a:lnTo>
                    <a:pt x="672" y="686"/>
                  </a:lnTo>
                  <a:lnTo>
                    <a:pt x="672" y="686"/>
                  </a:lnTo>
                  <a:lnTo>
                    <a:pt x="632" y="684"/>
                  </a:lnTo>
                  <a:lnTo>
                    <a:pt x="596" y="684"/>
                  </a:lnTo>
                  <a:lnTo>
                    <a:pt x="596" y="684"/>
                  </a:lnTo>
                  <a:lnTo>
                    <a:pt x="596" y="684"/>
                  </a:lnTo>
                  <a:lnTo>
                    <a:pt x="530" y="680"/>
                  </a:lnTo>
                  <a:lnTo>
                    <a:pt x="530" y="680"/>
                  </a:lnTo>
                  <a:lnTo>
                    <a:pt x="518" y="672"/>
                  </a:lnTo>
                  <a:lnTo>
                    <a:pt x="518" y="672"/>
                  </a:lnTo>
                  <a:lnTo>
                    <a:pt x="510" y="674"/>
                  </a:lnTo>
                  <a:lnTo>
                    <a:pt x="504" y="676"/>
                  </a:lnTo>
                  <a:lnTo>
                    <a:pt x="504" y="676"/>
                  </a:lnTo>
                  <a:lnTo>
                    <a:pt x="480" y="670"/>
                  </a:lnTo>
                  <a:lnTo>
                    <a:pt x="458" y="660"/>
                  </a:lnTo>
                  <a:lnTo>
                    <a:pt x="458" y="660"/>
                  </a:lnTo>
                  <a:lnTo>
                    <a:pt x="452" y="666"/>
                  </a:lnTo>
                  <a:lnTo>
                    <a:pt x="448" y="668"/>
                  </a:lnTo>
                  <a:lnTo>
                    <a:pt x="442" y="668"/>
                  </a:lnTo>
                  <a:lnTo>
                    <a:pt x="442" y="668"/>
                  </a:lnTo>
                  <a:lnTo>
                    <a:pt x="410" y="666"/>
                  </a:lnTo>
                  <a:lnTo>
                    <a:pt x="410" y="666"/>
                  </a:lnTo>
                  <a:lnTo>
                    <a:pt x="370" y="660"/>
                  </a:lnTo>
                  <a:lnTo>
                    <a:pt x="370" y="660"/>
                  </a:lnTo>
                  <a:lnTo>
                    <a:pt x="306" y="646"/>
                  </a:lnTo>
                  <a:lnTo>
                    <a:pt x="242" y="632"/>
                  </a:lnTo>
                  <a:lnTo>
                    <a:pt x="242" y="632"/>
                  </a:lnTo>
                  <a:lnTo>
                    <a:pt x="242" y="622"/>
                  </a:lnTo>
                  <a:lnTo>
                    <a:pt x="242" y="622"/>
                  </a:lnTo>
                  <a:lnTo>
                    <a:pt x="236" y="624"/>
                  </a:lnTo>
                  <a:lnTo>
                    <a:pt x="230" y="624"/>
                  </a:lnTo>
                  <a:lnTo>
                    <a:pt x="224" y="624"/>
                  </a:lnTo>
                  <a:lnTo>
                    <a:pt x="220" y="624"/>
                  </a:lnTo>
                  <a:lnTo>
                    <a:pt x="220" y="624"/>
                  </a:lnTo>
                  <a:lnTo>
                    <a:pt x="220" y="622"/>
                  </a:lnTo>
                  <a:lnTo>
                    <a:pt x="222" y="620"/>
                  </a:lnTo>
                  <a:lnTo>
                    <a:pt x="222" y="620"/>
                  </a:lnTo>
                  <a:lnTo>
                    <a:pt x="210" y="620"/>
                  </a:lnTo>
                  <a:lnTo>
                    <a:pt x="200" y="618"/>
                  </a:lnTo>
                  <a:lnTo>
                    <a:pt x="192" y="614"/>
                  </a:lnTo>
                  <a:lnTo>
                    <a:pt x="182" y="610"/>
                  </a:lnTo>
                  <a:lnTo>
                    <a:pt x="182" y="610"/>
                  </a:lnTo>
                  <a:lnTo>
                    <a:pt x="176" y="612"/>
                  </a:lnTo>
                  <a:lnTo>
                    <a:pt x="170" y="614"/>
                  </a:lnTo>
                  <a:lnTo>
                    <a:pt x="170" y="614"/>
                  </a:lnTo>
                  <a:lnTo>
                    <a:pt x="164" y="612"/>
                  </a:lnTo>
                  <a:lnTo>
                    <a:pt x="164" y="612"/>
                  </a:lnTo>
                  <a:lnTo>
                    <a:pt x="158" y="606"/>
                  </a:lnTo>
                  <a:lnTo>
                    <a:pt x="150" y="604"/>
                  </a:lnTo>
                  <a:lnTo>
                    <a:pt x="136" y="598"/>
                  </a:lnTo>
                  <a:lnTo>
                    <a:pt x="120" y="598"/>
                  </a:lnTo>
                  <a:lnTo>
                    <a:pt x="106" y="596"/>
                  </a:lnTo>
                  <a:lnTo>
                    <a:pt x="106" y="596"/>
                  </a:lnTo>
                  <a:lnTo>
                    <a:pt x="42" y="580"/>
                  </a:lnTo>
                  <a:lnTo>
                    <a:pt x="42" y="580"/>
                  </a:lnTo>
                  <a:lnTo>
                    <a:pt x="32" y="578"/>
                  </a:lnTo>
                  <a:lnTo>
                    <a:pt x="24" y="572"/>
                  </a:lnTo>
                  <a:lnTo>
                    <a:pt x="8" y="560"/>
                  </a:lnTo>
                  <a:lnTo>
                    <a:pt x="8" y="56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20" name="Freeform 15"/>
            <p:cNvSpPr/>
            <p:nvPr>
              <p:custDataLst>
                <p:tags r:id="rId14"/>
              </p:custDataLst>
            </p:nvPr>
          </p:nvSpPr>
          <p:spPr bwMode="auto">
            <a:xfrm>
              <a:off x="6434138" y="9531350"/>
              <a:ext cx="101600" cy="19050"/>
            </a:xfrm>
            <a:custGeom>
              <a:avLst/>
              <a:gdLst>
                <a:gd name="T0" fmla="*/ 64 w 64"/>
                <a:gd name="T1" fmla="*/ 12 h 12"/>
                <a:gd name="T2" fmla="*/ 64 w 64"/>
                <a:gd name="T3" fmla="*/ 12 h 12"/>
                <a:gd name="T4" fmla="*/ 0 w 64"/>
                <a:gd name="T5" fmla="*/ 0 h 12"/>
                <a:gd name="T6" fmla="*/ 0 w 64"/>
                <a:gd name="T7" fmla="*/ 0 h 12"/>
                <a:gd name="T8" fmla="*/ 34 w 64"/>
                <a:gd name="T9" fmla="*/ 0 h 12"/>
                <a:gd name="T10" fmla="*/ 48 w 64"/>
                <a:gd name="T11" fmla="*/ 4 h 12"/>
                <a:gd name="T12" fmla="*/ 56 w 64"/>
                <a:gd name="T13" fmla="*/ 8 h 12"/>
                <a:gd name="T14" fmla="*/ 64 w 64"/>
                <a:gd name="T15" fmla="*/ 12 h 12"/>
                <a:gd name="T16" fmla="*/ 64 w 64"/>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2">
                  <a:moveTo>
                    <a:pt x="64" y="12"/>
                  </a:moveTo>
                  <a:lnTo>
                    <a:pt x="64" y="12"/>
                  </a:lnTo>
                  <a:lnTo>
                    <a:pt x="0" y="0"/>
                  </a:lnTo>
                  <a:lnTo>
                    <a:pt x="0" y="0"/>
                  </a:lnTo>
                  <a:lnTo>
                    <a:pt x="34" y="0"/>
                  </a:lnTo>
                  <a:lnTo>
                    <a:pt x="48" y="4"/>
                  </a:lnTo>
                  <a:lnTo>
                    <a:pt x="56" y="8"/>
                  </a:lnTo>
                  <a:lnTo>
                    <a:pt x="64" y="12"/>
                  </a:lnTo>
                  <a:lnTo>
                    <a:pt x="64" y="12"/>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21" name="Freeform 16"/>
            <p:cNvSpPr/>
            <p:nvPr>
              <p:custDataLst>
                <p:tags r:id="rId15"/>
              </p:custDataLst>
            </p:nvPr>
          </p:nvSpPr>
          <p:spPr bwMode="auto">
            <a:xfrm>
              <a:off x="6872288" y="9159875"/>
              <a:ext cx="98425" cy="190500"/>
            </a:xfrm>
            <a:custGeom>
              <a:avLst/>
              <a:gdLst>
                <a:gd name="T0" fmla="*/ 22 w 62"/>
                <a:gd name="T1" fmla="*/ 108 h 120"/>
                <a:gd name="T2" fmla="*/ 22 w 62"/>
                <a:gd name="T3" fmla="*/ 108 h 120"/>
                <a:gd name="T4" fmla="*/ 10 w 62"/>
                <a:gd name="T5" fmla="*/ 114 h 120"/>
                <a:gd name="T6" fmla="*/ 0 w 62"/>
                <a:gd name="T7" fmla="*/ 120 h 120"/>
                <a:gd name="T8" fmla="*/ 0 w 62"/>
                <a:gd name="T9" fmla="*/ 120 h 120"/>
                <a:gd name="T10" fmla="*/ 16 w 62"/>
                <a:gd name="T11" fmla="*/ 94 h 120"/>
                <a:gd name="T12" fmla="*/ 32 w 62"/>
                <a:gd name="T13" fmla="*/ 64 h 120"/>
                <a:gd name="T14" fmla="*/ 60 w 62"/>
                <a:gd name="T15" fmla="*/ 0 h 120"/>
                <a:gd name="T16" fmla="*/ 62 w 62"/>
                <a:gd name="T17" fmla="*/ 0 h 120"/>
                <a:gd name="T18" fmla="*/ 62 w 62"/>
                <a:gd name="T19" fmla="*/ 0 h 120"/>
                <a:gd name="T20" fmla="*/ 50 w 62"/>
                <a:gd name="T21" fmla="*/ 30 h 120"/>
                <a:gd name="T22" fmla="*/ 50 w 62"/>
                <a:gd name="T23" fmla="*/ 30 h 120"/>
                <a:gd name="T24" fmla="*/ 34 w 62"/>
                <a:gd name="T25" fmla="*/ 58 h 120"/>
                <a:gd name="T26" fmla="*/ 34 w 62"/>
                <a:gd name="T27" fmla="*/ 58 h 120"/>
                <a:gd name="T28" fmla="*/ 28 w 62"/>
                <a:gd name="T29" fmla="*/ 72 h 120"/>
                <a:gd name="T30" fmla="*/ 24 w 62"/>
                <a:gd name="T31" fmla="*/ 86 h 120"/>
                <a:gd name="T32" fmla="*/ 24 w 62"/>
                <a:gd name="T33" fmla="*/ 86 h 120"/>
                <a:gd name="T34" fmla="*/ 22 w 62"/>
                <a:gd name="T35" fmla="*/ 98 h 120"/>
                <a:gd name="T36" fmla="*/ 22 w 62"/>
                <a:gd name="T37" fmla="*/ 108 h 120"/>
                <a:gd name="T38" fmla="*/ 22 w 62"/>
                <a:gd name="T39"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120">
                  <a:moveTo>
                    <a:pt x="22" y="108"/>
                  </a:moveTo>
                  <a:lnTo>
                    <a:pt x="22" y="108"/>
                  </a:lnTo>
                  <a:lnTo>
                    <a:pt x="10" y="114"/>
                  </a:lnTo>
                  <a:lnTo>
                    <a:pt x="0" y="120"/>
                  </a:lnTo>
                  <a:lnTo>
                    <a:pt x="0" y="120"/>
                  </a:lnTo>
                  <a:lnTo>
                    <a:pt x="16" y="94"/>
                  </a:lnTo>
                  <a:lnTo>
                    <a:pt x="32" y="64"/>
                  </a:lnTo>
                  <a:lnTo>
                    <a:pt x="60" y="0"/>
                  </a:lnTo>
                  <a:lnTo>
                    <a:pt x="62" y="0"/>
                  </a:lnTo>
                  <a:lnTo>
                    <a:pt x="62" y="0"/>
                  </a:lnTo>
                  <a:lnTo>
                    <a:pt x="50" y="30"/>
                  </a:lnTo>
                  <a:lnTo>
                    <a:pt x="50" y="30"/>
                  </a:lnTo>
                  <a:lnTo>
                    <a:pt x="34" y="58"/>
                  </a:lnTo>
                  <a:lnTo>
                    <a:pt x="34" y="58"/>
                  </a:lnTo>
                  <a:lnTo>
                    <a:pt x="28" y="72"/>
                  </a:lnTo>
                  <a:lnTo>
                    <a:pt x="24" y="86"/>
                  </a:lnTo>
                  <a:lnTo>
                    <a:pt x="24" y="86"/>
                  </a:lnTo>
                  <a:lnTo>
                    <a:pt x="22" y="98"/>
                  </a:lnTo>
                  <a:lnTo>
                    <a:pt x="22" y="108"/>
                  </a:lnTo>
                  <a:lnTo>
                    <a:pt x="22" y="108"/>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22" name="Freeform 17"/>
            <p:cNvSpPr/>
            <p:nvPr>
              <p:custDataLst>
                <p:tags r:id="rId16"/>
              </p:custDataLst>
            </p:nvPr>
          </p:nvSpPr>
          <p:spPr bwMode="auto">
            <a:xfrm>
              <a:off x="6624638" y="9559925"/>
              <a:ext cx="6350" cy="3175"/>
            </a:xfrm>
            <a:custGeom>
              <a:avLst/>
              <a:gdLst>
                <a:gd name="T0" fmla="*/ 4 w 4"/>
                <a:gd name="T1" fmla="*/ 0 h 2"/>
                <a:gd name="T2" fmla="*/ 4 w 4"/>
                <a:gd name="T3" fmla="*/ 0 h 2"/>
                <a:gd name="T4" fmla="*/ 0 w 4"/>
                <a:gd name="T5" fmla="*/ 2 h 2"/>
                <a:gd name="T6" fmla="*/ 0 w 4"/>
                <a:gd name="T7" fmla="*/ 2 h 2"/>
                <a:gd name="T8" fmla="*/ 0 w 4"/>
                <a:gd name="T9" fmla="*/ 2 h 2"/>
                <a:gd name="T10" fmla="*/ 0 w 4"/>
                <a:gd name="T11" fmla="*/ 2 h 2"/>
                <a:gd name="T12" fmla="*/ 4 w 4"/>
                <a:gd name="T13" fmla="*/ 0 h 2"/>
                <a:gd name="T14" fmla="*/ 4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4" y="0"/>
                  </a:moveTo>
                  <a:lnTo>
                    <a:pt x="4" y="0"/>
                  </a:lnTo>
                  <a:lnTo>
                    <a:pt x="0" y="2"/>
                  </a:lnTo>
                  <a:lnTo>
                    <a:pt x="0" y="2"/>
                  </a:lnTo>
                  <a:lnTo>
                    <a:pt x="0" y="2"/>
                  </a:lnTo>
                  <a:lnTo>
                    <a:pt x="0" y="2"/>
                  </a:lnTo>
                  <a:lnTo>
                    <a:pt x="4" y="0"/>
                  </a:lnTo>
                  <a:lnTo>
                    <a:pt x="4"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23" name="Freeform 18"/>
            <p:cNvSpPr/>
            <p:nvPr>
              <p:custDataLst>
                <p:tags r:id="rId17"/>
              </p:custDataLst>
            </p:nvPr>
          </p:nvSpPr>
          <p:spPr bwMode="auto">
            <a:xfrm>
              <a:off x="6992938" y="9518650"/>
              <a:ext cx="31750" cy="50800"/>
            </a:xfrm>
            <a:custGeom>
              <a:avLst/>
              <a:gdLst>
                <a:gd name="T0" fmla="*/ 4 w 20"/>
                <a:gd name="T1" fmla="*/ 28 h 32"/>
                <a:gd name="T2" fmla="*/ 0 w 20"/>
                <a:gd name="T3" fmla="*/ 32 h 32"/>
                <a:gd name="T4" fmla="*/ 10 w 20"/>
                <a:gd name="T5" fmla="*/ 16 h 32"/>
                <a:gd name="T6" fmla="*/ 10 w 20"/>
                <a:gd name="T7" fmla="*/ 16 h 32"/>
                <a:gd name="T8" fmla="*/ 20 w 20"/>
                <a:gd name="T9" fmla="*/ 0 h 32"/>
                <a:gd name="T10" fmla="*/ 20 w 20"/>
                <a:gd name="T11" fmla="*/ 0 h 32"/>
                <a:gd name="T12" fmla="*/ 14 w 20"/>
                <a:gd name="T13" fmla="*/ 14 h 32"/>
                <a:gd name="T14" fmla="*/ 14 w 20"/>
                <a:gd name="T15" fmla="*/ 14 h 32"/>
                <a:gd name="T16" fmla="*/ 4 w 20"/>
                <a:gd name="T17" fmla="*/ 28 h 32"/>
                <a:gd name="T18" fmla="*/ 4 w 20"/>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32">
                  <a:moveTo>
                    <a:pt x="4" y="28"/>
                  </a:moveTo>
                  <a:lnTo>
                    <a:pt x="0" y="32"/>
                  </a:lnTo>
                  <a:lnTo>
                    <a:pt x="10" y="16"/>
                  </a:lnTo>
                  <a:lnTo>
                    <a:pt x="10" y="16"/>
                  </a:lnTo>
                  <a:lnTo>
                    <a:pt x="20" y="0"/>
                  </a:lnTo>
                  <a:lnTo>
                    <a:pt x="20" y="0"/>
                  </a:lnTo>
                  <a:lnTo>
                    <a:pt x="14" y="14"/>
                  </a:lnTo>
                  <a:lnTo>
                    <a:pt x="14" y="14"/>
                  </a:lnTo>
                  <a:lnTo>
                    <a:pt x="4" y="28"/>
                  </a:lnTo>
                  <a:lnTo>
                    <a:pt x="4" y="28"/>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24" name="Freeform 19"/>
            <p:cNvSpPr/>
            <p:nvPr>
              <p:custDataLst>
                <p:tags r:id="rId18"/>
              </p:custDataLst>
            </p:nvPr>
          </p:nvSpPr>
          <p:spPr bwMode="auto">
            <a:xfrm>
              <a:off x="6538913" y="9642475"/>
              <a:ext cx="273050" cy="41275"/>
            </a:xfrm>
            <a:custGeom>
              <a:avLst/>
              <a:gdLst>
                <a:gd name="T0" fmla="*/ 172 w 172"/>
                <a:gd name="T1" fmla="*/ 16 h 26"/>
                <a:gd name="T2" fmla="*/ 172 w 172"/>
                <a:gd name="T3" fmla="*/ 16 h 26"/>
                <a:gd name="T4" fmla="*/ 154 w 172"/>
                <a:gd name="T5" fmla="*/ 20 h 26"/>
                <a:gd name="T6" fmla="*/ 134 w 172"/>
                <a:gd name="T7" fmla="*/ 22 h 26"/>
                <a:gd name="T8" fmla="*/ 96 w 172"/>
                <a:gd name="T9" fmla="*/ 26 h 26"/>
                <a:gd name="T10" fmla="*/ 96 w 172"/>
                <a:gd name="T11" fmla="*/ 26 h 26"/>
                <a:gd name="T12" fmla="*/ 70 w 172"/>
                <a:gd name="T13" fmla="*/ 22 h 26"/>
                <a:gd name="T14" fmla="*/ 46 w 172"/>
                <a:gd name="T15" fmla="*/ 16 h 26"/>
                <a:gd name="T16" fmla="*/ 22 w 172"/>
                <a:gd name="T17" fmla="*/ 10 h 26"/>
                <a:gd name="T18" fmla="*/ 0 w 172"/>
                <a:gd name="T19" fmla="*/ 0 h 26"/>
                <a:gd name="T20" fmla="*/ 0 w 172"/>
                <a:gd name="T21" fmla="*/ 0 h 26"/>
                <a:gd name="T22" fmla="*/ 42 w 172"/>
                <a:gd name="T23" fmla="*/ 8 h 26"/>
                <a:gd name="T24" fmla="*/ 86 w 172"/>
                <a:gd name="T25" fmla="*/ 14 h 26"/>
                <a:gd name="T26" fmla="*/ 86 w 172"/>
                <a:gd name="T27" fmla="*/ 14 h 26"/>
                <a:gd name="T28" fmla="*/ 108 w 172"/>
                <a:gd name="T29" fmla="*/ 16 h 26"/>
                <a:gd name="T30" fmla="*/ 128 w 172"/>
                <a:gd name="T31" fmla="*/ 18 h 26"/>
                <a:gd name="T32" fmla="*/ 150 w 172"/>
                <a:gd name="T33" fmla="*/ 18 h 26"/>
                <a:gd name="T34" fmla="*/ 172 w 172"/>
                <a:gd name="T35" fmla="*/ 16 h 26"/>
                <a:gd name="T36" fmla="*/ 172 w 172"/>
                <a:gd name="T37"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2" h="26">
                  <a:moveTo>
                    <a:pt x="172" y="16"/>
                  </a:moveTo>
                  <a:lnTo>
                    <a:pt x="172" y="16"/>
                  </a:lnTo>
                  <a:lnTo>
                    <a:pt x="154" y="20"/>
                  </a:lnTo>
                  <a:lnTo>
                    <a:pt x="134" y="22"/>
                  </a:lnTo>
                  <a:lnTo>
                    <a:pt x="96" y="26"/>
                  </a:lnTo>
                  <a:lnTo>
                    <a:pt x="96" y="26"/>
                  </a:lnTo>
                  <a:lnTo>
                    <a:pt x="70" y="22"/>
                  </a:lnTo>
                  <a:lnTo>
                    <a:pt x="46" y="16"/>
                  </a:lnTo>
                  <a:lnTo>
                    <a:pt x="22" y="10"/>
                  </a:lnTo>
                  <a:lnTo>
                    <a:pt x="0" y="0"/>
                  </a:lnTo>
                  <a:lnTo>
                    <a:pt x="0" y="0"/>
                  </a:lnTo>
                  <a:lnTo>
                    <a:pt x="42" y="8"/>
                  </a:lnTo>
                  <a:lnTo>
                    <a:pt x="86" y="14"/>
                  </a:lnTo>
                  <a:lnTo>
                    <a:pt x="86" y="14"/>
                  </a:lnTo>
                  <a:lnTo>
                    <a:pt x="108" y="16"/>
                  </a:lnTo>
                  <a:lnTo>
                    <a:pt x="128" y="18"/>
                  </a:lnTo>
                  <a:lnTo>
                    <a:pt x="150" y="18"/>
                  </a:lnTo>
                  <a:lnTo>
                    <a:pt x="172" y="16"/>
                  </a:lnTo>
                  <a:lnTo>
                    <a:pt x="172" y="16"/>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25" name="Freeform 20"/>
            <p:cNvSpPr/>
            <p:nvPr>
              <p:custDataLst>
                <p:tags r:id="rId19"/>
              </p:custDataLst>
            </p:nvPr>
          </p:nvSpPr>
          <p:spPr bwMode="auto">
            <a:xfrm>
              <a:off x="6802438" y="9410700"/>
              <a:ext cx="31750" cy="15875"/>
            </a:xfrm>
            <a:custGeom>
              <a:avLst/>
              <a:gdLst>
                <a:gd name="T0" fmla="*/ 20 w 20"/>
                <a:gd name="T1" fmla="*/ 6 h 10"/>
                <a:gd name="T2" fmla="*/ 20 w 20"/>
                <a:gd name="T3" fmla="*/ 6 h 10"/>
                <a:gd name="T4" fmla="*/ 10 w 20"/>
                <a:gd name="T5" fmla="*/ 8 h 10"/>
                <a:gd name="T6" fmla="*/ 10 w 20"/>
                <a:gd name="T7" fmla="*/ 8 h 10"/>
                <a:gd name="T8" fmla="*/ 0 w 20"/>
                <a:gd name="T9" fmla="*/ 10 h 10"/>
                <a:gd name="T10" fmla="*/ 0 w 20"/>
                <a:gd name="T11" fmla="*/ 10 h 10"/>
                <a:gd name="T12" fmla="*/ 6 w 20"/>
                <a:gd name="T13" fmla="*/ 6 h 10"/>
                <a:gd name="T14" fmla="*/ 6 w 20"/>
                <a:gd name="T15" fmla="*/ 6 h 10"/>
                <a:gd name="T16" fmla="*/ 14 w 20"/>
                <a:gd name="T17" fmla="*/ 0 h 10"/>
                <a:gd name="T18" fmla="*/ 14 w 20"/>
                <a:gd name="T19" fmla="*/ 0 h 10"/>
                <a:gd name="T20" fmla="*/ 16 w 20"/>
                <a:gd name="T21" fmla="*/ 4 h 10"/>
                <a:gd name="T22" fmla="*/ 20 w 20"/>
                <a:gd name="T23" fmla="*/ 6 h 10"/>
                <a:gd name="T24" fmla="*/ 20 w 20"/>
                <a:gd name="T25"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0">
                  <a:moveTo>
                    <a:pt x="20" y="6"/>
                  </a:moveTo>
                  <a:lnTo>
                    <a:pt x="20" y="6"/>
                  </a:lnTo>
                  <a:lnTo>
                    <a:pt x="10" y="8"/>
                  </a:lnTo>
                  <a:lnTo>
                    <a:pt x="10" y="8"/>
                  </a:lnTo>
                  <a:lnTo>
                    <a:pt x="0" y="10"/>
                  </a:lnTo>
                  <a:lnTo>
                    <a:pt x="0" y="10"/>
                  </a:lnTo>
                  <a:lnTo>
                    <a:pt x="6" y="6"/>
                  </a:lnTo>
                  <a:lnTo>
                    <a:pt x="6" y="6"/>
                  </a:lnTo>
                  <a:lnTo>
                    <a:pt x="14" y="0"/>
                  </a:lnTo>
                  <a:lnTo>
                    <a:pt x="14" y="0"/>
                  </a:lnTo>
                  <a:lnTo>
                    <a:pt x="16" y="4"/>
                  </a:lnTo>
                  <a:lnTo>
                    <a:pt x="20" y="6"/>
                  </a:lnTo>
                  <a:lnTo>
                    <a:pt x="20" y="6"/>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26" name="Freeform 21"/>
            <p:cNvSpPr/>
            <p:nvPr>
              <p:custDataLst>
                <p:tags r:id="rId20"/>
              </p:custDataLst>
            </p:nvPr>
          </p:nvSpPr>
          <p:spPr bwMode="auto">
            <a:xfrm>
              <a:off x="7078663" y="9394825"/>
              <a:ext cx="3175" cy="31750"/>
            </a:xfrm>
            <a:custGeom>
              <a:avLst/>
              <a:gdLst>
                <a:gd name="T0" fmla="*/ 2 w 2"/>
                <a:gd name="T1" fmla="*/ 14 h 20"/>
                <a:gd name="T2" fmla="*/ 2 w 2"/>
                <a:gd name="T3" fmla="*/ 14 h 20"/>
                <a:gd name="T4" fmla="*/ 0 w 2"/>
                <a:gd name="T5" fmla="*/ 20 h 20"/>
                <a:gd name="T6" fmla="*/ 0 w 2"/>
                <a:gd name="T7" fmla="*/ 20 h 20"/>
                <a:gd name="T8" fmla="*/ 2 w 2"/>
                <a:gd name="T9" fmla="*/ 0 h 20"/>
                <a:gd name="T10" fmla="*/ 2 w 2"/>
                <a:gd name="T11" fmla="*/ 0 h 20"/>
                <a:gd name="T12" fmla="*/ 2 w 2"/>
                <a:gd name="T13" fmla="*/ 14 h 20"/>
                <a:gd name="T14" fmla="*/ 2 w 2"/>
                <a:gd name="T15" fmla="*/ 1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0">
                  <a:moveTo>
                    <a:pt x="2" y="14"/>
                  </a:moveTo>
                  <a:lnTo>
                    <a:pt x="2" y="14"/>
                  </a:lnTo>
                  <a:lnTo>
                    <a:pt x="0" y="20"/>
                  </a:lnTo>
                  <a:lnTo>
                    <a:pt x="0" y="20"/>
                  </a:lnTo>
                  <a:lnTo>
                    <a:pt x="2" y="0"/>
                  </a:lnTo>
                  <a:lnTo>
                    <a:pt x="2" y="0"/>
                  </a:lnTo>
                  <a:lnTo>
                    <a:pt x="2" y="14"/>
                  </a:lnTo>
                  <a:lnTo>
                    <a:pt x="2" y="14"/>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27" name="Freeform 22"/>
            <p:cNvSpPr/>
            <p:nvPr>
              <p:custDataLst>
                <p:tags r:id="rId21"/>
              </p:custDataLst>
            </p:nvPr>
          </p:nvSpPr>
          <p:spPr bwMode="auto">
            <a:xfrm>
              <a:off x="6767513" y="9436100"/>
              <a:ext cx="9525" cy="12700"/>
            </a:xfrm>
            <a:custGeom>
              <a:avLst/>
              <a:gdLst>
                <a:gd name="T0" fmla="*/ 0 w 6"/>
                <a:gd name="T1" fmla="*/ 0 h 8"/>
                <a:gd name="T2" fmla="*/ 0 w 6"/>
                <a:gd name="T3" fmla="*/ 0 h 8"/>
                <a:gd name="T4" fmla="*/ 6 w 6"/>
                <a:gd name="T5" fmla="*/ 0 h 8"/>
                <a:gd name="T6" fmla="*/ 6 w 6"/>
                <a:gd name="T7" fmla="*/ 0 h 8"/>
                <a:gd name="T8" fmla="*/ 6 w 6"/>
                <a:gd name="T9" fmla="*/ 8 h 8"/>
                <a:gd name="T10" fmla="*/ 6 w 6"/>
                <a:gd name="T11" fmla="*/ 8 h 8"/>
                <a:gd name="T12" fmla="*/ 0 w 6"/>
                <a:gd name="T13" fmla="*/ 0 h 8"/>
                <a:gd name="T14" fmla="*/ 0 w 6"/>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0" y="0"/>
                  </a:moveTo>
                  <a:lnTo>
                    <a:pt x="0" y="0"/>
                  </a:lnTo>
                  <a:lnTo>
                    <a:pt x="6" y="0"/>
                  </a:lnTo>
                  <a:lnTo>
                    <a:pt x="6" y="0"/>
                  </a:lnTo>
                  <a:lnTo>
                    <a:pt x="6" y="8"/>
                  </a:lnTo>
                  <a:lnTo>
                    <a:pt x="6" y="8"/>
                  </a:lnTo>
                  <a:lnTo>
                    <a:pt x="0" y="0"/>
                  </a:lnTo>
                  <a:lnTo>
                    <a:pt x="0"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28" name="Freeform 23"/>
            <p:cNvSpPr/>
            <p:nvPr>
              <p:custDataLst>
                <p:tags r:id="rId22"/>
              </p:custDataLst>
            </p:nvPr>
          </p:nvSpPr>
          <p:spPr bwMode="auto">
            <a:xfrm>
              <a:off x="6624638" y="9436100"/>
              <a:ext cx="50800" cy="6350"/>
            </a:xfrm>
            <a:custGeom>
              <a:avLst/>
              <a:gdLst>
                <a:gd name="T0" fmla="*/ 26 w 32"/>
                <a:gd name="T1" fmla="*/ 4 h 4"/>
                <a:gd name="T2" fmla="*/ 26 w 32"/>
                <a:gd name="T3" fmla="*/ 4 h 4"/>
                <a:gd name="T4" fmla="*/ 14 w 32"/>
                <a:gd name="T5" fmla="*/ 2 h 4"/>
                <a:gd name="T6" fmla="*/ 14 w 32"/>
                <a:gd name="T7" fmla="*/ 2 h 4"/>
                <a:gd name="T8" fmla="*/ 0 w 32"/>
                <a:gd name="T9" fmla="*/ 0 h 4"/>
                <a:gd name="T10" fmla="*/ 0 w 32"/>
                <a:gd name="T11" fmla="*/ 0 h 4"/>
                <a:gd name="T12" fmla="*/ 32 w 32"/>
                <a:gd name="T13" fmla="*/ 0 h 4"/>
                <a:gd name="T14" fmla="*/ 32 w 32"/>
                <a:gd name="T15" fmla="*/ 0 h 4"/>
                <a:gd name="T16" fmla="*/ 30 w 32"/>
                <a:gd name="T17" fmla="*/ 4 h 4"/>
                <a:gd name="T18" fmla="*/ 26 w 32"/>
                <a:gd name="T19" fmla="*/ 4 h 4"/>
                <a:gd name="T20" fmla="*/ 26 w 32"/>
                <a:gd name="T2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4">
                  <a:moveTo>
                    <a:pt x="26" y="4"/>
                  </a:moveTo>
                  <a:lnTo>
                    <a:pt x="26" y="4"/>
                  </a:lnTo>
                  <a:lnTo>
                    <a:pt x="14" y="2"/>
                  </a:lnTo>
                  <a:lnTo>
                    <a:pt x="14" y="2"/>
                  </a:lnTo>
                  <a:lnTo>
                    <a:pt x="0" y="0"/>
                  </a:lnTo>
                  <a:lnTo>
                    <a:pt x="0" y="0"/>
                  </a:lnTo>
                  <a:lnTo>
                    <a:pt x="32" y="0"/>
                  </a:lnTo>
                  <a:lnTo>
                    <a:pt x="32" y="0"/>
                  </a:lnTo>
                  <a:lnTo>
                    <a:pt x="30" y="4"/>
                  </a:lnTo>
                  <a:lnTo>
                    <a:pt x="26" y="4"/>
                  </a:lnTo>
                  <a:lnTo>
                    <a:pt x="26" y="4"/>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29" name="Freeform 24"/>
            <p:cNvSpPr/>
            <p:nvPr>
              <p:custDataLst>
                <p:tags r:id="rId23"/>
              </p:custDataLst>
            </p:nvPr>
          </p:nvSpPr>
          <p:spPr bwMode="auto">
            <a:xfrm>
              <a:off x="7319963" y="8489950"/>
              <a:ext cx="212725" cy="209550"/>
            </a:xfrm>
            <a:custGeom>
              <a:avLst/>
              <a:gdLst>
                <a:gd name="T0" fmla="*/ 124 w 134"/>
                <a:gd name="T1" fmla="*/ 106 h 132"/>
                <a:gd name="T2" fmla="*/ 124 w 134"/>
                <a:gd name="T3" fmla="*/ 106 h 132"/>
                <a:gd name="T4" fmla="*/ 84 w 134"/>
                <a:gd name="T5" fmla="*/ 82 h 132"/>
                <a:gd name="T6" fmla="*/ 84 w 134"/>
                <a:gd name="T7" fmla="*/ 82 h 132"/>
                <a:gd name="T8" fmla="*/ 60 w 134"/>
                <a:gd name="T9" fmla="*/ 64 h 132"/>
                <a:gd name="T10" fmla="*/ 60 w 134"/>
                <a:gd name="T11" fmla="*/ 64 h 132"/>
                <a:gd name="T12" fmla="*/ 20 w 134"/>
                <a:gd name="T13" fmla="*/ 32 h 132"/>
                <a:gd name="T14" fmla="*/ 20 w 134"/>
                <a:gd name="T15" fmla="*/ 32 h 132"/>
                <a:gd name="T16" fmla="*/ 52 w 134"/>
                <a:gd name="T17" fmla="*/ 56 h 132"/>
                <a:gd name="T18" fmla="*/ 68 w 134"/>
                <a:gd name="T19" fmla="*/ 68 h 132"/>
                <a:gd name="T20" fmla="*/ 74 w 134"/>
                <a:gd name="T21" fmla="*/ 74 h 132"/>
                <a:gd name="T22" fmla="*/ 78 w 134"/>
                <a:gd name="T23" fmla="*/ 76 h 132"/>
                <a:gd name="T24" fmla="*/ 76 w 134"/>
                <a:gd name="T25" fmla="*/ 74 h 132"/>
                <a:gd name="T26" fmla="*/ 74 w 134"/>
                <a:gd name="T27" fmla="*/ 72 h 132"/>
                <a:gd name="T28" fmla="*/ 72 w 134"/>
                <a:gd name="T29" fmla="*/ 70 h 132"/>
                <a:gd name="T30" fmla="*/ 72 w 134"/>
                <a:gd name="T31" fmla="*/ 70 h 132"/>
                <a:gd name="T32" fmla="*/ 62 w 134"/>
                <a:gd name="T33" fmla="*/ 62 h 132"/>
                <a:gd name="T34" fmla="*/ 62 w 134"/>
                <a:gd name="T35" fmla="*/ 62 h 132"/>
                <a:gd name="T36" fmla="*/ 40 w 134"/>
                <a:gd name="T37" fmla="*/ 44 h 132"/>
                <a:gd name="T38" fmla="*/ 40 w 134"/>
                <a:gd name="T39" fmla="*/ 44 h 132"/>
                <a:gd name="T40" fmla="*/ 20 w 134"/>
                <a:gd name="T41" fmla="*/ 24 h 132"/>
                <a:gd name="T42" fmla="*/ 0 w 134"/>
                <a:gd name="T43" fmla="*/ 0 h 132"/>
                <a:gd name="T44" fmla="*/ 0 w 134"/>
                <a:gd name="T45" fmla="*/ 0 h 132"/>
                <a:gd name="T46" fmla="*/ 6 w 134"/>
                <a:gd name="T47" fmla="*/ 2 h 132"/>
                <a:gd name="T48" fmla="*/ 12 w 134"/>
                <a:gd name="T49" fmla="*/ 6 h 132"/>
                <a:gd name="T50" fmla="*/ 24 w 134"/>
                <a:gd name="T51" fmla="*/ 14 h 132"/>
                <a:gd name="T52" fmla="*/ 34 w 134"/>
                <a:gd name="T53" fmla="*/ 20 h 132"/>
                <a:gd name="T54" fmla="*/ 40 w 134"/>
                <a:gd name="T55" fmla="*/ 22 h 132"/>
                <a:gd name="T56" fmla="*/ 44 w 134"/>
                <a:gd name="T57" fmla="*/ 20 h 132"/>
                <a:gd name="T58" fmla="*/ 72 w 134"/>
                <a:gd name="T59" fmla="*/ 44 h 132"/>
                <a:gd name="T60" fmla="*/ 84 w 134"/>
                <a:gd name="T61" fmla="*/ 56 h 132"/>
                <a:gd name="T62" fmla="*/ 88 w 134"/>
                <a:gd name="T63" fmla="*/ 58 h 132"/>
                <a:gd name="T64" fmla="*/ 90 w 134"/>
                <a:gd name="T65" fmla="*/ 60 h 132"/>
                <a:gd name="T66" fmla="*/ 92 w 134"/>
                <a:gd name="T67" fmla="*/ 62 h 132"/>
                <a:gd name="T68" fmla="*/ 92 w 134"/>
                <a:gd name="T69" fmla="*/ 62 h 132"/>
                <a:gd name="T70" fmla="*/ 114 w 134"/>
                <a:gd name="T71" fmla="*/ 88 h 132"/>
                <a:gd name="T72" fmla="*/ 114 w 134"/>
                <a:gd name="T73" fmla="*/ 88 h 132"/>
                <a:gd name="T74" fmla="*/ 122 w 134"/>
                <a:gd name="T75" fmla="*/ 100 h 132"/>
                <a:gd name="T76" fmla="*/ 128 w 134"/>
                <a:gd name="T77" fmla="*/ 110 h 132"/>
                <a:gd name="T78" fmla="*/ 132 w 134"/>
                <a:gd name="T79" fmla="*/ 122 h 132"/>
                <a:gd name="T80" fmla="*/ 134 w 134"/>
                <a:gd name="T81" fmla="*/ 132 h 132"/>
                <a:gd name="T82" fmla="*/ 134 w 134"/>
                <a:gd name="T83" fmla="*/ 132 h 132"/>
                <a:gd name="T84" fmla="*/ 120 w 134"/>
                <a:gd name="T85" fmla="*/ 128 h 132"/>
                <a:gd name="T86" fmla="*/ 114 w 134"/>
                <a:gd name="T87" fmla="*/ 126 h 132"/>
                <a:gd name="T88" fmla="*/ 114 w 134"/>
                <a:gd name="T89" fmla="*/ 124 h 132"/>
                <a:gd name="T90" fmla="*/ 116 w 134"/>
                <a:gd name="T91" fmla="*/ 120 h 132"/>
                <a:gd name="T92" fmla="*/ 116 w 134"/>
                <a:gd name="T93" fmla="*/ 120 h 132"/>
                <a:gd name="T94" fmla="*/ 124 w 134"/>
                <a:gd name="T95" fmla="*/ 112 h 132"/>
                <a:gd name="T96" fmla="*/ 124 w 134"/>
                <a:gd name="T97" fmla="*/ 110 h 132"/>
                <a:gd name="T98" fmla="*/ 124 w 134"/>
                <a:gd name="T99" fmla="*/ 106 h 132"/>
                <a:gd name="T100" fmla="*/ 124 w 134"/>
                <a:gd name="T101" fmla="*/ 10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4" h="132">
                  <a:moveTo>
                    <a:pt x="124" y="106"/>
                  </a:moveTo>
                  <a:lnTo>
                    <a:pt x="124" y="106"/>
                  </a:lnTo>
                  <a:lnTo>
                    <a:pt x="84" y="82"/>
                  </a:lnTo>
                  <a:lnTo>
                    <a:pt x="84" y="82"/>
                  </a:lnTo>
                  <a:lnTo>
                    <a:pt x="60" y="64"/>
                  </a:lnTo>
                  <a:lnTo>
                    <a:pt x="60" y="64"/>
                  </a:lnTo>
                  <a:lnTo>
                    <a:pt x="20" y="32"/>
                  </a:lnTo>
                  <a:lnTo>
                    <a:pt x="20" y="32"/>
                  </a:lnTo>
                  <a:lnTo>
                    <a:pt x="52" y="56"/>
                  </a:lnTo>
                  <a:lnTo>
                    <a:pt x="68" y="68"/>
                  </a:lnTo>
                  <a:lnTo>
                    <a:pt x="74" y="74"/>
                  </a:lnTo>
                  <a:lnTo>
                    <a:pt x="78" y="76"/>
                  </a:lnTo>
                  <a:lnTo>
                    <a:pt x="76" y="74"/>
                  </a:lnTo>
                  <a:lnTo>
                    <a:pt x="74" y="72"/>
                  </a:lnTo>
                  <a:lnTo>
                    <a:pt x="72" y="70"/>
                  </a:lnTo>
                  <a:lnTo>
                    <a:pt x="72" y="70"/>
                  </a:lnTo>
                  <a:lnTo>
                    <a:pt x="62" y="62"/>
                  </a:lnTo>
                  <a:lnTo>
                    <a:pt x="62" y="62"/>
                  </a:lnTo>
                  <a:lnTo>
                    <a:pt x="40" y="44"/>
                  </a:lnTo>
                  <a:lnTo>
                    <a:pt x="40" y="44"/>
                  </a:lnTo>
                  <a:lnTo>
                    <a:pt x="20" y="24"/>
                  </a:lnTo>
                  <a:lnTo>
                    <a:pt x="0" y="0"/>
                  </a:lnTo>
                  <a:lnTo>
                    <a:pt x="0" y="0"/>
                  </a:lnTo>
                  <a:lnTo>
                    <a:pt x="6" y="2"/>
                  </a:lnTo>
                  <a:lnTo>
                    <a:pt x="12" y="6"/>
                  </a:lnTo>
                  <a:lnTo>
                    <a:pt x="24" y="14"/>
                  </a:lnTo>
                  <a:lnTo>
                    <a:pt x="34" y="20"/>
                  </a:lnTo>
                  <a:lnTo>
                    <a:pt x="40" y="22"/>
                  </a:lnTo>
                  <a:lnTo>
                    <a:pt x="44" y="20"/>
                  </a:lnTo>
                  <a:lnTo>
                    <a:pt x="72" y="44"/>
                  </a:lnTo>
                  <a:lnTo>
                    <a:pt x="84" y="56"/>
                  </a:lnTo>
                  <a:lnTo>
                    <a:pt x="88" y="58"/>
                  </a:lnTo>
                  <a:lnTo>
                    <a:pt x="90" y="60"/>
                  </a:lnTo>
                  <a:lnTo>
                    <a:pt x="92" y="62"/>
                  </a:lnTo>
                  <a:lnTo>
                    <a:pt x="92" y="62"/>
                  </a:lnTo>
                  <a:lnTo>
                    <a:pt x="114" y="88"/>
                  </a:lnTo>
                  <a:lnTo>
                    <a:pt x="114" y="88"/>
                  </a:lnTo>
                  <a:lnTo>
                    <a:pt x="122" y="100"/>
                  </a:lnTo>
                  <a:lnTo>
                    <a:pt x="128" y="110"/>
                  </a:lnTo>
                  <a:lnTo>
                    <a:pt x="132" y="122"/>
                  </a:lnTo>
                  <a:lnTo>
                    <a:pt x="134" y="132"/>
                  </a:lnTo>
                  <a:lnTo>
                    <a:pt x="134" y="132"/>
                  </a:lnTo>
                  <a:lnTo>
                    <a:pt x="120" y="128"/>
                  </a:lnTo>
                  <a:lnTo>
                    <a:pt x="114" y="126"/>
                  </a:lnTo>
                  <a:lnTo>
                    <a:pt x="114" y="124"/>
                  </a:lnTo>
                  <a:lnTo>
                    <a:pt x="116" y="120"/>
                  </a:lnTo>
                  <a:lnTo>
                    <a:pt x="116" y="120"/>
                  </a:lnTo>
                  <a:lnTo>
                    <a:pt x="124" y="112"/>
                  </a:lnTo>
                  <a:lnTo>
                    <a:pt x="124" y="110"/>
                  </a:lnTo>
                  <a:lnTo>
                    <a:pt x="124" y="106"/>
                  </a:lnTo>
                  <a:lnTo>
                    <a:pt x="124" y="106"/>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30" name="Freeform 25"/>
            <p:cNvSpPr/>
            <p:nvPr>
              <p:custDataLst>
                <p:tags r:id="rId24"/>
              </p:custDataLst>
            </p:nvPr>
          </p:nvSpPr>
          <p:spPr bwMode="auto">
            <a:xfrm>
              <a:off x="7205663" y="8340725"/>
              <a:ext cx="34925" cy="38100"/>
            </a:xfrm>
            <a:custGeom>
              <a:avLst/>
              <a:gdLst>
                <a:gd name="T0" fmla="*/ 0 w 22"/>
                <a:gd name="T1" fmla="*/ 0 h 24"/>
                <a:gd name="T2" fmla="*/ 0 w 22"/>
                <a:gd name="T3" fmla="*/ 0 h 24"/>
                <a:gd name="T4" fmla="*/ 22 w 22"/>
                <a:gd name="T5" fmla="*/ 24 h 24"/>
                <a:gd name="T6" fmla="*/ 22 w 22"/>
                <a:gd name="T7" fmla="*/ 24 h 24"/>
                <a:gd name="T8" fmla="*/ 10 w 22"/>
                <a:gd name="T9" fmla="*/ 12 h 24"/>
                <a:gd name="T10" fmla="*/ 0 w 22"/>
                <a:gd name="T11" fmla="*/ 0 h 24"/>
                <a:gd name="T12" fmla="*/ 0 w 22"/>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22" h="24">
                  <a:moveTo>
                    <a:pt x="0" y="0"/>
                  </a:moveTo>
                  <a:lnTo>
                    <a:pt x="0" y="0"/>
                  </a:lnTo>
                  <a:lnTo>
                    <a:pt x="22" y="24"/>
                  </a:lnTo>
                  <a:lnTo>
                    <a:pt x="22" y="24"/>
                  </a:lnTo>
                  <a:lnTo>
                    <a:pt x="10" y="12"/>
                  </a:lnTo>
                  <a:lnTo>
                    <a:pt x="0" y="0"/>
                  </a:lnTo>
                  <a:lnTo>
                    <a:pt x="0" y="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31" name="Freeform 26"/>
            <p:cNvSpPr/>
            <p:nvPr>
              <p:custDataLst>
                <p:tags r:id="rId25"/>
              </p:custDataLst>
            </p:nvPr>
          </p:nvSpPr>
          <p:spPr bwMode="auto">
            <a:xfrm>
              <a:off x="7116763" y="9017000"/>
              <a:ext cx="50800" cy="3175"/>
            </a:xfrm>
            <a:custGeom>
              <a:avLst/>
              <a:gdLst>
                <a:gd name="T0" fmla="*/ 32 w 32"/>
                <a:gd name="T1" fmla="*/ 0 h 2"/>
                <a:gd name="T2" fmla="*/ 32 w 32"/>
                <a:gd name="T3" fmla="*/ 0 h 2"/>
                <a:gd name="T4" fmla="*/ 0 w 32"/>
                <a:gd name="T5" fmla="*/ 2 h 2"/>
                <a:gd name="T6" fmla="*/ 0 w 32"/>
                <a:gd name="T7" fmla="*/ 2 h 2"/>
                <a:gd name="T8" fmla="*/ 16 w 32"/>
                <a:gd name="T9" fmla="*/ 0 h 2"/>
                <a:gd name="T10" fmla="*/ 32 w 32"/>
                <a:gd name="T11" fmla="*/ 0 h 2"/>
                <a:gd name="T12" fmla="*/ 32 w 3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2" h="2">
                  <a:moveTo>
                    <a:pt x="32" y="0"/>
                  </a:moveTo>
                  <a:lnTo>
                    <a:pt x="32" y="0"/>
                  </a:lnTo>
                  <a:lnTo>
                    <a:pt x="0" y="2"/>
                  </a:lnTo>
                  <a:lnTo>
                    <a:pt x="0" y="2"/>
                  </a:lnTo>
                  <a:lnTo>
                    <a:pt x="16" y="0"/>
                  </a:lnTo>
                  <a:lnTo>
                    <a:pt x="32" y="0"/>
                  </a:lnTo>
                  <a:lnTo>
                    <a:pt x="32" y="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32" name="Freeform 27"/>
            <p:cNvSpPr/>
            <p:nvPr>
              <p:custDataLst>
                <p:tags r:id="rId26"/>
              </p:custDataLst>
            </p:nvPr>
          </p:nvSpPr>
          <p:spPr bwMode="auto">
            <a:xfrm>
              <a:off x="7605713" y="8740775"/>
              <a:ext cx="123825" cy="117475"/>
            </a:xfrm>
            <a:custGeom>
              <a:avLst/>
              <a:gdLst>
                <a:gd name="T0" fmla="*/ 70 w 78"/>
                <a:gd name="T1" fmla="*/ 0 h 74"/>
                <a:gd name="T2" fmla="*/ 70 w 78"/>
                <a:gd name="T3" fmla="*/ 0 h 74"/>
                <a:gd name="T4" fmla="*/ 76 w 78"/>
                <a:gd name="T5" fmla="*/ 6 h 74"/>
                <a:gd name="T6" fmla="*/ 78 w 78"/>
                <a:gd name="T7" fmla="*/ 14 h 74"/>
                <a:gd name="T8" fmla="*/ 78 w 78"/>
                <a:gd name="T9" fmla="*/ 14 h 74"/>
                <a:gd name="T10" fmla="*/ 74 w 78"/>
                <a:gd name="T11" fmla="*/ 26 h 74"/>
                <a:gd name="T12" fmla="*/ 68 w 78"/>
                <a:gd name="T13" fmla="*/ 36 h 74"/>
                <a:gd name="T14" fmla="*/ 68 w 78"/>
                <a:gd name="T15" fmla="*/ 36 h 74"/>
                <a:gd name="T16" fmla="*/ 58 w 78"/>
                <a:gd name="T17" fmla="*/ 44 h 74"/>
                <a:gd name="T18" fmla="*/ 48 w 78"/>
                <a:gd name="T19" fmla="*/ 52 h 74"/>
                <a:gd name="T20" fmla="*/ 48 w 78"/>
                <a:gd name="T21" fmla="*/ 52 h 74"/>
                <a:gd name="T22" fmla="*/ 24 w 78"/>
                <a:gd name="T23" fmla="*/ 64 h 74"/>
                <a:gd name="T24" fmla="*/ 0 w 78"/>
                <a:gd name="T25" fmla="*/ 74 h 74"/>
                <a:gd name="T26" fmla="*/ 0 w 78"/>
                <a:gd name="T27" fmla="*/ 74 h 74"/>
                <a:gd name="T28" fmla="*/ 12 w 78"/>
                <a:gd name="T29" fmla="*/ 68 h 74"/>
                <a:gd name="T30" fmla="*/ 24 w 78"/>
                <a:gd name="T31" fmla="*/ 62 h 74"/>
                <a:gd name="T32" fmla="*/ 34 w 78"/>
                <a:gd name="T33" fmla="*/ 54 h 74"/>
                <a:gd name="T34" fmla="*/ 42 w 78"/>
                <a:gd name="T35" fmla="*/ 46 h 74"/>
                <a:gd name="T36" fmla="*/ 42 w 78"/>
                <a:gd name="T37" fmla="*/ 46 h 74"/>
                <a:gd name="T38" fmla="*/ 52 w 78"/>
                <a:gd name="T39" fmla="*/ 36 h 74"/>
                <a:gd name="T40" fmla="*/ 58 w 78"/>
                <a:gd name="T41" fmla="*/ 24 h 74"/>
                <a:gd name="T42" fmla="*/ 58 w 78"/>
                <a:gd name="T43" fmla="*/ 24 h 74"/>
                <a:gd name="T44" fmla="*/ 64 w 78"/>
                <a:gd name="T45" fmla="*/ 12 h 74"/>
                <a:gd name="T46" fmla="*/ 70 w 78"/>
                <a:gd name="T47" fmla="*/ 0 h 74"/>
                <a:gd name="T48" fmla="*/ 70 w 78"/>
                <a:gd name="T4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8" h="74">
                  <a:moveTo>
                    <a:pt x="70" y="0"/>
                  </a:moveTo>
                  <a:lnTo>
                    <a:pt x="70" y="0"/>
                  </a:lnTo>
                  <a:lnTo>
                    <a:pt x="76" y="6"/>
                  </a:lnTo>
                  <a:lnTo>
                    <a:pt x="78" y="14"/>
                  </a:lnTo>
                  <a:lnTo>
                    <a:pt x="78" y="14"/>
                  </a:lnTo>
                  <a:lnTo>
                    <a:pt x="74" y="26"/>
                  </a:lnTo>
                  <a:lnTo>
                    <a:pt x="68" y="36"/>
                  </a:lnTo>
                  <a:lnTo>
                    <a:pt x="68" y="36"/>
                  </a:lnTo>
                  <a:lnTo>
                    <a:pt x="58" y="44"/>
                  </a:lnTo>
                  <a:lnTo>
                    <a:pt x="48" y="52"/>
                  </a:lnTo>
                  <a:lnTo>
                    <a:pt x="48" y="52"/>
                  </a:lnTo>
                  <a:lnTo>
                    <a:pt x="24" y="64"/>
                  </a:lnTo>
                  <a:lnTo>
                    <a:pt x="0" y="74"/>
                  </a:lnTo>
                  <a:lnTo>
                    <a:pt x="0" y="74"/>
                  </a:lnTo>
                  <a:lnTo>
                    <a:pt x="12" y="68"/>
                  </a:lnTo>
                  <a:lnTo>
                    <a:pt x="24" y="62"/>
                  </a:lnTo>
                  <a:lnTo>
                    <a:pt x="34" y="54"/>
                  </a:lnTo>
                  <a:lnTo>
                    <a:pt x="42" y="46"/>
                  </a:lnTo>
                  <a:lnTo>
                    <a:pt x="42" y="46"/>
                  </a:lnTo>
                  <a:lnTo>
                    <a:pt x="52" y="36"/>
                  </a:lnTo>
                  <a:lnTo>
                    <a:pt x="58" y="24"/>
                  </a:lnTo>
                  <a:lnTo>
                    <a:pt x="58" y="24"/>
                  </a:lnTo>
                  <a:lnTo>
                    <a:pt x="64" y="12"/>
                  </a:lnTo>
                  <a:lnTo>
                    <a:pt x="70" y="0"/>
                  </a:lnTo>
                  <a:lnTo>
                    <a:pt x="70" y="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33" name="Freeform 28"/>
            <p:cNvSpPr/>
            <p:nvPr>
              <p:custDataLst>
                <p:tags r:id="rId27"/>
              </p:custDataLst>
            </p:nvPr>
          </p:nvSpPr>
          <p:spPr bwMode="auto">
            <a:xfrm>
              <a:off x="7640638" y="8556625"/>
              <a:ext cx="104775" cy="133350"/>
            </a:xfrm>
            <a:custGeom>
              <a:avLst/>
              <a:gdLst>
                <a:gd name="T0" fmla="*/ 66 w 66"/>
                <a:gd name="T1" fmla="*/ 84 h 84"/>
                <a:gd name="T2" fmla="*/ 66 w 66"/>
                <a:gd name="T3" fmla="*/ 84 h 84"/>
                <a:gd name="T4" fmla="*/ 32 w 66"/>
                <a:gd name="T5" fmla="*/ 42 h 84"/>
                <a:gd name="T6" fmla="*/ 32 w 66"/>
                <a:gd name="T7" fmla="*/ 42 h 84"/>
                <a:gd name="T8" fmla="*/ 16 w 66"/>
                <a:gd name="T9" fmla="*/ 22 h 84"/>
                <a:gd name="T10" fmla="*/ 0 w 66"/>
                <a:gd name="T11" fmla="*/ 0 h 84"/>
                <a:gd name="T12" fmla="*/ 0 w 66"/>
                <a:gd name="T13" fmla="*/ 0 h 84"/>
                <a:gd name="T14" fmla="*/ 34 w 66"/>
                <a:gd name="T15" fmla="*/ 42 h 84"/>
                <a:gd name="T16" fmla="*/ 34 w 66"/>
                <a:gd name="T17" fmla="*/ 42 h 84"/>
                <a:gd name="T18" fmla="*/ 50 w 66"/>
                <a:gd name="T19" fmla="*/ 62 h 84"/>
                <a:gd name="T20" fmla="*/ 66 w 66"/>
                <a:gd name="T21" fmla="*/ 84 h 84"/>
                <a:gd name="T22" fmla="*/ 66 w 66"/>
                <a:gd name="T23"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84">
                  <a:moveTo>
                    <a:pt x="66" y="84"/>
                  </a:moveTo>
                  <a:lnTo>
                    <a:pt x="66" y="84"/>
                  </a:lnTo>
                  <a:lnTo>
                    <a:pt x="32" y="42"/>
                  </a:lnTo>
                  <a:lnTo>
                    <a:pt x="32" y="42"/>
                  </a:lnTo>
                  <a:lnTo>
                    <a:pt x="16" y="22"/>
                  </a:lnTo>
                  <a:lnTo>
                    <a:pt x="0" y="0"/>
                  </a:lnTo>
                  <a:lnTo>
                    <a:pt x="0" y="0"/>
                  </a:lnTo>
                  <a:lnTo>
                    <a:pt x="34" y="42"/>
                  </a:lnTo>
                  <a:lnTo>
                    <a:pt x="34" y="42"/>
                  </a:lnTo>
                  <a:lnTo>
                    <a:pt x="50" y="62"/>
                  </a:lnTo>
                  <a:lnTo>
                    <a:pt x="66" y="84"/>
                  </a:lnTo>
                  <a:lnTo>
                    <a:pt x="66" y="84"/>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34" name="Freeform 29"/>
            <p:cNvSpPr/>
            <p:nvPr>
              <p:custDataLst>
                <p:tags r:id="rId28"/>
              </p:custDataLst>
            </p:nvPr>
          </p:nvSpPr>
          <p:spPr bwMode="auto">
            <a:xfrm>
              <a:off x="6529388" y="9147175"/>
              <a:ext cx="92075" cy="34925"/>
            </a:xfrm>
            <a:custGeom>
              <a:avLst/>
              <a:gdLst>
                <a:gd name="T0" fmla="*/ 58 w 58"/>
                <a:gd name="T1" fmla="*/ 16 h 22"/>
                <a:gd name="T2" fmla="*/ 58 w 58"/>
                <a:gd name="T3" fmla="*/ 16 h 22"/>
                <a:gd name="T4" fmla="*/ 56 w 58"/>
                <a:gd name="T5" fmla="*/ 18 h 22"/>
                <a:gd name="T6" fmla="*/ 54 w 58"/>
                <a:gd name="T7" fmla="*/ 20 h 22"/>
                <a:gd name="T8" fmla="*/ 54 w 58"/>
                <a:gd name="T9" fmla="*/ 20 h 22"/>
                <a:gd name="T10" fmla="*/ 50 w 58"/>
                <a:gd name="T11" fmla="*/ 22 h 22"/>
                <a:gd name="T12" fmla="*/ 50 w 58"/>
                <a:gd name="T13" fmla="*/ 22 h 22"/>
                <a:gd name="T14" fmla="*/ 0 w 58"/>
                <a:gd name="T15" fmla="*/ 4 h 22"/>
                <a:gd name="T16" fmla="*/ 0 w 58"/>
                <a:gd name="T17" fmla="*/ 4 h 22"/>
                <a:gd name="T18" fmla="*/ 6 w 58"/>
                <a:gd name="T19" fmla="*/ 2 h 22"/>
                <a:gd name="T20" fmla="*/ 14 w 58"/>
                <a:gd name="T21" fmla="*/ 0 h 22"/>
                <a:gd name="T22" fmla="*/ 14 w 58"/>
                <a:gd name="T23" fmla="*/ 0 h 22"/>
                <a:gd name="T24" fmla="*/ 24 w 58"/>
                <a:gd name="T25" fmla="*/ 6 h 22"/>
                <a:gd name="T26" fmla="*/ 34 w 58"/>
                <a:gd name="T27" fmla="*/ 12 h 22"/>
                <a:gd name="T28" fmla="*/ 44 w 58"/>
                <a:gd name="T29" fmla="*/ 16 h 22"/>
                <a:gd name="T30" fmla="*/ 58 w 58"/>
                <a:gd name="T31" fmla="*/ 16 h 22"/>
                <a:gd name="T32" fmla="*/ 58 w 58"/>
                <a:gd name="T33"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22">
                  <a:moveTo>
                    <a:pt x="58" y="16"/>
                  </a:moveTo>
                  <a:lnTo>
                    <a:pt x="58" y="16"/>
                  </a:lnTo>
                  <a:lnTo>
                    <a:pt x="56" y="18"/>
                  </a:lnTo>
                  <a:lnTo>
                    <a:pt x="54" y="20"/>
                  </a:lnTo>
                  <a:lnTo>
                    <a:pt x="54" y="20"/>
                  </a:lnTo>
                  <a:lnTo>
                    <a:pt x="50" y="22"/>
                  </a:lnTo>
                  <a:lnTo>
                    <a:pt x="50" y="22"/>
                  </a:lnTo>
                  <a:lnTo>
                    <a:pt x="0" y="4"/>
                  </a:lnTo>
                  <a:lnTo>
                    <a:pt x="0" y="4"/>
                  </a:lnTo>
                  <a:lnTo>
                    <a:pt x="6" y="2"/>
                  </a:lnTo>
                  <a:lnTo>
                    <a:pt x="14" y="0"/>
                  </a:lnTo>
                  <a:lnTo>
                    <a:pt x="14" y="0"/>
                  </a:lnTo>
                  <a:lnTo>
                    <a:pt x="24" y="6"/>
                  </a:lnTo>
                  <a:lnTo>
                    <a:pt x="34" y="12"/>
                  </a:lnTo>
                  <a:lnTo>
                    <a:pt x="44" y="16"/>
                  </a:lnTo>
                  <a:lnTo>
                    <a:pt x="58" y="16"/>
                  </a:lnTo>
                  <a:lnTo>
                    <a:pt x="58" y="16"/>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35" name="Freeform 30"/>
            <p:cNvSpPr/>
            <p:nvPr>
              <p:custDataLst>
                <p:tags r:id="rId29"/>
              </p:custDataLst>
            </p:nvPr>
          </p:nvSpPr>
          <p:spPr bwMode="auto">
            <a:xfrm>
              <a:off x="7186613" y="9007475"/>
              <a:ext cx="19050" cy="6350"/>
            </a:xfrm>
            <a:custGeom>
              <a:avLst/>
              <a:gdLst>
                <a:gd name="T0" fmla="*/ 0 w 12"/>
                <a:gd name="T1" fmla="*/ 4 h 4"/>
                <a:gd name="T2" fmla="*/ 0 w 12"/>
                <a:gd name="T3" fmla="*/ 2 h 4"/>
                <a:gd name="T4" fmla="*/ 0 w 12"/>
                <a:gd name="T5" fmla="*/ 2 h 4"/>
                <a:gd name="T6" fmla="*/ 10 w 12"/>
                <a:gd name="T7" fmla="*/ 0 h 4"/>
                <a:gd name="T8" fmla="*/ 10 w 12"/>
                <a:gd name="T9" fmla="*/ 0 h 4"/>
                <a:gd name="T10" fmla="*/ 12 w 12"/>
                <a:gd name="T11" fmla="*/ 2 h 4"/>
                <a:gd name="T12" fmla="*/ 12 w 12"/>
                <a:gd name="T13" fmla="*/ 2 h 4"/>
                <a:gd name="T14" fmla="*/ 0 w 12"/>
                <a:gd name="T15" fmla="*/ 4 h 4"/>
                <a:gd name="T16" fmla="*/ 0 w 12"/>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
                  <a:moveTo>
                    <a:pt x="0" y="4"/>
                  </a:moveTo>
                  <a:lnTo>
                    <a:pt x="0" y="2"/>
                  </a:lnTo>
                  <a:lnTo>
                    <a:pt x="0" y="2"/>
                  </a:lnTo>
                  <a:lnTo>
                    <a:pt x="10" y="0"/>
                  </a:lnTo>
                  <a:lnTo>
                    <a:pt x="10" y="0"/>
                  </a:lnTo>
                  <a:lnTo>
                    <a:pt x="12" y="2"/>
                  </a:lnTo>
                  <a:lnTo>
                    <a:pt x="12" y="2"/>
                  </a:lnTo>
                  <a:lnTo>
                    <a:pt x="0" y="4"/>
                  </a:lnTo>
                  <a:lnTo>
                    <a:pt x="0" y="4"/>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36" name="Freeform 31"/>
            <p:cNvSpPr/>
            <p:nvPr>
              <p:custDataLst>
                <p:tags r:id="rId30"/>
              </p:custDataLst>
            </p:nvPr>
          </p:nvSpPr>
          <p:spPr bwMode="auto">
            <a:xfrm>
              <a:off x="6608763" y="9178925"/>
              <a:ext cx="47625" cy="19050"/>
            </a:xfrm>
            <a:custGeom>
              <a:avLst/>
              <a:gdLst>
                <a:gd name="T0" fmla="*/ 30 w 30"/>
                <a:gd name="T1" fmla="*/ 2 h 12"/>
                <a:gd name="T2" fmla="*/ 30 w 30"/>
                <a:gd name="T3" fmla="*/ 2 h 12"/>
                <a:gd name="T4" fmla="*/ 30 w 30"/>
                <a:gd name="T5" fmla="*/ 8 h 12"/>
                <a:gd name="T6" fmla="*/ 30 w 30"/>
                <a:gd name="T7" fmla="*/ 12 h 12"/>
                <a:gd name="T8" fmla="*/ 30 w 30"/>
                <a:gd name="T9" fmla="*/ 12 h 12"/>
                <a:gd name="T10" fmla="*/ 0 w 30"/>
                <a:gd name="T11" fmla="*/ 2 h 12"/>
                <a:gd name="T12" fmla="*/ 0 w 30"/>
                <a:gd name="T13" fmla="*/ 2 h 12"/>
                <a:gd name="T14" fmla="*/ 4 w 30"/>
                <a:gd name="T15" fmla="*/ 0 h 12"/>
                <a:gd name="T16" fmla="*/ 4 w 30"/>
                <a:gd name="T17" fmla="*/ 0 h 12"/>
                <a:gd name="T18" fmla="*/ 10 w 30"/>
                <a:gd name="T19" fmla="*/ 0 h 12"/>
                <a:gd name="T20" fmla="*/ 18 w 30"/>
                <a:gd name="T21" fmla="*/ 2 h 12"/>
                <a:gd name="T22" fmla="*/ 24 w 30"/>
                <a:gd name="T23" fmla="*/ 2 h 12"/>
                <a:gd name="T24" fmla="*/ 30 w 30"/>
                <a:gd name="T25" fmla="*/ 2 h 12"/>
                <a:gd name="T26" fmla="*/ 30 w 30"/>
                <a:gd name="T27"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2"/>
                  </a:moveTo>
                  <a:lnTo>
                    <a:pt x="30" y="2"/>
                  </a:lnTo>
                  <a:lnTo>
                    <a:pt x="30" y="8"/>
                  </a:lnTo>
                  <a:lnTo>
                    <a:pt x="30" y="12"/>
                  </a:lnTo>
                  <a:lnTo>
                    <a:pt x="30" y="12"/>
                  </a:lnTo>
                  <a:lnTo>
                    <a:pt x="0" y="2"/>
                  </a:lnTo>
                  <a:lnTo>
                    <a:pt x="0" y="2"/>
                  </a:lnTo>
                  <a:lnTo>
                    <a:pt x="4" y="0"/>
                  </a:lnTo>
                  <a:lnTo>
                    <a:pt x="4" y="0"/>
                  </a:lnTo>
                  <a:lnTo>
                    <a:pt x="10" y="0"/>
                  </a:lnTo>
                  <a:lnTo>
                    <a:pt x="18" y="2"/>
                  </a:lnTo>
                  <a:lnTo>
                    <a:pt x="24" y="2"/>
                  </a:lnTo>
                  <a:lnTo>
                    <a:pt x="30" y="2"/>
                  </a:lnTo>
                  <a:lnTo>
                    <a:pt x="30" y="2"/>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37" name="Freeform 32"/>
            <p:cNvSpPr/>
            <p:nvPr>
              <p:custDataLst>
                <p:tags r:id="rId31"/>
              </p:custDataLst>
            </p:nvPr>
          </p:nvSpPr>
          <p:spPr bwMode="auto">
            <a:xfrm>
              <a:off x="6967538" y="9261475"/>
              <a:ext cx="231775" cy="25400"/>
            </a:xfrm>
            <a:custGeom>
              <a:avLst/>
              <a:gdLst>
                <a:gd name="T0" fmla="*/ 42 w 146"/>
                <a:gd name="T1" fmla="*/ 10 h 16"/>
                <a:gd name="T2" fmla="*/ 42 w 146"/>
                <a:gd name="T3" fmla="*/ 10 h 16"/>
                <a:gd name="T4" fmla="*/ 46 w 146"/>
                <a:gd name="T5" fmla="*/ 8 h 16"/>
                <a:gd name="T6" fmla="*/ 52 w 146"/>
                <a:gd name="T7" fmla="*/ 4 h 16"/>
                <a:gd name="T8" fmla="*/ 58 w 146"/>
                <a:gd name="T9" fmla="*/ 0 h 16"/>
                <a:gd name="T10" fmla="*/ 58 w 146"/>
                <a:gd name="T11" fmla="*/ 0 h 16"/>
                <a:gd name="T12" fmla="*/ 86 w 146"/>
                <a:gd name="T13" fmla="*/ 8 h 16"/>
                <a:gd name="T14" fmla="*/ 116 w 146"/>
                <a:gd name="T15" fmla="*/ 14 h 16"/>
                <a:gd name="T16" fmla="*/ 116 w 146"/>
                <a:gd name="T17" fmla="*/ 14 h 16"/>
                <a:gd name="T18" fmla="*/ 124 w 146"/>
                <a:gd name="T19" fmla="*/ 12 h 16"/>
                <a:gd name="T20" fmla="*/ 134 w 146"/>
                <a:gd name="T21" fmla="*/ 8 h 16"/>
                <a:gd name="T22" fmla="*/ 134 w 146"/>
                <a:gd name="T23" fmla="*/ 8 h 16"/>
                <a:gd name="T24" fmla="*/ 146 w 146"/>
                <a:gd name="T25" fmla="*/ 16 h 16"/>
                <a:gd name="T26" fmla="*/ 146 w 146"/>
                <a:gd name="T27" fmla="*/ 16 h 16"/>
                <a:gd name="T28" fmla="*/ 110 w 146"/>
                <a:gd name="T29" fmla="*/ 16 h 16"/>
                <a:gd name="T30" fmla="*/ 74 w 146"/>
                <a:gd name="T31" fmla="*/ 14 h 16"/>
                <a:gd name="T32" fmla="*/ 38 w 146"/>
                <a:gd name="T33" fmla="*/ 10 h 16"/>
                <a:gd name="T34" fmla="*/ 0 w 146"/>
                <a:gd name="T35" fmla="*/ 6 h 16"/>
                <a:gd name="T36" fmla="*/ 0 w 146"/>
                <a:gd name="T37" fmla="*/ 6 h 16"/>
                <a:gd name="T38" fmla="*/ 20 w 146"/>
                <a:gd name="T39" fmla="*/ 8 h 16"/>
                <a:gd name="T40" fmla="*/ 42 w 146"/>
                <a:gd name="T41" fmla="*/ 10 h 16"/>
                <a:gd name="T42" fmla="*/ 42 w 146"/>
                <a:gd name="T43"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6" h="16">
                  <a:moveTo>
                    <a:pt x="42" y="10"/>
                  </a:moveTo>
                  <a:lnTo>
                    <a:pt x="42" y="10"/>
                  </a:lnTo>
                  <a:lnTo>
                    <a:pt x="46" y="8"/>
                  </a:lnTo>
                  <a:lnTo>
                    <a:pt x="52" y="4"/>
                  </a:lnTo>
                  <a:lnTo>
                    <a:pt x="58" y="0"/>
                  </a:lnTo>
                  <a:lnTo>
                    <a:pt x="58" y="0"/>
                  </a:lnTo>
                  <a:lnTo>
                    <a:pt x="86" y="8"/>
                  </a:lnTo>
                  <a:lnTo>
                    <a:pt x="116" y="14"/>
                  </a:lnTo>
                  <a:lnTo>
                    <a:pt x="116" y="14"/>
                  </a:lnTo>
                  <a:lnTo>
                    <a:pt x="124" y="12"/>
                  </a:lnTo>
                  <a:lnTo>
                    <a:pt x="134" y="8"/>
                  </a:lnTo>
                  <a:lnTo>
                    <a:pt x="134" y="8"/>
                  </a:lnTo>
                  <a:lnTo>
                    <a:pt x="146" y="16"/>
                  </a:lnTo>
                  <a:lnTo>
                    <a:pt x="146" y="16"/>
                  </a:lnTo>
                  <a:lnTo>
                    <a:pt x="110" y="16"/>
                  </a:lnTo>
                  <a:lnTo>
                    <a:pt x="74" y="14"/>
                  </a:lnTo>
                  <a:lnTo>
                    <a:pt x="38" y="10"/>
                  </a:lnTo>
                  <a:lnTo>
                    <a:pt x="0" y="6"/>
                  </a:lnTo>
                  <a:lnTo>
                    <a:pt x="0" y="6"/>
                  </a:lnTo>
                  <a:lnTo>
                    <a:pt x="20" y="8"/>
                  </a:lnTo>
                  <a:lnTo>
                    <a:pt x="42" y="10"/>
                  </a:lnTo>
                  <a:lnTo>
                    <a:pt x="42" y="1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38" name="Freeform 33"/>
            <p:cNvSpPr/>
            <p:nvPr>
              <p:custDataLst>
                <p:tags r:id="rId32"/>
              </p:custDataLst>
            </p:nvPr>
          </p:nvSpPr>
          <p:spPr bwMode="auto">
            <a:xfrm>
              <a:off x="5440363" y="8575675"/>
              <a:ext cx="2257425" cy="695325"/>
            </a:xfrm>
            <a:custGeom>
              <a:avLst/>
              <a:gdLst>
                <a:gd name="T0" fmla="*/ 136 w 1422"/>
                <a:gd name="T1" fmla="*/ 176 h 438"/>
                <a:gd name="T2" fmla="*/ 42 w 1422"/>
                <a:gd name="T3" fmla="*/ 128 h 438"/>
                <a:gd name="T4" fmla="*/ 28 w 1422"/>
                <a:gd name="T5" fmla="*/ 92 h 438"/>
                <a:gd name="T6" fmla="*/ 150 w 1422"/>
                <a:gd name="T7" fmla="*/ 100 h 438"/>
                <a:gd name="T8" fmla="*/ 124 w 1422"/>
                <a:gd name="T9" fmla="*/ 74 h 438"/>
                <a:gd name="T10" fmla="*/ 90 w 1422"/>
                <a:gd name="T11" fmla="*/ 40 h 438"/>
                <a:gd name="T12" fmla="*/ 106 w 1422"/>
                <a:gd name="T13" fmla="*/ 40 h 438"/>
                <a:gd name="T14" fmla="*/ 606 w 1422"/>
                <a:gd name="T15" fmla="*/ 136 h 438"/>
                <a:gd name="T16" fmla="*/ 916 w 1422"/>
                <a:gd name="T17" fmla="*/ 112 h 438"/>
                <a:gd name="T18" fmla="*/ 1144 w 1422"/>
                <a:gd name="T19" fmla="*/ 92 h 438"/>
                <a:gd name="T20" fmla="*/ 1204 w 1422"/>
                <a:gd name="T21" fmla="*/ 78 h 438"/>
                <a:gd name="T22" fmla="*/ 1210 w 1422"/>
                <a:gd name="T23" fmla="*/ 80 h 438"/>
                <a:gd name="T24" fmla="*/ 1258 w 1422"/>
                <a:gd name="T25" fmla="*/ 88 h 438"/>
                <a:gd name="T26" fmla="*/ 1286 w 1422"/>
                <a:gd name="T27" fmla="*/ 118 h 438"/>
                <a:gd name="T28" fmla="*/ 1264 w 1422"/>
                <a:gd name="T29" fmla="*/ 122 h 438"/>
                <a:gd name="T30" fmla="*/ 1236 w 1422"/>
                <a:gd name="T31" fmla="*/ 118 h 438"/>
                <a:gd name="T32" fmla="*/ 1178 w 1422"/>
                <a:gd name="T33" fmla="*/ 132 h 438"/>
                <a:gd name="T34" fmla="*/ 1096 w 1422"/>
                <a:gd name="T35" fmla="*/ 124 h 438"/>
                <a:gd name="T36" fmla="*/ 1202 w 1422"/>
                <a:gd name="T37" fmla="*/ 140 h 438"/>
                <a:gd name="T38" fmla="*/ 1262 w 1422"/>
                <a:gd name="T39" fmla="*/ 134 h 438"/>
                <a:gd name="T40" fmla="*/ 1294 w 1422"/>
                <a:gd name="T41" fmla="*/ 124 h 438"/>
                <a:gd name="T42" fmla="*/ 1338 w 1422"/>
                <a:gd name="T43" fmla="*/ 94 h 438"/>
                <a:gd name="T44" fmla="*/ 1358 w 1422"/>
                <a:gd name="T45" fmla="*/ 106 h 438"/>
                <a:gd name="T46" fmla="*/ 1292 w 1422"/>
                <a:gd name="T47" fmla="*/ 166 h 438"/>
                <a:gd name="T48" fmla="*/ 1194 w 1422"/>
                <a:gd name="T49" fmla="*/ 186 h 438"/>
                <a:gd name="T50" fmla="*/ 1178 w 1422"/>
                <a:gd name="T51" fmla="*/ 200 h 438"/>
                <a:gd name="T52" fmla="*/ 1240 w 1422"/>
                <a:gd name="T53" fmla="*/ 200 h 438"/>
                <a:gd name="T54" fmla="*/ 1088 w 1422"/>
                <a:gd name="T55" fmla="*/ 210 h 438"/>
                <a:gd name="T56" fmla="*/ 914 w 1422"/>
                <a:gd name="T57" fmla="*/ 186 h 438"/>
                <a:gd name="T58" fmla="*/ 1020 w 1422"/>
                <a:gd name="T59" fmla="*/ 208 h 438"/>
                <a:gd name="T60" fmla="*/ 1058 w 1422"/>
                <a:gd name="T61" fmla="*/ 224 h 438"/>
                <a:gd name="T62" fmla="*/ 1140 w 1422"/>
                <a:gd name="T63" fmla="*/ 250 h 438"/>
                <a:gd name="T64" fmla="*/ 908 w 1422"/>
                <a:gd name="T65" fmla="*/ 238 h 438"/>
                <a:gd name="T66" fmla="*/ 794 w 1422"/>
                <a:gd name="T67" fmla="*/ 228 h 438"/>
                <a:gd name="T68" fmla="*/ 686 w 1422"/>
                <a:gd name="T69" fmla="*/ 200 h 438"/>
                <a:gd name="T70" fmla="*/ 592 w 1422"/>
                <a:gd name="T71" fmla="*/ 174 h 438"/>
                <a:gd name="T72" fmla="*/ 576 w 1422"/>
                <a:gd name="T73" fmla="*/ 174 h 438"/>
                <a:gd name="T74" fmla="*/ 790 w 1422"/>
                <a:gd name="T75" fmla="*/ 230 h 438"/>
                <a:gd name="T76" fmla="*/ 870 w 1422"/>
                <a:gd name="T77" fmla="*/ 238 h 438"/>
                <a:gd name="T78" fmla="*/ 1104 w 1422"/>
                <a:gd name="T79" fmla="*/ 260 h 438"/>
                <a:gd name="T80" fmla="*/ 1194 w 1422"/>
                <a:gd name="T81" fmla="*/ 252 h 438"/>
                <a:gd name="T82" fmla="*/ 1276 w 1422"/>
                <a:gd name="T83" fmla="*/ 228 h 438"/>
                <a:gd name="T84" fmla="*/ 1396 w 1422"/>
                <a:gd name="T85" fmla="*/ 218 h 438"/>
                <a:gd name="T86" fmla="*/ 1414 w 1422"/>
                <a:gd name="T87" fmla="*/ 242 h 438"/>
                <a:gd name="T88" fmla="*/ 1334 w 1422"/>
                <a:gd name="T89" fmla="*/ 292 h 438"/>
                <a:gd name="T90" fmla="*/ 1280 w 1422"/>
                <a:gd name="T91" fmla="*/ 332 h 438"/>
                <a:gd name="T92" fmla="*/ 1290 w 1422"/>
                <a:gd name="T93" fmla="*/ 352 h 438"/>
                <a:gd name="T94" fmla="*/ 1372 w 1422"/>
                <a:gd name="T95" fmla="*/ 382 h 438"/>
                <a:gd name="T96" fmla="*/ 1226 w 1422"/>
                <a:gd name="T97" fmla="*/ 424 h 438"/>
                <a:gd name="T98" fmla="*/ 1078 w 1422"/>
                <a:gd name="T99" fmla="*/ 438 h 438"/>
                <a:gd name="T100" fmla="*/ 998 w 1422"/>
                <a:gd name="T101" fmla="*/ 430 h 438"/>
                <a:gd name="T102" fmla="*/ 890 w 1422"/>
                <a:gd name="T103" fmla="*/ 410 h 438"/>
                <a:gd name="T104" fmla="*/ 758 w 1422"/>
                <a:gd name="T105" fmla="*/ 382 h 438"/>
                <a:gd name="T106" fmla="*/ 624 w 1422"/>
                <a:gd name="T107" fmla="*/ 362 h 438"/>
                <a:gd name="T108" fmla="*/ 502 w 1422"/>
                <a:gd name="T109" fmla="*/ 324 h 438"/>
                <a:gd name="T110" fmla="*/ 428 w 1422"/>
                <a:gd name="T111" fmla="*/ 310 h 438"/>
                <a:gd name="T112" fmla="*/ 252 w 1422"/>
                <a:gd name="T113" fmla="*/ 244 h 438"/>
                <a:gd name="T114" fmla="*/ 214 w 1422"/>
                <a:gd name="T115" fmla="*/ 236 h 438"/>
                <a:gd name="T116" fmla="*/ 170 w 1422"/>
                <a:gd name="T117" fmla="*/ 222 h 438"/>
                <a:gd name="T118" fmla="*/ 34 w 1422"/>
                <a:gd name="T119" fmla="*/ 186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22" h="438">
                  <a:moveTo>
                    <a:pt x="8" y="166"/>
                  </a:moveTo>
                  <a:lnTo>
                    <a:pt x="8" y="166"/>
                  </a:lnTo>
                  <a:lnTo>
                    <a:pt x="30" y="166"/>
                  </a:lnTo>
                  <a:lnTo>
                    <a:pt x="50" y="166"/>
                  </a:lnTo>
                  <a:lnTo>
                    <a:pt x="94" y="172"/>
                  </a:lnTo>
                  <a:lnTo>
                    <a:pt x="94" y="172"/>
                  </a:lnTo>
                  <a:lnTo>
                    <a:pt x="116" y="174"/>
                  </a:lnTo>
                  <a:lnTo>
                    <a:pt x="136" y="176"/>
                  </a:lnTo>
                  <a:lnTo>
                    <a:pt x="136" y="176"/>
                  </a:lnTo>
                  <a:lnTo>
                    <a:pt x="158" y="176"/>
                  </a:lnTo>
                  <a:lnTo>
                    <a:pt x="180" y="172"/>
                  </a:lnTo>
                  <a:lnTo>
                    <a:pt x="180" y="172"/>
                  </a:lnTo>
                  <a:lnTo>
                    <a:pt x="156" y="164"/>
                  </a:lnTo>
                  <a:lnTo>
                    <a:pt x="130" y="156"/>
                  </a:lnTo>
                  <a:lnTo>
                    <a:pt x="82" y="142"/>
                  </a:lnTo>
                  <a:lnTo>
                    <a:pt x="82" y="142"/>
                  </a:lnTo>
                  <a:lnTo>
                    <a:pt x="60" y="136"/>
                  </a:lnTo>
                  <a:lnTo>
                    <a:pt x="42" y="128"/>
                  </a:lnTo>
                  <a:lnTo>
                    <a:pt x="42" y="128"/>
                  </a:lnTo>
                  <a:lnTo>
                    <a:pt x="36" y="122"/>
                  </a:lnTo>
                  <a:lnTo>
                    <a:pt x="30" y="118"/>
                  </a:lnTo>
                  <a:lnTo>
                    <a:pt x="26" y="112"/>
                  </a:lnTo>
                  <a:lnTo>
                    <a:pt x="22" y="104"/>
                  </a:lnTo>
                  <a:lnTo>
                    <a:pt x="22" y="104"/>
                  </a:lnTo>
                  <a:lnTo>
                    <a:pt x="22" y="98"/>
                  </a:lnTo>
                  <a:lnTo>
                    <a:pt x="24" y="94"/>
                  </a:lnTo>
                  <a:lnTo>
                    <a:pt x="28" y="92"/>
                  </a:lnTo>
                  <a:lnTo>
                    <a:pt x="34" y="90"/>
                  </a:lnTo>
                  <a:lnTo>
                    <a:pt x="50" y="88"/>
                  </a:lnTo>
                  <a:lnTo>
                    <a:pt x="70" y="92"/>
                  </a:lnTo>
                  <a:lnTo>
                    <a:pt x="70" y="92"/>
                  </a:lnTo>
                  <a:lnTo>
                    <a:pt x="118" y="102"/>
                  </a:lnTo>
                  <a:lnTo>
                    <a:pt x="142" y="106"/>
                  </a:lnTo>
                  <a:lnTo>
                    <a:pt x="162" y="110"/>
                  </a:lnTo>
                  <a:lnTo>
                    <a:pt x="162" y="110"/>
                  </a:lnTo>
                  <a:lnTo>
                    <a:pt x="150" y="100"/>
                  </a:lnTo>
                  <a:lnTo>
                    <a:pt x="150" y="100"/>
                  </a:lnTo>
                  <a:lnTo>
                    <a:pt x="160" y="106"/>
                  </a:lnTo>
                  <a:lnTo>
                    <a:pt x="164" y="106"/>
                  </a:lnTo>
                  <a:lnTo>
                    <a:pt x="168" y="106"/>
                  </a:lnTo>
                  <a:lnTo>
                    <a:pt x="168" y="106"/>
                  </a:lnTo>
                  <a:lnTo>
                    <a:pt x="144" y="92"/>
                  </a:lnTo>
                  <a:lnTo>
                    <a:pt x="132" y="82"/>
                  </a:lnTo>
                  <a:lnTo>
                    <a:pt x="128" y="78"/>
                  </a:lnTo>
                  <a:lnTo>
                    <a:pt x="124" y="74"/>
                  </a:lnTo>
                  <a:lnTo>
                    <a:pt x="124" y="74"/>
                  </a:lnTo>
                  <a:lnTo>
                    <a:pt x="130" y="70"/>
                  </a:lnTo>
                  <a:lnTo>
                    <a:pt x="130" y="70"/>
                  </a:lnTo>
                  <a:lnTo>
                    <a:pt x="138" y="66"/>
                  </a:lnTo>
                  <a:lnTo>
                    <a:pt x="138" y="66"/>
                  </a:lnTo>
                  <a:lnTo>
                    <a:pt x="124" y="56"/>
                  </a:lnTo>
                  <a:lnTo>
                    <a:pt x="108" y="48"/>
                  </a:lnTo>
                  <a:lnTo>
                    <a:pt x="108" y="48"/>
                  </a:lnTo>
                  <a:lnTo>
                    <a:pt x="90" y="40"/>
                  </a:lnTo>
                  <a:lnTo>
                    <a:pt x="70" y="32"/>
                  </a:lnTo>
                  <a:lnTo>
                    <a:pt x="70" y="32"/>
                  </a:lnTo>
                  <a:lnTo>
                    <a:pt x="32" y="18"/>
                  </a:lnTo>
                  <a:lnTo>
                    <a:pt x="16" y="10"/>
                  </a:lnTo>
                  <a:lnTo>
                    <a:pt x="0" y="0"/>
                  </a:lnTo>
                  <a:lnTo>
                    <a:pt x="0" y="0"/>
                  </a:lnTo>
                  <a:lnTo>
                    <a:pt x="34" y="16"/>
                  </a:lnTo>
                  <a:lnTo>
                    <a:pt x="70" y="28"/>
                  </a:lnTo>
                  <a:lnTo>
                    <a:pt x="106" y="40"/>
                  </a:lnTo>
                  <a:lnTo>
                    <a:pt x="142" y="52"/>
                  </a:lnTo>
                  <a:lnTo>
                    <a:pt x="142" y="52"/>
                  </a:lnTo>
                  <a:lnTo>
                    <a:pt x="218" y="70"/>
                  </a:lnTo>
                  <a:lnTo>
                    <a:pt x="294" y="86"/>
                  </a:lnTo>
                  <a:lnTo>
                    <a:pt x="294" y="86"/>
                  </a:lnTo>
                  <a:lnTo>
                    <a:pt x="374" y="98"/>
                  </a:lnTo>
                  <a:lnTo>
                    <a:pt x="452" y="110"/>
                  </a:lnTo>
                  <a:lnTo>
                    <a:pt x="530" y="124"/>
                  </a:lnTo>
                  <a:lnTo>
                    <a:pt x="606" y="136"/>
                  </a:lnTo>
                  <a:lnTo>
                    <a:pt x="606" y="136"/>
                  </a:lnTo>
                  <a:lnTo>
                    <a:pt x="648" y="140"/>
                  </a:lnTo>
                  <a:lnTo>
                    <a:pt x="688" y="142"/>
                  </a:lnTo>
                  <a:lnTo>
                    <a:pt x="728" y="140"/>
                  </a:lnTo>
                  <a:lnTo>
                    <a:pt x="768" y="138"/>
                  </a:lnTo>
                  <a:lnTo>
                    <a:pt x="806" y="134"/>
                  </a:lnTo>
                  <a:lnTo>
                    <a:pt x="844" y="128"/>
                  </a:lnTo>
                  <a:lnTo>
                    <a:pt x="882" y="122"/>
                  </a:lnTo>
                  <a:lnTo>
                    <a:pt x="916" y="112"/>
                  </a:lnTo>
                  <a:lnTo>
                    <a:pt x="916" y="112"/>
                  </a:lnTo>
                  <a:lnTo>
                    <a:pt x="932" y="112"/>
                  </a:lnTo>
                  <a:lnTo>
                    <a:pt x="954" y="114"/>
                  </a:lnTo>
                  <a:lnTo>
                    <a:pt x="1000" y="120"/>
                  </a:lnTo>
                  <a:lnTo>
                    <a:pt x="1000" y="120"/>
                  </a:lnTo>
                  <a:lnTo>
                    <a:pt x="1038" y="118"/>
                  </a:lnTo>
                  <a:lnTo>
                    <a:pt x="1074" y="112"/>
                  </a:lnTo>
                  <a:lnTo>
                    <a:pt x="1110" y="104"/>
                  </a:lnTo>
                  <a:lnTo>
                    <a:pt x="1144" y="92"/>
                  </a:lnTo>
                  <a:lnTo>
                    <a:pt x="1144" y="92"/>
                  </a:lnTo>
                  <a:lnTo>
                    <a:pt x="1162" y="88"/>
                  </a:lnTo>
                  <a:lnTo>
                    <a:pt x="1162" y="88"/>
                  </a:lnTo>
                  <a:lnTo>
                    <a:pt x="1180" y="84"/>
                  </a:lnTo>
                  <a:lnTo>
                    <a:pt x="1188" y="82"/>
                  </a:lnTo>
                  <a:lnTo>
                    <a:pt x="1192" y="82"/>
                  </a:lnTo>
                  <a:lnTo>
                    <a:pt x="1196" y="82"/>
                  </a:lnTo>
                  <a:lnTo>
                    <a:pt x="1196" y="82"/>
                  </a:lnTo>
                  <a:lnTo>
                    <a:pt x="1204" y="78"/>
                  </a:lnTo>
                  <a:lnTo>
                    <a:pt x="1208" y="78"/>
                  </a:lnTo>
                  <a:lnTo>
                    <a:pt x="1210" y="78"/>
                  </a:lnTo>
                  <a:lnTo>
                    <a:pt x="1210" y="78"/>
                  </a:lnTo>
                  <a:lnTo>
                    <a:pt x="1210" y="78"/>
                  </a:lnTo>
                  <a:lnTo>
                    <a:pt x="1210" y="78"/>
                  </a:lnTo>
                  <a:lnTo>
                    <a:pt x="1210" y="78"/>
                  </a:lnTo>
                  <a:lnTo>
                    <a:pt x="1210" y="78"/>
                  </a:lnTo>
                  <a:lnTo>
                    <a:pt x="1210" y="78"/>
                  </a:lnTo>
                  <a:lnTo>
                    <a:pt x="1210" y="80"/>
                  </a:lnTo>
                  <a:lnTo>
                    <a:pt x="1210" y="80"/>
                  </a:lnTo>
                  <a:lnTo>
                    <a:pt x="1216" y="82"/>
                  </a:lnTo>
                  <a:lnTo>
                    <a:pt x="1216" y="82"/>
                  </a:lnTo>
                  <a:lnTo>
                    <a:pt x="1218" y="82"/>
                  </a:lnTo>
                  <a:lnTo>
                    <a:pt x="1218" y="80"/>
                  </a:lnTo>
                  <a:lnTo>
                    <a:pt x="1218" y="80"/>
                  </a:lnTo>
                  <a:lnTo>
                    <a:pt x="1246" y="86"/>
                  </a:lnTo>
                  <a:lnTo>
                    <a:pt x="1246" y="86"/>
                  </a:lnTo>
                  <a:lnTo>
                    <a:pt x="1258" y="88"/>
                  </a:lnTo>
                  <a:lnTo>
                    <a:pt x="1270" y="92"/>
                  </a:lnTo>
                  <a:lnTo>
                    <a:pt x="1270" y="92"/>
                  </a:lnTo>
                  <a:lnTo>
                    <a:pt x="1280" y="96"/>
                  </a:lnTo>
                  <a:lnTo>
                    <a:pt x="1282" y="98"/>
                  </a:lnTo>
                  <a:lnTo>
                    <a:pt x="1284" y="102"/>
                  </a:lnTo>
                  <a:lnTo>
                    <a:pt x="1284" y="102"/>
                  </a:lnTo>
                  <a:lnTo>
                    <a:pt x="1286" y="108"/>
                  </a:lnTo>
                  <a:lnTo>
                    <a:pt x="1288" y="112"/>
                  </a:lnTo>
                  <a:lnTo>
                    <a:pt x="1286" y="118"/>
                  </a:lnTo>
                  <a:lnTo>
                    <a:pt x="1282" y="122"/>
                  </a:lnTo>
                  <a:lnTo>
                    <a:pt x="1274" y="130"/>
                  </a:lnTo>
                  <a:lnTo>
                    <a:pt x="1262" y="134"/>
                  </a:lnTo>
                  <a:lnTo>
                    <a:pt x="1262" y="134"/>
                  </a:lnTo>
                  <a:lnTo>
                    <a:pt x="1260" y="130"/>
                  </a:lnTo>
                  <a:lnTo>
                    <a:pt x="1262" y="126"/>
                  </a:lnTo>
                  <a:lnTo>
                    <a:pt x="1262" y="126"/>
                  </a:lnTo>
                  <a:lnTo>
                    <a:pt x="1264" y="124"/>
                  </a:lnTo>
                  <a:lnTo>
                    <a:pt x="1264" y="122"/>
                  </a:lnTo>
                  <a:lnTo>
                    <a:pt x="1264" y="120"/>
                  </a:lnTo>
                  <a:lnTo>
                    <a:pt x="1264" y="120"/>
                  </a:lnTo>
                  <a:lnTo>
                    <a:pt x="1244" y="118"/>
                  </a:lnTo>
                  <a:lnTo>
                    <a:pt x="1236" y="120"/>
                  </a:lnTo>
                  <a:lnTo>
                    <a:pt x="1230" y="122"/>
                  </a:lnTo>
                  <a:lnTo>
                    <a:pt x="1230" y="122"/>
                  </a:lnTo>
                  <a:lnTo>
                    <a:pt x="1246" y="114"/>
                  </a:lnTo>
                  <a:lnTo>
                    <a:pt x="1246" y="114"/>
                  </a:lnTo>
                  <a:lnTo>
                    <a:pt x="1236" y="118"/>
                  </a:lnTo>
                  <a:lnTo>
                    <a:pt x="1224" y="122"/>
                  </a:lnTo>
                  <a:lnTo>
                    <a:pt x="1224" y="122"/>
                  </a:lnTo>
                  <a:lnTo>
                    <a:pt x="1224" y="122"/>
                  </a:lnTo>
                  <a:lnTo>
                    <a:pt x="1222" y="122"/>
                  </a:lnTo>
                  <a:lnTo>
                    <a:pt x="1214" y="124"/>
                  </a:lnTo>
                  <a:lnTo>
                    <a:pt x="1214" y="124"/>
                  </a:lnTo>
                  <a:lnTo>
                    <a:pt x="1200" y="128"/>
                  </a:lnTo>
                  <a:lnTo>
                    <a:pt x="1178" y="132"/>
                  </a:lnTo>
                  <a:lnTo>
                    <a:pt x="1178" y="132"/>
                  </a:lnTo>
                  <a:lnTo>
                    <a:pt x="1156" y="136"/>
                  </a:lnTo>
                  <a:lnTo>
                    <a:pt x="1156" y="136"/>
                  </a:lnTo>
                  <a:lnTo>
                    <a:pt x="1148" y="136"/>
                  </a:lnTo>
                  <a:lnTo>
                    <a:pt x="1140" y="132"/>
                  </a:lnTo>
                  <a:lnTo>
                    <a:pt x="1124" y="124"/>
                  </a:lnTo>
                  <a:lnTo>
                    <a:pt x="1124" y="124"/>
                  </a:lnTo>
                  <a:lnTo>
                    <a:pt x="1114" y="122"/>
                  </a:lnTo>
                  <a:lnTo>
                    <a:pt x="1106" y="122"/>
                  </a:lnTo>
                  <a:lnTo>
                    <a:pt x="1096" y="124"/>
                  </a:lnTo>
                  <a:lnTo>
                    <a:pt x="1084" y="130"/>
                  </a:lnTo>
                  <a:lnTo>
                    <a:pt x="1084" y="130"/>
                  </a:lnTo>
                  <a:lnTo>
                    <a:pt x="1114" y="134"/>
                  </a:lnTo>
                  <a:lnTo>
                    <a:pt x="1128" y="136"/>
                  </a:lnTo>
                  <a:lnTo>
                    <a:pt x="1144" y="138"/>
                  </a:lnTo>
                  <a:lnTo>
                    <a:pt x="1144" y="138"/>
                  </a:lnTo>
                  <a:lnTo>
                    <a:pt x="1174" y="138"/>
                  </a:lnTo>
                  <a:lnTo>
                    <a:pt x="1174" y="138"/>
                  </a:lnTo>
                  <a:lnTo>
                    <a:pt x="1202" y="140"/>
                  </a:lnTo>
                  <a:lnTo>
                    <a:pt x="1202" y="140"/>
                  </a:lnTo>
                  <a:lnTo>
                    <a:pt x="1224" y="140"/>
                  </a:lnTo>
                  <a:lnTo>
                    <a:pt x="1226" y="140"/>
                  </a:lnTo>
                  <a:lnTo>
                    <a:pt x="1228" y="140"/>
                  </a:lnTo>
                  <a:lnTo>
                    <a:pt x="1232" y="140"/>
                  </a:lnTo>
                  <a:lnTo>
                    <a:pt x="1238" y="140"/>
                  </a:lnTo>
                  <a:lnTo>
                    <a:pt x="1238" y="140"/>
                  </a:lnTo>
                  <a:lnTo>
                    <a:pt x="1250" y="138"/>
                  </a:lnTo>
                  <a:lnTo>
                    <a:pt x="1262" y="134"/>
                  </a:lnTo>
                  <a:lnTo>
                    <a:pt x="1262" y="134"/>
                  </a:lnTo>
                  <a:lnTo>
                    <a:pt x="1262" y="136"/>
                  </a:lnTo>
                  <a:lnTo>
                    <a:pt x="1262" y="136"/>
                  </a:lnTo>
                  <a:lnTo>
                    <a:pt x="1282" y="128"/>
                  </a:lnTo>
                  <a:lnTo>
                    <a:pt x="1290" y="124"/>
                  </a:lnTo>
                  <a:lnTo>
                    <a:pt x="1300" y="118"/>
                  </a:lnTo>
                  <a:lnTo>
                    <a:pt x="1300" y="118"/>
                  </a:lnTo>
                  <a:lnTo>
                    <a:pt x="1296" y="124"/>
                  </a:lnTo>
                  <a:lnTo>
                    <a:pt x="1294" y="124"/>
                  </a:lnTo>
                  <a:lnTo>
                    <a:pt x="1290" y="126"/>
                  </a:lnTo>
                  <a:lnTo>
                    <a:pt x="1290" y="126"/>
                  </a:lnTo>
                  <a:lnTo>
                    <a:pt x="1302" y="124"/>
                  </a:lnTo>
                  <a:lnTo>
                    <a:pt x="1312" y="122"/>
                  </a:lnTo>
                  <a:lnTo>
                    <a:pt x="1322" y="118"/>
                  </a:lnTo>
                  <a:lnTo>
                    <a:pt x="1330" y="112"/>
                  </a:lnTo>
                  <a:lnTo>
                    <a:pt x="1330" y="112"/>
                  </a:lnTo>
                  <a:lnTo>
                    <a:pt x="1336" y="104"/>
                  </a:lnTo>
                  <a:lnTo>
                    <a:pt x="1338" y="94"/>
                  </a:lnTo>
                  <a:lnTo>
                    <a:pt x="1338" y="94"/>
                  </a:lnTo>
                  <a:lnTo>
                    <a:pt x="1336" y="86"/>
                  </a:lnTo>
                  <a:lnTo>
                    <a:pt x="1332" y="78"/>
                  </a:lnTo>
                  <a:lnTo>
                    <a:pt x="1332" y="78"/>
                  </a:lnTo>
                  <a:lnTo>
                    <a:pt x="1340" y="84"/>
                  </a:lnTo>
                  <a:lnTo>
                    <a:pt x="1348" y="90"/>
                  </a:lnTo>
                  <a:lnTo>
                    <a:pt x="1354" y="98"/>
                  </a:lnTo>
                  <a:lnTo>
                    <a:pt x="1358" y="106"/>
                  </a:lnTo>
                  <a:lnTo>
                    <a:pt x="1358" y="106"/>
                  </a:lnTo>
                  <a:lnTo>
                    <a:pt x="1360" y="114"/>
                  </a:lnTo>
                  <a:lnTo>
                    <a:pt x="1358" y="122"/>
                  </a:lnTo>
                  <a:lnTo>
                    <a:pt x="1356" y="128"/>
                  </a:lnTo>
                  <a:lnTo>
                    <a:pt x="1350" y="134"/>
                  </a:lnTo>
                  <a:lnTo>
                    <a:pt x="1350" y="134"/>
                  </a:lnTo>
                  <a:lnTo>
                    <a:pt x="1340" y="146"/>
                  </a:lnTo>
                  <a:lnTo>
                    <a:pt x="1326" y="154"/>
                  </a:lnTo>
                  <a:lnTo>
                    <a:pt x="1310" y="160"/>
                  </a:lnTo>
                  <a:lnTo>
                    <a:pt x="1292" y="166"/>
                  </a:lnTo>
                  <a:lnTo>
                    <a:pt x="1292" y="166"/>
                  </a:lnTo>
                  <a:lnTo>
                    <a:pt x="1258" y="176"/>
                  </a:lnTo>
                  <a:lnTo>
                    <a:pt x="1242" y="180"/>
                  </a:lnTo>
                  <a:lnTo>
                    <a:pt x="1242" y="180"/>
                  </a:lnTo>
                  <a:lnTo>
                    <a:pt x="1238" y="180"/>
                  </a:lnTo>
                  <a:lnTo>
                    <a:pt x="1232" y="180"/>
                  </a:lnTo>
                  <a:lnTo>
                    <a:pt x="1220" y="182"/>
                  </a:lnTo>
                  <a:lnTo>
                    <a:pt x="1208" y="184"/>
                  </a:lnTo>
                  <a:lnTo>
                    <a:pt x="1194" y="186"/>
                  </a:lnTo>
                  <a:lnTo>
                    <a:pt x="1194" y="186"/>
                  </a:lnTo>
                  <a:lnTo>
                    <a:pt x="1166" y="190"/>
                  </a:lnTo>
                  <a:lnTo>
                    <a:pt x="1166" y="190"/>
                  </a:lnTo>
                  <a:lnTo>
                    <a:pt x="1108" y="198"/>
                  </a:lnTo>
                  <a:lnTo>
                    <a:pt x="1108" y="198"/>
                  </a:lnTo>
                  <a:lnTo>
                    <a:pt x="1126" y="202"/>
                  </a:lnTo>
                  <a:lnTo>
                    <a:pt x="1144" y="204"/>
                  </a:lnTo>
                  <a:lnTo>
                    <a:pt x="1162" y="202"/>
                  </a:lnTo>
                  <a:lnTo>
                    <a:pt x="1178" y="200"/>
                  </a:lnTo>
                  <a:lnTo>
                    <a:pt x="1178" y="200"/>
                  </a:lnTo>
                  <a:lnTo>
                    <a:pt x="1196" y="196"/>
                  </a:lnTo>
                  <a:lnTo>
                    <a:pt x="1196" y="196"/>
                  </a:lnTo>
                  <a:lnTo>
                    <a:pt x="1206" y="196"/>
                  </a:lnTo>
                  <a:lnTo>
                    <a:pt x="1206" y="196"/>
                  </a:lnTo>
                  <a:lnTo>
                    <a:pt x="1212" y="194"/>
                  </a:lnTo>
                  <a:lnTo>
                    <a:pt x="1212" y="194"/>
                  </a:lnTo>
                  <a:lnTo>
                    <a:pt x="1226" y="196"/>
                  </a:lnTo>
                  <a:lnTo>
                    <a:pt x="1240" y="200"/>
                  </a:lnTo>
                  <a:lnTo>
                    <a:pt x="1240" y="200"/>
                  </a:lnTo>
                  <a:lnTo>
                    <a:pt x="1218" y="202"/>
                  </a:lnTo>
                  <a:lnTo>
                    <a:pt x="1194" y="206"/>
                  </a:lnTo>
                  <a:lnTo>
                    <a:pt x="1194" y="206"/>
                  </a:lnTo>
                  <a:lnTo>
                    <a:pt x="1168" y="208"/>
                  </a:lnTo>
                  <a:lnTo>
                    <a:pt x="1168" y="208"/>
                  </a:lnTo>
                  <a:lnTo>
                    <a:pt x="1142" y="210"/>
                  </a:lnTo>
                  <a:lnTo>
                    <a:pt x="1142" y="210"/>
                  </a:lnTo>
                  <a:lnTo>
                    <a:pt x="1088" y="210"/>
                  </a:lnTo>
                  <a:lnTo>
                    <a:pt x="1034" y="206"/>
                  </a:lnTo>
                  <a:lnTo>
                    <a:pt x="1034" y="206"/>
                  </a:lnTo>
                  <a:lnTo>
                    <a:pt x="1050" y="202"/>
                  </a:lnTo>
                  <a:lnTo>
                    <a:pt x="1050" y="202"/>
                  </a:lnTo>
                  <a:lnTo>
                    <a:pt x="1034" y="198"/>
                  </a:lnTo>
                  <a:lnTo>
                    <a:pt x="1016" y="194"/>
                  </a:lnTo>
                  <a:lnTo>
                    <a:pt x="982" y="192"/>
                  </a:lnTo>
                  <a:lnTo>
                    <a:pt x="948" y="190"/>
                  </a:lnTo>
                  <a:lnTo>
                    <a:pt x="914" y="186"/>
                  </a:lnTo>
                  <a:lnTo>
                    <a:pt x="914" y="186"/>
                  </a:lnTo>
                  <a:lnTo>
                    <a:pt x="902" y="184"/>
                  </a:lnTo>
                  <a:lnTo>
                    <a:pt x="902" y="184"/>
                  </a:lnTo>
                  <a:lnTo>
                    <a:pt x="914" y="186"/>
                  </a:lnTo>
                  <a:lnTo>
                    <a:pt x="914" y="186"/>
                  </a:lnTo>
                  <a:lnTo>
                    <a:pt x="974" y="198"/>
                  </a:lnTo>
                  <a:lnTo>
                    <a:pt x="1034" y="206"/>
                  </a:lnTo>
                  <a:lnTo>
                    <a:pt x="1034" y="206"/>
                  </a:lnTo>
                  <a:lnTo>
                    <a:pt x="1020" y="208"/>
                  </a:lnTo>
                  <a:lnTo>
                    <a:pt x="1006" y="208"/>
                  </a:lnTo>
                  <a:lnTo>
                    <a:pt x="974" y="204"/>
                  </a:lnTo>
                  <a:lnTo>
                    <a:pt x="974" y="204"/>
                  </a:lnTo>
                  <a:lnTo>
                    <a:pt x="984" y="210"/>
                  </a:lnTo>
                  <a:lnTo>
                    <a:pt x="996" y="216"/>
                  </a:lnTo>
                  <a:lnTo>
                    <a:pt x="1022" y="222"/>
                  </a:lnTo>
                  <a:lnTo>
                    <a:pt x="1022" y="222"/>
                  </a:lnTo>
                  <a:lnTo>
                    <a:pt x="1058" y="224"/>
                  </a:lnTo>
                  <a:lnTo>
                    <a:pt x="1058" y="224"/>
                  </a:lnTo>
                  <a:lnTo>
                    <a:pt x="1094" y="224"/>
                  </a:lnTo>
                  <a:lnTo>
                    <a:pt x="1094" y="224"/>
                  </a:lnTo>
                  <a:lnTo>
                    <a:pt x="1038" y="230"/>
                  </a:lnTo>
                  <a:lnTo>
                    <a:pt x="986" y="238"/>
                  </a:lnTo>
                  <a:lnTo>
                    <a:pt x="986" y="238"/>
                  </a:lnTo>
                  <a:lnTo>
                    <a:pt x="1024" y="244"/>
                  </a:lnTo>
                  <a:lnTo>
                    <a:pt x="1062" y="248"/>
                  </a:lnTo>
                  <a:lnTo>
                    <a:pt x="1102" y="250"/>
                  </a:lnTo>
                  <a:lnTo>
                    <a:pt x="1140" y="250"/>
                  </a:lnTo>
                  <a:lnTo>
                    <a:pt x="1140" y="250"/>
                  </a:lnTo>
                  <a:lnTo>
                    <a:pt x="1098" y="254"/>
                  </a:lnTo>
                  <a:lnTo>
                    <a:pt x="1056" y="258"/>
                  </a:lnTo>
                  <a:lnTo>
                    <a:pt x="1056" y="258"/>
                  </a:lnTo>
                  <a:lnTo>
                    <a:pt x="984" y="250"/>
                  </a:lnTo>
                  <a:lnTo>
                    <a:pt x="912" y="238"/>
                  </a:lnTo>
                  <a:lnTo>
                    <a:pt x="918" y="238"/>
                  </a:lnTo>
                  <a:lnTo>
                    <a:pt x="908" y="238"/>
                  </a:lnTo>
                  <a:lnTo>
                    <a:pt x="908" y="238"/>
                  </a:lnTo>
                  <a:lnTo>
                    <a:pt x="850" y="228"/>
                  </a:lnTo>
                  <a:lnTo>
                    <a:pt x="850" y="228"/>
                  </a:lnTo>
                  <a:lnTo>
                    <a:pt x="838" y="228"/>
                  </a:lnTo>
                  <a:lnTo>
                    <a:pt x="826" y="228"/>
                  </a:lnTo>
                  <a:lnTo>
                    <a:pt x="798" y="232"/>
                  </a:lnTo>
                  <a:lnTo>
                    <a:pt x="798" y="232"/>
                  </a:lnTo>
                  <a:lnTo>
                    <a:pt x="790" y="230"/>
                  </a:lnTo>
                  <a:lnTo>
                    <a:pt x="790" y="230"/>
                  </a:lnTo>
                  <a:lnTo>
                    <a:pt x="794" y="228"/>
                  </a:lnTo>
                  <a:lnTo>
                    <a:pt x="796" y="226"/>
                  </a:lnTo>
                  <a:lnTo>
                    <a:pt x="794" y="224"/>
                  </a:lnTo>
                  <a:lnTo>
                    <a:pt x="790" y="220"/>
                  </a:lnTo>
                  <a:lnTo>
                    <a:pt x="790" y="220"/>
                  </a:lnTo>
                  <a:lnTo>
                    <a:pt x="774" y="214"/>
                  </a:lnTo>
                  <a:lnTo>
                    <a:pt x="756" y="212"/>
                  </a:lnTo>
                  <a:lnTo>
                    <a:pt x="722" y="206"/>
                  </a:lnTo>
                  <a:lnTo>
                    <a:pt x="704" y="202"/>
                  </a:lnTo>
                  <a:lnTo>
                    <a:pt x="686" y="200"/>
                  </a:lnTo>
                  <a:lnTo>
                    <a:pt x="668" y="194"/>
                  </a:lnTo>
                  <a:lnTo>
                    <a:pt x="650" y="186"/>
                  </a:lnTo>
                  <a:lnTo>
                    <a:pt x="650" y="186"/>
                  </a:lnTo>
                  <a:lnTo>
                    <a:pt x="640" y="182"/>
                  </a:lnTo>
                  <a:lnTo>
                    <a:pt x="626" y="178"/>
                  </a:lnTo>
                  <a:lnTo>
                    <a:pt x="598" y="176"/>
                  </a:lnTo>
                  <a:lnTo>
                    <a:pt x="598" y="176"/>
                  </a:lnTo>
                  <a:lnTo>
                    <a:pt x="596" y="174"/>
                  </a:lnTo>
                  <a:lnTo>
                    <a:pt x="592" y="174"/>
                  </a:lnTo>
                  <a:lnTo>
                    <a:pt x="588" y="176"/>
                  </a:lnTo>
                  <a:lnTo>
                    <a:pt x="588" y="176"/>
                  </a:lnTo>
                  <a:lnTo>
                    <a:pt x="576" y="174"/>
                  </a:lnTo>
                  <a:lnTo>
                    <a:pt x="576" y="174"/>
                  </a:lnTo>
                  <a:lnTo>
                    <a:pt x="560" y="172"/>
                  </a:lnTo>
                  <a:lnTo>
                    <a:pt x="544" y="170"/>
                  </a:lnTo>
                  <a:lnTo>
                    <a:pt x="544" y="170"/>
                  </a:lnTo>
                  <a:lnTo>
                    <a:pt x="576" y="174"/>
                  </a:lnTo>
                  <a:lnTo>
                    <a:pt x="576" y="174"/>
                  </a:lnTo>
                  <a:lnTo>
                    <a:pt x="586" y="176"/>
                  </a:lnTo>
                  <a:lnTo>
                    <a:pt x="586" y="176"/>
                  </a:lnTo>
                  <a:lnTo>
                    <a:pt x="582" y="180"/>
                  </a:lnTo>
                  <a:lnTo>
                    <a:pt x="578" y="180"/>
                  </a:lnTo>
                  <a:lnTo>
                    <a:pt x="574" y="180"/>
                  </a:lnTo>
                  <a:lnTo>
                    <a:pt x="574" y="180"/>
                  </a:lnTo>
                  <a:lnTo>
                    <a:pt x="680" y="208"/>
                  </a:lnTo>
                  <a:lnTo>
                    <a:pt x="736" y="220"/>
                  </a:lnTo>
                  <a:lnTo>
                    <a:pt x="790" y="230"/>
                  </a:lnTo>
                  <a:lnTo>
                    <a:pt x="790" y="230"/>
                  </a:lnTo>
                  <a:lnTo>
                    <a:pt x="776" y="236"/>
                  </a:lnTo>
                  <a:lnTo>
                    <a:pt x="776" y="236"/>
                  </a:lnTo>
                  <a:lnTo>
                    <a:pt x="798" y="232"/>
                  </a:lnTo>
                  <a:lnTo>
                    <a:pt x="798" y="232"/>
                  </a:lnTo>
                  <a:lnTo>
                    <a:pt x="834" y="236"/>
                  </a:lnTo>
                  <a:lnTo>
                    <a:pt x="834" y="236"/>
                  </a:lnTo>
                  <a:lnTo>
                    <a:pt x="870" y="238"/>
                  </a:lnTo>
                  <a:lnTo>
                    <a:pt x="870" y="238"/>
                  </a:lnTo>
                  <a:lnTo>
                    <a:pt x="860" y="240"/>
                  </a:lnTo>
                  <a:lnTo>
                    <a:pt x="850" y="244"/>
                  </a:lnTo>
                  <a:lnTo>
                    <a:pt x="850" y="244"/>
                  </a:lnTo>
                  <a:lnTo>
                    <a:pt x="902" y="252"/>
                  </a:lnTo>
                  <a:lnTo>
                    <a:pt x="952" y="256"/>
                  </a:lnTo>
                  <a:lnTo>
                    <a:pt x="1004" y="258"/>
                  </a:lnTo>
                  <a:lnTo>
                    <a:pt x="1056" y="258"/>
                  </a:lnTo>
                  <a:lnTo>
                    <a:pt x="1056" y="258"/>
                  </a:lnTo>
                  <a:lnTo>
                    <a:pt x="1104" y="260"/>
                  </a:lnTo>
                  <a:lnTo>
                    <a:pt x="1152" y="262"/>
                  </a:lnTo>
                  <a:lnTo>
                    <a:pt x="1176" y="262"/>
                  </a:lnTo>
                  <a:lnTo>
                    <a:pt x="1200" y="260"/>
                  </a:lnTo>
                  <a:lnTo>
                    <a:pt x="1200" y="260"/>
                  </a:lnTo>
                  <a:lnTo>
                    <a:pt x="1248" y="256"/>
                  </a:lnTo>
                  <a:lnTo>
                    <a:pt x="1248" y="256"/>
                  </a:lnTo>
                  <a:lnTo>
                    <a:pt x="1222" y="254"/>
                  </a:lnTo>
                  <a:lnTo>
                    <a:pt x="1222" y="254"/>
                  </a:lnTo>
                  <a:lnTo>
                    <a:pt x="1194" y="252"/>
                  </a:lnTo>
                  <a:lnTo>
                    <a:pt x="1194" y="252"/>
                  </a:lnTo>
                  <a:lnTo>
                    <a:pt x="1140" y="250"/>
                  </a:lnTo>
                  <a:lnTo>
                    <a:pt x="1176" y="246"/>
                  </a:lnTo>
                  <a:lnTo>
                    <a:pt x="1212" y="240"/>
                  </a:lnTo>
                  <a:lnTo>
                    <a:pt x="1212" y="240"/>
                  </a:lnTo>
                  <a:lnTo>
                    <a:pt x="1246" y="234"/>
                  </a:lnTo>
                  <a:lnTo>
                    <a:pt x="1254" y="232"/>
                  </a:lnTo>
                  <a:lnTo>
                    <a:pt x="1260" y="230"/>
                  </a:lnTo>
                  <a:lnTo>
                    <a:pt x="1276" y="228"/>
                  </a:lnTo>
                  <a:lnTo>
                    <a:pt x="1276" y="228"/>
                  </a:lnTo>
                  <a:lnTo>
                    <a:pt x="1306" y="220"/>
                  </a:lnTo>
                  <a:lnTo>
                    <a:pt x="1338" y="212"/>
                  </a:lnTo>
                  <a:lnTo>
                    <a:pt x="1338" y="212"/>
                  </a:lnTo>
                  <a:lnTo>
                    <a:pt x="1370" y="204"/>
                  </a:lnTo>
                  <a:lnTo>
                    <a:pt x="1402" y="194"/>
                  </a:lnTo>
                  <a:lnTo>
                    <a:pt x="1402" y="194"/>
                  </a:lnTo>
                  <a:lnTo>
                    <a:pt x="1400" y="206"/>
                  </a:lnTo>
                  <a:lnTo>
                    <a:pt x="1396" y="218"/>
                  </a:lnTo>
                  <a:lnTo>
                    <a:pt x="1396" y="218"/>
                  </a:lnTo>
                  <a:lnTo>
                    <a:pt x="1394" y="230"/>
                  </a:lnTo>
                  <a:lnTo>
                    <a:pt x="1392" y="236"/>
                  </a:lnTo>
                  <a:lnTo>
                    <a:pt x="1392" y="242"/>
                  </a:lnTo>
                  <a:lnTo>
                    <a:pt x="1392" y="242"/>
                  </a:lnTo>
                  <a:lnTo>
                    <a:pt x="1396" y="244"/>
                  </a:lnTo>
                  <a:lnTo>
                    <a:pt x="1402" y="244"/>
                  </a:lnTo>
                  <a:lnTo>
                    <a:pt x="1414" y="242"/>
                  </a:lnTo>
                  <a:lnTo>
                    <a:pt x="1414" y="242"/>
                  </a:lnTo>
                  <a:lnTo>
                    <a:pt x="1422" y="242"/>
                  </a:lnTo>
                  <a:lnTo>
                    <a:pt x="1422" y="244"/>
                  </a:lnTo>
                  <a:lnTo>
                    <a:pt x="1420" y="248"/>
                  </a:lnTo>
                  <a:lnTo>
                    <a:pt x="1420" y="248"/>
                  </a:lnTo>
                  <a:lnTo>
                    <a:pt x="1400" y="262"/>
                  </a:lnTo>
                  <a:lnTo>
                    <a:pt x="1378" y="274"/>
                  </a:lnTo>
                  <a:lnTo>
                    <a:pt x="1378" y="274"/>
                  </a:lnTo>
                  <a:lnTo>
                    <a:pt x="1334" y="292"/>
                  </a:lnTo>
                  <a:lnTo>
                    <a:pt x="1334" y="292"/>
                  </a:lnTo>
                  <a:lnTo>
                    <a:pt x="1324" y="298"/>
                  </a:lnTo>
                  <a:lnTo>
                    <a:pt x="1324" y="298"/>
                  </a:lnTo>
                  <a:lnTo>
                    <a:pt x="1316" y="302"/>
                  </a:lnTo>
                  <a:lnTo>
                    <a:pt x="1316" y="302"/>
                  </a:lnTo>
                  <a:lnTo>
                    <a:pt x="1298" y="310"/>
                  </a:lnTo>
                  <a:lnTo>
                    <a:pt x="1298" y="310"/>
                  </a:lnTo>
                  <a:lnTo>
                    <a:pt x="1286" y="324"/>
                  </a:lnTo>
                  <a:lnTo>
                    <a:pt x="1286" y="324"/>
                  </a:lnTo>
                  <a:lnTo>
                    <a:pt x="1280" y="332"/>
                  </a:lnTo>
                  <a:lnTo>
                    <a:pt x="1280" y="332"/>
                  </a:lnTo>
                  <a:lnTo>
                    <a:pt x="1274" y="340"/>
                  </a:lnTo>
                  <a:lnTo>
                    <a:pt x="1274" y="340"/>
                  </a:lnTo>
                  <a:lnTo>
                    <a:pt x="1276" y="342"/>
                  </a:lnTo>
                  <a:lnTo>
                    <a:pt x="1278" y="346"/>
                  </a:lnTo>
                  <a:lnTo>
                    <a:pt x="1278" y="346"/>
                  </a:lnTo>
                  <a:lnTo>
                    <a:pt x="1282" y="348"/>
                  </a:lnTo>
                  <a:lnTo>
                    <a:pt x="1290" y="352"/>
                  </a:lnTo>
                  <a:lnTo>
                    <a:pt x="1290" y="352"/>
                  </a:lnTo>
                  <a:lnTo>
                    <a:pt x="1308" y="356"/>
                  </a:lnTo>
                  <a:lnTo>
                    <a:pt x="1328" y="362"/>
                  </a:lnTo>
                  <a:lnTo>
                    <a:pt x="1328" y="362"/>
                  </a:lnTo>
                  <a:lnTo>
                    <a:pt x="1348" y="368"/>
                  </a:lnTo>
                  <a:lnTo>
                    <a:pt x="1366" y="374"/>
                  </a:lnTo>
                  <a:lnTo>
                    <a:pt x="1366" y="374"/>
                  </a:lnTo>
                  <a:lnTo>
                    <a:pt x="1370" y="376"/>
                  </a:lnTo>
                  <a:lnTo>
                    <a:pt x="1372" y="378"/>
                  </a:lnTo>
                  <a:lnTo>
                    <a:pt x="1372" y="382"/>
                  </a:lnTo>
                  <a:lnTo>
                    <a:pt x="1366" y="386"/>
                  </a:lnTo>
                  <a:lnTo>
                    <a:pt x="1366" y="386"/>
                  </a:lnTo>
                  <a:lnTo>
                    <a:pt x="1300" y="408"/>
                  </a:lnTo>
                  <a:lnTo>
                    <a:pt x="1300" y="408"/>
                  </a:lnTo>
                  <a:lnTo>
                    <a:pt x="1262" y="416"/>
                  </a:lnTo>
                  <a:lnTo>
                    <a:pt x="1262" y="416"/>
                  </a:lnTo>
                  <a:lnTo>
                    <a:pt x="1242" y="422"/>
                  </a:lnTo>
                  <a:lnTo>
                    <a:pt x="1242" y="422"/>
                  </a:lnTo>
                  <a:lnTo>
                    <a:pt x="1226" y="424"/>
                  </a:lnTo>
                  <a:lnTo>
                    <a:pt x="1226" y="424"/>
                  </a:lnTo>
                  <a:lnTo>
                    <a:pt x="1184" y="428"/>
                  </a:lnTo>
                  <a:lnTo>
                    <a:pt x="1184" y="428"/>
                  </a:lnTo>
                  <a:lnTo>
                    <a:pt x="1182" y="428"/>
                  </a:lnTo>
                  <a:lnTo>
                    <a:pt x="1176" y="432"/>
                  </a:lnTo>
                  <a:lnTo>
                    <a:pt x="1176" y="432"/>
                  </a:lnTo>
                  <a:lnTo>
                    <a:pt x="1140" y="436"/>
                  </a:lnTo>
                  <a:lnTo>
                    <a:pt x="1108" y="438"/>
                  </a:lnTo>
                  <a:lnTo>
                    <a:pt x="1078" y="438"/>
                  </a:lnTo>
                  <a:lnTo>
                    <a:pt x="1056" y="436"/>
                  </a:lnTo>
                  <a:lnTo>
                    <a:pt x="1056" y="436"/>
                  </a:lnTo>
                  <a:lnTo>
                    <a:pt x="1028" y="434"/>
                  </a:lnTo>
                  <a:lnTo>
                    <a:pt x="1028" y="434"/>
                  </a:lnTo>
                  <a:lnTo>
                    <a:pt x="1022" y="428"/>
                  </a:lnTo>
                  <a:lnTo>
                    <a:pt x="1016" y="422"/>
                  </a:lnTo>
                  <a:lnTo>
                    <a:pt x="1016" y="422"/>
                  </a:lnTo>
                  <a:lnTo>
                    <a:pt x="1008" y="426"/>
                  </a:lnTo>
                  <a:lnTo>
                    <a:pt x="998" y="430"/>
                  </a:lnTo>
                  <a:lnTo>
                    <a:pt x="998" y="430"/>
                  </a:lnTo>
                  <a:lnTo>
                    <a:pt x="962" y="424"/>
                  </a:lnTo>
                  <a:lnTo>
                    <a:pt x="962" y="424"/>
                  </a:lnTo>
                  <a:lnTo>
                    <a:pt x="926" y="418"/>
                  </a:lnTo>
                  <a:lnTo>
                    <a:pt x="926" y="418"/>
                  </a:lnTo>
                  <a:lnTo>
                    <a:pt x="888" y="404"/>
                  </a:lnTo>
                  <a:lnTo>
                    <a:pt x="888" y="404"/>
                  </a:lnTo>
                  <a:lnTo>
                    <a:pt x="890" y="408"/>
                  </a:lnTo>
                  <a:lnTo>
                    <a:pt x="890" y="410"/>
                  </a:lnTo>
                  <a:lnTo>
                    <a:pt x="888" y="412"/>
                  </a:lnTo>
                  <a:lnTo>
                    <a:pt x="888" y="412"/>
                  </a:lnTo>
                  <a:lnTo>
                    <a:pt x="802" y="398"/>
                  </a:lnTo>
                  <a:lnTo>
                    <a:pt x="802" y="398"/>
                  </a:lnTo>
                  <a:lnTo>
                    <a:pt x="786" y="388"/>
                  </a:lnTo>
                  <a:lnTo>
                    <a:pt x="774" y="376"/>
                  </a:lnTo>
                  <a:lnTo>
                    <a:pt x="774" y="376"/>
                  </a:lnTo>
                  <a:lnTo>
                    <a:pt x="766" y="380"/>
                  </a:lnTo>
                  <a:lnTo>
                    <a:pt x="758" y="382"/>
                  </a:lnTo>
                  <a:lnTo>
                    <a:pt x="742" y="384"/>
                  </a:lnTo>
                  <a:lnTo>
                    <a:pt x="724" y="382"/>
                  </a:lnTo>
                  <a:lnTo>
                    <a:pt x="704" y="378"/>
                  </a:lnTo>
                  <a:lnTo>
                    <a:pt x="704" y="378"/>
                  </a:lnTo>
                  <a:lnTo>
                    <a:pt x="662" y="368"/>
                  </a:lnTo>
                  <a:lnTo>
                    <a:pt x="662" y="368"/>
                  </a:lnTo>
                  <a:lnTo>
                    <a:pt x="642" y="364"/>
                  </a:lnTo>
                  <a:lnTo>
                    <a:pt x="624" y="360"/>
                  </a:lnTo>
                  <a:lnTo>
                    <a:pt x="624" y="362"/>
                  </a:lnTo>
                  <a:lnTo>
                    <a:pt x="624" y="362"/>
                  </a:lnTo>
                  <a:lnTo>
                    <a:pt x="554" y="344"/>
                  </a:lnTo>
                  <a:lnTo>
                    <a:pt x="554" y="344"/>
                  </a:lnTo>
                  <a:lnTo>
                    <a:pt x="544" y="334"/>
                  </a:lnTo>
                  <a:lnTo>
                    <a:pt x="544" y="334"/>
                  </a:lnTo>
                  <a:lnTo>
                    <a:pt x="534" y="336"/>
                  </a:lnTo>
                  <a:lnTo>
                    <a:pt x="528" y="336"/>
                  </a:lnTo>
                  <a:lnTo>
                    <a:pt x="528" y="336"/>
                  </a:lnTo>
                  <a:lnTo>
                    <a:pt x="502" y="324"/>
                  </a:lnTo>
                  <a:lnTo>
                    <a:pt x="480" y="312"/>
                  </a:lnTo>
                  <a:lnTo>
                    <a:pt x="480" y="312"/>
                  </a:lnTo>
                  <a:lnTo>
                    <a:pt x="474" y="316"/>
                  </a:lnTo>
                  <a:lnTo>
                    <a:pt x="468" y="318"/>
                  </a:lnTo>
                  <a:lnTo>
                    <a:pt x="464" y="318"/>
                  </a:lnTo>
                  <a:lnTo>
                    <a:pt x="464" y="318"/>
                  </a:lnTo>
                  <a:lnTo>
                    <a:pt x="446" y="314"/>
                  </a:lnTo>
                  <a:lnTo>
                    <a:pt x="428" y="310"/>
                  </a:lnTo>
                  <a:lnTo>
                    <a:pt x="428" y="310"/>
                  </a:lnTo>
                  <a:lnTo>
                    <a:pt x="388" y="298"/>
                  </a:lnTo>
                  <a:lnTo>
                    <a:pt x="388" y="298"/>
                  </a:lnTo>
                  <a:lnTo>
                    <a:pt x="322" y="276"/>
                  </a:lnTo>
                  <a:lnTo>
                    <a:pt x="258" y="254"/>
                  </a:lnTo>
                  <a:lnTo>
                    <a:pt x="258" y="254"/>
                  </a:lnTo>
                  <a:lnTo>
                    <a:pt x="256" y="250"/>
                  </a:lnTo>
                  <a:lnTo>
                    <a:pt x="258" y="244"/>
                  </a:lnTo>
                  <a:lnTo>
                    <a:pt x="258" y="244"/>
                  </a:lnTo>
                  <a:lnTo>
                    <a:pt x="252" y="244"/>
                  </a:lnTo>
                  <a:lnTo>
                    <a:pt x="246" y="244"/>
                  </a:lnTo>
                  <a:lnTo>
                    <a:pt x="240" y="244"/>
                  </a:lnTo>
                  <a:lnTo>
                    <a:pt x="234" y="244"/>
                  </a:lnTo>
                  <a:lnTo>
                    <a:pt x="234" y="244"/>
                  </a:lnTo>
                  <a:lnTo>
                    <a:pt x="236" y="242"/>
                  </a:lnTo>
                  <a:lnTo>
                    <a:pt x="236" y="238"/>
                  </a:lnTo>
                  <a:lnTo>
                    <a:pt x="236" y="238"/>
                  </a:lnTo>
                  <a:lnTo>
                    <a:pt x="224" y="240"/>
                  </a:lnTo>
                  <a:lnTo>
                    <a:pt x="214" y="236"/>
                  </a:lnTo>
                  <a:lnTo>
                    <a:pt x="206" y="230"/>
                  </a:lnTo>
                  <a:lnTo>
                    <a:pt x="196" y="226"/>
                  </a:lnTo>
                  <a:lnTo>
                    <a:pt x="196" y="226"/>
                  </a:lnTo>
                  <a:lnTo>
                    <a:pt x="188" y="228"/>
                  </a:lnTo>
                  <a:lnTo>
                    <a:pt x="182" y="230"/>
                  </a:lnTo>
                  <a:lnTo>
                    <a:pt x="182" y="230"/>
                  </a:lnTo>
                  <a:lnTo>
                    <a:pt x="176" y="228"/>
                  </a:lnTo>
                  <a:lnTo>
                    <a:pt x="176" y="228"/>
                  </a:lnTo>
                  <a:lnTo>
                    <a:pt x="170" y="222"/>
                  </a:lnTo>
                  <a:lnTo>
                    <a:pt x="162" y="216"/>
                  </a:lnTo>
                  <a:lnTo>
                    <a:pt x="154" y="214"/>
                  </a:lnTo>
                  <a:lnTo>
                    <a:pt x="146" y="212"/>
                  </a:lnTo>
                  <a:lnTo>
                    <a:pt x="130" y="210"/>
                  </a:lnTo>
                  <a:lnTo>
                    <a:pt x="114" y="208"/>
                  </a:lnTo>
                  <a:lnTo>
                    <a:pt x="80" y="198"/>
                  </a:lnTo>
                  <a:lnTo>
                    <a:pt x="46" y="190"/>
                  </a:lnTo>
                  <a:lnTo>
                    <a:pt x="46" y="190"/>
                  </a:lnTo>
                  <a:lnTo>
                    <a:pt x="34" y="186"/>
                  </a:lnTo>
                  <a:lnTo>
                    <a:pt x="26" y="180"/>
                  </a:lnTo>
                  <a:lnTo>
                    <a:pt x="18" y="172"/>
                  </a:lnTo>
                  <a:lnTo>
                    <a:pt x="8" y="166"/>
                  </a:lnTo>
                  <a:lnTo>
                    <a:pt x="8" y="166"/>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39" name="Freeform 34"/>
            <p:cNvSpPr/>
            <p:nvPr>
              <p:custDataLst>
                <p:tags r:id="rId33"/>
              </p:custDataLst>
            </p:nvPr>
          </p:nvSpPr>
          <p:spPr bwMode="auto">
            <a:xfrm>
              <a:off x="6415088" y="9105900"/>
              <a:ext cx="101600" cy="44450"/>
            </a:xfrm>
            <a:custGeom>
              <a:avLst/>
              <a:gdLst>
                <a:gd name="T0" fmla="*/ 64 w 64"/>
                <a:gd name="T1" fmla="*/ 28 h 28"/>
                <a:gd name="T2" fmla="*/ 64 w 64"/>
                <a:gd name="T3" fmla="*/ 28 h 28"/>
                <a:gd name="T4" fmla="*/ 0 w 64"/>
                <a:gd name="T5" fmla="*/ 0 h 28"/>
                <a:gd name="T6" fmla="*/ 0 w 64"/>
                <a:gd name="T7" fmla="*/ 0 h 28"/>
                <a:gd name="T8" fmla="*/ 18 w 64"/>
                <a:gd name="T9" fmla="*/ 4 h 28"/>
                <a:gd name="T10" fmla="*/ 34 w 64"/>
                <a:gd name="T11" fmla="*/ 8 h 28"/>
                <a:gd name="T12" fmla="*/ 42 w 64"/>
                <a:gd name="T13" fmla="*/ 10 h 28"/>
                <a:gd name="T14" fmla="*/ 50 w 64"/>
                <a:gd name="T15" fmla="*/ 14 h 28"/>
                <a:gd name="T16" fmla="*/ 58 w 64"/>
                <a:gd name="T17" fmla="*/ 20 h 28"/>
                <a:gd name="T18" fmla="*/ 64 w 64"/>
                <a:gd name="T19" fmla="*/ 28 h 28"/>
                <a:gd name="T20" fmla="*/ 64 w 64"/>
                <a:gd name="T2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28">
                  <a:moveTo>
                    <a:pt x="64" y="28"/>
                  </a:moveTo>
                  <a:lnTo>
                    <a:pt x="64" y="28"/>
                  </a:lnTo>
                  <a:lnTo>
                    <a:pt x="0" y="0"/>
                  </a:lnTo>
                  <a:lnTo>
                    <a:pt x="0" y="0"/>
                  </a:lnTo>
                  <a:lnTo>
                    <a:pt x="18" y="4"/>
                  </a:lnTo>
                  <a:lnTo>
                    <a:pt x="34" y="8"/>
                  </a:lnTo>
                  <a:lnTo>
                    <a:pt x="42" y="10"/>
                  </a:lnTo>
                  <a:lnTo>
                    <a:pt x="50" y="14"/>
                  </a:lnTo>
                  <a:lnTo>
                    <a:pt x="58" y="20"/>
                  </a:lnTo>
                  <a:lnTo>
                    <a:pt x="64" y="28"/>
                  </a:lnTo>
                  <a:lnTo>
                    <a:pt x="64" y="28"/>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40" name="Freeform 35"/>
            <p:cNvSpPr/>
            <p:nvPr>
              <p:custDataLst>
                <p:tags r:id="rId34"/>
              </p:custDataLst>
            </p:nvPr>
          </p:nvSpPr>
          <p:spPr bwMode="auto">
            <a:xfrm>
              <a:off x="7332663" y="9185275"/>
              <a:ext cx="428625" cy="95250"/>
            </a:xfrm>
            <a:custGeom>
              <a:avLst/>
              <a:gdLst>
                <a:gd name="T0" fmla="*/ 208 w 270"/>
                <a:gd name="T1" fmla="*/ 4 h 60"/>
                <a:gd name="T2" fmla="*/ 208 w 270"/>
                <a:gd name="T3" fmla="*/ 4 h 60"/>
                <a:gd name="T4" fmla="*/ 224 w 270"/>
                <a:gd name="T5" fmla="*/ 4 h 60"/>
                <a:gd name="T6" fmla="*/ 238 w 270"/>
                <a:gd name="T7" fmla="*/ 4 h 60"/>
                <a:gd name="T8" fmla="*/ 238 w 270"/>
                <a:gd name="T9" fmla="*/ 4 h 60"/>
                <a:gd name="T10" fmla="*/ 254 w 270"/>
                <a:gd name="T11" fmla="*/ 2 h 60"/>
                <a:gd name="T12" fmla="*/ 270 w 270"/>
                <a:gd name="T13" fmla="*/ 0 h 60"/>
                <a:gd name="T14" fmla="*/ 270 w 270"/>
                <a:gd name="T15" fmla="*/ 0 h 60"/>
                <a:gd name="T16" fmla="*/ 232 w 270"/>
                <a:gd name="T17" fmla="*/ 12 h 60"/>
                <a:gd name="T18" fmla="*/ 194 w 270"/>
                <a:gd name="T19" fmla="*/ 24 h 60"/>
                <a:gd name="T20" fmla="*/ 194 w 270"/>
                <a:gd name="T21" fmla="*/ 24 h 60"/>
                <a:gd name="T22" fmla="*/ 114 w 270"/>
                <a:gd name="T23" fmla="*/ 44 h 60"/>
                <a:gd name="T24" fmla="*/ 114 w 270"/>
                <a:gd name="T25" fmla="*/ 44 h 60"/>
                <a:gd name="T26" fmla="*/ 82 w 270"/>
                <a:gd name="T27" fmla="*/ 50 h 60"/>
                <a:gd name="T28" fmla="*/ 82 w 270"/>
                <a:gd name="T29" fmla="*/ 50 h 60"/>
                <a:gd name="T30" fmla="*/ 50 w 270"/>
                <a:gd name="T31" fmla="*/ 54 h 60"/>
                <a:gd name="T32" fmla="*/ 50 w 270"/>
                <a:gd name="T33" fmla="*/ 54 h 60"/>
                <a:gd name="T34" fmla="*/ 0 w 270"/>
                <a:gd name="T35" fmla="*/ 60 h 60"/>
                <a:gd name="T36" fmla="*/ 0 w 270"/>
                <a:gd name="T37" fmla="*/ 58 h 60"/>
                <a:gd name="T38" fmla="*/ 0 w 270"/>
                <a:gd name="T39" fmla="*/ 58 h 60"/>
                <a:gd name="T40" fmla="*/ 44 w 270"/>
                <a:gd name="T41" fmla="*/ 54 h 60"/>
                <a:gd name="T42" fmla="*/ 44 w 270"/>
                <a:gd name="T43" fmla="*/ 54 h 60"/>
                <a:gd name="T44" fmla="*/ 72 w 270"/>
                <a:gd name="T45" fmla="*/ 50 h 60"/>
                <a:gd name="T46" fmla="*/ 72 w 270"/>
                <a:gd name="T47" fmla="*/ 50 h 60"/>
                <a:gd name="T48" fmla="*/ 102 w 270"/>
                <a:gd name="T49" fmla="*/ 46 h 60"/>
                <a:gd name="T50" fmla="*/ 102 w 270"/>
                <a:gd name="T51" fmla="*/ 46 h 60"/>
                <a:gd name="T52" fmla="*/ 116 w 270"/>
                <a:gd name="T53" fmla="*/ 42 h 60"/>
                <a:gd name="T54" fmla="*/ 116 w 270"/>
                <a:gd name="T55" fmla="*/ 42 h 60"/>
                <a:gd name="T56" fmla="*/ 134 w 270"/>
                <a:gd name="T57" fmla="*/ 38 h 60"/>
                <a:gd name="T58" fmla="*/ 134 w 270"/>
                <a:gd name="T59" fmla="*/ 38 h 60"/>
                <a:gd name="T60" fmla="*/ 166 w 270"/>
                <a:gd name="T61" fmla="*/ 28 h 60"/>
                <a:gd name="T62" fmla="*/ 166 w 270"/>
                <a:gd name="T63" fmla="*/ 28 h 60"/>
                <a:gd name="T64" fmla="*/ 180 w 270"/>
                <a:gd name="T65" fmla="*/ 22 h 60"/>
                <a:gd name="T66" fmla="*/ 192 w 270"/>
                <a:gd name="T67" fmla="*/ 16 h 60"/>
                <a:gd name="T68" fmla="*/ 192 w 270"/>
                <a:gd name="T69" fmla="*/ 16 h 60"/>
                <a:gd name="T70" fmla="*/ 202 w 270"/>
                <a:gd name="T71" fmla="*/ 10 h 60"/>
                <a:gd name="T72" fmla="*/ 208 w 270"/>
                <a:gd name="T73" fmla="*/ 4 h 60"/>
                <a:gd name="T74" fmla="*/ 208 w 270"/>
                <a:gd name="T75"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0" h="60">
                  <a:moveTo>
                    <a:pt x="208" y="4"/>
                  </a:moveTo>
                  <a:lnTo>
                    <a:pt x="208" y="4"/>
                  </a:lnTo>
                  <a:lnTo>
                    <a:pt x="224" y="4"/>
                  </a:lnTo>
                  <a:lnTo>
                    <a:pt x="238" y="4"/>
                  </a:lnTo>
                  <a:lnTo>
                    <a:pt x="238" y="4"/>
                  </a:lnTo>
                  <a:lnTo>
                    <a:pt x="254" y="2"/>
                  </a:lnTo>
                  <a:lnTo>
                    <a:pt x="270" y="0"/>
                  </a:lnTo>
                  <a:lnTo>
                    <a:pt x="270" y="0"/>
                  </a:lnTo>
                  <a:lnTo>
                    <a:pt x="232" y="12"/>
                  </a:lnTo>
                  <a:lnTo>
                    <a:pt x="194" y="24"/>
                  </a:lnTo>
                  <a:lnTo>
                    <a:pt x="194" y="24"/>
                  </a:lnTo>
                  <a:lnTo>
                    <a:pt x="114" y="44"/>
                  </a:lnTo>
                  <a:lnTo>
                    <a:pt x="114" y="44"/>
                  </a:lnTo>
                  <a:lnTo>
                    <a:pt x="82" y="50"/>
                  </a:lnTo>
                  <a:lnTo>
                    <a:pt x="82" y="50"/>
                  </a:lnTo>
                  <a:lnTo>
                    <a:pt x="50" y="54"/>
                  </a:lnTo>
                  <a:lnTo>
                    <a:pt x="50" y="54"/>
                  </a:lnTo>
                  <a:lnTo>
                    <a:pt x="0" y="60"/>
                  </a:lnTo>
                  <a:lnTo>
                    <a:pt x="0" y="58"/>
                  </a:lnTo>
                  <a:lnTo>
                    <a:pt x="0" y="58"/>
                  </a:lnTo>
                  <a:lnTo>
                    <a:pt x="44" y="54"/>
                  </a:lnTo>
                  <a:lnTo>
                    <a:pt x="44" y="54"/>
                  </a:lnTo>
                  <a:lnTo>
                    <a:pt x="72" y="50"/>
                  </a:lnTo>
                  <a:lnTo>
                    <a:pt x="72" y="50"/>
                  </a:lnTo>
                  <a:lnTo>
                    <a:pt x="102" y="46"/>
                  </a:lnTo>
                  <a:lnTo>
                    <a:pt x="102" y="46"/>
                  </a:lnTo>
                  <a:lnTo>
                    <a:pt x="116" y="42"/>
                  </a:lnTo>
                  <a:lnTo>
                    <a:pt x="116" y="42"/>
                  </a:lnTo>
                  <a:lnTo>
                    <a:pt x="134" y="38"/>
                  </a:lnTo>
                  <a:lnTo>
                    <a:pt x="134" y="38"/>
                  </a:lnTo>
                  <a:lnTo>
                    <a:pt x="166" y="28"/>
                  </a:lnTo>
                  <a:lnTo>
                    <a:pt x="166" y="28"/>
                  </a:lnTo>
                  <a:lnTo>
                    <a:pt x="180" y="22"/>
                  </a:lnTo>
                  <a:lnTo>
                    <a:pt x="192" y="16"/>
                  </a:lnTo>
                  <a:lnTo>
                    <a:pt x="192" y="16"/>
                  </a:lnTo>
                  <a:lnTo>
                    <a:pt x="202" y="10"/>
                  </a:lnTo>
                  <a:lnTo>
                    <a:pt x="208" y="4"/>
                  </a:lnTo>
                  <a:lnTo>
                    <a:pt x="208" y="4"/>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41" name="Freeform 36"/>
            <p:cNvSpPr/>
            <p:nvPr>
              <p:custDataLst>
                <p:tags r:id="rId35"/>
              </p:custDataLst>
            </p:nvPr>
          </p:nvSpPr>
          <p:spPr bwMode="auto">
            <a:xfrm>
              <a:off x="6608763" y="9178925"/>
              <a:ext cx="6350" cy="3175"/>
            </a:xfrm>
            <a:custGeom>
              <a:avLst/>
              <a:gdLst>
                <a:gd name="T0" fmla="*/ 4 w 4"/>
                <a:gd name="T1" fmla="*/ 0 h 2"/>
                <a:gd name="T2" fmla="*/ 4 w 4"/>
                <a:gd name="T3" fmla="*/ 0 h 2"/>
                <a:gd name="T4" fmla="*/ 0 w 4"/>
                <a:gd name="T5" fmla="*/ 2 h 2"/>
                <a:gd name="T6" fmla="*/ 0 w 4"/>
                <a:gd name="T7" fmla="*/ 2 h 2"/>
                <a:gd name="T8" fmla="*/ 0 w 4"/>
                <a:gd name="T9" fmla="*/ 2 h 2"/>
                <a:gd name="T10" fmla="*/ 0 w 4"/>
                <a:gd name="T11" fmla="*/ 2 h 2"/>
                <a:gd name="T12" fmla="*/ 4 w 4"/>
                <a:gd name="T13" fmla="*/ 0 h 2"/>
                <a:gd name="T14" fmla="*/ 4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4" y="0"/>
                  </a:moveTo>
                  <a:lnTo>
                    <a:pt x="4" y="0"/>
                  </a:lnTo>
                  <a:lnTo>
                    <a:pt x="0" y="2"/>
                  </a:lnTo>
                  <a:lnTo>
                    <a:pt x="0" y="2"/>
                  </a:lnTo>
                  <a:lnTo>
                    <a:pt x="0" y="2"/>
                  </a:lnTo>
                  <a:lnTo>
                    <a:pt x="0" y="2"/>
                  </a:lnTo>
                  <a:lnTo>
                    <a:pt x="4" y="0"/>
                  </a:lnTo>
                  <a:lnTo>
                    <a:pt x="4" y="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42" name="Freeform 37"/>
            <p:cNvSpPr/>
            <p:nvPr>
              <p:custDataLst>
                <p:tags r:id="rId36"/>
              </p:custDataLst>
            </p:nvPr>
          </p:nvSpPr>
          <p:spPr bwMode="auto">
            <a:xfrm>
              <a:off x="7646988" y="8912225"/>
              <a:ext cx="57150" cy="31750"/>
            </a:xfrm>
            <a:custGeom>
              <a:avLst/>
              <a:gdLst>
                <a:gd name="T0" fmla="*/ 30 w 36"/>
                <a:gd name="T1" fmla="*/ 2 h 20"/>
                <a:gd name="T2" fmla="*/ 30 w 36"/>
                <a:gd name="T3" fmla="*/ 2 h 20"/>
                <a:gd name="T4" fmla="*/ 36 w 36"/>
                <a:gd name="T5" fmla="*/ 0 h 20"/>
                <a:gd name="T6" fmla="*/ 36 w 36"/>
                <a:gd name="T7" fmla="*/ 0 h 20"/>
                <a:gd name="T8" fmla="*/ 18 w 36"/>
                <a:gd name="T9" fmla="*/ 10 h 20"/>
                <a:gd name="T10" fmla="*/ 0 w 36"/>
                <a:gd name="T11" fmla="*/ 20 h 20"/>
                <a:gd name="T12" fmla="*/ 0 w 36"/>
                <a:gd name="T13" fmla="*/ 20 h 20"/>
                <a:gd name="T14" fmla="*/ 14 w 36"/>
                <a:gd name="T15" fmla="*/ 10 h 20"/>
                <a:gd name="T16" fmla="*/ 30 w 36"/>
                <a:gd name="T17" fmla="*/ 2 h 20"/>
                <a:gd name="T18" fmla="*/ 30 w 36"/>
                <a:gd name="T19"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0">
                  <a:moveTo>
                    <a:pt x="30" y="2"/>
                  </a:moveTo>
                  <a:lnTo>
                    <a:pt x="30" y="2"/>
                  </a:lnTo>
                  <a:lnTo>
                    <a:pt x="36" y="0"/>
                  </a:lnTo>
                  <a:lnTo>
                    <a:pt x="36" y="0"/>
                  </a:lnTo>
                  <a:lnTo>
                    <a:pt x="18" y="10"/>
                  </a:lnTo>
                  <a:lnTo>
                    <a:pt x="0" y="20"/>
                  </a:lnTo>
                  <a:lnTo>
                    <a:pt x="0" y="20"/>
                  </a:lnTo>
                  <a:lnTo>
                    <a:pt x="14" y="10"/>
                  </a:lnTo>
                  <a:lnTo>
                    <a:pt x="30" y="2"/>
                  </a:lnTo>
                  <a:lnTo>
                    <a:pt x="30" y="2"/>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43" name="Freeform 38"/>
            <p:cNvSpPr/>
            <p:nvPr>
              <p:custDataLst>
                <p:tags r:id="rId37"/>
              </p:custDataLst>
            </p:nvPr>
          </p:nvSpPr>
          <p:spPr bwMode="auto">
            <a:xfrm>
              <a:off x="7650163" y="8499475"/>
              <a:ext cx="192088" cy="244475"/>
            </a:xfrm>
            <a:custGeom>
              <a:avLst/>
              <a:gdLst>
                <a:gd name="T0" fmla="*/ 121 w 121"/>
                <a:gd name="T1" fmla="*/ 154 h 154"/>
                <a:gd name="T2" fmla="*/ 121 w 121"/>
                <a:gd name="T3" fmla="*/ 154 h 154"/>
                <a:gd name="T4" fmla="*/ 117 w 121"/>
                <a:gd name="T5" fmla="*/ 144 h 154"/>
                <a:gd name="T6" fmla="*/ 111 w 121"/>
                <a:gd name="T7" fmla="*/ 134 h 154"/>
                <a:gd name="T8" fmla="*/ 100 w 121"/>
                <a:gd name="T9" fmla="*/ 116 h 154"/>
                <a:gd name="T10" fmla="*/ 100 w 121"/>
                <a:gd name="T11" fmla="*/ 116 h 154"/>
                <a:gd name="T12" fmla="*/ 84 w 121"/>
                <a:gd name="T13" fmla="*/ 98 h 154"/>
                <a:gd name="T14" fmla="*/ 68 w 121"/>
                <a:gd name="T15" fmla="*/ 82 h 154"/>
                <a:gd name="T16" fmla="*/ 68 w 121"/>
                <a:gd name="T17" fmla="*/ 82 h 154"/>
                <a:gd name="T18" fmla="*/ 34 w 121"/>
                <a:gd name="T19" fmla="*/ 42 h 154"/>
                <a:gd name="T20" fmla="*/ 16 w 121"/>
                <a:gd name="T21" fmla="*/ 22 h 154"/>
                <a:gd name="T22" fmla="*/ 0 w 121"/>
                <a:gd name="T23" fmla="*/ 0 h 154"/>
                <a:gd name="T24" fmla="*/ 0 w 121"/>
                <a:gd name="T25" fmla="*/ 0 h 154"/>
                <a:gd name="T26" fmla="*/ 38 w 121"/>
                <a:gd name="T27" fmla="*/ 36 h 154"/>
                <a:gd name="T28" fmla="*/ 74 w 121"/>
                <a:gd name="T29" fmla="*/ 72 h 154"/>
                <a:gd name="T30" fmla="*/ 74 w 121"/>
                <a:gd name="T31" fmla="*/ 72 h 154"/>
                <a:gd name="T32" fmla="*/ 88 w 121"/>
                <a:gd name="T33" fmla="*/ 92 h 154"/>
                <a:gd name="T34" fmla="*/ 102 w 121"/>
                <a:gd name="T35" fmla="*/ 110 h 154"/>
                <a:gd name="T36" fmla="*/ 102 w 121"/>
                <a:gd name="T37" fmla="*/ 110 h 154"/>
                <a:gd name="T38" fmla="*/ 113 w 121"/>
                <a:gd name="T39" fmla="*/ 132 h 154"/>
                <a:gd name="T40" fmla="*/ 117 w 121"/>
                <a:gd name="T41" fmla="*/ 142 h 154"/>
                <a:gd name="T42" fmla="*/ 121 w 121"/>
                <a:gd name="T43" fmla="*/ 154 h 154"/>
                <a:gd name="T44" fmla="*/ 121 w 121"/>
                <a:gd name="T45"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1" h="154">
                  <a:moveTo>
                    <a:pt x="121" y="154"/>
                  </a:moveTo>
                  <a:lnTo>
                    <a:pt x="121" y="154"/>
                  </a:lnTo>
                  <a:lnTo>
                    <a:pt x="117" y="144"/>
                  </a:lnTo>
                  <a:lnTo>
                    <a:pt x="111" y="134"/>
                  </a:lnTo>
                  <a:lnTo>
                    <a:pt x="100" y="116"/>
                  </a:lnTo>
                  <a:lnTo>
                    <a:pt x="100" y="116"/>
                  </a:lnTo>
                  <a:lnTo>
                    <a:pt x="84" y="98"/>
                  </a:lnTo>
                  <a:lnTo>
                    <a:pt x="68" y="82"/>
                  </a:lnTo>
                  <a:lnTo>
                    <a:pt x="68" y="82"/>
                  </a:lnTo>
                  <a:lnTo>
                    <a:pt x="34" y="42"/>
                  </a:lnTo>
                  <a:lnTo>
                    <a:pt x="16" y="22"/>
                  </a:lnTo>
                  <a:lnTo>
                    <a:pt x="0" y="0"/>
                  </a:lnTo>
                  <a:lnTo>
                    <a:pt x="0" y="0"/>
                  </a:lnTo>
                  <a:lnTo>
                    <a:pt x="38" y="36"/>
                  </a:lnTo>
                  <a:lnTo>
                    <a:pt x="74" y="72"/>
                  </a:lnTo>
                  <a:lnTo>
                    <a:pt x="74" y="72"/>
                  </a:lnTo>
                  <a:lnTo>
                    <a:pt x="88" y="92"/>
                  </a:lnTo>
                  <a:lnTo>
                    <a:pt x="102" y="110"/>
                  </a:lnTo>
                  <a:lnTo>
                    <a:pt x="102" y="110"/>
                  </a:lnTo>
                  <a:lnTo>
                    <a:pt x="113" y="132"/>
                  </a:lnTo>
                  <a:lnTo>
                    <a:pt x="117" y="142"/>
                  </a:lnTo>
                  <a:lnTo>
                    <a:pt x="121" y="154"/>
                  </a:lnTo>
                  <a:lnTo>
                    <a:pt x="121" y="154"/>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44" name="Freeform 39"/>
            <p:cNvSpPr/>
            <p:nvPr>
              <p:custDataLst>
                <p:tags r:id="rId38"/>
              </p:custDataLst>
            </p:nvPr>
          </p:nvSpPr>
          <p:spPr bwMode="auto">
            <a:xfrm>
              <a:off x="7940675" y="9023350"/>
              <a:ext cx="79375" cy="60325"/>
            </a:xfrm>
            <a:custGeom>
              <a:avLst/>
              <a:gdLst>
                <a:gd name="T0" fmla="*/ 0 w 50"/>
                <a:gd name="T1" fmla="*/ 32 h 38"/>
                <a:gd name="T2" fmla="*/ 0 w 50"/>
                <a:gd name="T3" fmla="*/ 32 h 38"/>
                <a:gd name="T4" fmla="*/ 26 w 50"/>
                <a:gd name="T5" fmla="*/ 16 h 38"/>
                <a:gd name="T6" fmla="*/ 50 w 50"/>
                <a:gd name="T7" fmla="*/ 0 h 38"/>
                <a:gd name="T8" fmla="*/ 50 w 50"/>
                <a:gd name="T9" fmla="*/ 0 h 38"/>
                <a:gd name="T10" fmla="*/ 30 w 50"/>
                <a:gd name="T11" fmla="*/ 20 h 38"/>
                <a:gd name="T12" fmla="*/ 8 w 50"/>
                <a:gd name="T13" fmla="*/ 38 h 38"/>
                <a:gd name="T14" fmla="*/ 8 w 50"/>
                <a:gd name="T15" fmla="*/ 38 h 38"/>
                <a:gd name="T16" fmla="*/ 8 w 50"/>
                <a:gd name="T17" fmla="*/ 34 h 38"/>
                <a:gd name="T18" fmla="*/ 6 w 50"/>
                <a:gd name="T19" fmla="*/ 34 h 38"/>
                <a:gd name="T20" fmla="*/ 0 w 50"/>
                <a:gd name="T21" fmla="*/ 32 h 38"/>
                <a:gd name="T22" fmla="*/ 0 w 50"/>
                <a:gd name="T23"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38">
                  <a:moveTo>
                    <a:pt x="0" y="32"/>
                  </a:moveTo>
                  <a:lnTo>
                    <a:pt x="0" y="32"/>
                  </a:lnTo>
                  <a:lnTo>
                    <a:pt x="26" y="16"/>
                  </a:lnTo>
                  <a:lnTo>
                    <a:pt x="50" y="0"/>
                  </a:lnTo>
                  <a:lnTo>
                    <a:pt x="50" y="0"/>
                  </a:lnTo>
                  <a:lnTo>
                    <a:pt x="30" y="20"/>
                  </a:lnTo>
                  <a:lnTo>
                    <a:pt x="8" y="38"/>
                  </a:lnTo>
                  <a:lnTo>
                    <a:pt x="8" y="38"/>
                  </a:lnTo>
                  <a:lnTo>
                    <a:pt x="8" y="34"/>
                  </a:lnTo>
                  <a:lnTo>
                    <a:pt x="6" y="34"/>
                  </a:lnTo>
                  <a:lnTo>
                    <a:pt x="0" y="32"/>
                  </a:lnTo>
                  <a:lnTo>
                    <a:pt x="0" y="32"/>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45" name="Freeform 40"/>
            <p:cNvSpPr/>
            <p:nvPr>
              <p:custDataLst>
                <p:tags r:id="rId39"/>
              </p:custDataLst>
            </p:nvPr>
          </p:nvSpPr>
          <p:spPr bwMode="auto">
            <a:xfrm>
              <a:off x="7507288" y="8985250"/>
              <a:ext cx="31750" cy="19050"/>
            </a:xfrm>
            <a:custGeom>
              <a:avLst/>
              <a:gdLst>
                <a:gd name="T0" fmla="*/ 10 w 20"/>
                <a:gd name="T1" fmla="*/ 2 h 12"/>
                <a:gd name="T2" fmla="*/ 10 w 20"/>
                <a:gd name="T3" fmla="*/ 2 h 12"/>
                <a:gd name="T4" fmla="*/ 20 w 20"/>
                <a:gd name="T5" fmla="*/ 0 h 12"/>
                <a:gd name="T6" fmla="*/ 20 w 20"/>
                <a:gd name="T7" fmla="*/ 0 h 12"/>
                <a:gd name="T8" fmla="*/ 0 w 20"/>
                <a:gd name="T9" fmla="*/ 12 h 12"/>
                <a:gd name="T10" fmla="*/ 0 w 20"/>
                <a:gd name="T11" fmla="*/ 12 h 12"/>
                <a:gd name="T12" fmla="*/ 10 w 20"/>
                <a:gd name="T13" fmla="*/ 2 h 12"/>
                <a:gd name="T14" fmla="*/ 10 w 20"/>
                <a:gd name="T15" fmla="*/ 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2">
                  <a:moveTo>
                    <a:pt x="10" y="2"/>
                  </a:moveTo>
                  <a:lnTo>
                    <a:pt x="10" y="2"/>
                  </a:lnTo>
                  <a:lnTo>
                    <a:pt x="20" y="0"/>
                  </a:lnTo>
                  <a:lnTo>
                    <a:pt x="20" y="0"/>
                  </a:lnTo>
                  <a:lnTo>
                    <a:pt x="0" y="12"/>
                  </a:lnTo>
                  <a:lnTo>
                    <a:pt x="0" y="12"/>
                  </a:lnTo>
                  <a:lnTo>
                    <a:pt x="10" y="2"/>
                  </a:lnTo>
                  <a:lnTo>
                    <a:pt x="10" y="2"/>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46" name="Freeform 41"/>
            <p:cNvSpPr/>
            <p:nvPr>
              <p:custDataLst>
                <p:tags r:id="rId40"/>
              </p:custDataLst>
            </p:nvPr>
          </p:nvSpPr>
          <p:spPr bwMode="auto">
            <a:xfrm>
              <a:off x="8105775" y="8829675"/>
              <a:ext cx="19050" cy="63500"/>
            </a:xfrm>
            <a:custGeom>
              <a:avLst/>
              <a:gdLst>
                <a:gd name="T0" fmla="*/ 12 w 12"/>
                <a:gd name="T1" fmla="*/ 0 h 40"/>
                <a:gd name="T2" fmla="*/ 12 w 12"/>
                <a:gd name="T3" fmla="*/ 0 h 40"/>
                <a:gd name="T4" fmla="*/ 6 w 12"/>
                <a:gd name="T5" fmla="*/ 20 h 40"/>
                <a:gd name="T6" fmla="*/ 0 w 12"/>
                <a:gd name="T7" fmla="*/ 40 h 40"/>
                <a:gd name="T8" fmla="*/ 0 w 12"/>
                <a:gd name="T9" fmla="*/ 40 h 40"/>
                <a:gd name="T10" fmla="*/ 0 w 12"/>
                <a:gd name="T11" fmla="*/ 28 h 40"/>
                <a:gd name="T12" fmla="*/ 0 w 12"/>
                <a:gd name="T13" fmla="*/ 28 h 40"/>
                <a:gd name="T14" fmla="*/ 0 w 12"/>
                <a:gd name="T15" fmla="*/ 14 h 40"/>
                <a:gd name="T16" fmla="*/ 0 w 12"/>
                <a:gd name="T17" fmla="*/ 14 h 40"/>
                <a:gd name="T18" fmla="*/ 6 w 12"/>
                <a:gd name="T19" fmla="*/ 8 h 40"/>
                <a:gd name="T20" fmla="*/ 12 w 12"/>
                <a:gd name="T21" fmla="*/ 0 h 40"/>
                <a:gd name="T22" fmla="*/ 12 w 12"/>
                <a:gd name="T2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0">
                  <a:moveTo>
                    <a:pt x="12" y="0"/>
                  </a:moveTo>
                  <a:lnTo>
                    <a:pt x="12" y="0"/>
                  </a:lnTo>
                  <a:lnTo>
                    <a:pt x="6" y="20"/>
                  </a:lnTo>
                  <a:lnTo>
                    <a:pt x="0" y="40"/>
                  </a:lnTo>
                  <a:lnTo>
                    <a:pt x="0" y="40"/>
                  </a:lnTo>
                  <a:lnTo>
                    <a:pt x="0" y="28"/>
                  </a:lnTo>
                  <a:lnTo>
                    <a:pt x="0" y="28"/>
                  </a:lnTo>
                  <a:lnTo>
                    <a:pt x="0" y="14"/>
                  </a:lnTo>
                  <a:lnTo>
                    <a:pt x="0" y="14"/>
                  </a:lnTo>
                  <a:lnTo>
                    <a:pt x="6" y="8"/>
                  </a:lnTo>
                  <a:lnTo>
                    <a:pt x="12" y="0"/>
                  </a:lnTo>
                  <a:lnTo>
                    <a:pt x="12" y="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47" name="Freeform 42"/>
            <p:cNvSpPr/>
            <p:nvPr>
              <p:custDataLst>
                <p:tags r:id="rId41"/>
              </p:custDataLst>
            </p:nvPr>
          </p:nvSpPr>
          <p:spPr bwMode="auto">
            <a:xfrm>
              <a:off x="7972425" y="8435975"/>
              <a:ext cx="79375" cy="92075"/>
            </a:xfrm>
            <a:custGeom>
              <a:avLst/>
              <a:gdLst>
                <a:gd name="T0" fmla="*/ 38 w 50"/>
                <a:gd name="T1" fmla="*/ 50 h 58"/>
                <a:gd name="T2" fmla="*/ 38 w 50"/>
                <a:gd name="T3" fmla="*/ 50 h 58"/>
                <a:gd name="T4" fmla="*/ 20 w 50"/>
                <a:gd name="T5" fmla="*/ 24 h 58"/>
                <a:gd name="T6" fmla="*/ 0 w 50"/>
                <a:gd name="T7" fmla="*/ 0 h 58"/>
                <a:gd name="T8" fmla="*/ 0 w 50"/>
                <a:gd name="T9" fmla="*/ 0 h 58"/>
                <a:gd name="T10" fmla="*/ 26 w 50"/>
                <a:gd name="T11" fmla="*/ 30 h 58"/>
                <a:gd name="T12" fmla="*/ 50 w 50"/>
                <a:gd name="T13" fmla="*/ 58 h 58"/>
                <a:gd name="T14" fmla="*/ 50 w 50"/>
                <a:gd name="T15" fmla="*/ 58 h 58"/>
                <a:gd name="T16" fmla="*/ 42 w 50"/>
                <a:gd name="T17" fmla="*/ 54 h 58"/>
                <a:gd name="T18" fmla="*/ 38 w 50"/>
                <a:gd name="T19" fmla="*/ 50 h 58"/>
                <a:gd name="T20" fmla="*/ 38 w 50"/>
                <a:gd name="T21"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58">
                  <a:moveTo>
                    <a:pt x="38" y="50"/>
                  </a:moveTo>
                  <a:lnTo>
                    <a:pt x="38" y="50"/>
                  </a:lnTo>
                  <a:lnTo>
                    <a:pt x="20" y="24"/>
                  </a:lnTo>
                  <a:lnTo>
                    <a:pt x="0" y="0"/>
                  </a:lnTo>
                  <a:lnTo>
                    <a:pt x="0" y="0"/>
                  </a:lnTo>
                  <a:lnTo>
                    <a:pt x="26" y="30"/>
                  </a:lnTo>
                  <a:lnTo>
                    <a:pt x="50" y="58"/>
                  </a:lnTo>
                  <a:lnTo>
                    <a:pt x="50" y="58"/>
                  </a:lnTo>
                  <a:lnTo>
                    <a:pt x="42" y="54"/>
                  </a:lnTo>
                  <a:lnTo>
                    <a:pt x="38" y="50"/>
                  </a:lnTo>
                  <a:lnTo>
                    <a:pt x="38" y="5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48" name="Freeform 43"/>
            <p:cNvSpPr/>
            <p:nvPr>
              <p:custDataLst>
                <p:tags r:id="rId42"/>
              </p:custDataLst>
            </p:nvPr>
          </p:nvSpPr>
          <p:spPr bwMode="auto">
            <a:xfrm>
              <a:off x="7237413" y="8429625"/>
              <a:ext cx="161925" cy="50800"/>
            </a:xfrm>
            <a:custGeom>
              <a:avLst/>
              <a:gdLst>
                <a:gd name="T0" fmla="*/ 48 w 102"/>
                <a:gd name="T1" fmla="*/ 26 h 32"/>
                <a:gd name="T2" fmla="*/ 82 w 102"/>
                <a:gd name="T3" fmla="*/ 2 h 32"/>
                <a:gd name="T4" fmla="*/ 82 w 102"/>
                <a:gd name="T5" fmla="*/ 2 h 32"/>
                <a:gd name="T6" fmla="*/ 84 w 102"/>
                <a:gd name="T7" fmla="*/ 0 h 32"/>
                <a:gd name="T8" fmla="*/ 84 w 102"/>
                <a:gd name="T9" fmla="*/ 0 h 32"/>
                <a:gd name="T10" fmla="*/ 84 w 102"/>
                <a:gd name="T11" fmla="*/ 0 h 32"/>
                <a:gd name="T12" fmla="*/ 92 w 102"/>
                <a:gd name="T13" fmla="*/ 6 h 32"/>
                <a:gd name="T14" fmla="*/ 100 w 102"/>
                <a:gd name="T15" fmla="*/ 10 h 32"/>
                <a:gd name="T16" fmla="*/ 98 w 102"/>
                <a:gd name="T17" fmla="*/ 10 h 32"/>
                <a:gd name="T18" fmla="*/ 96 w 102"/>
                <a:gd name="T19" fmla="*/ 8 h 32"/>
                <a:gd name="T20" fmla="*/ 92 w 102"/>
                <a:gd name="T21" fmla="*/ 6 h 32"/>
                <a:gd name="T22" fmla="*/ 90 w 102"/>
                <a:gd name="T23" fmla="*/ 4 h 32"/>
                <a:gd name="T24" fmla="*/ 86 w 102"/>
                <a:gd name="T25" fmla="*/ 2 h 32"/>
                <a:gd name="T26" fmla="*/ 84 w 102"/>
                <a:gd name="T27" fmla="*/ 0 h 32"/>
                <a:gd name="T28" fmla="*/ 84 w 102"/>
                <a:gd name="T29" fmla="*/ 0 h 32"/>
                <a:gd name="T30" fmla="*/ 84 w 102"/>
                <a:gd name="T31" fmla="*/ 2 h 32"/>
                <a:gd name="T32" fmla="*/ 84 w 102"/>
                <a:gd name="T33" fmla="*/ 0 h 32"/>
                <a:gd name="T34" fmla="*/ 92 w 102"/>
                <a:gd name="T35" fmla="*/ 6 h 32"/>
                <a:gd name="T36" fmla="*/ 94 w 102"/>
                <a:gd name="T37" fmla="*/ 8 h 32"/>
                <a:gd name="T38" fmla="*/ 98 w 102"/>
                <a:gd name="T39" fmla="*/ 8 h 32"/>
                <a:gd name="T40" fmla="*/ 100 w 102"/>
                <a:gd name="T41" fmla="*/ 10 h 32"/>
                <a:gd name="T42" fmla="*/ 100 w 102"/>
                <a:gd name="T43" fmla="*/ 10 h 32"/>
                <a:gd name="T44" fmla="*/ 98 w 102"/>
                <a:gd name="T45" fmla="*/ 10 h 32"/>
                <a:gd name="T46" fmla="*/ 94 w 102"/>
                <a:gd name="T47" fmla="*/ 10 h 32"/>
                <a:gd name="T48" fmla="*/ 92 w 102"/>
                <a:gd name="T49" fmla="*/ 10 h 32"/>
                <a:gd name="T50" fmla="*/ 88 w 102"/>
                <a:gd name="T51" fmla="*/ 10 h 32"/>
                <a:gd name="T52" fmla="*/ 88 w 102"/>
                <a:gd name="T53" fmla="*/ 10 h 32"/>
                <a:gd name="T54" fmla="*/ 90 w 102"/>
                <a:gd name="T55" fmla="*/ 8 h 32"/>
                <a:gd name="T56" fmla="*/ 94 w 102"/>
                <a:gd name="T57" fmla="*/ 10 h 32"/>
                <a:gd name="T58" fmla="*/ 96 w 102"/>
                <a:gd name="T59" fmla="*/ 10 h 32"/>
                <a:gd name="T60" fmla="*/ 98 w 102"/>
                <a:gd name="T61" fmla="*/ 10 h 32"/>
                <a:gd name="T62" fmla="*/ 100 w 102"/>
                <a:gd name="T63" fmla="*/ 10 h 32"/>
                <a:gd name="T64" fmla="*/ 102 w 102"/>
                <a:gd name="T65" fmla="*/ 10 h 32"/>
                <a:gd name="T66" fmla="*/ 102 w 102"/>
                <a:gd name="T67" fmla="*/ 12 h 32"/>
                <a:gd name="T68" fmla="*/ 100 w 102"/>
                <a:gd name="T69" fmla="*/ 12 h 32"/>
                <a:gd name="T70" fmla="*/ 98 w 102"/>
                <a:gd name="T71" fmla="*/ 14 h 32"/>
                <a:gd name="T72" fmla="*/ 76 w 102"/>
                <a:gd name="T73" fmla="*/ 24 h 32"/>
                <a:gd name="T74" fmla="*/ 60 w 102"/>
                <a:gd name="T75" fmla="*/ 26 h 32"/>
                <a:gd name="T76" fmla="*/ 0 w 102"/>
                <a:gd name="T77" fmla="*/ 32 h 32"/>
                <a:gd name="T78" fmla="*/ 6 w 102"/>
                <a:gd name="T79" fmla="*/ 24 h 32"/>
                <a:gd name="T80" fmla="*/ 18 w 102"/>
                <a:gd name="T81" fmla="*/ 18 h 32"/>
                <a:gd name="T82" fmla="*/ 24 w 102"/>
                <a:gd name="T83" fmla="*/ 20 h 32"/>
                <a:gd name="T84" fmla="*/ 44 w 102"/>
                <a:gd name="T85" fmla="*/ 28 h 32"/>
                <a:gd name="T86" fmla="*/ 48 w 102"/>
                <a:gd name="T87"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2" h="32">
                  <a:moveTo>
                    <a:pt x="48" y="26"/>
                  </a:moveTo>
                  <a:lnTo>
                    <a:pt x="48" y="26"/>
                  </a:lnTo>
                  <a:lnTo>
                    <a:pt x="68" y="12"/>
                  </a:lnTo>
                  <a:lnTo>
                    <a:pt x="82" y="2"/>
                  </a:lnTo>
                  <a:lnTo>
                    <a:pt x="82" y="2"/>
                  </a:lnTo>
                  <a:lnTo>
                    <a:pt x="82" y="2"/>
                  </a:lnTo>
                  <a:lnTo>
                    <a:pt x="82" y="2"/>
                  </a:lnTo>
                  <a:lnTo>
                    <a:pt x="84" y="0"/>
                  </a:lnTo>
                  <a:lnTo>
                    <a:pt x="84" y="0"/>
                  </a:lnTo>
                  <a:lnTo>
                    <a:pt x="84" y="0"/>
                  </a:lnTo>
                  <a:lnTo>
                    <a:pt x="84" y="0"/>
                  </a:lnTo>
                  <a:lnTo>
                    <a:pt x="84" y="0"/>
                  </a:lnTo>
                  <a:lnTo>
                    <a:pt x="84" y="0"/>
                  </a:lnTo>
                  <a:lnTo>
                    <a:pt x="92" y="6"/>
                  </a:lnTo>
                  <a:lnTo>
                    <a:pt x="92" y="6"/>
                  </a:lnTo>
                  <a:lnTo>
                    <a:pt x="100" y="10"/>
                  </a:lnTo>
                  <a:lnTo>
                    <a:pt x="98" y="10"/>
                  </a:lnTo>
                  <a:lnTo>
                    <a:pt x="98" y="10"/>
                  </a:lnTo>
                  <a:lnTo>
                    <a:pt x="100" y="10"/>
                  </a:lnTo>
                  <a:lnTo>
                    <a:pt x="96" y="8"/>
                  </a:lnTo>
                  <a:lnTo>
                    <a:pt x="96" y="8"/>
                  </a:lnTo>
                  <a:lnTo>
                    <a:pt x="92" y="6"/>
                  </a:lnTo>
                  <a:lnTo>
                    <a:pt x="92" y="6"/>
                  </a:lnTo>
                  <a:lnTo>
                    <a:pt x="90" y="4"/>
                  </a:lnTo>
                  <a:lnTo>
                    <a:pt x="90" y="4"/>
                  </a:lnTo>
                  <a:lnTo>
                    <a:pt x="86" y="2"/>
                  </a:lnTo>
                  <a:lnTo>
                    <a:pt x="86" y="2"/>
                  </a:lnTo>
                  <a:lnTo>
                    <a:pt x="84" y="0"/>
                  </a:lnTo>
                  <a:lnTo>
                    <a:pt x="84" y="0"/>
                  </a:lnTo>
                  <a:lnTo>
                    <a:pt x="84" y="0"/>
                  </a:lnTo>
                  <a:lnTo>
                    <a:pt x="84" y="0"/>
                  </a:lnTo>
                  <a:lnTo>
                    <a:pt x="84" y="2"/>
                  </a:lnTo>
                  <a:lnTo>
                    <a:pt x="84" y="2"/>
                  </a:lnTo>
                  <a:lnTo>
                    <a:pt x="84" y="0"/>
                  </a:lnTo>
                  <a:lnTo>
                    <a:pt x="84" y="0"/>
                  </a:lnTo>
                  <a:lnTo>
                    <a:pt x="92" y="6"/>
                  </a:lnTo>
                  <a:lnTo>
                    <a:pt x="92" y="6"/>
                  </a:lnTo>
                  <a:lnTo>
                    <a:pt x="94" y="8"/>
                  </a:lnTo>
                  <a:lnTo>
                    <a:pt x="98" y="8"/>
                  </a:lnTo>
                  <a:lnTo>
                    <a:pt x="98" y="8"/>
                  </a:lnTo>
                  <a:lnTo>
                    <a:pt x="98" y="10"/>
                  </a:lnTo>
                  <a:lnTo>
                    <a:pt x="100" y="10"/>
                  </a:lnTo>
                  <a:lnTo>
                    <a:pt x="100" y="10"/>
                  </a:lnTo>
                  <a:lnTo>
                    <a:pt x="100" y="10"/>
                  </a:lnTo>
                  <a:lnTo>
                    <a:pt x="100" y="10"/>
                  </a:lnTo>
                  <a:lnTo>
                    <a:pt x="98" y="10"/>
                  </a:lnTo>
                  <a:lnTo>
                    <a:pt x="98" y="10"/>
                  </a:lnTo>
                  <a:lnTo>
                    <a:pt x="94" y="10"/>
                  </a:lnTo>
                  <a:lnTo>
                    <a:pt x="94" y="10"/>
                  </a:lnTo>
                  <a:lnTo>
                    <a:pt x="92" y="10"/>
                  </a:lnTo>
                  <a:lnTo>
                    <a:pt x="90" y="10"/>
                  </a:lnTo>
                  <a:lnTo>
                    <a:pt x="88" y="10"/>
                  </a:lnTo>
                  <a:lnTo>
                    <a:pt x="88" y="10"/>
                  </a:lnTo>
                  <a:lnTo>
                    <a:pt x="88" y="10"/>
                  </a:lnTo>
                  <a:lnTo>
                    <a:pt x="90" y="8"/>
                  </a:lnTo>
                  <a:lnTo>
                    <a:pt x="90" y="8"/>
                  </a:lnTo>
                  <a:lnTo>
                    <a:pt x="94" y="10"/>
                  </a:lnTo>
                  <a:lnTo>
                    <a:pt x="94" y="10"/>
                  </a:lnTo>
                  <a:lnTo>
                    <a:pt x="96" y="10"/>
                  </a:lnTo>
                  <a:lnTo>
                    <a:pt x="96" y="10"/>
                  </a:lnTo>
                  <a:lnTo>
                    <a:pt x="98" y="10"/>
                  </a:lnTo>
                  <a:lnTo>
                    <a:pt x="98" y="10"/>
                  </a:lnTo>
                  <a:lnTo>
                    <a:pt x="100" y="10"/>
                  </a:lnTo>
                  <a:lnTo>
                    <a:pt x="100" y="10"/>
                  </a:lnTo>
                  <a:lnTo>
                    <a:pt x="102" y="10"/>
                  </a:lnTo>
                  <a:lnTo>
                    <a:pt x="102" y="10"/>
                  </a:lnTo>
                  <a:lnTo>
                    <a:pt x="102" y="12"/>
                  </a:lnTo>
                  <a:lnTo>
                    <a:pt x="102" y="12"/>
                  </a:lnTo>
                  <a:lnTo>
                    <a:pt x="100" y="12"/>
                  </a:lnTo>
                  <a:lnTo>
                    <a:pt x="100" y="12"/>
                  </a:lnTo>
                  <a:lnTo>
                    <a:pt x="98" y="14"/>
                  </a:lnTo>
                  <a:lnTo>
                    <a:pt x="98" y="14"/>
                  </a:lnTo>
                  <a:lnTo>
                    <a:pt x="88" y="18"/>
                  </a:lnTo>
                  <a:lnTo>
                    <a:pt x="76" y="24"/>
                  </a:lnTo>
                  <a:lnTo>
                    <a:pt x="76" y="24"/>
                  </a:lnTo>
                  <a:lnTo>
                    <a:pt x="60" y="26"/>
                  </a:lnTo>
                  <a:lnTo>
                    <a:pt x="40" y="30"/>
                  </a:lnTo>
                  <a:lnTo>
                    <a:pt x="0" y="32"/>
                  </a:lnTo>
                  <a:lnTo>
                    <a:pt x="0" y="32"/>
                  </a:lnTo>
                  <a:lnTo>
                    <a:pt x="6" y="24"/>
                  </a:lnTo>
                  <a:lnTo>
                    <a:pt x="12" y="20"/>
                  </a:lnTo>
                  <a:lnTo>
                    <a:pt x="18" y="18"/>
                  </a:lnTo>
                  <a:lnTo>
                    <a:pt x="24" y="20"/>
                  </a:lnTo>
                  <a:lnTo>
                    <a:pt x="24" y="20"/>
                  </a:lnTo>
                  <a:lnTo>
                    <a:pt x="38" y="26"/>
                  </a:lnTo>
                  <a:lnTo>
                    <a:pt x="44" y="28"/>
                  </a:lnTo>
                  <a:lnTo>
                    <a:pt x="48" y="26"/>
                  </a:lnTo>
                  <a:lnTo>
                    <a:pt x="48" y="2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49" name="Freeform 44"/>
            <p:cNvSpPr/>
            <p:nvPr>
              <p:custDataLst>
                <p:tags r:id="rId43"/>
              </p:custDataLst>
            </p:nvPr>
          </p:nvSpPr>
          <p:spPr bwMode="auto">
            <a:xfrm>
              <a:off x="7380288" y="8391525"/>
              <a:ext cx="9525" cy="19050"/>
            </a:xfrm>
            <a:custGeom>
              <a:avLst/>
              <a:gdLst>
                <a:gd name="T0" fmla="*/ 0 w 6"/>
                <a:gd name="T1" fmla="*/ 0 h 12"/>
                <a:gd name="T2" fmla="*/ 0 w 6"/>
                <a:gd name="T3" fmla="*/ 0 h 12"/>
                <a:gd name="T4" fmla="*/ 6 w 6"/>
                <a:gd name="T5" fmla="*/ 12 h 12"/>
                <a:gd name="T6" fmla="*/ 6 w 6"/>
                <a:gd name="T7" fmla="*/ 12 h 12"/>
                <a:gd name="T8" fmla="*/ 2 w 6"/>
                <a:gd name="T9" fmla="*/ 6 h 12"/>
                <a:gd name="T10" fmla="*/ 0 w 6"/>
                <a:gd name="T11" fmla="*/ 0 h 12"/>
                <a:gd name="T12" fmla="*/ 0 w 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0" y="0"/>
                  </a:moveTo>
                  <a:lnTo>
                    <a:pt x="0" y="0"/>
                  </a:lnTo>
                  <a:lnTo>
                    <a:pt x="6" y="12"/>
                  </a:lnTo>
                  <a:lnTo>
                    <a:pt x="6" y="12"/>
                  </a:lnTo>
                  <a:lnTo>
                    <a:pt x="2" y="6"/>
                  </a:lnTo>
                  <a:lnTo>
                    <a:pt x="0" y="0"/>
                  </a:lnTo>
                  <a:lnTo>
                    <a:pt x="0"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50" name="Freeform 45"/>
            <p:cNvSpPr/>
            <p:nvPr>
              <p:custDataLst>
                <p:tags r:id="rId44"/>
              </p:custDataLst>
            </p:nvPr>
          </p:nvSpPr>
          <p:spPr bwMode="auto">
            <a:xfrm>
              <a:off x="6627813" y="8699500"/>
              <a:ext cx="38100" cy="3175"/>
            </a:xfrm>
            <a:custGeom>
              <a:avLst/>
              <a:gdLst>
                <a:gd name="T0" fmla="*/ 24 w 24"/>
                <a:gd name="T1" fmla="*/ 0 h 2"/>
                <a:gd name="T2" fmla="*/ 24 w 24"/>
                <a:gd name="T3" fmla="*/ 0 h 2"/>
                <a:gd name="T4" fmla="*/ 0 w 24"/>
                <a:gd name="T5" fmla="*/ 2 h 2"/>
                <a:gd name="T6" fmla="*/ 0 w 24"/>
                <a:gd name="T7" fmla="*/ 2 h 2"/>
                <a:gd name="T8" fmla="*/ 12 w 24"/>
                <a:gd name="T9" fmla="*/ 0 h 2"/>
                <a:gd name="T10" fmla="*/ 24 w 24"/>
                <a:gd name="T11" fmla="*/ 0 h 2"/>
                <a:gd name="T12" fmla="*/ 24 w 24"/>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4" h="2">
                  <a:moveTo>
                    <a:pt x="24" y="0"/>
                  </a:moveTo>
                  <a:lnTo>
                    <a:pt x="24" y="0"/>
                  </a:lnTo>
                  <a:lnTo>
                    <a:pt x="0" y="2"/>
                  </a:lnTo>
                  <a:lnTo>
                    <a:pt x="0" y="2"/>
                  </a:lnTo>
                  <a:lnTo>
                    <a:pt x="12" y="0"/>
                  </a:lnTo>
                  <a:lnTo>
                    <a:pt x="24" y="0"/>
                  </a:lnTo>
                  <a:lnTo>
                    <a:pt x="24"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51" name="Freeform 46"/>
            <p:cNvSpPr/>
            <p:nvPr>
              <p:custDataLst>
                <p:tags r:id="rId45"/>
              </p:custDataLst>
            </p:nvPr>
          </p:nvSpPr>
          <p:spPr bwMode="auto">
            <a:xfrm>
              <a:off x="7062788" y="8594725"/>
              <a:ext cx="161925" cy="19050"/>
            </a:xfrm>
            <a:custGeom>
              <a:avLst/>
              <a:gdLst>
                <a:gd name="T0" fmla="*/ 102 w 102"/>
                <a:gd name="T1" fmla="*/ 2 h 12"/>
                <a:gd name="T2" fmla="*/ 102 w 102"/>
                <a:gd name="T3" fmla="*/ 2 h 12"/>
                <a:gd name="T4" fmla="*/ 92 w 102"/>
                <a:gd name="T5" fmla="*/ 10 h 12"/>
                <a:gd name="T6" fmla="*/ 92 w 102"/>
                <a:gd name="T7" fmla="*/ 10 h 12"/>
                <a:gd name="T8" fmla="*/ 46 w 102"/>
                <a:gd name="T9" fmla="*/ 12 h 12"/>
                <a:gd name="T10" fmla="*/ 0 w 102"/>
                <a:gd name="T11" fmla="*/ 12 h 12"/>
                <a:gd name="T12" fmla="*/ 0 w 102"/>
                <a:gd name="T13" fmla="*/ 12 h 12"/>
                <a:gd name="T14" fmla="*/ 26 w 102"/>
                <a:gd name="T15" fmla="*/ 10 h 12"/>
                <a:gd name="T16" fmla="*/ 50 w 102"/>
                <a:gd name="T17" fmla="*/ 4 h 12"/>
                <a:gd name="T18" fmla="*/ 76 w 102"/>
                <a:gd name="T19" fmla="*/ 2 h 12"/>
                <a:gd name="T20" fmla="*/ 90 w 102"/>
                <a:gd name="T21" fmla="*/ 0 h 12"/>
                <a:gd name="T22" fmla="*/ 102 w 102"/>
                <a:gd name="T23" fmla="*/ 2 h 12"/>
                <a:gd name="T24" fmla="*/ 102 w 102"/>
                <a:gd name="T25"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12">
                  <a:moveTo>
                    <a:pt x="102" y="2"/>
                  </a:moveTo>
                  <a:lnTo>
                    <a:pt x="102" y="2"/>
                  </a:lnTo>
                  <a:lnTo>
                    <a:pt x="92" y="10"/>
                  </a:lnTo>
                  <a:lnTo>
                    <a:pt x="92" y="10"/>
                  </a:lnTo>
                  <a:lnTo>
                    <a:pt x="46" y="12"/>
                  </a:lnTo>
                  <a:lnTo>
                    <a:pt x="0" y="12"/>
                  </a:lnTo>
                  <a:lnTo>
                    <a:pt x="0" y="12"/>
                  </a:lnTo>
                  <a:lnTo>
                    <a:pt x="26" y="10"/>
                  </a:lnTo>
                  <a:lnTo>
                    <a:pt x="50" y="4"/>
                  </a:lnTo>
                  <a:lnTo>
                    <a:pt x="76" y="2"/>
                  </a:lnTo>
                  <a:lnTo>
                    <a:pt x="90" y="0"/>
                  </a:lnTo>
                  <a:lnTo>
                    <a:pt x="102" y="2"/>
                  </a:lnTo>
                  <a:lnTo>
                    <a:pt x="102" y="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52" name="Freeform 47"/>
            <p:cNvSpPr/>
            <p:nvPr>
              <p:custDataLst>
                <p:tags r:id="rId46"/>
              </p:custDataLst>
            </p:nvPr>
          </p:nvSpPr>
          <p:spPr bwMode="auto">
            <a:xfrm>
              <a:off x="7285038" y="8591550"/>
              <a:ext cx="142875" cy="31750"/>
            </a:xfrm>
            <a:custGeom>
              <a:avLst/>
              <a:gdLst>
                <a:gd name="T0" fmla="*/ 0 w 90"/>
                <a:gd name="T1" fmla="*/ 20 h 20"/>
                <a:gd name="T2" fmla="*/ 0 w 90"/>
                <a:gd name="T3" fmla="*/ 20 h 20"/>
                <a:gd name="T4" fmla="*/ 44 w 90"/>
                <a:gd name="T5" fmla="*/ 8 h 20"/>
                <a:gd name="T6" fmla="*/ 90 w 90"/>
                <a:gd name="T7" fmla="*/ 0 h 20"/>
                <a:gd name="T8" fmla="*/ 90 w 90"/>
                <a:gd name="T9" fmla="*/ 0 h 20"/>
                <a:gd name="T10" fmla="*/ 0 w 90"/>
                <a:gd name="T11" fmla="*/ 20 h 20"/>
                <a:gd name="T12" fmla="*/ 0 w 90"/>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90" h="20">
                  <a:moveTo>
                    <a:pt x="0" y="20"/>
                  </a:moveTo>
                  <a:lnTo>
                    <a:pt x="0" y="20"/>
                  </a:lnTo>
                  <a:lnTo>
                    <a:pt x="44" y="8"/>
                  </a:lnTo>
                  <a:lnTo>
                    <a:pt x="90" y="0"/>
                  </a:lnTo>
                  <a:lnTo>
                    <a:pt x="90" y="0"/>
                  </a:lnTo>
                  <a:lnTo>
                    <a:pt x="0" y="20"/>
                  </a:lnTo>
                  <a:lnTo>
                    <a:pt x="0" y="2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53" name="Freeform 48"/>
            <p:cNvSpPr/>
            <p:nvPr>
              <p:custDataLst>
                <p:tags r:id="rId47"/>
              </p:custDataLst>
            </p:nvPr>
          </p:nvSpPr>
          <p:spPr bwMode="auto">
            <a:xfrm>
              <a:off x="6148388" y="8791575"/>
              <a:ext cx="73025" cy="41275"/>
            </a:xfrm>
            <a:custGeom>
              <a:avLst/>
              <a:gdLst>
                <a:gd name="T0" fmla="*/ 46 w 46"/>
                <a:gd name="T1" fmla="*/ 20 h 26"/>
                <a:gd name="T2" fmla="*/ 46 w 46"/>
                <a:gd name="T3" fmla="*/ 20 h 26"/>
                <a:gd name="T4" fmla="*/ 44 w 46"/>
                <a:gd name="T5" fmla="*/ 22 h 26"/>
                <a:gd name="T6" fmla="*/ 42 w 46"/>
                <a:gd name="T7" fmla="*/ 24 h 26"/>
                <a:gd name="T8" fmla="*/ 42 w 46"/>
                <a:gd name="T9" fmla="*/ 24 h 26"/>
                <a:gd name="T10" fmla="*/ 38 w 46"/>
                <a:gd name="T11" fmla="*/ 26 h 26"/>
                <a:gd name="T12" fmla="*/ 38 w 46"/>
                <a:gd name="T13" fmla="*/ 26 h 26"/>
                <a:gd name="T14" fmla="*/ 18 w 46"/>
                <a:gd name="T15" fmla="*/ 14 h 26"/>
                <a:gd name="T16" fmla="*/ 0 w 46"/>
                <a:gd name="T17" fmla="*/ 0 h 26"/>
                <a:gd name="T18" fmla="*/ 0 w 46"/>
                <a:gd name="T19" fmla="*/ 0 h 26"/>
                <a:gd name="T20" fmla="*/ 6 w 46"/>
                <a:gd name="T21" fmla="*/ 0 h 26"/>
                <a:gd name="T22" fmla="*/ 12 w 46"/>
                <a:gd name="T23" fmla="*/ 0 h 26"/>
                <a:gd name="T24" fmla="*/ 12 w 46"/>
                <a:gd name="T25" fmla="*/ 0 h 26"/>
                <a:gd name="T26" fmla="*/ 20 w 46"/>
                <a:gd name="T27" fmla="*/ 6 h 26"/>
                <a:gd name="T28" fmla="*/ 26 w 46"/>
                <a:gd name="T29" fmla="*/ 14 h 26"/>
                <a:gd name="T30" fmla="*/ 34 w 46"/>
                <a:gd name="T31" fmla="*/ 18 h 26"/>
                <a:gd name="T32" fmla="*/ 46 w 46"/>
                <a:gd name="T33" fmla="*/ 20 h 26"/>
                <a:gd name="T34" fmla="*/ 46 w 46"/>
                <a:gd name="T35"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26">
                  <a:moveTo>
                    <a:pt x="46" y="20"/>
                  </a:moveTo>
                  <a:lnTo>
                    <a:pt x="46" y="20"/>
                  </a:lnTo>
                  <a:lnTo>
                    <a:pt x="44" y="22"/>
                  </a:lnTo>
                  <a:lnTo>
                    <a:pt x="42" y="24"/>
                  </a:lnTo>
                  <a:lnTo>
                    <a:pt x="42" y="24"/>
                  </a:lnTo>
                  <a:lnTo>
                    <a:pt x="38" y="26"/>
                  </a:lnTo>
                  <a:lnTo>
                    <a:pt x="38" y="26"/>
                  </a:lnTo>
                  <a:lnTo>
                    <a:pt x="18" y="14"/>
                  </a:lnTo>
                  <a:lnTo>
                    <a:pt x="0" y="0"/>
                  </a:lnTo>
                  <a:lnTo>
                    <a:pt x="0" y="0"/>
                  </a:lnTo>
                  <a:lnTo>
                    <a:pt x="6" y="0"/>
                  </a:lnTo>
                  <a:lnTo>
                    <a:pt x="12" y="0"/>
                  </a:lnTo>
                  <a:lnTo>
                    <a:pt x="12" y="0"/>
                  </a:lnTo>
                  <a:lnTo>
                    <a:pt x="20" y="6"/>
                  </a:lnTo>
                  <a:lnTo>
                    <a:pt x="26" y="14"/>
                  </a:lnTo>
                  <a:lnTo>
                    <a:pt x="34" y="18"/>
                  </a:lnTo>
                  <a:lnTo>
                    <a:pt x="46" y="20"/>
                  </a:lnTo>
                  <a:lnTo>
                    <a:pt x="46" y="2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54" name="Freeform 49"/>
            <p:cNvSpPr/>
            <p:nvPr>
              <p:custDataLst>
                <p:tags r:id="rId48"/>
              </p:custDataLst>
            </p:nvPr>
          </p:nvSpPr>
          <p:spPr bwMode="auto">
            <a:xfrm>
              <a:off x="6678613" y="8696325"/>
              <a:ext cx="15875" cy="3175"/>
            </a:xfrm>
            <a:custGeom>
              <a:avLst/>
              <a:gdLst>
                <a:gd name="T0" fmla="*/ 0 w 10"/>
                <a:gd name="T1" fmla="*/ 2 h 2"/>
                <a:gd name="T2" fmla="*/ 2 w 10"/>
                <a:gd name="T3" fmla="*/ 0 h 2"/>
                <a:gd name="T4" fmla="*/ 2 w 10"/>
                <a:gd name="T5" fmla="*/ 0 h 2"/>
                <a:gd name="T6" fmla="*/ 10 w 10"/>
                <a:gd name="T7" fmla="*/ 0 h 2"/>
                <a:gd name="T8" fmla="*/ 10 w 10"/>
                <a:gd name="T9" fmla="*/ 0 h 2"/>
                <a:gd name="T10" fmla="*/ 10 w 10"/>
                <a:gd name="T11" fmla="*/ 0 h 2"/>
                <a:gd name="T12" fmla="*/ 10 w 10"/>
                <a:gd name="T13" fmla="*/ 0 h 2"/>
                <a:gd name="T14" fmla="*/ 0 w 10"/>
                <a:gd name="T15" fmla="*/ 2 h 2"/>
                <a:gd name="T16" fmla="*/ 0 w 10"/>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
                  <a:moveTo>
                    <a:pt x="0" y="2"/>
                  </a:moveTo>
                  <a:lnTo>
                    <a:pt x="2" y="0"/>
                  </a:lnTo>
                  <a:lnTo>
                    <a:pt x="2" y="0"/>
                  </a:lnTo>
                  <a:lnTo>
                    <a:pt x="10" y="0"/>
                  </a:lnTo>
                  <a:lnTo>
                    <a:pt x="10" y="0"/>
                  </a:lnTo>
                  <a:lnTo>
                    <a:pt x="10" y="0"/>
                  </a:lnTo>
                  <a:lnTo>
                    <a:pt x="10" y="0"/>
                  </a:lnTo>
                  <a:lnTo>
                    <a:pt x="0" y="2"/>
                  </a:lnTo>
                  <a:lnTo>
                    <a:pt x="0" y="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55" name="Freeform 50"/>
            <p:cNvSpPr/>
            <p:nvPr>
              <p:custDataLst>
                <p:tags r:id="rId49"/>
              </p:custDataLst>
            </p:nvPr>
          </p:nvSpPr>
          <p:spPr bwMode="auto">
            <a:xfrm>
              <a:off x="6208713" y="8829675"/>
              <a:ext cx="38100" cy="22225"/>
            </a:xfrm>
            <a:custGeom>
              <a:avLst/>
              <a:gdLst>
                <a:gd name="T0" fmla="*/ 24 w 24"/>
                <a:gd name="T1" fmla="*/ 4 h 14"/>
                <a:gd name="T2" fmla="*/ 24 w 24"/>
                <a:gd name="T3" fmla="*/ 4 h 14"/>
                <a:gd name="T4" fmla="*/ 24 w 24"/>
                <a:gd name="T5" fmla="*/ 14 h 14"/>
                <a:gd name="T6" fmla="*/ 24 w 24"/>
                <a:gd name="T7" fmla="*/ 14 h 14"/>
                <a:gd name="T8" fmla="*/ 0 w 24"/>
                <a:gd name="T9" fmla="*/ 2 h 14"/>
                <a:gd name="T10" fmla="*/ 0 w 24"/>
                <a:gd name="T11" fmla="*/ 2 h 14"/>
                <a:gd name="T12" fmla="*/ 4 w 24"/>
                <a:gd name="T13" fmla="*/ 0 h 14"/>
                <a:gd name="T14" fmla="*/ 4 w 24"/>
                <a:gd name="T15" fmla="*/ 0 h 14"/>
                <a:gd name="T16" fmla="*/ 8 w 24"/>
                <a:gd name="T17" fmla="*/ 0 h 14"/>
                <a:gd name="T18" fmla="*/ 14 w 24"/>
                <a:gd name="T19" fmla="*/ 2 h 14"/>
                <a:gd name="T20" fmla="*/ 20 w 24"/>
                <a:gd name="T21" fmla="*/ 4 h 14"/>
                <a:gd name="T22" fmla="*/ 24 w 24"/>
                <a:gd name="T23" fmla="*/ 4 h 14"/>
                <a:gd name="T24" fmla="*/ 24 w 24"/>
                <a:gd name="T25"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14">
                  <a:moveTo>
                    <a:pt x="24" y="4"/>
                  </a:moveTo>
                  <a:lnTo>
                    <a:pt x="24" y="4"/>
                  </a:lnTo>
                  <a:lnTo>
                    <a:pt x="24" y="14"/>
                  </a:lnTo>
                  <a:lnTo>
                    <a:pt x="24" y="14"/>
                  </a:lnTo>
                  <a:lnTo>
                    <a:pt x="0" y="2"/>
                  </a:lnTo>
                  <a:lnTo>
                    <a:pt x="0" y="2"/>
                  </a:lnTo>
                  <a:lnTo>
                    <a:pt x="4" y="0"/>
                  </a:lnTo>
                  <a:lnTo>
                    <a:pt x="4" y="0"/>
                  </a:lnTo>
                  <a:lnTo>
                    <a:pt x="8" y="0"/>
                  </a:lnTo>
                  <a:lnTo>
                    <a:pt x="14" y="2"/>
                  </a:lnTo>
                  <a:lnTo>
                    <a:pt x="20" y="4"/>
                  </a:lnTo>
                  <a:lnTo>
                    <a:pt x="24" y="4"/>
                  </a:lnTo>
                  <a:lnTo>
                    <a:pt x="24" y="4"/>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56" name="Freeform 51"/>
            <p:cNvSpPr/>
            <p:nvPr>
              <p:custDataLst>
                <p:tags r:id="rId50"/>
              </p:custDataLst>
            </p:nvPr>
          </p:nvSpPr>
          <p:spPr bwMode="auto">
            <a:xfrm>
              <a:off x="6494463" y="8937625"/>
              <a:ext cx="177800" cy="34925"/>
            </a:xfrm>
            <a:custGeom>
              <a:avLst/>
              <a:gdLst>
                <a:gd name="T0" fmla="*/ 34 w 112"/>
                <a:gd name="T1" fmla="*/ 10 h 22"/>
                <a:gd name="T2" fmla="*/ 34 w 112"/>
                <a:gd name="T3" fmla="*/ 10 h 22"/>
                <a:gd name="T4" fmla="*/ 38 w 112"/>
                <a:gd name="T5" fmla="*/ 10 h 22"/>
                <a:gd name="T6" fmla="*/ 42 w 112"/>
                <a:gd name="T7" fmla="*/ 6 h 22"/>
                <a:gd name="T8" fmla="*/ 48 w 112"/>
                <a:gd name="T9" fmla="*/ 0 h 22"/>
                <a:gd name="T10" fmla="*/ 48 w 112"/>
                <a:gd name="T11" fmla="*/ 0 h 22"/>
                <a:gd name="T12" fmla="*/ 68 w 112"/>
                <a:gd name="T13" fmla="*/ 10 h 22"/>
                <a:gd name="T14" fmla="*/ 90 w 112"/>
                <a:gd name="T15" fmla="*/ 18 h 22"/>
                <a:gd name="T16" fmla="*/ 90 w 112"/>
                <a:gd name="T17" fmla="*/ 18 h 22"/>
                <a:gd name="T18" fmla="*/ 96 w 112"/>
                <a:gd name="T19" fmla="*/ 16 h 22"/>
                <a:gd name="T20" fmla="*/ 104 w 112"/>
                <a:gd name="T21" fmla="*/ 12 h 22"/>
                <a:gd name="T22" fmla="*/ 104 w 112"/>
                <a:gd name="T23" fmla="*/ 12 h 22"/>
                <a:gd name="T24" fmla="*/ 112 w 112"/>
                <a:gd name="T25" fmla="*/ 22 h 22"/>
                <a:gd name="T26" fmla="*/ 112 w 112"/>
                <a:gd name="T27" fmla="*/ 22 h 22"/>
                <a:gd name="T28" fmla="*/ 60 w 112"/>
                <a:gd name="T29" fmla="*/ 16 h 22"/>
                <a:gd name="T30" fmla="*/ 60 w 112"/>
                <a:gd name="T31" fmla="*/ 16 h 22"/>
                <a:gd name="T32" fmla="*/ 30 w 112"/>
                <a:gd name="T33" fmla="*/ 12 h 22"/>
                <a:gd name="T34" fmla="*/ 30 w 112"/>
                <a:gd name="T35" fmla="*/ 12 h 22"/>
                <a:gd name="T36" fmla="*/ 0 w 112"/>
                <a:gd name="T37" fmla="*/ 6 h 22"/>
                <a:gd name="T38" fmla="*/ 0 w 112"/>
                <a:gd name="T39" fmla="*/ 6 h 22"/>
                <a:gd name="T40" fmla="*/ 34 w 112"/>
                <a:gd name="T41" fmla="*/ 10 h 22"/>
                <a:gd name="T42" fmla="*/ 34 w 112"/>
                <a:gd name="T43"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22">
                  <a:moveTo>
                    <a:pt x="34" y="10"/>
                  </a:moveTo>
                  <a:lnTo>
                    <a:pt x="34" y="10"/>
                  </a:lnTo>
                  <a:lnTo>
                    <a:pt x="38" y="10"/>
                  </a:lnTo>
                  <a:lnTo>
                    <a:pt x="42" y="6"/>
                  </a:lnTo>
                  <a:lnTo>
                    <a:pt x="48" y="0"/>
                  </a:lnTo>
                  <a:lnTo>
                    <a:pt x="48" y="0"/>
                  </a:lnTo>
                  <a:lnTo>
                    <a:pt x="68" y="10"/>
                  </a:lnTo>
                  <a:lnTo>
                    <a:pt x="90" y="18"/>
                  </a:lnTo>
                  <a:lnTo>
                    <a:pt x="90" y="18"/>
                  </a:lnTo>
                  <a:lnTo>
                    <a:pt x="96" y="16"/>
                  </a:lnTo>
                  <a:lnTo>
                    <a:pt x="104" y="12"/>
                  </a:lnTo>
                  <a:lnTo>
                    <a:pt x="104" y="12"/>
                  </a:lnTo>
                  <a:lnTo>
                    <a:pt x="112" y="22"/>
                  </a:lnTo>
                  <a:lnTo>
                    <a:pt x="112" y="22"/>
                  </a:lnTo>
                  <a:lnTo>
                    <a:pt x="60" y="16"/>
                  </a:lnTo>
                  <a:lnTo>
                    <a:pt x="60" y="16"/>
                  </a:lnTo>
                  <a:lnTo>
                    <a:pt x="30" y="12"/>
                  </a:lnTo>
                  <a:lnTo>
                    <a:pt x="30" y="12"/>
                  </a:lnTo>
                  <a:lnTo>
                    <a:pt x="0" y="6"/>
                  </a:lnTo>
                  <a:lnTo>
                    <a:pt x="0" y="6"/>
                  </a:lnTo>
                  <a:lnTo>
                    <a:pt x="34" y="10"/>
                  </a:lnTo>
                  <a:lnTo>
                    <a:pt x="34" y="1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57" name="Freeform 52"/>
            <p:cNvSpPr/>
            <p:nvPr>
              <p:custDataLst>
                <p:tags r:id="rId51"/>
              </p:custDataLst>
            </p:nvPr>
          </p:nvSpPr>
          <p:spPr bwMode="auto">
            <a:xfrm>
              <a:off x="5465763" y="8007350"/>
              <a:ext cx="1778000" cy="949325"/>
            </a:xfrm>
            <a:custGeom>
              <a:avLst/>
              <a:gdLst>
                <a:gd name="T0" fmla="*/ 84 w 1120"/>
                <a:gd name="T1" fmla="*/ 200 h 598"/>
                <a:gd name="T2" fmla="*/ 60 w 1120"/>
                <a:gd name="T3" fmla="*/ 154 h 598"/>
                <a:gd name="T4" fmla="*/ 40 w 1120"/>
                <a:gd name="T5" fmla="*/ 92 h 598"/>
                <a:gd name="T6" fmla="*/ 130 w 1120"/>
                <a:gd name="T7" fmla="*/ 146 h 598"/>
                <a:gd name="T8" fmla="*/ 126 w 1120"/>
                <a:gd name="T9" fmla="*/ 124 h 598"/>
                <a:gd name="T10" fmla="*/ 100 w 1120"/>
                <a:gd name="T11" fmla="*/ 50 h 598"/>
                <a:gd name="T12" fmla="*/ 120 w 1120"/>
                <a:gd name="T13" fmla="*/ 68 h 598"/>
                <a:gd name="T14" fmla="*/ 234 w 1120"/>
                <a:gd name="T15" fmla="*/ 160 h 598"/>
                <a:gd name="T16" fmla="*/ 518 w 1120"/>
                <a:gd name="T17" fmla="*/ 286 h 598"/>
                <a:gd name="T18" fmla="*/ 660 w 1120"/>
                <a:gd name="T19" fmla="*/ 266 h 598"/>
                <a:gd name="T20" fmla="*/ 784 w 1120"/>
                <a:gd name="T21" fmla="*/ 266 h 598"/>
                <a:gd name="T22" fmla="*/ 1020 w 1120"/>
                <a:gd name="T23" fmla="*/ 248 h 598"/>
                <a:gd name="T24" fmla="*/ 1072 w 1120"/>
                <a:gd name="T25" fmla="*/ 266 h 598"/>
                <a:gd name="T26" fmla="*/ 952 w 1120"/>
                <a:gd name="T27" fmla="*/ 316 h 598"/>
                <a:gd name="T28" fmla="*/ 980 w 1120"/>
                <a:gd name="T29" fmla="*/ 300 h 598"/>
                <a:gd name="T30" fmla="*/ 890 w 1120"/>
                <a:gd name="T31" fmla="*/ 296 h 598"/>
                <a:gd name="T32" fmla="*/ 780 w 1120"/>
                <a:gd name="T33" fmla="*/ 282 h 598"/>
                <a:gd name="T34" fmla="*/ 952 w 1120"/>
                <a:gd name="T35" fmla="*/ 316 h 598"/>
                <a:gd name="T36" fmla="*/ 1014 w 1120"/>
                <a:gd name="T37" fmla="*/ 312 h 598"/>
                <a:gd name="T38" fmla="*/ 1102 w 1120"/>
                <a:gd name="T39" fmla="*/ 318 h 598"/>
                <a:gd name="T40" fmla="*/ 956 w 1120"/>
                <a:gd name="T41" fmla="*/ 354 h 598"/>
                <a:gd name="T42" fmla="*/ 816 w 1120"/>
                <a:gd name="T43" fmla="*/ 366 h 598"/>
                <a:gd name="T44" fmla="*/ 842 w 1120"/>
                <a:gd name="T45" fmla="*/ 374 h 598"/>
                <a:gd name="T46" fmla="*/ 708 w 1120"/>
                <a:gd name="T47" fmla="*/ 350 h 598"/>
                <a:gd name="T48" fmla="*/ 630 w 1120"/>
                <a:gd name="T49" fmla="*/ 338 h 598"/>
                <a:gd name="T50" fmla="*/ 698 w 1120"/>
                <a:gd name="T51" fmla="*/ 358 h 598"/>
                <a:gd name="T52" fmla="*/ 676 w 1120"/>
                <a:gd name="T53" fmla="*/ 360 h 598"/>
                <a:gd name="T54" fmla="*/ 722 w 1120"/>
                <a:gd name="T55" fmla="*/ 386 h 598"/>
                <a:gd name="T56" fmla="*/ 738 w 1120"/>
                <a:gd name="T57" fmla="*/ 406 h 598"/>
                <a:gd name="T58" fmla="*/ 680 w 1120"/>
                <a:gd name="T59" fmla="*/ 404 h 598"/>
                <a:gd name="T60" fmla="*/ 606 w 1120"/>
                <a:gd name="T61" fmla="*/ 384 h 598"/>
                <a:gd name="T62" fmla="*/ 548 w 1120"/>
                <a:gd name="T63" fmla="*/ 378 h 598"/>
                <a:gd name="T64" fmla="*/ 532 w 1120"/>
                <a:gd name="T65" fmla="*/ 360 h 598"/>
                <a:gd name="T66" fmla="*/ 460 w 1120"/>
                <a:gd name="T67" fmla="*/ 330 h 598"/>
                <a:gd name="T68" fmla="*/ 412 w 1120"/>
                <a:gd name="T69" fmla="*/ 300 h 598"/>
                <a:gd name="T70" fmla="*/ 400 w 1120"/>
                <a:gd name="T71" fmla="*/ 298 h 598"/>
                <a:gd name="T72" fmla="*/ 432 w 1120"/>
                <a:gd name="T73" fmla="*/ 324 h 598"/>
                <a:gd name="T74" fmla="*/ 548 w 1120"/>
                <a:gd name="T75" fmla="*/ 378 h 598"/>
                <a:gd name="T76" fmla="*/ 620 w 1120"/>
                <a:gd name="T77" fmla="*/ 404 h 598"/>
                <a:gd name="T78" fmla="*/ 878 w 1120"/>
                <a:gd name="T79" fmla="*/ 432 h 598"/>
                <a:gd name="T80" fmla="*/ 1014 w 1120"/>
                <a:gd name="T81" fmla="*/ 410 h 598"/>
                <a:gd name="T82" fmla="*/ 990 w 1120"/>
                <a:gd name="T83" fmla="*/ 460 h 598"/>
                <a:gd name="T84" fmla="*/ 926 w 1120"/>
                <a:gd name="T85" fmla="*/ 486 h 598"/>
                <a:gd name="T86" fmla="*/ 906 w 1120"/>
                <a:gd name="T87" fmla="*/ 552 h 598"/>
                <a:gd name="T88" fmla="*/ 888 w 1120"/>
                <a:gd name="T89" fmla="*/ 590 h 598"/>
                <a:gd name="T90" fmla="*/ 760 w 1120"/>
                <a:gd name="T91" fmla="*/ 598 h 598"/>
                <a:gd name="T92" fmla="*/ 694 w 1120"/>
                <a:gd name="T93" fmla="*/ 578 h 598"/>
                <a:gd name="T94" fmla="*/ 592 w 1120"/>
                <a:gd name="T95" fmla="*/ 558 h 598"/>
                <a:gd name="T96" fmla="*/ 508 w 1120"/>
                <a:gd name="T97" fmla="*/ 530 h 598"/>
                <a:gd name="T98" fmla="*/ 442 w 1120"/>
                <a:gd name="T99" fmla="*/ 510 h 598"/>
                <a:gd name="T100" fmla="*/ 352 w 1120"/>
                <a:gd name="T101" fmla="*/ 468 h 598"/>
                <a:gd name="T102" fmla="*/ 294 w 1120"/>
                <a:gd name="T103" fmla="*/ 424 h 598"/>
                <a:gd name="T104" fmla="*/ 240 w 1120"/>
                <a:gd name="T105" fmla="*/ 396 h 598"/>
                <a:gd name="T106" fmla="*/ 140 w 1120"/>
                <a:gd name="T107" fmla="*/ 292 h 598"/>
                <a:gd name="T108" fmla="*/ 118 w 1120"/>
                <a:gd name="T109" fmla="*/ 280 h 598"/>
                <a:gd name="T110" fmla="*/ 90 w 1120"/>
                <a:gd name="T111" fmla="*/ 258 h 598"/>
                <a:gd name="T112" fmla="*/ 16 w 1120"/>
                <a:gd name="T113" fmla="*/ 186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20" h="598">
                  <a:moveTo>
                    <a:pt x="0" y="152"/>
                  </a:moveTo>
                  <a:lnTo>
                    <a:pt x="0" y="152"/>
                  </a:lnTo>
                  <a:lnTo>
                    <a:pt x="14" y="158"/>
                  </a:lnTo>
                  <a:lnTo>
                    <a:pt x="28" y="166"/>
                  </a:lnTo>
                  <a:lnTo>
                    <a:pt x="56" y="184"/>
                  </a:lnTo>
                  <a:lnTo>
                    <a:pt x="56" y="184"/>
                  </a:lnTo>
                  <a:lnTo>
                    <a:pt x="70" y="192"/>
                  </a:lnTo>
                  <a:lnTo>
                    <a:pt x="84" y="200"/>
                  </a:lnTo>
                  <a:lnTo>
                    <a:pt x="84" y="200"/>
                  </a:lnTo>
                  <a:lnTo>
                    <a:pt x="98" y="204"/>
                  </a:lnTo>
                  <a:lnTo>
                    <a:pt x="116" y="208"/>
                  </a:lnTo>
                  <a:lnTo>
                    <a:pt x="116" y="208"/>
                  </a:lnTo>
                  <a:lnTo>
                    <a:pt x="88" y="180"/>
                  </a:lnTo>
                  <a:lnTo>
                    <a:pt x="88" y="180"/>
                  </a:lnTo>
                  <a:lnTo>
                    <a:pt x="60" y="154"/>
                  </a:lnTo>
                  <a:lnTo>
                    <a:pt x="60" y="154"/>
                  </a:lnTo>
                  <a:lnTo>
                    <a:pt x="48" y="140"/>
                  </a:lnTo>
                  <a:lnTo>
                    <a:pt x="40" y="128"/>
                  </a:lnTo>
                  <a:lnTo>
                    <a:pt x="34" y="114"/>
                  </a:lnTo>
                  <a:lnTo>
                    <a:pt x="34" y="108"/>
                  </a:lnTo>
                  <a:lnTo>
                    <a:pt x="36" y="102"/>
                  </a:lnTo>
                  <a:lnTo>
                    <a:pt x="36" y="102"/>
                  </a:lnTo>
                  <a:lnTo>
                    <a:pt x="38" y="96"/>
                  </a:lnTo>
                  <a:lnTo>
                    <a:pt x="40" y="92"/>
                  </a:lnTo>
                  <a:lnTo>
                    <a:pt x="44" y="90"/>
                  </a:lnTo>
                  <a:lnTo>
                    <a:pt x="50" y="90"/>
                  </a:lnTo>
                  <a:lnTo>
                    <a:pt x="62" y="96"/>
                  </a:lnTo>
                  <a:lnTo>
                    <a:pt x="74" y="104"/>
                  </a:lnTo>
                  <a:lnTo>
                    <a:pt x="74" y="104"/>
                  </a:lnTo>
                  <a:lnTo>
                    <a:pt x="102" y="126"/>
                  </a:lnTo>
                  <a:lnTo>
                    <a:pt x="116" y="138"/>
                  </a:lnTo>
                  <a:lnTo>
                    <a:pt x="130" y="146"/>
                  </a:lnTo>
                  <a:lnTo>
                    <a:pt x="130" y="146"/>
                  </a:lnTo>
                  <a:lnTo>
                    <a:pt x="126" y="134"/>
                  </a:lnTo>
                  <a:lnTo>
                    <a:pt x="126" y="134"/>
                  </a:lnTo>
                  <a:lnTo>
                    <a:pt x="130" y="142"/>
                  </a:lnTo>
                  <a:lnTo>
                    <a:pt x="132" y="144"/>
                  </a:lnTo>
                  <a:lnTo>
                    <a:pt x="136" y="144"/>
                  </a:lnTo>
                  <a:lnTo>
                    <a:pt x="136" y="144"/>
                  </a:lnTo>
                  <a:lnTo>
                    <a:pt x="126" y="124"/>
                  </a:lnTo>
                  <a:lnTo>
                    <a:pt x="120" y="114"/>
                  </a:lnTo>
                  <a:lnTo>
                    <a:pt x="118" y="104"/>
                  </a:lnTo>
                  <a:lnTo>
                    <a:pt x="130" y="100"/>
                  </a:lnTo>
                  <a:lnTo>
                    <a:pt x="130" y="100"/>
                  </a:lnTo>
                  <a:lnTo>
                    <a:pt x="126" y="88"/>
                  </a:lnTo>
                  <a:lnTo>
                    <a:pt x="118" y="74"/>
                  </a:lnTo>
                  <a:lnTo>
                    <a:pt x="100" y="50"/>
                  </a:lnTo>
                  <a:lnTo>
                    <a:pt x="100" y="50"/>
                  </a:lnTo>
                  <a:lnTo>
                    <a:pt x="80" y="26"/>
                  </a:lnTo>
                  <a:lnTo>
                    <a:pt x="72" y="12"/>
                  </a:lnTo>
                  <a:lnTo>
                    <a:pt x="66" y="0"/>
                  </a:lnTo>
                  <a:lnTo>
                    <a:pt x="66" y="0"/>
                  </a:lnTo>
                  <a:lnTo>
                    <a:pt x="82" y="24"/>
                  </a:lnTo>
                  <a:lnTo>
                    <a:pt x="100" y="48"/>
                  </a:lnTo>
                  <a:lnTo>
                    <a:pt x="100" y="48"/>
                  </a:lnTo>
                  <a:lnTo>
                    <a:pt x="120" y="68"/>
                  </a:lnTo>
                  <a:lnTo>
                    <a:pt x="140" y="88"/>
                  </a:lnTo>
                  <a:lnTo>
                    <a:pt x="140" y="88"/>
                  </a:lnTo>
                  <a:lnTo>
                    <a:pt x="162" y="108"/>
                  </a:lnTo>
                  <a:lnTo>
                    <a:pt x="186" y="126"/>
                  </a:lnTo>
                  <a:lnTo>
                    <a:pt x="186" y="126"/>
                  </a:lnTo>
                  <a:lnTo>
                    <a:pt x="208" y="142"/>
                  </a:lnTo>
                  <a:lnTo>
                    <a:pt x="234" y="160"/>
                  </a:lnTo>
                  <a:lnTo>
                    <a:pt x="234" y="160"/>
                  </a:lnTo>
                  <a:lnTo>
                    <a:pt x="284" y="190"/>
                  </a:lnTo>
                  <a:lnTo>
                    <a:pt x="334" y="218"/>
                  </a:lnTo>
                  <a:lnTo>
                    <a:pt x="386" y="244"/>
                  </a:lnTo>
                  <a:lnTo>
                    <a:pt x="434" y="268"/>
                  </a:lnTo>
                  <a:lnTo>
                    <a:pt x="434" y="268"/>
                  </a:lnTo>
                  <a:lnTo>
                    <a:pt x="462" y="276"/>
                  </a:lnTo>
                  <a:lnTo>
                    <a:pt x="490" y="282"/>
                  </a:lnTo>
                  <a:lnTo>
                    <a:pt x="518" y="286"/>
                  </a:lnTo>
                  <a:lnTo>
                    <a:pt x="546" y="286"/>
                  </a:lnTo>
                  <a:lnTo>
                    <a:pt x="546" y="286"/>
                  </a:lnTo>
                  <a:lnTo>
                    <a:pt x="574" y="284"/>
                  </a:lnTo>
                  <a:lnTo>
                    <a:pt x="600" y="280"/>
                  </a:lnTo>
                  <a:lnTo>
                    <a:pt x="624" y="274"/>
                  </a:lnTo>
                  <a:lnTo>
                    <a:pt x="648" y="266"/>
                  </a:lnTo>
                  <a:lnTo>
                    <a:pt x="648" y="266"/>
                  </a:lnTo>
                  <a:lnTo>
                    <a:pt x="660" y="266"/>
                  </a:lnTo>
                  <a:lnTo>
                    <a:pt x="674" y="270"/>
                  </a:lnTo>
                  <a:lnTo>
                    <a:pt x="674" y="270"/>
                  </a:lnTo>
                  <a:lnTo>
                    <a:pt x="702" y="276"/>
                  </a:lnTo>
                  <a:lnTo>
                    <a:pt x="702" y="276"/>
                  </a:lnTo>
                  <a:lnTo>
                    <a:pt x="728" y="274"/>
                  </a:lnTo>
                  <a:lnTo>
                    <a:pt x="756" y="270"/>
                  </a:lnTo>
                  <a:lnTo>
                    <a:pt x="756" y="270"/>
                  </a:lnTo>
                  <a:lnTo>
                    <a:pt x="784" y="266"/>
                  </a:lnTo>
                  <a:lnTo>
                    <a:pt x="814" y="256"/>
                  </a:lnTo>
                  <a:lnTo>
                    <a:pt x="814" y="256"/>
                  </a:lnTo>
                  <a:lnTo>
                    <a:pt x="844" y="252"/>
                  </a:lnTo>
                  <a:lnTo>
                    <a:pt x="872" y="250"/>
                  </a:lnTo>
                  <a:lnTo>
                    <a:pt x="932" y="250"/>
                  </a:lnTo>
                  <a:lnTo>
                    <a:pt x="932" y="250"/>
                  </a:lnTo>
                  <a:lnTo>
                    <a:pt x="990" y="250"/>
                  </a:lnTo>
                  <a:lnTo>
                    <a:pt x="1020" y="248"/>
                  </a:lnTo>
                  <a:lnTo>
                    <a:pt x="1048" y="242"/>
                  </a:lnTo>
                  <a:lnTo>
                    <a:pt x="1048" y="242"/>
                  </a:lnTo>
                  <a:lnTo>
                    <a:pt x="1054" y="244"/>
                  </a:lnTo>
                  <a:lnTo>
                    <a:pt x="1060" y="246"/>
                  </a:lnTo>
                  <a:lnTo>
                    <a:pt x="1066" y="252"/>
                  </a:lnTo>
                  <a:lnTo>
                    <a:pt x="1070" y="258"/>
                  </a:lnTo>
                  <a:lnTo>
                    <a:pt x="1070" y="258"/>
                  </a:lnTo>
                  <a:lnTo>
                    <a:pt x="1072" y="266"/>
                  </a:lnTo>
                  <a:lnTo>
                    <a:pt x="1070" y="272"/>
                  </a:lnTo>
                  <a:lnTo>
                    <a:pt x="1064" y="280"/>
                  </a:lnTo>
                  <a:lnTo>
                    <a:pt x="1054" y="288"/>
                  </a:lnTo>
                  <a:lnTo>
                    <a:pt x="1054" y="288"/>
                  </a:lnTo>
                  <a:lnTo>
                    <a:pt x="1030" y="298"/>
                  </a:lnTo>
                  <a:lnTo>
                    <a:pt x="1004" y="306"/>
                  </a:lnTo>
                  <a:lnTo>
                    <a:pt x="978" y="312"/>
                  </a:lnTo>
                  <a:lnTo>
                    <a:pt x="952" y="316"/>
                  </a:lnTo>
                  <a:lnTo>
                    <a:pt x="952" y="316"/>
                  </a:lnTo>
                  <a:lnTo>
                    <a:pt x="954" y="312"/>
                  </a:lnTo>
                  <a:lnTo>
                    <a:pt x="956" y="310"/>
                  </a:lnTo>
                  <a:lnTo>
                    <a:pt x="964" y="306"/>
                  </a:lnTo>
                  <a:lnTo>
                    <a:pt x="974" y="304"/>
                  </a:lnTo>
                  <a:lnTo>
                    <a:pt x="976" y="302"/>
                  </a:lnTo>
                  <a:lnTo>
                    <a:pt x="980" y="300"/>
                  </a:lnTo>
                  <a:lnTo>
                    <a:pt x="980" y="300"/>
                  </a:lnTo>
                  <a:lnTo>
                    <a:pt x="942" y="296"/>
                  </a:lnTo>
                  <a:lnTo>
                    <a:pt x="924" y="294"/>
                  </a:lnTo>
                  <a:lnTo>
                    <a:pt x="906" y="296"/>
                  </a:lnTo>
                  <a:lnTo>
                    <a:pt x="906" y="296"/>
                  </a:lnTo>
                  <a:lnTo>
                    <a:pt x="958" y="290"/>
                  </a:lnTo>
                  <a:lnTo>
                    <a:pt x="958" y="290"/>
                  </a:lnTo>
                  <a:lnTo>
                    <a:pt x="924" y="294"/>
                  </a:lnTo>
                  <a:lnTo>
                    <a:pt x="890" y="296"/>
                  </a:lnTo>
                  <a:lnTo>
                    <a:pt x="856" y="298"/>
                  </a:lnTo>
                  <a:lnTo>
                    <a:pt x="820" y="302"/>
                  </a:lnTo>
                  <a:lnTo>
                    <a:pt x="820" y="302"/>
                  </a:lnTo>
                  <a:lnTo>
                    <a:pt x="812" y="300"/>
                  </a:lnTo>
                  <a:lnTo>
                    <a:pt x="806" y="296"/>
                  </a:lnTo>
                  <a:lnTo>
                    <a:pt x="794" y="286"/>
                  </a:lnTo>
                  <a:lnTo>
                    <a:pt x="788" y="282"/>
                  </a:lnTo>
                  <a:lnTo>
                    <a:pt x="780" y="282"/>
                  </a:lnTo>
                  <a:lnTo>
                    <a:pt x="772" y="284"/>
                  </a:lnTo>
                  <a:lnTo>
                    <a:pt x="762" y="290"/>
                  </a:lnTo>
                  <a:lnTo>
                    <a:pt x="762" y="290"/>
                  </a:lnTo>
                  <a:lnTo>
                    <a:pt x="808" y="300"/>
                  </a:lnTo>
                  <a:lnTo>
                    <a:pt x="856" y="310"/>
                  </a:lnTo>
                  <a:lnTo>
                    <a:pt x="904" y="316"/>
                  </a:lnTo>
                  <a:lnTo>
                    <a:pt x="928" y="316"/>
                  </a:lnTo>
                  <a:lnTo>
                    <a:pt x="952" y="316"/>
                  </a:lnTo>
                  <a:lnTo>
                    <a:pt x="952" y="316"/>
                  </a:lnTo>
                  <a:lnTo>
                    <a:pt x="952" y="316"/>
                  </a:lnTo>
                  <a:lnTo>
                    <a:pt x="952" y="316"/>
                  </a:lnTo>
                  <a:lnTo>
                    <a:pt x="992" y="312"/>
                  </a:lnTo>
                  <a:lnTo>
                    <a:pt x="1032" y="308"/>
                  </a:lnTo>
                  <a:lnTo>
                    <a:pt x="1032" y="308"/>
                  </a:lnTo>
                  <a:lnTo>
                    <a:pt x="1020" y="312"/>
                  </a:lnTo>
                  <a:lnTo>
                    <a:pt x="1014" y="312"/>
                  </a:lnTo>
                  <a:lnTo>
                    <a:pt x="1008" y="312"/>
                  </a:lnTo>
                  <a:lnTo>
                    <a:pt x="1008" y="312"/>
                  </a:lnTo>
                  <a:lnTo>
                    <a:pt x="1038" y="316"/>
                  </a:lnTo>
                  <a:lnTo>
                    <a:pt x="1066" y="314"/>
                  </a:lnTo>
                  <a:lnTo>
                    <a:pt x="1094" y="312"/>
                  </a:lnTo>
                  <a:lnTo>
                    <a:pt x="1120" y="308"/>
                  </a:lnTo>
                  <a:lnTo>
                    <a:pt x="1120" y="308"/>
                  </a:lnTo>
                  <a:lnTo>
                    <a:pt x="1102" y="318"/>
                  </a:lnTo>
                  <a:lnTo>
                    <a:pt x="1084" y="328"/>
                  </a:lnTo>
                  <a:lnTo>
                    <a:pt x="1064" y="334"/>
                  </a:lnTo>
                  <a:lnTo>
                    <a:pt x="1044" y="340"/>
                  </a:lnTo>
                  <a:lnTo>
                    <a:pt x="1044" y="340"/>
                  </a:lnTo>
                  <a:lnTo>
                    <a:pt x="1022" y="346"/>
                  </a:lnTo>
                  <a:lnTo>
                    <a:pt x="1000" y="348"/>
                  </a:lnTo>
                  <a:lnTo>
                    <a:pt x="956" y="354"/>
                  </a:lnTo>
                  <a:lnTo>
                    <a:pt x="956" y="354"/>
                  </a:lnTo>
                  <a:lnTo>
                    <a:pt x="912" y="354"/>
                  </a:lnTo>
                  <a:lnTo>
                    <a:pt x="866" y="356"/>
                  </a:lnTo>
                  <a:lnTo>
                    <a:pt x="822" y="356"/>
                  </a:lnTo>
                  <a:lnTo>
                    <a:pt x="778" y="358"/>
                  </a:lnTo>
                  <a:lnTo>
                    <a:pt x="778" y="358"/>
                  </a:lnTo>
                  <a:lnTo>
                    <a:pt x="790" y="364"/>
                  </a:lnTo>
                  <a:lnTo>
                    <a:pt x="802" y="366"/>
                  </a:lnTo>
                  <a:lnTo>
                    <a:pt x="816" y="366"/>
                  </a:lnTo>
                  <a:lnTo>
                    <a:pt x="830" y="366"/>
                  </a:lnTo>
                  <a:lnTo>
                    <a:pt x="830" y="366"/>
                  </a:lnTo>
                  <a:lnTo>
                    <a:pt x="844" y="366"/>
                  </a:lnTo>
                  <a:lnTo>
                    <a:pt x="858" y="366"/>
                  </a:lnTo>
                  <a:lnTo>
                    <a:pt x="870" y="368"/>
                  </a:lnTo>
                  <a:lnTo>
                    <a:pt x="882" y="376"/>
                  </a:lnTo>
                  <a:lnTo>
                    <a:pt x="882" y="376"/>
                  </a:lnTo>
                  <a:lnTo>
                    <a:pt x="842" y="374"/>
                  </a:lnTo>
                  <a:lnTo>
                    <a:pt x="802" y="372"/>
                  </a:lnTo>
                  <a:lnTo>
                    <a:pt x="760" y="368"/>
                  </a:lnTo>
                  <a:lnTo>
                    <a:pt x="720" y="362"/>
                  </a:lnTo>
                  <a:lnTo>
                    <a:pt x="720" y="362"/>
                  </a:lnTo>
                  <a:lnTo>
                    <a:pt x="732" y="358"/>
                  </a:lnTo>
                  <a:lnTo>
                    <a:pt x="732" y="358"/>
                  </a:lnTo>
                  <a:lnTo>
                    <a:pt x="720" y="354"/>
                  </a:lnTo>
                  <a:lnTo>
                    <a:pt x="708" y="350"/>
                  </a:lnTo>
                  <a:lnTo>
                    <a:pt x="708" y="350"/>
                  </a:lnTo>
                  <a:lnTo>
                    <a:pt x="684" y="348"/>
                  </a:lnTo>
                  <a:lnTo>
                    <a:pt x="684" y="348"/>
                  </a:lnTo>
                  <a:lnTo>
                    <a:pt x="660" y="346"/>
                  </a:lnTo>
                  <a:lnTo>
                    <a:pt x="660" y="346"/>
                  </a:lnTo>
                  <a:lnTo>
                    <a:pt x="636" y="340"/>
                  </a:lnTo>
                  <a:lnTo>
                    <a:pt x="636" y="340"/>
                  </a:lnTo>
                  <a:lnTo>
                    <a:pt x="630" y="338"/>
                  </a:lnTo>
                  <a:lnTo>
                    <a:pt x="630" y="338"/>
                  </a:lnTo>
                  <a:lnTo>
                    <a:pt x="636" y="340"/>
                  </a:lnTo>
                  <a:lnTo>
                    <a:pt x="636" y="340"/>
                  </a:lnTo>
                  <a:lnTo>
                    <a:pt x="658" y="348"/>
                  </a:lnTo>
                  <a:lnTo>
                    <a:pt x="658" y="348"/>
                  </a:lnTo>
                  <a:lnTo>
                    <a:pt x="678" y="352"/>
                  </a:lnTo>
                  <a:lnTo>
                    <a:pt x="678" y="352"/>
                  </a:lnTo>
                  <a:lnTo>
                    <a:pt x="698" y="358"/>
                  </a:lnTo>
                  <a:lnTo>
                    <a:pt x="698" y="358"/>
                  </a:lnTo>
                  <a:lnTo>
                    <a:pt x="720" y="362"/>
                  </a:lnTo>
                  <a:lnTo>
                    <a:pt x="720" y="362"/>
                  </a:lnTo>
                  <a:lnTo>
                    <a:pt x="710" y="364"/>
                  </a:lnTo>
                  <a:lnTo>
                    <a:pt x="700" y="364"/>
                  </a:lnTo>
                  <a:lnTo>
                    <a:pt x="700" y="364"/>
                  </a:lnTo>
                  <a:lnTo>
                    <a:pt x="676" y="360"/>
                  </a:lnTo>
                  <a:lnTo>
                    <a:pt x="676" y="360"/>
                  </a:lnTo>
                  <a:lnTo>
                    <a:pt x="684" y="366"/>
                  </a:lnTo>
                  <a:lnTo>
                    <a:pt x="692" y="370"/>
                  </a:lnTo>
                  <a:lnTo>
                    <a:pt x="710" y="378"/>
                  </a:lnTo>
                  <a:lnTo>
                    <a:pt x="710" y="378"/>
                  </a:lnTo>
                  <a:lnTo>
                    <a:pt x="764" y="384"/>
                  </a:lnTo>
                  <a:lnTo>
                    <a:pt x="764" y="384"/>
                  </a:lnTo>
                  <a:lnTo>
                    <a:pt x="742" y="384"/>
                  </a:lnTo>
                  <a:lnTo>
                    <a:pt x="722" y="386"/>
                  </a:lnTo>
                  <a:lnTo>
                    <a:pt x="722" y="386"/>
                  </a:lnTo>
                  <a:lnTo>
                    <a:pt x="702" y="390"/>
                  </a:lnTo>
                  <a:lnTo>
                    <a:pt x="702" y="390"/>
                  </a:lnTo>
                  <a:lnTo>
                    <a:pt x="682" y="392"/>
                  </a:lnTo>
                  <a:lnTo>
                    <a:pt x="682" y="392"/>
                  </a:lnTo>
                  <a:lnTo>
                    <a:pt x="696" y="398"/>
                  </a:lnTo>
                  <a:lnTo>
                    <a:pt x="710" y="400"/>
                  </a:lnTo>
                  <a:lnTo>
                    <a:pt x="738" y="406"/>
                  </a:lnTo>
                  <a:lnTo>
                    <a:pt x="738" y="406"/>
                  </a:lnTo>
                  <a:lnTo>
                    <a:pt x="798" y="414"/>
                  </a:lnTo>
                  <a:lnTo>
                    <a:pt x="798" y="414"/>
                  </a:lnTo>
                  <a:lnTo>
                    <a:pt x="734" y="414"/>
                  </a:lnTo>
                  <a:lnTo>
                    <a:pt x="734" y="414"/>
                  </a:lnTo>
                  <a:lnTo>
                    <a:pt x="706" y="410"/>
                  </a:lnTo>
                  <a:lnTo>
                    <a:pt x="680" y="404"/>
                  </a:lnTo>
                  <a:lnTo>
                    <a:pt x="680" y="404"/>
                  </a:lnTo>
                  <a:lnTo>
                    <a:pt x="656" y="398"/>
                  </a:lnTo>
                  <a:lnTo>
                    <a:pt x="656" y="398"/>
                  </a:lnTo>
                  <a:lnTo>
                    <a:pt x="630" y="392"/>
                  </a:lnTo>
                  <a:lnTo>
                    <a:pt x="634" y="392"/>
                  </a:lnTo>
                  <a:lnTo>
                    <a:pt x="626" y="390"/>
                  </a:lnTo>
                  <a:lnTo>
                    <a:pt x="626" y="390"/>
                  </a:lnTo>
                  <a:lnTo>
                    <a:pt x="606" y="384"/>
                  </a:lnTo>
                  <a:lnTo>
                    <a:pt x="606" y="384"/>
                  </a:lnTo>
                  <a:lnTo>
                    <a:pt x="586" y="378"/>
                  </a:lnTo>
                  <a:lnTo>
                    <a:pt x="586" y="378"/>
                  </a:lnTo>
                  <a:lnTo>
                    <a:pt x="576" y="376"/>
                  </a:lnTo>
                  <a:lnTo>
                    <a:pt x="568" y="376"/>
                  </a:lnTo>
                  <a:lnTo>
                    <a:pt x="568" y="376"/>
                  </a:lnTo>
                  <a:lnTo>
                    <a:pt x="558" y="378"/>
                  </a:lnTo>
                  <a:lnTo>
                    <a:pt x="558" y="378"/>
                  </a:lnTo>
                  <a:lnTo>
                    <a:pt x="548" y="378"/>
                  </a:lnTo>
                  <a:lnTo>
                    <a:pt x="542" y="376"/>
                  </a:lnTo>
                  <a:lnTo>
                    <a:pt x="542" y="376"/>
                  </a:lnTo>
                  <a:lnTo>
                    <a:pt x="544" y="374"/>
                  </a:lnTo>
                  <a:lnTo>
                    <a:pt x="546" y="372"/>
                  </a:lnTo>
                  <a:lnTo>
                    <a:pt x="546" y="370"/>
                  </a:lnTo>
                  <a:lnTo>
                    <a:pt x="542" y="366"/>
                  </a:lnTo>
                  <a:lnTo>
                    <a:pt x="542" y="366"/>
                  </a:lnTo>
                  <a:lnTo>
                    <a:pt x="532" y="360"/>
                  </a:lnTo>
                  <a:lnTo>
                    <a:pt x="520" y="356"/>
                  </a:lnTo>
                  <a:lnTo>
                    <a:pt x="520" y="356"/>
                  </a:lnTo>
                  <a:lnTo>
                    <a:pt x="496" y="346"/>
                  </a:lnTo>
                  <a:lnTo>
                    <a:pt x="496" y="346"/>
                  </a:lnTo>
                  <a:lnTo>
                    <a:pt x="484" y="342"/>
                  </a:lnTo>
                  <a:lnTo>
                    <a:pt x="472" y="336"/>
                  </a:lnTo>
                  <a:lnTo>
                    <a:pt x="472" y="336"/>
                  </a:lnTo>
                  <a:lnTo>
                    <a:pt x="460" y="330"/>
                  </a:lnTo>
                  <a:lnTo>
                    <a:pt x="450" y="320"/>
                  </a:lnTo>
                  <a:lnTo>
                    <a:pt x="450" y="320"/>
                  </a:lnTo>
                  <a:lnTo>
                    <a:pt x="444" y="314"/>
                  </a:lnTo>
                  <a:lnTo>
                    <a:pt x="436" y="310"/>
                  </a:lnTo>
                  <a:lnTo>
                    <a:pt x="416" y="304"/>
                  </a:lnTo>
                  <a:lnTo>
                    <a:pt x="416" y="304"/>
                  </a:lnTo>
                  <a:lnTo>
                    <a:pt x="414" y="300"/>
                  </a:lnTo>
                  <a:lnTo>
                    <a:pt x="412" y="300"/>
                  </a:lnTo>
                  <a:lnTo>
                    <a:pt x="408" y="302"/>
                  </a:lnTo>
                  <a:lnTo>
                    <a:pt x="408" y="302"/>
                  </a:lnTo>
                  <a:lnTo>
                    <a:pt x="400" y="298"/>
                  </a:lnTo>
                  <a:lnTo>
                    <a:pt x="400" y="298"/>
                  </a:lnTo>
                  <a:lnTo>
                    <a:pt x="390" y="294"/>
                  </a:lnTo>
                  <a:lnTo>
                    <a:pt x="378" y="290"/>
                  </a:lnTo>
                  <a:lnTo>
                    <a:pt x="378" y="290"/>
                  </a:lnTo>
                  <a:lnTo>
                    <a:pt x="400" y="298"/>
                  </a:lnTo>
                  <a:lnTo>
                    <a:pt x="400" y="298"/>
                  </a:lnTo>
                  <a:lnTo>
                    <a:pt x="408" y="302"/>
                  </a:lnTo>
                  <a:lnTo>
                    <a:pt x="408" y="302"/>
                  </a:lnTo>
                  <a:lnTo>
                    <a:pt x="402" y="304"/>
                  </a:lnTo>
                  <a:lnTo>
                    <a:pt x="400" y="304"/>
                  </a:lnTo>
                  <a:lnTo>
                    <a:pt x="398" y="304"/>
                  </a:lnTo>
                  <a:lnTo>
                    <a:pt x="398" y="304"/>
                  </a:lnTo>
                  <a:lnTo>
                    <a:pt x="432" y="324"/>
                  </a:lnTo>
                  <a:lnTo>
                    <a:pt x="466" y="344"/>
                  </a:lnTo>
                  <a:lnTo>
                    <a:pt x="504" y="362"/>
                  </a:lnTo>
                  <a:lnTo>
                    <a:pt x="542" y="376"/>
                  </a:lnTo>
                  <a:lnTo>
                    <a:pt x="542" y="376"/>
                  </a:lnTo>
                  <a:lnTo>
                    <a:pt x="530" y="380"/>
                  </a:lnTo>
                  <a:lnTo>
                    <a:pt x="530" y="380"/>
                  </a:lnTo>
                  <a:lnTo>
                    <a:pt x="548" y="378"/>
                  </a:lnTo>
                  <a:lnTo>
                    <a:pt x="548" y="378"/>
                  </a:lnTo>
                  <a:lnTo>
                    <a:pt x="574" y="384"/>
                  </a:lnTo>
                  <a:lnTo>
                    <a:pt x="574" y="384"/>
                  </a:lnTo>
                  <a:lnTo>
                    <a:pt x="600" y="390"/>
                  </a:lnTo>
                  <a:lnTo>
                    <a:pt x="600" y="390"/>
                  </a:lnTo>
                  <a:lnTo>
                    <a:pt x="590" y="390"/>
                  </a:lnTo>
                  <a:lnTo>
                    <a:pt x="582" y="394"/>
                  </a:lnTo>
                  <a:lnTo>
                    <a:pt x="582" y="394"/>
                  </a:lnTo>
                  <a:lnTo>
                    <a:pt x="620" y="404"/>
                  </a:lnTo>
                  <a:lnTo>
                    <a:pt x="656" y="410"/>
                  </a:lnTo>
                  <a:lnTo>
                    <a:pt x="694" y="414"/>
                  </a:lnTo>
                  <a:lnTo>
                    <a:pt x="734" y="414"/>
                  </a:lnTo>
                  <a:lnTo>
                    <a:pt x="734" y="414"/>
                  </a:lnTo>
                  <a:lnTo>
                    <a:pt x="806" y="426"/>
                  </a:lnTo>
                  <a:lnTo>
                    <a:pt x="842" y="430"/>
                  </a:lnTo>
                  <a:lnTo>
                    <a:pt x="878" y="432"/>
                  </a:lnTo>
                  <a:lnTo>
                    <a:pt x="878" y="432"/>
                  </a:lnTo>
                  <a:lnTo>
                    <a:pt x="858" y="426"/>
                  </a:lnTo>
                  <a:lnTo>
                    <a:pt x="838" y="420"/>
                  </a:lnTo>
                  <a:lnTo>
                    <a:pt x="798" y="414"/>
                  </a:lnTo>
                  <a:lnTo>
                    <a:pt x="798" y="414"/>
                  </a:lnTo>
                  <a:lnTo>
                    <a:pt x="906" y="410"/>
                  </a:lnTo>
                  <a:lnTo>
                    <a:pt x="960" y="408"/>
                  </a:lnTo>
                  <a:lnTo>
                    <a:pt x="1014" y="410"/>
                  </a:lnTo>
                  <a:lnTo>
                    <a:pt x="1014" y="410"/>
                  </a:lnTo>
                  <a:lnTo>
                    <a:pt x="1006" y="420"/>
                  </a:lnTo>
                  <a:lnTo>
                    <a:pt x="996" y="430"/>
                  </a:lnTo>
                  <a:lnTo>
                    <a:pt x="986" y="440"/>
                  </a:lnTo>
                  <a:lnTo>
                    <a:pt x="978" y="452"/>
                  </a:lnTo>
                  <a:lnTo>
                    <a:pt x="978" y="452"/>
                  </a:lnTo>
                  <a:lnTo>
                    <a:pt x="980" y="454"/>
                  </a:lnTo>
                  <a:lnTo>
                    <a:pt x="982" y="456"/>
                  </a:lnTo>
                  <a:lnTo>
                    <a:pt x="990" y="460"/>
                  </a:lnTo>
                  <a:lnTo>
                    <a:pt x="994" y="462"/>
                  </a:lnTo>
                  <a:lnTo>
                    <a:pt x="994" y="464"/>
                  </a:lnTo>
                  <a:lnTo>
                    <a:pt x="990" y="466"/>
                  </a:lnTo>
                  <a:lnTo>
                    <a:pt x="990" y="466"/>
                  </a:lnTo>
                  <a:lnTo>
                    <a:pt x="972" y="474"/>
                  </a:lnTo>
                  <a:lnTo>
                    <a:pt x="956" y="480"/>
                  </a:lnTo>
                  <a:lnTo>
                    <a:pt x="926" y="486"/>
                  </a:lnTo>
                  <a:lnTo>
                    <a:pt x="926" y="486"/>
                  </a:lnTo>
                  <a:lnTo>
                    <a:pt x="912" y="490"/>
                  </a:lnTo>
                  <a:lnTo>
                    <a:pt x="900" y="496"/>
                  </a:lnTo>
                  <a:lnTo>
                    <a:pt x="890" y="506"/>
                  </a:lnTo>
                  <a:lnTo>
                    <a:pt x="882" y="520"/>
                  </a:lnTo>
                  <a:lnTo>
                    <a:pt x="882" y="520"/>
                  </a:lnTo>
                  <a:lnTo>
                    <a:pt x="884" y="526"/>
                  </a:lnTo>
                  <a:lnTo>
                    <a:pt x="890" y="534"/>
                  </a:lnTo>
                  <a:lnTo>
                    <a:pt x="906" y="552"/>
                  </a:lnTo>
                  <a:lnTo>
                    <a:pt x="906" y="552"/>
                  </a:lnTo>
                  <a:lnTo>
                    <a:pt x="916" y="562"/>
                  </a:lnTo>
                  <a:lnTo>
                    <a:pt x="922" y="572"/>
                  </a:lnTo>
                  <a:lnTo>
                    <a:pt x="924" y="578"/>
                  </a:lnTo>
                  <a:lnTo>
                    <a:pt x="924" y="582"/>
                  </a:lnTo>
                  <a:lnTo>
                    <a:pt x="920" y="584"/>
                  </a:lnTo>
                  <a:lnTo>
                    <a:pt x="920" y="584"/>
                  </a:lnTo>
                  <a:lnTo>
                    <a:pt x="888" y="590"/>
                  </a:lnTo>
                  <a:lnTo>
                    <a:pt x="844" y="596"/>
                  </a:lnTo>
                  <a:lnTo>
                    <a:pt x="844" y="596"/>
                  </a:lnTo>
                  <a:lnTo>
                    <a:pt x="814" y="594"/>
                  </a:lnTo>
                  <a:lnTo>
                    <a:pt x="814" y="594"/>
                  </a:lnTo>
                  <a:lnTo>
                    <a:pt x="812" y="594"/>
                  </a:lnTo>
                  <a:lnTo>
                    <a:pt x="808" y="598"/>
                  </a:lnTo>
                  <a:lnTo>
                    <a:pt x="808" y="598"/>
                  </a:lnTo>
                  <a:lnTo>
                    <a:pt x="760" y="598"/>
                  </a:lnTo>
                  <a:lnTo>
                    <a:pt x="740" y="596"/>
                  </a:lnTo>
                  <a:lnTo>
                    <a:pt x="722" y="594"/>
                  </a:lnTo>
                  <a:lnTo>
                    <a:pt x="722" y="594"/>
                  </a:lnTo>
                  <a:lnTo>
                    <a:pt x="702" y="590"/>
                  </a:lnTo>
                  <a:lnTo>
                    <a:pt x="702" y="590"/>
                  </a:lnTo>
                  <a:lnTo>
                    <a:pt x="698" y="584"/>
                  </a:lnTo>
                  <a:lnTo>
                    <a:pt x="694" y="578"/>
                  </a:lnTo>
                  <a:lnTo>
                    <a:pt x="694" y="578"/>
                  </a:lnTo>
                  <a:lnTo>
                    <a:pt x="686" y="582"/>
                  </a:lnTo>
                  <a:lnTo>
                    <a:pt x="680" y="584"/>
                  </a:lnTo>
                  <a:lnTo>
                    <a:pt x="680" y="584"/>
                  </a:lnTo>
                  <a:lnTo>
                    <a:pt x="620" y="570"/>
                  </a:lnTo>
                  <a:lnTo>
                    <a:pt x="620" y="570"/>
                  </a:lnTo>
                  <a:lnTo>
                    <a:pt x="592" y="552"/>
                  </a:lnTo>
                  <a:lnTo>
                    <a:pt x="592" y="552"/>
                  </a:lnTo>
                  <a:lnTo>
                    <a:pt x="592" y="558"/>
                  </a:lnTo>
                  <a:lnTo>
                    <a:pt x="590" y="562"/>
                  </a:lnTo>
                  <a:lnTo>
                    <a:pt x="590" y="562"/>
                  </a:lnTo>
                  <a:lnTo>
                    <a:pt x="554" y="552"/>
                  </a:lnTo>
                  <a:lnTo>
                    <a:pt x="554" y="552"/>
                  </a:lnTo>
                  <a:lnTo>
                    <a:pt x="520" y="542"/>
                  </a:lnTo>
                  <a:lnTo>
                    <a:pt x="520" y="542"/>
                  </a:lnTo>
                  <a:lnTo>
                    <a:pt x="508" y="530"/>
                  </a:lnTo>
                  <a:lnTo>
                    <a:pt x="508" y="530"/>
                  </a:lnTo>
                  <a:lnTo>
                    <a:pt x="500" y="518"/>
                  </a:lnTo>
                  <a:lnTo>
                    <a:pt x="500" y="518"/>
                  </a:lnTo>
                  <a:lnTo>
                    <a:pt x="494" y="520"/>
                  </a:lnTo>
                  <a:lnTo>
                    <a:pt x="486" y="520"/>
                  </a:lnTo>
                  <a:lnTo>
                    <a:pt x="472" y="520"/>
                  </a:lnTo>
                  <a:lnTo>
                    <a:pt x="472" y="520"/>
                  </a:lnTo>
                  <a:lnTo>
                    <a:pt x="456" y="516"/>
                  </a:lnTo>
                  <a:lnTo>
                    <a:pt x="442" y="510"/>
                  </a:lnTo>
                  <a:lnTo>
                    <a:pt x="442" y="510"/>
                  </a:lnTo>
                  <a:lnTo>
                    <a:pt x="410" y="496"/>
                  </a:lnTo>
                  <a:lnTo>
                    <a:pt x="410" y="496"/>
                  </a:lnTo>
                  <a:lnTo>
                    <a:pt x="394" y="488"/>
                  </a:lnTo>
                  <a:lnTo>
                    <a:pt x="380" y="482"/>
                  </a:lnTo>
                  <a:lnTo>
                    <a:pt x="380" y="482"/>
                  </a:lnTo>
                  <a:lnTo>
                    <a:pt x="380" y="482"/>
                  </a:lnTo>
                  <a:lnTo>
                    <a:pt x="352" y="468"/>
                  </a:lnTo>
                  <a:lnTo>
                    <a:pt x="326" y="454"/>
                  </a:lnTo>
                  <a:lnTo>
                    <a:pt x="326" y="454"/>
                  </a:lnTo>
                  <a:lnTo>
                    <a:pt x="324" y="442"/>
                  </a:lnTo>
                  <a:lnTo>
                    <a:pt x="324" y="442"/>
                  </a:lnTo>
                  <a:lnTo>
                    <a:pt x="314" y="442"/>
                  </a:lnTo>
                  <a:lnTo>
                    <a:pt x="308" y="440"/>
                  </a:lnTo>
                  <a:lnTo>
                    <a:pt x="308" y="440"/>
                  </a:lnTo>
                  <a:lnTo>
                    <a:pt x="294" y="424"/>
                  </a:lnTo>
                  <a:lnTo>
                    <a:pt x="280" y="408"/>
                  </a:lnTo>
                  <a:lnTo>
                    <a:pt x="280" y="408"/>
                  </a:lnTo>
                  <a:lnTo>
                    <a:pt x="274" y="410"/>
                  </a:lnTo>
                  <a:lnTo>
                    <a:pt x="268" y="410"/>
                  </a:lnTo>
                  <a:lnTo>
                    <a:pt x="264" y="410"/>
                  </a:lnTo>
                  <a:lnTo>
                    <a:pt x="264" y="410"/>
                  </a:lnTo>
                  <a:lnTo>
                    <a:pt x="252" y="402"/>
                  </a:lnTo>
                  <a:lnTo>
                    <a:pt x="240" y="396"/>
                  </a:lnTo>
                  <a:lnTo>
                    <a:pt x="240" y="396"/>
                  </a:lnTo>
                  <a:lnTo>
                    <a:pt x="214" y="374"/>
                  </a:lnTo>
                  <a:lnTo>
                    <a:pt x="214" y="374"/>
                  </a:lnTo>
                  <a:lnTo>
                    <a:pt x="174" y="340"/>
                  </a:lnTo>
                  <a:lnTo>
                    <a:pt x="136" y="302"/>
                  </a:lnTo>
                  <a:lnTo>
                    <a:pt x="136" y="302"/>
                  </a:lnTo>
                  <a:lnTo>
                    <a:pt x="140" y="292"/>
                  </a:lnTo>
                  <a:lnTo>
                    <a:pt x="140" y="292"/>
                  </a:lnTo>
                  <a:lnTo>
                    <a:pt x="136" y="292"/>
                  </a:lnTo>
                  <a:lnTo>
                    <a:pt x="130" y="290"/>
                  </a:lnTo>
                  <a:lnTo>
                    <a:pt x="128" y="288"/>
                  </a:lnTo>
                  <a:lnTo>
                    <a:pt x="124" y="286"/>
                  </a:lnTo>
                  <a:lnTo>
                    <a:pt x="124" y="286"/>
                  </a:lnTo>
                  <a:lnTo>
                    <a:pt x="128" y="282"/>
                  </a:lnTo>
                  <a:lnTo>
                    <a:pt x="128" y="282"/>
                  </a:lnTo>
                  <a:lnTo>
                    <a:pt x="118" y="280"/>
                  </a:lnTo>
                  <a:lnTo>
                    <a:pt x="112" y="274"/>
                  </a:lnTo>
                  <a:lnTo>
                    <a:pt x="108" y="268"/>
                  </a:lnTo>
                  <a:lnTo>
                    <a:pt x="104" y="260"/>
                  </a:lnTo>
                  <a:lnTo>
                    <a:pt x="104" y="260"/>
                  </a:lnTo>
                  <a:lnTo>
                    <a:pt x="98" y="260"/>
                  </a:lnTo>
                  <a:lnTo>
                    <a:pt x="92" y="260"/>
                  </a:lnTo>
                  <a:lnTo>
                    <a:pt x="90" y="258"/>
                  </a:lnTo>
                  <a:lnTo>
                    <a:pt x="90" y="258"/>
                  </a:lnTo>
                  <a:lnTo>
                    <a:pt x="88" y="250"/>
                  </a:lnTo>
                  <a:lnTo>
                    <a:pt x="84" y="242"/>
                  </a:lnTo>
                  <a:lnTo>
                    <a:pt x="80" y="238"/>
                  </a:lnTo>
                  <a:lnTo>
                    <a:pt x="76" y="234"/>
                  </a:lnTo>
                  <a:lnTo>
                    <a:pt x="66" y="228"/>
                  </a:lnTo>
                  <a:lnTo>
                    <a:pt x="54" y="222"/>
                  </a:lnTo>
                  <a:lnTo>
                    <a:pt x="54" y="222"/>
                  </a:lnTo>
                  <a:lnTo>
                    <a:pt x="16" y="186"/>
                  </a:lnTo>
                  <a:lnTo>
                    <a:pt x="16" y="186"/>
                  </a:lnTo>
                  <a:lnTo>
                    <a:pt x="10" y="178"/>
                  </a:lnTo>
                  <a:lnTo>
                    <a:pt x="6" y="170"/>
                  </a:lnTo>
                  <a:lnTo>
                    <a:pt x="0" y="152"/>
                  </a:lnTo>
                  <a:lnTo>
                    <a:pt x="0" y="15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58" name="Freeform 53"/>
            <p:cNvSpPr/>
            <p:nvPr>
              <p:custDataLst>
                <p:tags r:id="rId52"/>
              </p:custDataLst>
            </p:nvPr>
          </p:nvSpPr>
          <p:spPr bwMode="auto">
            <a:xfrm>
              <a:off x="6065838" y="8731250"/>
              <a:ext cx="73025" cy="53975"/>
            </a:xfrm>
            <a:custGeom>
              <a:avLst/>
              <a:gdLst>
                <a:gd name="T0" fmla="*/ 46 w 46"/>
                <a:gd name="T1" fmla="*/ 34 h 34"/>
                <a:gd name="T2" fmla="*/ 46 w 46"/>
                <a:gd name="T3" fmla="*/ 34 h 34"/>
                <a:gd name="T4" fmla="*/ 24 w 46"/>
                <a:gd name="T5" fmla="*/ 18 h 34"/>
                <a:gd name="T6" fmla="*/ 0 w 46"/>
                <a:gd name="T7" fmla="*/ 0 h 34"/>
                <a:gd name="T8" fmla="*/ 0 w 46"/>
                <a:gd name="T9" fmla="*/ 0 h 34"/>
                <a:gd name="T10" fmla="*/ 14 w 46"/>
                <a:gd name="T11" fmla="*/ 6 h 34"/>
                <a:gd name="T12" fmla="*/ 26 w 46"/>
                <a:gd name="T13" fmla="*/ 12 h 34"/>
                <a:gd name="T14" fmla="*/ 38 w 46"/>
                <a:gd name="T15" fmla="*/ 20 h 34"/>
                <a:gd name="T16" fmla="*/ 42 w 46"/>
                <a:gd name="T17" fmla="*/ 26 h 34"/>
                <a:gd name="T18" fmla="*/ 46 w 46"/>
                <a:gd name="T19" fmla="*/ 34 h 34"/>
                <a:gd name="T20" fmla="*/ 46 w 46"/>
                <a:gd name="T2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34">
                  <a:moveTo>
                    <a:pt x="46" y="34"/>
                  </a:moveTo>
                  <a:lnTo>
                    <a:pt x="46" y="34"/>
                  </a:lnTo>
                  <a:lnTo>
                    <a:pt x="24" y="18"/>
                  </a:lnTo>
                  <a:lnTo>
                    <a:pt x="0" y="0"/>
                  </a:lnTo>
                  <a:lnTo>
                    <a:pt x="0" y="0"/>
                  </a:lnTo>
                  <a:lnTo>
                    <a:pt x="14" y="6"/>
                  </a:lnTo>
                  <a:lnTo>
                    <a:pt x="26" y="12"/>
                  </a:lnTo>
                  <a:lnTo>
                    <a:pt x="38" y="20"/>
                  </a:lnTo>
                  <a:lnTo>
                    <a:pt x="42" y="26"/>
                  </a:lnTo>
                  <a:lnTo>
                    <a:pt x="46" y="34"/>
                  </a:lnTo>
                  <a:lnTo>
                    <a:pt x="46" y="34"/>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59" name="Freeform 54"/>
            <p:cNvSpPr/>
            <p:nvPr>
              <p:custDataLst>
                <p:tags r:id="rId53"/>
              </p:custDataLst>
            </p:nvPr>
          </p:nvSpPr>
          <p:spPr bwMode="auto">
            <a:xfrm>
              <a:off x="6764338" y="8950325"/>
              <a:ext cx="225425" cy="28575"/>
            </a:xfrm>
            <a:custGeom>
              <a:avLst/>
              <a:gdLst>
                <a:gd name="T0" fmla="*/ 116 w 142"/>
                <a:gd name="T1" fmla="*/ 0 h 18"/>
                <a:gd name="T2" fmla="*/ 116 w 142"/>
                <a:gd name="T3" fmla="*/ 0 h 18"/>
                <a:gd name="T4" fmla="*/ 128 w 142"/>
                <a:gd name="T5" fmla="*/ 10 h 18"/>
                <a:gd name="T6" fmla="*/ 142 w 142"/>
                <a:gd name="T7" fmla="*/ 16 h 18"/>
                <a:gd name="T8" fmla="*/ 142 w 142"/>
                <a:gd name="T9" fmla="*/ 16 h 18"/>
                <a:gd name="T10" fmla="*/ 70 w 142"/>
                <a:gd name="T11" fmla="*/ 18 h 18"/>
                <a:gd name="T12" fmla="*/ 0 w 142"/>
                <a:gd name="T13" fmla="*/ 16 h 18"/>
                <a:gd name="T14" fmla="*/ 0 w 142"/>
                <a:gd name="T15" fmla="*/ 16 h 18"/>
                <a:gd name="T16" fmla="*/ 0 w 142"/>
                <a:gd name="T17" fmla="*/ 16 h 18"/>
                <a:gd name="T18" fmla="*/ 30 w 142"/>
                <a:gd name="T19" fmla="*/ 16 h 18"/>
                <a:gd name="T20" fmla="*/ 64 w 142"/>
                <a:gd name="T21" fmla="*/ 16 h 18"/>
                <a:gd name="T22" fmla="*/ 80 w 142"/>
                <a:gd name="T23" fmla="*/ 16 h 18"/>
                <a:gd name="T24" fmla="*/ 94 w 142"/>
                <a:gd name="T25" fmla="*/ 14 h 18"/>
                <a:gd name="T26" fmla="*/ 106 w 142"/>
                <a:gd name="T27" fmla="*/ 8 h 18"/>
                <a:gd name="T28" fmla="*/ 116 w 142"/>
                <a:gd name="T29" fmla="*/ 0 h 18"/>
                <a:gd name="T30" fmla="*/ 116 w 142"/>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 h="18">
                  <a:moveTo>
                    <a:pt x="116" y="0"/>
                  </a:moveTo>
                  <a:lnTo>
                    <a:pt x="116" y="0"/>
                  </a:lnTo>
                  <a:lnTo>
                    <a:pt x="128" y="10"/>
                  </a:lnTo>
                  <a:lnTo>
                    <a:pt x="142" y="16"/>
                  </a:lnTo>
                  <a:lnTo>
                    <a:pt x="142" y="16"/>
                  </a:lnTo>
                  <a:lnTo>
                    <a:pt x="70" y="18"/>
                  </a:lnTo>
                  <a:lnTo>
                    <a:pt x="0" y="16"/>
                  </a:lnTo>
                  <a:lnTo>
                    <a:pt x="0" y="16"/>
                  </a:lnTo>
                  <a:lnTo>
                    <a:pt x="0" y="16"/>
                  </a:lnTo>
                  <a:lnTo>
                    <a:pt x="30" y="16"/>
                  </a:lnTo>
                  <a:lnTo>
                    <a:pt x="64" y="16"/>
                  </a:lnTo>
                  <a:lnTo>
                    <a:pt x="80" y="16"/>
                  </a:lnTo>
                  <a:lnTo>
                    <a:pt x="94" y="14"/>
                  </a:lnTo>
                  <a:lnTo>
                    <a:pt x="106" y="8"/>
                  </a:lnTo>
                  <a:lnTo>
                    <a:pt x="116" y="0"/>
                  </a:lnTo>
                  <a:lnTo>
                    <a:pt x="116"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60" name="Freeform 55"/>
            <p:cNvSpPr/>
            <p:nvPr>
              <p:custDataLst>
                <p:tags r:id="rId54"/>
              </p:custDataLst>
            </p:nvPr>
          </p:nvSpPr>
          <p:spPr bwMode="auto">
            <a:xfrm>
              <a:off x="6208713" y="8829675"/>
              <a:ext cx="6350" cy="3175"/>
            </a:xfrm>
            <a:custGeom>
              <a:avLst/>
              <a:gdLst>
                <a:gd name="T0" fmla="*/ 4 w 4"/>
                <a:gd name="T1" fmla="*/ 0 h 2"/>
                <a:gd name="T2" fmla="*/ 4 w 4"/>
                <a:gd name="T3" fmla="*/ 0 h 2"/>
                <a:gd name="T4" fmla="*/ 0 w 4"/>
                <a:gd name="T5" fmla="*/ 2 h 2"/>
                <a:gd name="T6" fmla="*/ 0 w 4"/>
                <a:gd name="T7" fmla="*/ 2 h 2"/>
                <a:gd name="T8" fmla="*/ 0 w 4"/>
                <a:gd name="T9" fmla="*/ 2 h 2"/>
                <a:gd name="T10" fmla="*/ 0 w 4"/>
                <a:gd name="T11" fmla="*/ 2 h 2"/>
                <a:gd name="T12" fmla="*/ 4 w 4"/>
                <a:gd name="T13" fmla="*/ 0 h 2"/>
                <a:gd name="T14" fmla="*/ 4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4" y="0"/>
                  </a:moveTo>
                  <a:lnTo>
                    <a:pt x="4" y="0"/>
                  </a:lnTo>
                  <a:lnTo>
                    <a:pt x="0" y="2"/>
                  </a:lnTo>
                  <a:lnTo>
                    <a:pt x="0" y="2"/>
                  </a:lnTo>
                  <a:lnTo>
                    <a:pt x="0" y="2"/>
                  </a:lnTo>
                  <a:lnTo>
                    <a:pt x="0" y="2"/>
                  </a:lnTo>
                  <a:lnTo>
                    <a:pt x="4" y="0"/>
                  </a:lnTo>
                  <a:lnTo>
                    <a:pt x="4"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61" name="Freeform 56"/>
            <p:cNvSpPr/>
            <p:nvPr>
              <p:custDataLst>
                <p:tags r:id="rId55"/>
              </p:custDataLst>
            </p:nvPr>
          </p:nvSpPr>
          <p:spPr bwMode="auto">
            <a:xfrm>
              <a:off x="7027863" y="8693150"/>
              <a:ext cx="47625" cy="12700"/>
            </a:xfrm>
            <a:custGeom>
              <a:avLst/>
              <a:gdLst>
                <a:gd name="T0" fmla="*/ 26 w 30"/>
                <a:gd name="T1" fmla="*/ 2 h 8"/>
                <a:gd name="T2" fmla="*/ 26 w 30"/>
                <a:gd name="T3" fmla="*/ 2 h 8"/>
                <a:gd name="T4" fmla="*/ 30 w 30"/>
                <a:gd name="T5" fmla="*/ 0 h 8"/>
                <a:gd name="T6" fmla="*/ 30 w 30"/>
                <a:gd name="T7" fmla="*/ 0 h 8"/>
                <a:gd name="T8" fmla="*/ 0 w 30"/>
                <a:gd name="T9" fmla="*/ 8 h 8"/>
                <a:gd name="T10" fmla="*/ 0 w 30"/>
                <a:gd name="T11" fmla="*/ 8 h 8"/>
                <a:gd name="T12" fmla="*/ 12 w 30"/>
                <a:gd name="T13" fmla="*/ 4 h 8"/>
                <a:gd name="T14" fmla="*/ 26 w 30"/>
                <a:gd name="T15" fmla="*/ 2 h 8"/>
                <a:gd name="T16" fmla="*/ 26 w 30"/>
                <a:gd name="T17"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8">
                  <a:moveTo>
                    <a:pt x="26" y="2"/>
                  </a:moveTo>
                  <a:lnTo>
                    <a:pt x="26" y="2"/>
                  </a:lnTo>
                  <a:lnTo>
                    <a:pt x="30" y="0"/>
                  </a:lnTo>
                  <a:lnTo>
                    <a:pt x="30" y="0"/>
                  </a:lnTo>
                  <a:lnTo>
                    <a:pt x="0" y="8"/>
                  </a:lnTo>
                  <a:lnTo>
                    <a:pt x="0" y="8"/>
                  </a:lnTo>
                  <a:lnTo>
                    <a:pt x="12" y="4"/>
                  </a:lnTo>
                  <a:lnTo>
                    <a:pt x="26" y="2"/>
                  </a:lnTo>
                  <a:lnTo>
                    <a:pt x="26" y="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62" name="Freeform 57"/>
            <p:cNvSpPr/>
            <p:nvPr>
              <p:custDataLst>
                <p:tags r:id="rId56"/>
              </p:custDataLst>
            </p:nvPr>
          </p:nvSpPr>
          <p:spPr bwMode="auto">
            <a:xfrm>
              <a:off x="7250113" y="8616950"/>
              <a:ext cx="234950" cy="66675"/>
            </a:xfrm>
            <a:custGeom>
              <a:avLst/>
              <a:gdLst>
                <a:gd name="T0" fmla="*/ 0 w 148"/>
                <a:gd name="T1" fmla="*/ 42 h 42"/>
                <a:gd name="T2" fmla="*/ 0 w 148"/>
                <a:gd name="T3" fmla="*/ 42 h 42"/>
                <a:gd name="T4" fmla="*/ 32 w 148"/>
                <a:gd name="T5" fmla="*/ 32 h 42"/>
                <a:gd name="T6" fmla="*/ 62 w 148"/>
                <a:gd name="T7" fmla="*/ 20 h 42"/>
                <a:gd name="T8" fmla="*/ 62 w 148"/>
                <a:gd name="T9" fmla="*/ 20 h 42"/>
                <a:gd name="T10" fmla="*/ 148 w 148"/>
                <a:gd name="T11" fmla="*/ 0 h 42"/>
                <a:gd name="T12" fmla="*/ 148 w 148"/>
                <a:gd name="T13" fmla="*/ 0 h 42"/>
                <a:gd name="T14" fmla="*/ 130 w 148"/>
                <a:gd name="T15" fmla="*/ 10 h 42"/>
                <a:gd name="T16" fmla="*/ 112 w 148"/>
                <a:gd name="T17" fmla="*/ 16 h 42"/>
                <a:gd name="T18" fmla="*/ 94 w 148"/>
                <a:gd name="T19" fmla="*/ 24 h 42"/>
                <a:gd name="T20" fmla="*/ 74 w 148"/>
                <a:gd name="T21" fmla="*/ 28 h 42"/>
                <a:gd name="T22" fmla="*/ 74 w 148"/>
                <a:gd name="T23" fmla="*/ 28 h 42"/>
                <a:gd name="T24" fmla="*/ 38 w 148"/>
                <a:gd name="T25" fmla="*/ 36 h 42"/>
                <a:gd name="T26" fmla="*/ 0 w 148"/>
                <a:gd name="T27" fmla="*/ 42 h 42"/>
                <a:gd name="T28" fmla="*/ 0 w 148"/>
                <a:gd name="T2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42">
                  <a:moveTo>
                    <a:pt x="0" y="42"/>
                  </a:moveTo>
                  <a:lnTo>
                    <a:pt x="0" y="42"/>
                  </a:lnTo>
                  <a:lnTo>
                    <a:pt x="32" y="32"/>
                  </a:lnTo>
                  <a:lnTo>
                    <a:pt x="62" y="20"/>
                  </a:lnTo>
                  <a:lnTo>
                    <a:pt x="62" y="20"/>
                  </a:lnTo>
                  <a:lnTo>
                    <a:pt x="148" y="0"/>
                  </a:lnTo>
                  <a:lnTo>
                    <a:pt x="148" y="0"/>
                  </a:lnTo>
                  <a:lnTo>
                    <a:pt x="130" y="10"/>
                  </a:lnTo>
                  <a:lnTo>
                    <a:pt x="112" y="16"/>
                  </a:lnTo>
                  <a:lnTo>
                    <a:pt x="94" y="24"/>
                  </a:lnTo>
                  <a:lnTo>
                    <a:pt x="74" y="28"/>
                  </a:lnTo>
                  <a:lnTo>
                    <a:pt x="74" y="28"/>
                  </a:lnTo>
                  <a:lnTo>
                    <a:pt x="38" y="36"/>
                  </a:lnTo>
                  <a:lnTo>
                    <a:pt x="0" y="42"/>
                  </a:lnTo>
                  <a:lnTo>
                    <a:pt x="0" y="4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63" name="Freeform 58"/>
            <p:cNvSpPr/>
            <p:nvPr>
              <p:custDataLst>
                <p:tags r:id="rId57"/>
              </p:custDataLst>
            </p:nvPr>
          </p:nvSpPr>
          <p:spPr bwMode="auto">
            <a:xfrm>
              <a:off x="7097713" y="8956675"/>
              <a:ext cx="47625" cy="15875"/>
            </a:xfrm>
            <a:custGeom>
              <a:avLst/>
              <a:gdLst>
                <a:gd name="T0" fmla="*/ 0 w 30"/>
                <a:gd name="T1" fmla="*/ 0 h 10"/>
                <a:gd name="T2" fmla="*/ 0 w 30"/>
                <a:gd name="T3" fmla="*/ 0 h 10"/>
                <a:gd name="T4" fmla="*/ 30 w 30"/>
                <a:gd name="T5" fmla="*/ 8 h 10"/>
                <a:gd name="T6" fmla="*/ 30 w 30"/>
                <a:gd name="T7" fmla="*/ 8 h 10"/>
                <a:gd name="T8" fmla="*/ 0 w 30"/>
                <a:gd name="T9" fmla="*/ 10 h 10"/>
                <a:gd name="T10" fmla="*/ 0 w 30"/>
                <a:gd name="T11" fmla="*/ 10 h 10"/>
                <a:gd name="T12" fmla="*/ 0 w 30"/>
                <a:gd name="T13" fmla="*/ 6 h 10"/>
                <a:gd name="T14" fmla="*/ 0 w 30"/>
                <a:gd name="T15" fmla="*/ 0 h 10"/>
                <a:gd name="T16" fmla="*/ 0 w 3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0">
                  <a:moveTo>
                    <a:pt x="0" y="0"/>
                  </a:moveTo>
                  <a:lnTo>
                    <a:pt x="0" y="0"/>
                  </a:lnTo>
                  <a:lnTo>
                    <a:pt x="30" y="8"/>
                  </a:lnTo>
                  <a:lnTo>
                    <a:pt x="30" y="8"/>
                  </a:lnTo>
                  <a:lnTo>
                    <a:pt x="0" y="10"/>
                  </a:lnTo>
                  <a:lnTo>
                    <a:pt x="0" y="10"/>
                  </a:lnTo>
                  <a:lnTo>
                    <a:pt x="0" y="6"/>
                  </a:lnTo>
                  <a:lnTo>
                    <a:pt x="0" y="0"/>
                  </a:lnTo>
                  <a:lnTo>
                    <a:pt x="0"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64" name="Freeform 59"/>
            <p:cNvSpPr/>
            <p:nvPr>
              <p:custDataLst>
                <p:tags r:id="rId58"/>
              </p:custDataLst>
            </p:nvPr>
          </p:nvSpPr>
          <p:spPr bwMode="auto">
            <a:xfrm>
              <a:off x="6913563" y="8718550"/>
              <a:ext cx="25400" cy="12700"/>
            </a:xfrm>
            <a:custGeom>
              <a:avLst/>
              <a:gdLst>
                <a:gd name="T0" fmla="*/ 10 w 16"/>
                <a:gd name="T1" fmla="*/ 0 h 8"/>
                <a:gd name="T2" fmla="*/ 10 w 16"/>
                <a:gd name="T3" fmla="*/ 0 h 8"/>
                <a:gd name="T4" fmla="*/ 16 w 16"/>
                <a:gd name="T5" fmla="*/ 0 h 8"/>
                <a:gd name="T6" fmla="*/ 16 w 16"/>
                <a:gd name="T7" fmla="*/ 0 h 8"/>
                <a:gd name="T8" fmla="*/ 0 w 16"/>
                <a:gd name="T9" fmla="*/ 8 h 8"/>
                <a:gd name="T10" fmla="*/ 0 w 16"/>
                <a:gd name="T11" fmla="*/ 8 h 8"/>
                <a:gd name="T12" fmla="*/ 10 w 16"/>
                <a:gd name="T13" fmla="*/ 0 h 8"/>
                <a:gd name="T14" fmla="*/ 10 w 16"/>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
                  <a:moveTo>
                    <a:pt x="10" y="0"/>
                  </a:moveTo>
                  <a:lnTo>
                    <a:pt x="10" y="0"/>
                  </a:lnTo>
                  <a:lnTo>
                    <a:pt x="16" y="0"/>
                  </a:lnTo>
                  <a:lnTo>
                    <a:pt x="16" y="0"/>
                  </a:lnTo>
                  <a:lnTo>
                    <a:pt x="0" y="8"/>
                  </a:lnTo>
                  <a:lnTo>
                    <a:pt x="0" y="8"/>
                  </a:lnTo>
                  <a:lnTo>
                    <a:pt x="10" y="0"/>
                  </a:lnTo>
                  <a:lnTo>
                    <a:pt x="10"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65" name="Freeform 60"/>
            <p:cNvSpPr/>
            <p:nvPr>
              <p:custDataLst>
                <p:tags r:id="rId59"/>
              </p:custDataLst>
            </p:nvPr>
          </p:nvSpPr>
          <p:spPr bwMode="auto">
            <a:xfrm>
              <a:off x="7237413" y="8950325"/>
              <a:ext cx="41275" cy="15875"/>
            </a:xfrm>
            <a:custGeom>
              <a:avLst/>
              <a:gdLst>
                <a:gd name="T0" fmla="*/ 26 w 26"/>
                <a:gd name="T1" fmla="*/ 8 h 10"/>
                <a:gd name="T2" fmla="*/ 26 w 26"/>
                <a:gd name="T3" fmla="*/ 8 h 10"/>
                <a:gd name="T4" fmla="*/ 0 w 26"/>
                <a:gd name="T5" fmla="*/ 10 h 10"/>
                <a:gd name="T6" fmla="*/ 0 w 26"/>
                <a:gd name="T7" fmla="*/ 10 h 10"/>
                <a:gd name="T8" fmla="*/ 14 w 26"/>
                <a:gd name="T9" fmla="*/ 0 h 10"/>
                <a:gd name="T10" fmla="*/ 14 w 26"/>
                <a:gd name="T11" fmla="*/ 0 h 10"/>
                <a:gd name="T12" fmla="*/ 18 w 26"/>
                <a:gd name="T13" fmla="*/ 6 h 10"/>
                <a:gd name="T14" fmla="*/ 26 w 26"/>
                <a:gd name="T15" fmla="*/ 8 h 10"/>
                <a:gd name="T16" fmla="*/ 26 w 26"/>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0">
                  <a:moveTo>
                    <a:pt x="26" y="8"/>
                  </a:moveTo>
                  <a:lnTo>
                    <a:pt x="26" y="8"/>
                  </a:lnTo>
                  <a:lnTo>
                    <a:pt x="0" y="10"/>
                  </a:lnTo>
                  <a:lnTo>
                    <a:pt x="0" y="10"/>
                  </a:lnTo>
                  <a:lnTo>
                    <a:pt x="14" y="0"/>
                  </a:lnTo>
                  <a:lnTo>
                    <a:pt x="14" y="0"/>
                  </a:lnTo>
                  <a:lnTo>
                    <a:pt x="18" y="6"/>
                  </a:lnTo>
                  <a:lnTo>
                    <a:pt x="26" y="8"/>
                  </a:lnTo>
                  <a:lnTo>
                    <a:pt x="26" y="8"/>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66" name="Freeform 61"/>
            <p:cNvSpPr/>
            <p:nvPr>
              <p:custDataLst>
                <p:tags r:id="rId60"/>
              </p:custDataLst>
            </p:nvPr>
          </p:nvSpPr>
          <p:spPr bwMode="auto">
            <a:xfrm>
              <a:off x="7478713" y="8877300"/>
              <a:ext cx="69850" cy="34925"/>
            </a:xfrm>
            <a:custGeom>
              <a:avLst/>
              <a:gdLst>
                <a:gd name="T0" fmla="*/ 6 w 44"/>
                <a:gd name="T1" fmla="*/ 16 h 22"/>
                <a:gd name="T2" fmla="*/ 6 w 44"/>
                <a:gd name="T3" fmla="*/ 16 h 22"/>
                <a:gd name="T4" fmla="*/ 44 w 44"/>
                <a:gd name="T5" fmla="*/ 0 h 22"/>
                <a:gd name="T6" fmla="*/ 44 w 44"/>
                <a:gd name="T7" fmla="*/ 0 h 22"/>
                <a:gd name="T8" fmla="*/ 22 w 44"/>
                <a:gd name="T9" fmla="*/ 12 h 22"/>
                <a:gd name="T10" fmla="*/ 22 w 44"/>
                <a:gd name="T11" fmla="*/ 12 h 22"/>
                <a:gd name="T12" fmla="*/ 0 w 44"/>
                <a:gd name="T13" fmla="*/ 22 h 22"/>
                <a:gd name="T14" fmla="*/ 0 w 44"/>
                <a:gd name="T15" fmla="*/ 22 h 22"/>
                <a:gd name="T16" fmla="*/ 2 w 44"/>
                <a:gd name="T17" fmla="*/ 18 h 22"/>
                <a:gd name="T18" fmla="*/ 6 w 44"/>
                <a:gd name="T19" fmla="*/ 16 h 22"/>
                <a:gd name="T20" fmla="*/ 6 w 44"/>
                <a:gd name="T21"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2">
                  <a:moveTo>
                    <a:pt x="6" y="16"/>
                  </a:moveTo>
                  <a:lnTo>
                    <a:pt x="6" y="16"/>
                  </a:lnTo>
                  <a:lnTo>
                    <a:pt x="44" y="0"/>
                  </a:lnTo>
                  <a:lnTo>
                    <a:pt x="44" y="0"/>
                  </a:lnTo>
                  <a:lnTo>
                    <a:pt x="22" y="12"/>
                  </a:lnTo>
                  <a:lnTo>
                    <a:pt x="22" y="12"/>
                  </a:lnTo>
                  <a:lnTo>
                    <a:pt x="0" y="22"/>
                  </a:lnTo>
                  <a:lnTo>
                    <a:pt x="0" y="22"/>
                  </a:lnTo>
                  <a:lnTo>
                    <a:pt x="2" y="18"/>
                  </a:lnTo>
                  <a:lnTo>
                    <a:pt x="6" y="16"/>
                  </a:lnTo>
                  <a:lnTo>
                    <a:pt x="6" y="1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67" name="Freeform 62"/>
            <p:cNvSpPr/>
            <p:nvPr>
              <p:custDataLst>
                <p:tags r:id="rId61"/>
              </p:custDataLst>
            </p:nvPr>
          </p:nvSpPr>
          <p:spPr bwMode="auto">
            <a:xfrm>
              <a:off x="5605463" y="8216900"/>
              <a:ext cx="273050" cy="92075"/>
            </a:xfrm>
            <a:custGeom>
              <a:avLst/>
              <a:gdLst>
                <a:gd name="T0" fmla="*/ 128 w 172"/>
                <a:gd name="T1" fmla="*/ 34 h 58"/>
                <a:gd name="T2" fmla="*/ 128 w 172"/>
                <a:gd name="T3" fmla="*/ 34 h 58"/>
                <a:gd name="T4" fmla="*/ 70 w 172"/>
                <a:gd name="T5" fmla="*/ 24 h 58"/>
                <a:gd name="T6" fmla="*/ 42 w 172"/>
                <a:gd name="T7" fmla="*/ 20 h 58"/>
                <a:gd name="T8" fmla="*/ 18 w 172"/>
                <a:gd name="T9" fmla="*/ 18 h 58"/>
                <a:gd name="T10" fmla="*/ 18 w 172"/>
                <a:gd name="T11" fmla="*/ 18 h 58"/>
                <a:gd name="T12" fmla="*/ 58 w 172"/>
                <a:gd name="T13" fmla="*/ 22 h 58"/>
                <a:gd name="T14" fmla="*/ 58 w 172"/>
                <a:gd name="T15" fmla="*/ 22 h 58"/>
                <a:gd name="T16" fmla="*/ 42 w 172"/>
                <a:gd name="T17" fmla="*/ 20 h 58"/>
                <a:gd name="T18" fmla="*/ 28 w 172"/>
                <a:gd name="T19" fmla="*/ 16 h 58"/>
                <a:gd name="T20" fmla="*/ 28 w 172"/>
                <a:gd name="T21" fmla="*/ 16 h 58"/>
                <a:gd name="T22" fmla="*/ 0 w 172"/>
                <a:gd name="T23" fmla="*/ 8 h 58"/>
                <a:gd name="T24" fmla="*/ 0 w 172"/>
                <a:gd name="T25" fmla="*/ 8 h 58"/>
                <a:gd name="T26" fmla="*/ 6 w 172"/>
                <a:gd name="T27" fmla="*/ 6 h 58"/>
                <a:gd name="T28" fmla="*/ 14 w 172"/>
                <a:gd name="T29" fmla="*/ 4 h 58"/>
                <a:gd name="T30" fmla="*/ 20 w 172"/>
                <a:gd name="T31" fmla="*/ 4 h 58"/>
                <a:gd name="T32" fmla="*/ 22 w 172"/>
                <a:gd name="T33" fmla="*/ 2 h 58"/>
                <a:gd name="T34" fmla="*/ 24 w 172"/>
                <a:gd name="T35" fmla="*/ 0 h 58"/>
                <a:gd name="T36" fmla="*/ 24 w 172"/>
                <a:gd name="T37" fmla="*/ 0 h 58"/>
                <a:gd name="T38" fmla="*/ 44 w 172"/>
                <a:gd name="T39" fmla="*/ 2 h 58"/>
                <a:gd name="T40" fmla="*/ 62 w 172"/>
                <a:gd name="T41" fmla="*/ 6 h 58"/>
                <a:gd name="T42" fmla="*/ 80 w 172"/>
                <a:gd name="T43" fmla="*/ 12 h 58"/>
                <a:gd name="T44" fmla="*/ 100 w 172"/>
                <a:gd name="T45" fmla="*/ 20 h 58"/>
                <a:gd name="T46" fmla="*/ 136 w 172"/>
                <a:gd name="T47" fmla="*/ 36 h 58"/>
                <a:gd name="T48" fmla="*/ 172 w 172"/>
                <a:gd name="T49" fmla="*/ 54 h 58"/>
                <a:gd name="T50" fmla="*/ 172 w 172"/>
                <a:gd name="T51" fmla="*/ 54 h 58"/>
                <a:gd name="T52" fmla="*/ 162 w 172"/>
                <a:gd name="T53" fmla="*/ 58 h 58"/>
                <a:gd name="T54" fmla="*/ 156 w 172"/>
                <a:gd name="T55" fmla="*/ 58 h 58"/>
                <a:gd name="T56" fmla="*/ 150 w 172"/>
                <a:gd name="T57" fmla="*/ 54 h 58"/>
                <a:gd name="T58" fmla="*/ 144 w 172"/>
                <a:gd name="T59" fmla="*/ 50 h 58"/>
                <a:gd name="T60" fmla="*/ 144 w 172"/>
                <a:gd name="T61" fmla="*/ 50 h 58"/>
                <a:gd name="T62" fmla="*/ 136 w 172"/>
                <a:gd name="T63" fmla="*/ 40 h 58"/>
                <a:gd name="T64" fmla="*/ 132 w 172"/>
                <a:gd name="T65" fmla="*/ 36 h 58"/>
                <a:gd name="T66" fmla="*/ 128 w 172"/>
                <a:gd name="T67" fmla="*/ 34 h 58"/>
                <a:gd name="T68" fmla="*/ 128 w 172"/>
                <a:gd name="T69" fmla="*/ 3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 h="58">
                  <a:moveTo>
                    <a:pt x="128" y="34"/>
                  </a:moveTo>
                  <a:lnTo>
                    <a:pt x="128" y="34"/>
                  </a:lnTo>
                  <a:lnTo>
                    <a:pt x="70" y="24"/>
                  </a:lnTo>
                  <a:lnTo>
                    <a:pt x="42" y="20"/>
                  </a:lnTo>
                  <a:lnTo>
                    <a:pt x="18" y="18"/>
                  </a:lnTo>
                  <a:lnTo>
                    <a:pt x="18" y="18"/>
                  </a:lnTo>
                  <a:lnTo>
                    <a:pt x="58" y="22"/>
                  </a:lnTo>
                  <a:lnTo>
                    <a:pt x="58" y="22"/>
                  </a:lnTo>
                  <a:lnTo>
                    <a:pt x="42" y="20"/>
                  </a:lnTo>
                  <a:lnTo>
                    <a:pt x="28" y="16"/>
                  </a:lnTo>
                  <a:lnTo>
                    <a:pt x="28" y="16"/>
                  </a:lnTo>
                  <a:lnTo>
                    <a:pt x="0" y="8"/>
                  </a:lnTo>
                  <a:lnTo>
                    <a:pt x="0" y="8"/>
                  </a:lnTo>
                  <a:lnTo>
                    <a:pt x="6" y="6"/>
                  </a:lnTo>
                  <a:lnTo>
                    <a:pt x="14" y="4"/>
                  </a:lnTo>
                  <a:lnTo>
                    <a:pt x="20" y="4"/>
                  </a:lnTo>
                  <a:lnTo>
                    <a:pt x="22" y="2"/>
                  </a:lnTo>
                  <a:lnTo>
                    <a:pt x="24" y="0"/>
                  </a:lnTo>
                  <a:lnTo>
                    <a:pt x="24" y="0"/>
                  </a:lnTo>
                  <a:lnTo>
                    <a:pt x="44" y="2"/>
                  </a:lnTo>
                  <a:lnTo>
                    <a:pt x="62" y="6"/>
                  </a:lnTo>
                  <a:lnTo>
                    <a:pt x="80" y="12"/>
                  </a:lnTo>
                  <a:lnTo>
                    <a:pt x="100" y="20"/>
                  </a:lnTo>
                  <a:lnTo>
                    <a:pt x="136" y="36"/>
                  </a:lnTo>
                  <a:lnTo>
                    <a:pt x="172" y="54"/>
                  </a:lnTo>
                  <a:lnTo>
                    <a:pt x="172" y="54"/>
                  </a:lnTo>
                  <a:lnTo>
                    <a:pt x="162" y="58"/>
                  </a:lnTo>
                  <a:lnTo>
                    <a:pt x="156" y="58"/>
                  </a:lnTo>
                  <a:lnTo>
                    <a:pt x="150" y="54"/>
                  </a:lnTo>
                  <a:lnTo>
                    <a:pt x="144" y="50"/>
                  </a:lnTo>
                  <a:lnTo>
                    <a:pt x="144" y="50"/>
                  </a:lnTo>
                  <a:lnTo>
                    <a:pt x="136" y="40"/>
                  </a:lnTo>
                  <a:lnTo>
                    <a:pt x="132" y="36"/>
                  </a:lnTo>
                  <a:lnTo>
                    <a:pt x="128" y="34"/>
                  </a:lnTo>
                  <a:lnTo>
                    <a:pt x="128" y="34"/>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68" name="Freeform 63"/>
            <p:cNvSpPr/>
            <p:nvPr>
              <p:custDataLst>
                <p:tags r:id="rId62"/>
              </p:custDataLst>
            </p:nvPr>
          </p:nvSpPr>
          <p:spPr bwMode="auto">
            <a:xfrm>
              <a:off x="5519738" y="8210550"/>
              <a:ext cx="22225" cy="3175"/>
            </a:xfrm>
            <a:custGeom>
              <a:avLst/>
              <a:gdLst>
                <a:gd name="T0" fmla="*/ 0 w 14"/>
                <a:gd name="T1" fmla="*/ 2 h 2"/>
                <a:gd name="T2" fmla="*/ 0 w 14"/>
                <a:gd name="T3" fmla="*/ 2 h 2"/>
                <a:gd name="T4" fmla="*/ 14 w 14"/>
                <a:gd name="T5" fmla="*/ 0 h 2"/>
                <a:gd name="T6" fmla="*/ 14 w 14"/>
                <a:gd name="T7" fmla="*/ 0 h 2"/>
                <a:gd name="T8" fmla="*/ 6 w 14"/>
                <a:gd name="T9" fmla="*/ 2 h 2"/>
                <a:gd name="T10" fmla="*/ 0 w 14"/>
                <a:gd name="T11" fmla="*/ 2 h 2"/>
                <a:gd name="T12" fmla="*/ 0 w 1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4" h="2">
                  <a:moveTo>
                    <a:pt x="0" y="2"/>
                  </a:moveTo>
                  <a:lnTo>
                    <a:pt x="0" y="2"/>
                  </a:lnTo>
                  <a:lnTo>
                    <a:pt x="14" y="0"/>
                  </a:lnTo>
                  <a:lnTo>
                    <a:pt x="14" y="0"/>
                  </a:lnTo>
                  <a:lnTo>
                    <a:pt x="6" y="2"/>
                  </a:lnTo>
                  <a:lnTo>
                    <a:pt x="0" y="2"/>
                  </a:lnTo>
                  <a:lnTo>
                    <a:pt x="0" y="2"/>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69" name="Freeform 64"/>
            <p:cNvSpPr/>
            <p:nvPr>
              <p:custDataLst>
                <p:tags r:id="rId63"/>
              </p:custDataLst>
            </p:nvPr>
          </p:nvSpPr>
          <p:spPr bwMode="auto">
            <a:xfrm>
              <a:off x="6430963" y="8315325"/>
              <a:ext cx="31750" cy="3175"/>
            </a:xfrm>
            <a:custGeom>
              <a:avLst/>
              <a:gdLst>
                <a:gd name="T0" fmla="*/ 0 w 20"/>
                <a:gd name="T1" fmla="*/ 0 h 2"/>
                <a:gd name="T2" fmla="*/ 0 w 20"/>
                <a:gd name="T3" fmla="*/ 0 h 2"/>
                <a:gd name="T4" fmla="*/ 20 w 20"/>
                <a:gd name="T5" fmla="*/ 0 h 2"/>
                <a:gd name="T6" fmla="*/ 20 w 20"/>
                <a:gd name="T7" fmla="*/ 0 h 2"/>
                <a:gd name="T8" fmla="*/ 10 w 20"/>
                <a:gd name="T9" fmla="*/ 2 h 2"/>
                <a:gd name="T10" fmla="*/ 0 w 20"/>
                <a:gd name="T11" fmla="*/ 0 h 2"/>
                <a:gd name="T12" fmla="*/ 0 w 20"/>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0" h="2">
                  <a:moveTo>
                    <a:pt x="0" y="0"/>
                  </a:moveTo>
                  <a:lnTo>
                    <a:pt x="0" y="0"/>
                  </a:lnTo>
                  <a:lnTo>
                    <a:pt x="20" y="0"/>
                  </a:lnTo>
                  <a:lnTo>
                    <a:pt x="20" y="0"/>
                  </a:lnTo>
                  <a:lnTo>
                    <a:pt x="10" y="2"/>
                  </a:lnTo>
                  <a:lnTo>
                    <a:pt x="0" y="0"/>
                  </a:lnTo>
                  <a:lnTo>
                    <a:pt x="0"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70" name="Freeform 65"/>
            <p:cNvSpPr/>
            <p:nvPr>
              <p:custDataLst>
                <p:tags r:id="rId64"/>
              </p:custDataLst>
            </p:nvPr>
          </p:nvSpPr>
          <p:spPr bwMode="auto">
            <a:xfrm>
              <a:off x="5942013" y="8226425"/>
              <a:ext cx="133350" cy="53975"/>
            </a:xfrm>
            <a:custGeom>
              <a:avLst/>
              <a:gdLst>
                <a:gd name="T0" fmla="*/ 0 w 84"/>
                <a:gd name="T1" fmla="*/ 0 h 34"/>
                <a:gd name="T2" fmla="*/ 0 w 84"/>
                <a:gd name="T3" fmla="*/ 0 h 34"/>
                <a:gd name="T4" fmla="*/ 10 w 84"/>
                <a:gd name="T5" fmla="*/ 0 h 34"/>
                <a:gd name="T6" fmla="*/ 10 w 84"/>
                <a:gd name="T7" fmla="*/ 0 h 34"/>
                <a:gd name="T8" fmla="*/ 84 w 84"/>
                <a:gd name="T9" fmla="*/ 34 h 34"/>
                <a:gd name="T10" fmla="*/ 84 w 84"/>
                <a:gd name="T11" fmla="*/ 34 h 34"/>
                <a:gd name="T12" fmla="*/ 64 w 84"/>
                <a:gd name="T13" fmla="*/ 28 h 34"/>
                <a:gd name="T14" fmla="*/ 40 w 84"/>
                <a:gd name="T15" fmla="*/ 20 h 34"/>
                <a:gd name="T16" fmla="*/ 40 w 84"/>
                <a:gd name="T17" fmla="*/ 20 h 34"/>
                <a:gd name="T18" fmla="*/ 20 w 84"/>
                <a:gd name="T19" fmla="*/ 12 h 34"/>
                <a:gd name="T20" fmla="*/ 10 w 84"/>
                <a:gd name="T21" fmla="*/ 6 h 34"/>
                <a:gd name="T22" fmla="*/ 0 w 84"/>
                <a:gd name="T23" fmla="*/ 0 h 34"/>
                <a:gd name="T24" fmla="*/ 0 w 84"/>
                <a:gd name="T2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34">
                  <a:moveTo>
                    <a:pt x="0" y="0"/>
                  </a:moveTo>
                  <a:lnTo>
                    <a:pt x="0" y="0"/>
                  </a:lnTo>
                  <a:lnTo>
                    <a:pt x="10" y="0"/>
                  </a:lnTo>
                  <a:lnTo>
                    <a:pt x="10" y="0"/>
                  </a:lnTo>
                  <a:lnTo>
                    <a:pt x="84" y="34"/>
                  </a:lnTo>
                  <a:lnTo>
                    <a:pt x="84" y="34"/>
                  </a:lnTo>
                  <a:lnTo>
                    <a:pt x="64" y="28"/>
                  </a:lnTo>
                  <a:lnTo>
                    <a:pt x="40" y="20"/>
                  </a:lnTo>
                  <a:lnTo>
                    <a:pt x="40" y="20"/>
                  </a:lnTo>
                  <a:lnTo>
                    <a:pt x="20" y="12"/>
                  </a:lnTo>
                  <a:lnTo>
                    <a:pt x="10" y="6"/>
                  </a:lnTo>
                  <a:lnTo>
                    <a:pt x="0" y="0"/>
                  </a:lnTo>
                  <a:lnTo>
                    <a:pt x="0"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71" name="Freeform 66"/>
            <p:cNvSpPr/>
            <p:nvPr>
              <p:custDataLst>
                <p:tags r:id="rId65"/>
              </p:custDataLst>
            </p:nvPr>
          </p:nvSpPr>
          <p:spPr bwMode="auto">
            <a:xfrm>
              <a:off x="5789613" y="8131175"/>
              <a:ext cx="117475" cy="50800"/>
            </a:xfrm>
            <a:custGeom>
              <a:avLst/>
              <a:gdLst>
                <a:gd name="T0" fmla="*/ 74 w 74"/>
                <a:gd name="T1" fmla="*/ 32 h 32"/>
                <a:gd name="T2" fmla="*/ 74 w 74"/>
                <a:gd name="T3" fmla="*/ 32 h 32"/>
                <a:gd name="T4" fmla="*/ 56 w 74"/>
                <a:gd name="T5" fmla="*/ 26 h 32"/>
                <a:gd name="T6" fmla="*/ 36 w 74"/>
                <a:gd name="T7" fmla="*/ 18 h 32"/>
                <a:gd name="T8" fmla="*/ 18 w 74"/>
                <a:gd name="T9" fmla="*/ 10 h 32"/>
                <a:gd name="T10" fmla="*/ 0 w 74"/>
                <a:gd name="T11" fmla="*/ 0 h 32"/>
                <a:gd name="T12" fmla="*/ 0 w 74"/>
                <a:gd name="T13" fmla="*/ 0 h 32"/>
                <a:gd name="T14" fmla="*/ 36 w 74"/>
                <a:gd name="T15" fmla="*/ 18 h 32"/>
                <a:gd name="T16" fmla="*/ 74 w 74"/>
                <a:gd name="T17" fmla="*/ 32 h 32"/>
                <a:gd name="T18" fmla="*/ 74 w 74"/>
                <a:gd name="T1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32">
                  <a:moveTo>
                    <a:pt x="74" y="32"/>
                  </a:moveTo>
                  <a:lnTo>
                    <a:pt x="74" y="32"/>
                  </a:lnTo>
                  <a:lnTo>
                    <a:pt x="56" y="26"/>
                  </a:lnTo>
                  <a:lnTo>
                    <a:pt x="36" y="18"/>
                  </a:lnTo>
                  <a:lnTo>
                    <a:pt x="18" y="10"/>
                  </a:lnTo>
                  <a:lnTo>
                    <a:pt x="0" y="0"/>
                  </a:lnTo>
                  <a:lnTo>
                    <a:pt x="0" y="0"/>
                  </a:lnTo>
                  <a:lnTo>
                    <a:pt x="36" y="18"/>
                  </a:lnTo>
                  <a:lnTo>
                    <a:pt x="74" y="32"/>
                  </a:lnTo>
                  <a:lnTo>
                    <a:pt x="74" y="32"/>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72" name="Freeform 67"/>
            <p:cNvSpPr/>
            <p:nvPr>
              <p:custDataLst>
                <p:tags r:id="rId66"/>
              </p:custDataLst>
            </p:nvPr>
          </p:nvSpPr>
          <p:spPr bwMode="auto">
            <a:xfrm>
              <a:off x="6742113" y="8143875"/>
              <a:ext cx="50800" cy="15875"/>
            </a:xfrm>
            <a:custGeom>
              <a:avLst/>
              <a:gdLst>
                <a:gd name="T0" fmla="*/ 0 w 32"/>
                <a:gd name="T1" fmla="*/ 6 h 10"/>
                <a:gd name="T2" fmla="*/ 0 w 32"/>
                <a:gd name="T3" fmla="*/ 6 h 10"/>
                <a:gd name="T4" fmla="*/ 0 w 32"/>
                <a:gd name="T5" fmla="*/ 2 h 10"/>
                <a:gd name="T6" fmla="*/ 0 w 32"/>
                <a:gd name="T7" fmla="*/ 2 h 10"/>
                <a:gd name="T8" fmla="*/ 2 w 32"/>
                <a:gd name="T9" fmla="*/ 0 h 10"/>
                <a:gd name="T10" fmla="*/ 2 w 32"/>
                <a:gd name="T11" fmla="*/ 0 h 10"/>
                <a:gd name="T12" fmla="*/ 32 w 32"/>
                <a:gd name="T13" fmla="*/ 4 h 10"/>
                <a:gd name="T14" fmla="*/ 32 w 32"/>
                <a:gd name="T15" fmla="*/ 4 h 10"/>
                <a:gd name="T16" fmla="*/ 30 w 32"/>
                <a:gd name="T17" fmla="*/ 8 h 10"/>
                <a:gd name="T18" fmla="*/ 26 w 32"/>
                <a:gd name="T19" fmla="*/ 10 h 10"/>
                <a:gd name="T20" fmla="*/ 26 w 32"/>
                <a:gd name="T21" fmla="*/ 10 h 10"/>
                <a:gd name="T22" fmla="*/ 18 w 32"/>
                <a:gd name="T23" fmla="*/ 8 h 10"/>
                <a:gd name="T24" fmla="*/ 12 w 32"/>
                <a:gd name="T25" fmla="*/ 6 h 10"/>
                <a:gd name="T26" fmla="*/ 6 w 32"/>
                <a:gd name="T27" fmla="*/ 4 h 10"/>
                <a:gd name="T28" fmla="*/ 0 w 32"/>
                <a:gd name="T29" fmla="*/ 6 h 10"/>
                <a:gd name="T30" fmla="*/ 0 w 32"/>
                <a:gd name="T31"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10">
                  <a:moveTo>
                    <a:pt x="0" y="6"/>
                  </a:moveTo>
                  <a:lnTo>
                    <a:pt x="0" y="6"/>
                  </a:lnTo>
                  <a:lnTo>
                    <a:pt x="0" y="2"/>
                  </a:lnTo>
                  <a:lnTo>
                    <a:pt x="0" y="2"/>
                  </a:lnTo>
                  <a:lnTo>
                    <a:pt x="2" y="0"/>
                  </a:lnTo>
                  <a:lnTo>
                    <a:pt x="2" y="0"/>
                  </a:lnTo>
                  <a:lnTo>
                    <a:pt x="32" y="4"/>
                  </a:lnTo>
                  <a:lnTo>
                    <a:pt x="32" y="4"/>
                  </a:lnTo>
                  <a:lnTo>
                    <a:pt x="30" y="8"/>
                  </a:lnTo>
                  <a:lnTo>
                    <a:pt x="26" y="10"/>
                  </a:lnTo>
                  <a:lnTo>
                    <a:pt x="26" y="10"/>
                  </a:lnTo>
                  <a:lnTo>
                    <a:pt x="18" y="8"/>
                  </a:lnTo>
                  <a:lnTo>
                    <a:pt x="12" y="6"/>
                  </a:lnTo>
                  <a:lnTo>
                    <a:pt x="6" y="4"/>
                  </a:lnTo>
                  <a:lnTo>
                    <a:pt x="0" y="6"/>
                  </a:lnTo>
                  <a:lnTo>
                    <a:pt x="0" y="6"/>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73" name="Freeform 68"/>
            <p:cNvSpPr/>
            <p:nvPr>
              <p:custDataLst>
                <p:tags r:id="rId67"/>
              </p:custDataLst>
            </p:nvPr>
          </p:nvSpPr>
          <p:spPr bwMode="auto">
            <a:xfrm>
              <a:off x="6405563" y="8315325"/>
              <a:ext cx="12700" cy="0"/>
            </a:xfrm>
            <a:custGeom>
              <a:avLst/>
              <a:gdLst>
                <a:gd name="T0" fmla="*/ 8 w 8"/>
                <a:gd name="T1" fmla="*/ 6 w 8"/>
                <a:gd name="T2" fmla="*/ 6 w 8"/>
                <a:gd name="T3" fmla="*/ 0 w 8"/>
                <a:gd name="T4" fmla="*/ 0 w 8"/>
                <a:gd name="T5" fmla="*/ 0 w 8"/>
                <a:gd name="T6" fmla="*/ 0 w 8"/>
                <a:gd name="T7" fmla="*/ 8 w 8"/>
                <a:gd name="T8" fmla="*/ 8 w 8"/>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8">
                  <a:moveTo>
                    <a:pt x="8" y="0"/>
                  </a:moveTo>
                  <a:lnTo>
                    <a:pt x="6" y="0"/>
                  </a:lnTo>
                  <a:lnTo>
                    <a:pt x="6" y="0"/>
                  </a:lnTo>
                  <a:lnTo>
                    <a:pt x="0" y="0"/>
                  </a:lnTo>
                  <a:lnTo>
                    <a:pt x="0" y="0"/>
                  </a:lnTo>
                  <a:lnTo>
                    <a:pt x="0" y="0"/>
                  </a:lnTo>
                  <a:lnTo>
                    <a:pt x="0" y="0"/>
                  </a:lnTo>
                  <a:lnTo>
                    <a:pt x="8" y="0"/>
                  </a:lnTo>
                  <a:lnTo>
                    <a:pt x="8"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74" name="Freeform 69"/>
            <p:cNvSpPr/>
            <p:nvPr>
              <p:custDataLst>
                <p:tags r:id="rId68"/>
              </p:custDataLst>
            </p:nvPr>
          </p:nvSpPr>
          <p:spPr bwMode="auto">
            <a:xfrm>
              <a:off x="6716713" y="8140700"/>
              <a:ext cx="28575" cy="12700"/>
            </a:xfrm>
            <a:custGeom>
              <a:avLst/>
              <a:gdLst>
                <a:gd name="T0" fmla="*/ 2 w 18"/>
                <a:gd name="T1" fmla="*/ 8 h 8"/>
                <a:gd name="T2" fmla="*/ 2 w 18"/>
                <a:gd name="T3" fmla="*/ 8 h 8"/>
                <a:gd name="T4" fmla="*/ 0 w 18"/>
                <a:gd name="T5" fmla="*/ 0 h 8"/>
                <a:gd name="T6" fmla="*/ 18 w 18"/>
                <a:gd name="T7" fmla="*/ 2 h 8"/>
                <a:gd name="T8" fmla="*/ 18 w 18"/>
                <a:gd name="T9" fmla="*/ 2 h 8"/>
                <a:gd name="T10" fmla="*/ 16 w 18"/>
                <a:gd name="T11" fmla="*/ 4 h 8"/>
                <a:gd name="T12" fmla="*/ 16 w 18"/>
                <a:gd name="T13" fmla="*/ 4 h 8"/>
                <a:gd name="T14" fmla="*/ 12 w 18"/>
                <a:gd name="T15" fmla="*/ 6 h 8"/>
                <a:gd name="T16" fmla="*/ 10 w 18"/>
                <a:gd name="T17" fmla="*/ 6 h 8"/>
                <a:gd name="T18" fmla="*/ 6 w 18"/>
                <a:gd name="T19" fmla="*/ 6 h 8"/>
                <a:gd name="T20" fmla="*/ 2 w 18"/>
                <a:gd name="T21" fmla="*/ 8 h 8"/>
                <a:gd name="T22" fmla="*/ 2 w 18"/>
                <a:gd name="T2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8">
                  <a:moveTo>
                    <a:pt x="2" y="8"/>
                  </a:moveTo>
                  <a:lnTo>
                    <a:pt x="2" y="8"/>
                  </a:lnTo>
                  <a:lnTo>
                    <a:pt x="0" y="0"/>
                  </a:lnTo>
                  <a:lnTo>
                    <a:pt x="18" y="2"/>
                  </a:lnTo>
                  <a:lnTo>
                    <a:pt x="18" y="2"/>
                  </a:lnTo>
                  <a:lnTo>
                    <a:pt x="16" y="4"/>
                  </a:lnTo>
                  <a:lnTo>
                    <a:pt x="16" y="4"/>
                  </a:lnTo>
                  <a:lnTo>
                    <a:pt x="12" y="6"/>
                  </a:lnTo>
                  <a:lnTo>
                    <a:pt x="10" y="6"/>
                  </a:lnTo>
                  <a:lnTo>
                    <a:pt x="6" y="6"/>
                  </a:lnTo>
                  <a:lnTo>
                    <a:pt x="2" y="8"/>
                  </a:lnTo>
                  <a:lnTo>
                    <a:pt x="2" y="8"/>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75" name="Freeform 70"/>
            <p:cNvSpPr/>
            <p:nvPr>
              <p:custDataLst>
                <p:tags r:id="rId69"/>
              </p:custDataLst>
            </p:nvPr>
          </p:nvSpPr>
          <p:spPr bwMode="auto">
            <a:xfrm>
              <a:off x="6456363" y="8089900"/>
              <a:ext cx="101600" cy="31750"/>
            </a:xfrm>
            <a:custGeom>
              <a:avLst/>
              <a:gdLst>
                <a:gd name="T0" fmla="*/ 46 w 64"/>
                <a:gd name="T1" fmla="*/ 12 h 20"/>
                <a:gd name="T2" fmla="*/ 46 w 64"/>
                <a:gd name="T3" fmla="*/ 12 h 20"/>
                <a:gd name="T4" fmla="*/ 44 w 64"/>
                <a:gd name="T5" fmla="*/ 12 h 20"/>
                <a:gd name="T6" fmla="*/ 40 w 64"/>
                <a:gd name="T7" fmla="*/ 16 h 20"/>
                <a:gd name="T8" fmla="*/ 38 w 64"/>
                <a:gd name="T9" fmla="*/ 20 h 20"/>
                <a:gd name="T10" fmla="*/ 38 w 64"/>
                <a:gd name="T11" fmla="*/ 20 h 20"/>
                <a:gd name="T12" fmla="*/ 26 w 64"/>
                <a:gd name="T13" fmla="*/ 12 h 20"/>
                <a:gd name="T14" fmla="*/ 12 w 64"/>
                <a:gd name="T15" fmla="*/ 4 h 20"/>
                <a:gd name="T16" fmla="*/ 12 w 64"/>
                <a:gd name="T17" fmla="*/ 4 h 20"/>
                <a:gd name="T18" fmla="*/ 8 w 64"/>
                <a:gd name="T19" fmla="*/ 6 h 20"/>
                <a:gd name="T20" fmla="*/ 4 w 64"/>
                <a:gd name="T21" fmla="*/ 8 h 20"/>
                <a:gd name="T22" fmla="*/ 4 w 64"/>
                <a:gd name="T23" fmla="*/ 8 h 20"/>
                <a:gd name="T24" fmla="*/ 0 w 64"/>
                <a:gd name="T25" fmla="*/ 0 h 20"/>
                <a:gd name="T26" fmla="*/ 0 w 64"/>
                <a:gd name="T27" fmla="*/ 0 h 20"/>
                <a:gd name="T28" fmla="*/ 32 w 64"/>
                <a:gd name="T29" fmla="*/ 8 h 20"/>
                <a:gd name="T30" fmla="*/ 32 w 64"/>
                <a:gd name="T31" fmla="*/ 8 h 20"/>
                <a:gd name="T32" fmla="*/ 64 w 64"/>
                <a:gd name="T33" fmla="*/ 14 h 20"/>
                <a:gd name="T34" fmla="*/ 64 w 64"/>
                <a:gd name="T35" fmla="*/ 14 h 20"/>
                <a:gd name="T36" fmla="*/ 46 w 64"/>
                <a:gd name="T37" fmla="*/ 12 h 20"/>
                <a:gd name="T38" fmla="*/ 46 w 64"/>
                <a:gd name="T39"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20">
                  <a:moveTo>
                    <a:pt x="46" y="12"/>
                  </a:moveTo>
                  <a:lnTo>
                    <a:pt x="46" y="12"/>
                  </a:lnTo>
                  <a:lnTo>
                    <a:pt x="44" y="12"/>
                  </a:lnTo>
                  <a:lnTo>
                    <a:pt x="40" y="16"/>
                  </a:lnTo>
                  <a:lnTo>
                    <a:pt x="38" y="20"/>
                  </a:lnTo>
                  <a:lnTo>
                    <a:pt x="38" y="20"/>
                  </a:lnTo>
                  <a:lnTo>
                    <a:pt x="26" y="12"/>
                  </a:lnTo>
                  <a:lnTo>
                    <a:pt x="12" y="4"/>
                  </a:lnTo>
                  <a:lnTo>
                    <a:pt x="12" y="4"/>
                  </a:lnTo>
                  <a:lnTo>
                    <a:pt x="8" y="6"/>
                  </a:lnTo>
                  <a:lnTo>
                    <a:pt x="4" y="8"/>
                  </a:lnTo>
                  <a:lnTo>
                    <a:pt x="4" y="8"/>
                  </a:lnTo>
                  <a:lnTo>
                    <a:pt x="0" y="0"/>
                  </a:lnTo>
                  <a:lnTo>
                    <a:pt x="0" y="0"/>
                  </a:lnTo>
                  <a:lnTo>
                    <a:pt x="32" y="8"/>
                  </a:lnTo>
                  <a:lnTo>
                    <a:pt x="32" y="8"/>
                  </a:lnTo>
                  <a:lnTo>
                    <a:pt x="64" y="14"/>
                  </a:lnTo>
                  <a:lnTo>
                    <a:pt x="64" y="14"/>
                  </a:lnTo>
                  <a:lnTo>
                    <a:pt x="46" y="12"/>
                  </a:lnTo>
                  <a:lnTo>
                    <a:pt x="46" y="12"/>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76" name="Freeform 71"/>
            <p:cNvSpPr/>
            <p:nvPr>
              <p:custDataLst>
                <p:tags r:id="rId70"/>
              </p:custDataLst>
            </p:nvPr>
          </p:nvSpPr>
          <p:spPr bwMode="auto">
            <a:xfrm>
              <a:off x="5881688" y="8077200"/>
              <a:ext cx="1651000" cy="463550"/>
            </a:xfrm>
            <a:custGeom>
              <a:avLst/>
              <a:gdLst>
                <a:gd name="T0" fmla="*/ 960 w 1040"/>
                <a:gd name="T1" fmla="*/ 60 h 292"/>
                <a:gd name="T2" fmla="*/ 1000 w 1040"/>
                <a:gd name="T3" fmla="*/ 88 h 292"/>
                <a:gd name="T4" fmla="*/ 1026 w 1040"/>
                <a:gd name="T5" fmla="*/ 120 h 292"/>
                <a:gd name="T6" fmla="*/ 952 w 1040"/>
                <a:gd name="T7" fmla="*/ 120 h 292"/>
                <a:gd name="T8" fmla="*/ 936 w 1040"/>
                <a:gd name="T9" fmla="*/ 124 h 292"/>
                <a:gd name="T10" fmla="*/ 968 w 1040"/>
                <a:gd name="T11" fmla="*/ 158 h 292"/>
                <a:gd name="T12" fmla="*/ 1040 w 1040"/>
                <a:gd name="T13" fmla="*/ 198 h 292"/>
                <a:gd name="T14" fmla="*/ 890 w 1040"/>
                <a:gd name="T15" fmla="*/ 162 h 292"/>
                <a:gd name="T16" fmla="*/ 674 w 1040"/>
                <a:gd name="T17" fmla="*/ 206 h 292"/>
                <a:gd name="T18" fmla="*/ 434 w 1040"/>
                <a:gd name="T19" fmla="*/ 292 h 292"/>
                <a:gd name="T20" fmla="*/ 298 w 1040"/>
                <a:gd name="T21" fmla="*/ 288 h 292"/>
                <a:gd name="T22" fmla="*/ 202 w 1040"/>
                <a:gd name="T23" fmla="*/ 276 h 292"/>
                <a:gd name="T24" fmla="*/ 32 w 1040"/>
                <a:gd name="T25" fmla="*/ 214 h 292"/>
                <a:gd name="T26" fmla="*/ 26 w 1040"/>
                <a:gd name="T27" fmla="*/ 182 h 292"/>
                <a:gd name="T28" fmla="*/ 120 w 1040"/>
                <a:gd name="T29" fmla="*/ 192 h 292"/>
                <a:gd name="T30" fmla="*/ 116 w 1040"/>
                <a:gd name="T31" fmla="*/ 200 h 292"/>
                <a:gd name="T32" fmla="*/ 182 w 1040"/>
                <a:gd name="T33" fmla="*/ 230 h 292"/>
                <a:gd name="T34" fmla="*/ 266 w 1040"/>
                <a:gd name="T35" fmla="*/ 250 h 292"/>
                <a:gd name="T36" fmla="*/ 306 w 1040"/>
                <a:gd name="T37" fmla="*/ 274 h 292"/>
                <a:gd name="T38" fmla="*/ 144 w 1040"/>
                <a:gd name="T39" fmla="*/ 200 h 292"/>
                <a:gd name="T40" fmla="*/ 86 w 1040"/>
                <a:gd name="T41" fmla="*/ 176 h 292"/>
                <a:gd name="T42" fmla="*/ 0 w 1040"/>
                <a:gd name="T43" fmla="*/ 134 h 292"/>
                <a:gd name="T44" fmla="*/ 154 w 1040"/>
                <a:gd name="T45" fmla="*/ 168 h 292"/>
                <a:gd name="T46" fmla="*/ 306 w 1040"/>
                <a:gd name="T47" fmla="*/ 204 h 292"/>
                <a:gd name="T48" fmla="*/ 224 w 1040"/>
                <a:gd name="T49" fmla="*/ 176 h 292"/>
                <a:gd name="T50" fmla="*/ 360 w 1040"/>
                <a:gd name="T51" fmla="*/ 216 h 292"/>
                <a:gd name="T52" fmla="*/ 460 w 1040"/>
                <a:gd name="T53" fmla="*/ 228 h 292"/>
                <a:gd name="T54" fmla="*/ 372 w 1040"/>
                <a:gd name="T55" fmla="*/ 214 h 292"/>
                <a:gd name="T56" fmla="*/ 402 w 1040"/>
                <a:gd name="T57" fmla="*/ 208 h 292"/>
                <a:gd name="T58" fmla="*/ 372 w 1040"/>
                <a:gd name="T59" fmla="*/ 194 h 292"/>
                <a:gd name="T60" fmla="*/ 358 w 1040"/>
                <a:gd name="T61" fmla="*/ 178 h 292"/>
                <a:gd name="T62" fmla="*/ 362 w 1040"/>
                <a:gd name="T63" fmla="*/ 170 h 292"/>
                <a:gd name="T64" fmla="*/ 458 w 1040"/>
                <a:gd name="T65" fmla="*/ 186 h 292"/>
                <a:gd name="T66" fmla="*/ 516 w 1040"/>
                <a:gd name="T67" fmla="*/ 184 h 292"/>
                <a:gd name="T68" fmla="*/ 540 w 1040"/>
                <a:gd name="T69" fmla="*/ 184 h 292"/>
                <a:gd name="T70" fmla="*/ 634 w 1040"/>
                <a:gd name="T71" fmla="*/ 180 h 292"/>
                <a:gd name="T72" fmla="*/ 674 w 1040"/>
                <a:gd name="T73" fmla="*/ 172 h 292"/>
                <a:gd name="T74" fmla="*/ 682 w 1040"/>
                <a:gd name="T75" fmla="*/ 168 h 292"/>
                <a:gd name="T76" fmla="*/ 538 w 1040"/>
                <a:gd name="T77" fmla="*/ 176 h 292"/>
                <a:gd name="T78" fmla="*/ 486 w 1040"/>
                <a:gd name="T79" fmla="*/ 182 h 292"/>
                <a:gd name="T80" fmla="*/ 332 w 1040"/>
                <a:gd name="T81" fmla="*/ 162 h 292"/>
                <a:gd name="T82" fmla="*/ 242 w 1040"/>
                <a:gd name="T83" fmla="*/ 132 h 292"/>
                <a:gd name="T84" fmla="*/ 212 w 1040"/>
                <a:gd name="T85" fmla="*/ 142 h 292"/>
                <a:gd name="T86" fmla="*/ 168 w 1040"/>
                <a:gd name="T87" fmla="*/ 86 h 292"/>
                <a:gd name="T88" fmla="*/ 164 w 1040"/>
                <a:gd name="T89" fmla="*/ 70 h 292"/>
                <a:gd name="T90" fmla="*/ 250 w 1040"/>
                <a:gd name="T91" fmla="*/ 70 h 292"/>
                <a:gd name="T92" fmla="*/ 248 w 1040"/>
                <a:gd name="T93" fmla="*/ 18 h 292"/>
                <a:gd name="T94" fmla="*/ 306 w 1040"/>
                <a:gd name="T95" fmla="*/ 8 h 292"/>
                <a:gd name="T96" fmla="*/ 360 w 1040"/>
                <a:gd name="T97" fmla="*/ 16 h 292"/>
                <a:gd name="T98" fmla="*/ 400 w 1040"/>
                <a:gd name="T99" fmla="*/ 34 h 292"/>
                <a:gd name="T100" fmla="*/ 464 w 1040"/>
                <a:gd name="T101" fmla="*/ 48 h 292"/>
                <a:gd name="T102" fmla="*/ 508 w 1040"/>
                <a:gd name="T103" fmla="*/ 40 h 292"/>
                <a:gd name="T104" fmla="*/ 562 w 1040"/>
                <a:gd name="T105" fmla="*/ 38 h 292"/>
                <a:gd name="T106" fmla="*/ 650 w 1040"/>
                <a:gd name="T107" fmla="*/ 30 h 292"/>
                <a:gd name="T108" fmla="*/ 684 w 1040"/>
                <a:gd name="T109" fmla="*/ 32 h 292"/>
                <a:gd name="T110" fmla="*/ 732 w 1040"/>
                <a:gd name="T111" fmla="*/ 22 h 292"/>
                <a:gd name="T112" fmla="*/ 852 w 1040"/>
                <a:gd name="T113" fmla="*/ 20 h 292"/>
                <a:gd name="T114" fmla="*/ 870 w 1040"/>
                <a:gd name="T115" fmla="*/ 24 h 292"/>
                <a:gd name="T116" fmla="*/ 900 w 1040"/>
                <a:gd name="T117" fmla="*/ 30 h 292"/>
                <a:gd name="T118" fmla="*/ 934 w 1040"/>
                <a:gd name="T119" fmla="*/ 34 h 292"/>
                <a:gd name="T120" fmla="*/ 1034 w 1040"/>
                <a:gd name="T121" fmla="*/ 6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40" h="292">
                  <a:moveTo>
                    <a:pt x="1034" y="60"/>
                  </a:moveTo>
                  <a:lnTo>
                    <a:pt x="1034" y="60"/>
                  </a:lnTo>
                  <a:lnTo>
                    <a:pt x="1020" y="62"/>
                  </a:lnTo>
                  <a:lnTo>
                    <a:pt x="1006" y="62"/>
                  </a:lnTo>
                  <a:lnTo>
                    <a:pt x="976" y="60"/>
                  </a:lnTo>
                  <a:lnTo>
                    <a:pt x="976" y="60"/>
                  </a:lnTo>
                  <a:lnTo>
                    <a:pt x="960" y="60"/>
                  </a:lnTo>
                  <a:lnTo>
                    <a:pt x="946" y="62"/>
                  </a:lnTo>
                  <a:lnTo>
                    <a:pt x="932" y="66"/>
                  </a:lnTo>
                  <a:lnTo>
                    <a:pt x="920" y="72"/>
                  </a:lnTo>
                  <a:lnTo>
                    <a:pt x="920" y="72"/>
                  </a:lnTo>
                  <a:lnTo>
                    <a:pt x="954" y="76"/>
                  </a:lnTo>
                  <a:lnTo>
                    <a:pt x="986" y="82"/>
                  </a:lnTo>
                  <a:lnTo>
                    <a:pt x="1000" y="88"/>
                  </a:lnTo>
                  <a:lnTo>
                    <a:pt x="1012" y="94"/>
                  </a:lnTo>
                  <a:lnTo>
                    <a:pt x="1022" y="102"/>
                  </a:lnTo>
                  <a:lnTo>
                    <a:pt x="1024" y="106"/>
                  </a:lnTo>
                  <a:lnTo>
                    <a:pt x="1026" y="112"/>
                  </a:lnTo>
                  <a:lnTo>
                    <a:pt x="1026" y="112"/>
                  </a:lnTo>
                  <a:lnTo>
                    <a:pt x="1026" y="116"/>
                  </a:lnTo>
                  <a:lnTo>
                    <a:pt x="1026" y="120"/>
                  </a:lnTo>
                  <a:lnTo>
                    <a:pt x="1022" y="124"/>
                  </a:lnTo>
                  <a:lnTo>
                    <a:pt x="1020" y="124"/>
                  </a:lnTo>
                  <a:lnTo>
                    <a:pt x="1010" y="126"/>
                  </a:lnTo>
                  <a:lnTo>
                    <a:pt x="998" y="126"/>
                  </a:lnTo>
                  <a:lnTo>
                    <a:pt x="998" y="126"/>
                  </a:lnTo>
                  <a:lnTo>
                    <a:pt x="968" y="122"/>
                  </a:lnTo>
                  <a:lnTo>
                    <a:pt x="952" y="120"/>
                  </a:lnTo>
                  <a:lnTo>
                    <a:pt x="940" y="120"/>
                  </a:lnTo>
                  <a:lnTo>
                    <a:pt x="940" y="120"/>
                  </a:lnTo>
                  <a:lnTo>
                    <a:pt x="948" y="126"/>
                  </a:lnTo>
                  <a:lnTo>
                    <a:pt x="948" y="126"/>
                  </a:lnTo>
                  <a:lnTo>
                    <a:pt x="942" y="122"/>
                  </a:lnTo>
                  <a:lnTo>
                    <a:pt x="938" y="122"/>
                  </a:lnTo>
                  <a:lnTo>
                    <a:pt x="936" y="124"/>
                  </a:lnTo>
                  <a:lnTo>
                    <a:pt x="936" y="124"/>
                  </a:lnTo>
                  <a:lnTo>
                    <a:pt x="952" y="132"/>
                  </a:lnTo>
                  <a:lnTo>
                    <a:pt x="960" y="138"/>
                  </a:lnTo>
                  <a:lnTo>
                    <a:pt x="966" y="144"/>
                  </a:lnTo>
                  <a:lnTo>
                    <a:pt x="960" y="152"/>
                  </a:lnTo>
                  <a:lnTo>
                    <a:pt x="960" y="152"/>
                  </a:lnTo>
                  <a:lnTo>
                    <a:pt x="968" y="158"/>
                  </a:lnTo>
                  <a:lnTo>
                    <a:pt x="980" y="164"/>
                  </a:lnTo>
                  <a:lnTo>
                    <a:pt x="1000" y="174"/>
                  </a:lnTo>
                  <a:lnTo>
                    <a:pt x="1000" y="174"/>
                  </a:lnTo>
                  <a:lnTo>
                    <a:pt x="1022" y="184"/>
                  </a:lnTo>
                  <a:lnTo>
                    <a:pt x="1032" y="192"/>
                  </a:lnTo>
                  <a:lnTo>
                    <a:pt x="1040" y="198"/>
                  </a:lnTo>
                  <a:lnTo>
                    <a:pt x="1040" y="198"/>
                  </a:lnTo>
                  <a:lnTo>
                    <a:pt x="1022" y="186"/>
                  </a:lnTo>
                  <a:lnTo>
                    <a:pt x="1002" y="176"/>
                  </a:lnTo>
                  <a:lnTo>
                    <a:pt x="980" y="170"/>
                  </a:lnTo>
                  <a:lnTo>
                    <a:pt x="958" y="164"/>
                  </a:lnTo>
                  <a:lnTo>
                    <a:pt x="936" y="162"/>
                  </a:lnTo>
                  <a:lnTo>
                    <a:pt x="914" y="162"/>
                  </a:lnTo>
                  <a:lnTo>
                    <a:pt x="890" y="162"/>
                  </a:lnTo>
                  <a:lnTo>
                    <a:pt x="866" y="164"/>
                  </a:lnTo>
                  <a:lnTo>
                    <a:pt x="866" y="164"/>
                  </a:lnTo>
                  <a:lnTo>
                    <a:pt x="818" y="172"/>
                  </a:lnTo>
                  <a:lnTo>
                    <a:pt x="770" y="184"/>
                  </a:lnTo>
                  <a:lnTo>
                    <a:pt x="722" y="196"/>
                  </a:lnTo>
                  <a:lnTo>
                    <a:pt x="674" y="206"/>
                  </a:lnTo>
                  <a:lnTo>
                    <a:pt x="674" y="206"/>
                  </a:lnTo>
                  <a:lnTo>
                    <a:pt x="622" y="224"/>
                  </a:lnTo>
                  <a:lnTo>
                    <a:pt x="570" y="246"/>
                  </a:lnTo>
                  <a:lnTo>
                    <a:pt x="464" y="290"/>
                  </a:lnTo>
                  <a:lnTo>
                    <a:pt x="464" y="290"/>
                  </a:lnTo>
                  <a:lnTo>
                    <a:pt x="450" y="292"/>
                  </a:lnTo>
                  <a:lnTo>
                    <a:pt x="434" y="292"/>
                  </a:lnTo>
                  <a:lnTo>
                    <a:pt x="434" y="292"/>
                  </a:lnTo>
                  <a:lnTo>
                    <a:pt x="414" y="290"/>
                  </a:lnTo>
                  <a:lnTo>
                    <a:pt x="394" y="286"/>
                  </a:lnTo>
                  <a:lnTo>
                    <a:pt x="362" y="288"/>
                  </a:lnTo>
                  <a:lnTo>
                    <a:pt x="362" y="288"/>
                  </a:lnTo>
                  <a:lnTo>
                    <a:pt x="330" y="288"/>
                  </a:lnTo>
                  <a:lnTo>
                    <a:pt x="330" y="288"/>
                  </a:lnTo>
                  <a:lnTo>
                    <a:pt x="298" y="288"/>
                  </a:lnTo>
                  <a:lnTo>
                    <a:pt x="298" y="288"/>
                  </a:lnTo>
                  <a:lnTo>
                    <a:pt x="266" y="288"/>
                  </a:lnTo>
                  <a:lnTo>
                    <a:pt x="266" y="288"/>
                  </a:lnTo>
                  <a:lnTo>
                    <a:pt x="248" y="286"/>
                  </a:lnTo>
                  <a:lnTo>
                    <a:pt x="232" y="284"/>
                  </a:lnTo>
                  <a:lnTo>
                    <a:pt x="232" y="284"/>
                  </a:lnTo>
                  <a:lnTo>
                    <a:pt x="202" y="276"/>
                  </a:lnTo>
                  <a:lnTo>
                    <a:pt x="202" y="276"/>
                  </a:lnTo>
                  <a:lnTo>
                    <a:pt x="172" y="268"/>
                  </a:lnTo>
                  <a:lnTo>
                    <a:pt x="142" y="256"/>
                  </a:lnTo>
                  <a:lnTo>
                    <a:pt x="142" y="256"/>
                  </a:lnTo>
                  <a:lnTo>
                    <a:pt x="88" y="234"/>
                  </a:lnTo>
                  <a:lnTo>
                    <a:pt x="60" y="224"/>
                  </a:lnTo>
                  <a:lnTo>
                    <a:pt x="32" y="214"/>
                  </a:lnTo>
                  <a:lnTo>
                    <a:pt x="32" y="214"/>
                  </a:lnTo>
                  <a:lnTo>
                    <a:pt x="28" y="212"/>
                  </a:lnTo>
                  <a:lnTo>
                    <a:pt x="24" y="206"/>
                  </a:lnTo>
                  <a:lnTo>
                    <a:pt x="20" y="200"/>
                  </a:lnTo>
                  <a:lnTo>
                    <a:pt x="20" y="194"/>
                  </a:lnTo>
                  <a:lnTo>
                    <a:pt x="22" y="188"/>
                  </a:lnTo>
                  <a:lnTo>
                    <a:pt x="26" y="182"/>
                  </a:lnTo>
                  <a:lnTo>
                    <a:pt x="34" y="180"/>
                  </a:lnTo>
                  <a:lnTo>
                    <a:pt x="46" y="180"/>
                  </a:lnTo>
                  <a:lnTo>
                    <a:pt x="46" y="180"/>
                  </a:lnTo>
                  <a:lnTo>
                    <a:pt x="72" y="182"/>
                  </a:lnTo>
                  <a:lnTo>
                    <a:pt x="96" y="186"/>
                  </a:lnTo>
                  <a:lnTo>
                    <a:pt x="96" y="186"/>
                  </a:lnTo>
                  <a:lnTo>
                    <a:pt x="120" y="192"/>
                  </a:lnTo>
                  <a:lnTo>
                    <a:pt x="144" y="200"/>
                  </a:lnTo>
                  <a:lnTo>
                    <a:pt x="144" y="200"/>
                  </a:lnTo>
                  <a:lnTo>
                    <a:pt x="142" y="202"/>
                  </a:lnTo>
                  <a:lnTo>
                    <a:pt x="138" y="202"/>
                  </a:lnTo>
                  <a:lnTo>
                    <a:pt x="130" y="202"/>
                  </a:lnTo>
                  <a:lnTo>
                    <a:pt x="122" y="200"/>
                  </a:lnTo>
                  <a:lnTo>
                    <a:pt x="116" y="200"/>
                  </a:lnTo>
                  <a:lnTo>
                    <a:pt x="116" y="200"/>
                  </a:lnTo>
                  <a:lnTo>
                    <a:pt x="130" y="210"/>
                  </a:lnTo>
                  <a:lnTo>
                    <a:pt x="130" y="210"/>
                  </a:lnTo>
                  <a:lnTo>
                    <a:pt x="146" y="218"/>
                  </a:lnTo>
                  <a:lnTo>
                    <a:pt x="146" y="218"/>
                  </a:lnTo>
                  <a:lnTo>
                    <a:pt x="164" y="224"/>
                  </a:lnTo>
                  <a:lnTo>
                    <a:pt x="182" y="230"/>
                  </a:lnTo>
                  <a:lnTo>
                    <a:pt x="182" y="230"/>
                  </a:lnTo>
                  <a:lnTo>
                    <a:pt x="132" y="216"/>
                  </a:lnTo>
                  <a:lnTo>
                    <a:pt x="132" y="216"/>
                  </a:lnTo>
                  <a:lnTo>
                    <a:pt x="196" y="236"/>
                  </a:lnTo>
                  <a:lnTo>
                    <a:pt x="230" y="244"/>
                  </a:lnTo>
                  <a:lnTo>
                    <a:pt x="266" y="250"/>
                  </a:lnTo>
                  <a:lnTo>
                    <a:pt x="266" y="250"/>
                  </a:lnTo>
                  <a:lnTo>
                    <a:pt x="274" y="254"/>
                  </a:lnTo>
                  <a:lnTo>
                    <a:pt x="280" y="258"/>
                  </a:lnTo>
                  <a:lnTo>
                    <a:pt x="290" y="268"/>
                  </a:lnTo>
                  <a:lnTo>
                    <a:pt x="290" y="268"/>
                  </a:lnTo>
                  <a:lnTo>
                    <a:pt x="298" y="272"/>
                  </a:lnTo>
                  <a:lnTo>
                    <a:pt x="306" y="274"/>
                  </a:lnTo>
                  <a:lnTo>
                    <a:pt x="306" y="274"/>
                  </a:lnTo>
                  <a:lnTo>
                    <a:pt x="314" y="274"/>
                  </a:lnTo>
                  <a:lnTo>
                    <a:pt x="324" y="270"/>
                  </a:lnTo>
                  <a:lnTo>
                    <a:pt x="324" y="270"/>
                  </a:lnTo>
                  <a:lnTo>
                    <a:pt x="278" y="252"/>
                  </a:lnTo>
                  <a:lnTo>
                    <a:pt x="232" y="234"/>
                  </a:lnTo>
                  <a:lnTo>
                    <a:pt x="188" y="216"/>
                  </a:lnTo>
                  <a:lnTo>
                    <a:pt x="144" y="200"/>
                  </a:lnTo>
                  <a:lnTo>
                    <a:pt x="144" y="200"/>
                  </a:lnTo>
                  <a:lnTo>
                    <a:pt x="146" y="198"/>
                  </a:lnTo>
                  <a:lnTo>
                    <a:pt x="146" y="198"/>
                  </a:lnTo>
                  <a:lnTo>
                    <a:pt x="108" y="186"/>
                  </a:lnTo>
                  <a:lnTo>
                    <a:pt x="74" y="174"/>
                  </a:lnTo>
                  <a:lnTo>
                    <a:pt x="74" y="174"/>
                  </a:lnTo>
                  <a:lnTo>
                    <a:pt x="86" y="176"/>
                  </a:lnTo>
                  <a:lnTo>
                    <a:pt x="96" y="180"/>
                  </a:lnTo>
                  <a:lnTo>
                    <a:pt x="96" y="180"/>
                  </a:lnTo>
                  <a:lnTo>
                    <a:pt x="72" y="166"/>
                  </a:lnTo>
                  <a:lnTo>
                    <a:pt x="48" y="154"/>
                  </a:lnTo>
                  <a:lnTo>
                    <a:pt x="48" y="154"/>
                  </a:lnTo>
                  <a:lnTo>
                    <a:pt x="24" y="144"/>
                  </a:lnTo>
                  <a:lnTo>
                    <a:pt x="0" y="134"/>
                  </a:lnTo>
                  <a:lnTo>
                    <a:pt x="0" y="134"/>
                  </a:lnTo>
                  <a:lnTo>
                    <a:pt x="18" y="136"/>
                  </a:lnTo>
                  <a:lnTo>
                    <a:pt x="38" y="138"/>
                  </a:lnTo>
                  <a:lnTo>
                    <a:pt x="76" y="144"/>
                  </a:lnTo>
                  <a:lnTo>
                    <a:pt x="114" y="156"/>
                  </a:lnTo>
                  <a:lnTo>
                    <a:pt x="154" y="168"/>
                  </a:lnTo>
                  <a:lnTo>
                    <a:pt x="154" y="168"/>
                  </a:lnTo>
                  <a:lnTo>
                    <a:pt x="194" y="182"/>
                  </a:lnTo>
                  <a:lnTo>
                    <a:pt x="234" y="196"/>
                  </a:lnTo>
                  <a:lnTo>
                    <a:pt x="276" y="206"/>
                  </a:lnTo>
                  <a:lnTo>
                    <a:pt x="296" y="208"/>
                  </a:lnTo>
                  <a:lnTo>
                    <a:pt x="318" y="212"/>
                  </a:lnTo>
                  <a:lnTo>
                    <a:pt x="318" y="212"/>
                  </a:lnTo>
                  <a:lnTo>
                    <a:pt x="306" y="204"/>
                  </a:lnTo>
                  <a:lnTo>
                    <a:pt x="294" y="200"/>
                  </a:lnTo>
                  <a:lnTo>
                    <a:pt x="268" y="196"/>
                  </a:lnTo>
                  <a:lnTo>
                    <a:pt x="268" y="196"/>
                  </a:lnTo>
                  <a:lnTo>
                    <a:pt x="256" y="192"/>
                  </a:lnTo>
                  <a:lnTo>
                    <a:pt x="244" y="188"/>
                  </a:lnTo>
                  <a:lnTo>
                    <a:pt x="232" y="184"/>
                  </a:lnTo>
                  <a:lnTo>
                    <a:pt x="224" y="176"/>
                  </a:lnTo>
                  <a:lnTo>
                    <a:pt x="224" y="176"/>
                  </a:lnTo>
                  <a:lnTo>
                    <a:pt x="296" y="196"/>
                  </a:lnTo>
                  <a:lnTo>
                    <a:pt x="334" y="206"/>
                  </a:lnTo>
                  <a:lnTo>
                    <a:pt x="372" y="214"/>
                  </a:lnTo>
                  <a:lnTo>
                    <a:pt x="372" y="214"/>
                  </a:lnTo>
                  <a:lnTo>
                    <a:pt x="360" y="216"/>
                  </a:lnTo>
                  <a:lnTo>
                    <a:pt x="360" y="216"/>
                  </a:lnTo>
                  <a:lnTo>
                    <a:pt x="372" y="222"/>
                  </a:lnTo>
                  <a:lnTo>
                    <a:pt x="384" y="224"/>
                  </a:lnTo>
                  <a:lnTo>
                    <a:pt x="410" y="228"/>
                  </a:lnTo>
                  <a:lnTo>
                    <a:pt x="410" y="228"/>
                  </a:lnTo>
                  <a:lnTo>
                    <a:pt x="436" y="228"/>
                  </a:lnTo>
                  <a:lnTo>
                    <a:pt x="460" y="228"/>
                  </a:lnTo>
                  <a:lnTo>
                    <a:pt x="460" y="228"/>
                  </a:lnTo>
                  <a:lnTo>
                    <a:pt x="470" y="230"/>
                  </a:lnTo>
                  <a:lnTo>
                    <a:pt x="470" y="230"/>
                  </a:lnTo>
                  <a:lnTo>
                    <a:pt x="460" y="228"/>
                  </a:lnTo>
                  <a:lnTo>
                    <a:pt x="460" y="228"/>
                  </a:lnTo>
                  <a:lnTo>
                    <a:pt x="416" y="222"/>
                  </a:lnTo>
                  <a:lnTo>
                    <a:pt x="416" y="222"/>
                  </a:lnTo>
                  <a:lnTo>
                    <a:pt x="372" y="214"/>
                  </a:lnTo>
                  <a:lnTo>
                    <a:pt x="372" y="214"/>
                  </a:lnTo>
                  <a:lnTo>
                    <a:pt x="382" y="214"/>
                  </a:lnTo>
                  <a:lnTo>
                    <a:pt x="394" y="214"/>
                  </a:lnTo>
                  <a:lnTo>
                    <a:pt x="418" y="216"/>
                  </a:lnTo>
                  <a:lnTo>
                    <a:pt x="418" y="216"/>
                  </a:lnTo>
                  <a:lnTo>
                    <a:pt x="410" y="212"/>
                  </a:lnTo>
                  <a:lnTo>
                    <a:pt x="402" y="208"/>
                  </a:lnTo>
                  <a:lnTo>
                    <a:pt x="382" y="202"/>
                  </a:lnTo>
                  <a:lnTo>
                    <a:pt x="382" y="202"/>
                  </a:lnTo>
                  <a:lnTo>
                    <a:pt x="358" y="198"/>
                  </a:lnTo>
                  <a:lnTo>
                    <a:pt x="332" y="192"/>
                  </a:lnTo>
                  <a:lnTo>
                    <a:pt x="332" y="192"/>
                  </a:lnTo>
                  <a:lnTo>
                    <a:pt x="352" y="194"/>
                  </a:lnTo>
                  <a:lnTo>
                    <a:pt x="372" y="194"/>
                  </a:lnTo>
                  <a:lnTo>
                    <a:pt x="372" y="194"/>
                  </a:lnTo>
                  <a:lnTo>
                    <a:pt x="390" y="192"/>
                  </a:lnTo>
                  <a:lnTo>
                    <a:pt x="408" y="190"/>
                  </a:lnTo>
                  <a:lnTo>
                    <a:pt x="408" y="190"/>
                  </a:lnTo>
                  <a:lnTo>
                    <a:pt x="382" y="182"/>
                  </a:lnTo>
                  <a:lnTo>
                    <a:pt x="370" y="180"/>
                  </a:lnTo>
                  <a:lnTo>
                    <a:pt x="358" y="178"/>
                  </a:lnTo>
                  <a:lnTo>
                    <a:pt x="358" y="178"/>
                  </a:lnTo>
                  <a:lnTo>
                    <a:pt x="332" y="170"/>
                  </a:lnTo>
                  <a:lnTo>
                    <a:pt x="332" y="170"/>
                  </a:lnTo>
                  <a:lnTo>
                    <a:pt x="306" y="164"/>
                  </a:lnTo>
                  <a:lnTo>
                    <a:pt x="306" y="164"/>
                  </a:lnTo>
                  <a:lnTo>
                    <a:pt x="334" y="168"/>
                  </a:lnTo>
                  <a:lnTo>
                    <a:pt x="362" y="170"/>
                  </a:lnTo>
                  <a:lnTo>
                    <a:pt x="362" y="170"/>
                  </a:lnTo>
                  <a:lnTo>
                    <a:pt x="386" y="176"/>
                  </a:lnTo>
                  <a:lnTo>
                    <a:pt x="386" y="176"/>
                  </a:lnTo>
                  <a:lnTo>
                    <a:pt x="410" y="180"/>
                  </a:lnTo>
                  <a:lnTo>
                    <a:pt x="410" y="180"/>
                  </a:lnTo>
                  <a:lnTo>
                    <a:pt x="458" y="186"/>
                  </a:lnTo>
                  <a:lnTo>
                    <a:pt x="458" y="186"/>
                  </a:lnTo>
                  <a:lnTo>
                    <a:pt x="454" y="186"/>
                  </a:lnTo>
                  <a:lnTo>
                    <a:pt x="454" y="186"/>
                  </a:lnTo>
                  <a:lnTo>
                    <a:pt x="462" y="186"/>
                  </a:lnTo>
                  <a:lnTo>
                    <a:pt x="462" y="186"/>
                  </a:lnTo>
                  <a:lnTo>
                    <a:pt x="500" y="188"/>
                  </a:lnTo>
                  <a:lnTo>
                    <a:pt x="500" y="188"/>
                  </a:lnTo>
                  <a:lnTo>
                    <a:pt x="516" y="184"/>
                  </a:lnTo>
                  <a:lnTo>
                    <a:pt x="532" y="176"/>
                  </a:lnTo>
                  <a:lnTo>
                    <a:pt x="538" y="176"/>
                  </a:lnTo>
                  <a:lnTo>
                    <a:pt x="538" y="176"/>
                  </a:lnTo>
                  <a:lnTo>
                    <a:pt x="536" y="180"/>
                  </a:lnTo>
                  <a:lnTo>
                    <a:pt x="536" y="182"/>
                  </a:lnTo>
                  <a:lnTo>
                    <a:pt x="540" y="184"/>
                  </a:lnTo>
                  <a:lnTo>
                    <a:pt x="540" y="184"/>
                  </a:lnTo>
                  <a:lnTo>
                    <a:pt x="552" y="184"/>
                  </a:lnTo>
                  <a:lnTo>
                    <a:pt x="562" y="184"/>
                  </a:lnTo>
                  <a:lnTo>
                    <a:pt x="586" y="182"/>
                  </a:lnTo>
                  <a:lnTo>
                    <a:pt x="610" y="178"/>
                  </a:lnTo>
                  <a:lnTo>
                    <a:pt x="622" y="178"/>
                  </a:lnTo>
                  <a:lnTo>
                    <a:pt x="634" y="180"/>
                  </a:lnTo>
                  <a:lnTo>
                    <a:pt x="634" y="180"/>
                  </a:lnTo>
                  <a:lnTo>
                    <a:pt x="642" y="180"/>
                  </a:lnTo>
                  <a:lnTo>
                    <a:pt x="650" y="178"/>
                  </a:lnTo>
                  <a:lnTo>
                    <a:pt x="668" y="174"/>
                  </a:lnTo>
                  <a:lnTo>
                    <a:pt x="668" y="174"/>
                  </a:lnTo>
                  <a:lnTo>
                    <a:pt x="672" y="174"/>
                  </a:lnTo>
                  <a:lnTo>
                    <a:pt x="674" y="172"/>
                  </a:lnTo>
                  <a:lnTo>
                    <a:pt x="674" y="172"/>
                  </a:lnTo>
                  <a:lnTo>
                    <a:pt x="682" y="168"/>
                  </a:lnTo>
                  <a:lnTo>
                    <a:pt x="682" y="168"/>
                  </a:lnTo>
                  <a:lnTo>
                    <a:pt x="692" y="166"/>
                  </a:lnTo>
                  <a:lnTo>
                    <a:pt x="702" y="162"/>
                  </a:lnTo>
                  <a:lnTo>
                    <a:pt x="702" y="162"/>
                  </a:lnTo>
                  <a:lnTo>
                    <a:pt x="682" y="168"/>
                  </a:lnTo>
                  <a:lnTo>
                    <a:pt x="682" y="168"/>
                  </a:lnTo>
                  <a:lnTo>
                    <a:pt x="674" y="170"/>
                  </a:lnTo>
                  <a:lnTo>
                    <a:pt x="674" y="170"/>
                  </a:lnTo>
                  <a:lnTo>
                    <a:pt x="676" y="166"/>
                  </a:lnTo>
                  <a:lnTo>
                    <a:pt x="680" y="164"/>
                  </a:lnTo>
                  <a:lnTo>
                    <a:pt x="680" y="164"/>
                  </a:lnTo>
                  <a:lnTo>
                    <a:pt x="610" y="170"/>
                  </a:lnTo>
                  <a:lnTo>
                    <a:pt x="538" y="176"/>
                  </a:lnTo>
                  <a:lnTo>
                    <a:pt x="538" y="176"/>
                  </a:lnTo>
                  <a:lnTo>
                    <a:pt x="546" y="168"/>
                  </a:lnTo>
                  <a:lnTo>
                    <a:pt x="546" y="168"/>
                  </a:lnTo>
                  <a:lnTo>
                    <a:pt x="532" y="176"/>
                  </a:lnTo>
                  <a:lnTo>
                    <a:pt x="532" y="176"/>
                  </a:lnTo>
                  <a:lnTo>
                    <a:pt x="486" y="182"/>
                  </a:lnTo>
                  <a:lnTo>
                    <a:pt x="486" y="182"/>
                  </a:lnTo>
                  <a:lnTo>
                    <a:pt x="492" y="178"/>
                  </a:lnTo>
                  <a:lnTo>
                    <a:pt x="498" y="174"/>
                  </a:lnTo>
                  <a:lnTo>
                    <a:pt x="498" y="174"/>
                  </a:lnTo>
                  <a:lnTo>
                    <a:pt x="430" y="174"/>
                  </a:lnTo>
                  <a:lnTo>
                    <a:pt x="362" y="170"/>
                  </a:lnTo>
                  <a:lnTo>
                    <a:pt x="362" y="170"/>
                  </a:lnTo>
                  <a:lnTo>
                    <a:pt x="332" y="162"/>
                  </a:lnTo>
                  <a:lnTo>
                    <a:pt x="332" y="162"/>
                  </a:lnTo>
                  <a:lnTo>
                    <a:pt x="302" y="152"/>
                  </a:lnTo>
                  <a:lnTo>
                    <a:pt x="286" y="148"/>
                  </a:lnTo>
                  <a:lnTo>
                    <a:pt x="272" y="142"/>
                  </a:lnTo>
                  <a:lnTo>
                    <a:pt x="272" y="142"/>
                  </a:lnTo>
                  <a:lnTo>
                    <a:pt x="242" y="132"/>
                  </a:lnTo>
                  <a:lnTo>
                    <a:pt x="242" y="132"/>
                  </a:lnTo>
                  <a:lnTo>
                    <a:pt x="258" y="142"/>
                  </a:lnTo>
                  <a:lnTo>
                    <a:pt x="274" y="150"/>
                  </a:lnTo>
                  <a:lnTo>
                    <a:pt x="290" y="158"/>
                  </a:lnTo>
                  <a:lnTo>
                    <a:pt x="306" y="164"/>
                  </a:lnTo>
                  <a:lnTo>
                    <a:pt x="306" y="164"/>
                  </a:lnTo>
                  <a:lnTo>
                    <a:pt x="260" y="154"/>
                  </a:lnTo>
                  <a:lnTo>
                    <a:pt x="212" y="142"/>
                  </a:lnTo>
                  <a:lnTo>
                    <a:pt x="168" y="124"/>
                  </a:lnTo>
                  <a:lnTo>
                    <a:pt x="126" y="104"/>
                  </a:lnTo>
                  <a:lnTo>
                    <a:pt x="126" y="104"/>
                  </a:lnTo>
                  <a:lnTo>
                    <a:pt x="148" y="96"/>
                  </a:lnTo>
                  <a:lnTo>
                    <a:pt x="158" y="92"/>
                  </a:lnTo>
                  <a:lnTo>
                    <a:pt x="168" y="86"/>
                  </a:lnTo>
                  <a:lnTo>
                    <a:pt x="168" y="86"/>
                  </a:lnTo>
                  <a:lnTo>
                    <a:pt x="168" y="84"/>
                  </a:lnTo>
                  <a:lnTo>
                    <a:pt x="166" y="80"/>
                  </a:lnTo>
                  <a:lnTo>
                    <a:pt x="162" y="76"/>
                  </a:lnTo>
                  <a:lnTo>
                    <a:pt x="160" y="72"/>
                  </a:lnTo>
                  <a:lnTo>
                    <a:pt x="160" y="70"/>
                  </a:lnTo>
                  <a:lnTo>
                    <a:pt x="164" y="70"/>
                  </a:lnTo>
                  <a:lnTo>
                    <a:pt x="164" y="70"/>
                  </a:lnTo>
                  <a:lnTo>
                    <a:pt x="180" y="70"/>
                  </a:lnTo>
                  <a:lnTo>
                    <a:pt x="194" y="72"/>
                  </a:lnTo>
                  <a:lnTo>
                    <a:pt x="220" y="76"/>
                  </a:lnTo>
                  <a:lnTo>
                    <a:pt x="220" y="76"/>
                  </a:lnTo>
                  <a:lnTo>
                    <a:pt x="230" y="76"/>
                  </a:lnTo>
                  <a:lnTo>
                    <a:pt x="240" y="74"/>
                  </a:lnTo>
                  <a:lnTo>
                    <a:pt x="250" y="70"/>
                  </a:lnTo>
                  <a:lnTo>
                    <a:pt x="260" y="60"/>
                  </a:lnTo>
                  <a:lnTo>
                    <a:pt x="260" y="60"/>
                  </a:lnTo>
                  <a:lnTo>
                    <a:pt x="262" y="56"/>
                  </a:lnTo>
                  <a:lnTo>
                    <a:pt x="260" y="48"/>
                  </a:lnTo>
                  <a:lnTo>
                    <a:pt x="252" y="28"/>
                  </a:lnTo>
                  <a:lnTo>
                    <a:pt x="252" y="28"/>
                  </a:lnTo>
                  <a:lnTo>
                    <a:pt x="248" y="18"/>
                  </a:lnTo>
                  <a:lnTo>
                    <a:pt x="246" y="10"/>
                  </a:lnTo>
                  <a:lnTo>
                    <a:pt x="246" y="4"/>
                  </a:lnTo>
                  <a:lnTo>
                    <a:pt x="248" y="2"/>
                  </a:lnTo>
                  <a:lnTo>
                    <a:pt x="250" y="0"/>
                  </a:lnTo>
                  <a:lnTo>
                    <a:pt x="250" y="0"/>
                  </a:lnTo>
                  <a:lnTo>
                    <a:pt x="274" y="2"/>
                  </a:lnTo>
                  <a:lnTo>
                    <a:pt x="306" y="8"/>
                  </a:lnTo>
                  <a:lnTo>
                    <a:pt x="306" y="8"/>
                  </a:lnTo>
                  <a:lnTo>
                    <a:pt x="324" y="14"/>
                  </a:lnTo>
                  <a:lnTo>
                    <a:pt x="324" y="14"/>
                  </a:lnTo>
                  <a:lnTo>
                    <a:pt x="326" y="14"/>
                  </a:lnTo>
                  <a:lnTo>
                    <a:pt x="328" y="10"/>
                  </a:lnTo>
                  <a:lnTo>
                    <a:pt x="328" y="10"/>
                  </a:lnTo>
                  <a:lnTo>
                    <a:pt x="360" y="16"/>
                  </a:lnTo>
                  <a:lnTo>
                    <a:pt x="360" y="16"/>
                  </a:lnTo>
                  <a:lnTo>
                    <a:pt x="384" y="22"/>
                  </a:lnTo>
                  <a:lnTo>
                    <a:pt x="384" y="22"/>
                  </a:lnTo>
                  <a:lnTo>
                    <a:pt x="396" y="26"/>
                  </a:lnTo>
                  <a:lnTo>
                    <a:pt x="396" y="26"/>
                  </a:lnTo>
                  <a:lnTo>
                    <a:pt x="400" y="34"/>
                  </a:lnTo>
                  <a:lnTo>
                    <a:pt x="400" y="34"/>
                  </a:lnTo>
                  <a:lnTo>
                    <a:pt x="410" y="30"/>
                  </a:lnTo>
                  <a:lnTo>
                    <a:pt x="410" y="30"/>
                  </a:lnTo>
                  <a:lnTo>
                    <a:pt x="426" y="34"/>
                  </a:lnTo>
                  <a:lnTo>
                    <a:pt x="426" y="34"/>
                  </a:lnTo>
                  <a:lnTo>
                    <a:pt x="444" y="36"/>
                  </a:lnTo>
                  <a:lnTo>
                    <a:pt x="444" y="36"/>
                  </a:lnTo>
                  <a:lnTo>
                    <a:pt x="464" y="48"/>
                  </a:lnTo>
                  <a:lnTo>
                    <a:pt x="464" y="48"/>
                  </a:lnTo>
                  <a:lnTo>
                    <a:pt x="462" y="44"/>
                  </a:lnTo>
                  <a:lnTo>
                    <a:pt x="464" y="40"/>
                  </a:lnTo>
                  <a:lnTo>
                    <a:pt x="464" y="40"/>
                  </a:lnTo>
                  <a:lnTo>
                    <a:pt x="486" y="40"/>
                  </a:lnTo>
                  <a:lnTo>
                    <a:pt x="508" y="40"/>
                  </a:lnTo>
                  <a:lnTo>
                    <a:pt x="508" y="40"/>
                  </a:lnTo>
                  <a:lnTo>
                    <a:pt x="516" y="46"/>
                  </a:lnTo>
                  <a:lnTo>
                    <a:pt x="526" y="54"/>
                  </a:lnTo>
                  <a:lnTo>
                    <a:pt x="526" y="54"/>
                  </a:lnTo>
                  <a:lnTo>
                    <a:pt x="532" y="48"/>
                  </a:lnTo>
                  <a:lnTo>
                    <a:pt x="540" y="42"/>
                  </a:lnTo>
                  <a:lnTo>
                    <a:pt x="550" y="40"/>
                  </a:lnTo>
                  <a:lnTo>
                    <a:pt x="562" y="38"/>
                  </a:lnTo>
                  <a:lnTo>
                    <a:pt x="562" y="38"/>
                  </a:lnTo>
                  <a:lnTo>
                    <a:pt x="586" y="38"/>
                  </a:lnTo>
                  <a:lnTo>
                    <a:pt x="598" y="36"/>
                  </a:lnTo>
                  <a:lnTo>
                    <a:pt x="608" y="34"/>
                  </a:lnTo>
                  <a:lnTo>
                    <a:pt x="608" y="34"/>
                  </a:lnTo>
                  <a:lnTo>
                    <a:pt x="608" y="34"/>
                  </a:lnTo>
                  <a:lnTo>
                    <a:pt x="650" y="30"/>
                  </a:lnTo>
                  <a:lnTo>
                    <a:pt x="650" y="30"/>
                  </a:lnTo>
                  <a:lnTo>
                    <a:pt x="658" y="36"/>
                  </a:lnTo>
                  <a:lnTo>
                    <a:pt x="658" y="36"/>
                  </a:lnTo>
                  <a:lnTo>
                    <a:pt x="664" y="32"/>
                  </a:lnTo>
                  <a:lnTo>
                    <a:pt x="666" y="28"/>
                  </a:lnTo>
                  <a:lnTo>
                    <a:pt x="666" y="28"/>
                  </a:lnTo>
                  <a:lnTo>
                    <a:pt x="684" y="32"/>
                  </a:lnTo>
                  <a:lnTo>
                    <a:pt x="700" y="36"/>
                  </a:lnTo>
                  <a:lnTo>
                    <a:pt x="700" y="36"/>
                  </a:lnTo>
                  <a:lnTo>
                    <a:pt x="704" y="30"/>
                  </a:lnTo>
                  <a:lnTo>
                    <a:pt x="706" y="26"/>
                  </a:lnTo>
                  <a:lnTo>
                    <a:pt x="708" y="24"/>
                  </a:lnTo>
                  <a:lnTo>
                    <a:pt x="708" y="24"/>
                  </a:lnTo>
                  <a:lnTo>
                    <a:pt x="732" y="22"/>
                  </a:lnTo>
                  <a:lnTo>
                    <a:pt x="732" y="22"/>
                  </a:lnTo>
                  <a:lnTo>
                    <a:pt x="758" y="20"/>
                  </a:lnTo>
                  <a:lnTo>
                    <a:pt x="758" y="20"/>
                  </a:lnTo>
                  <a:lnTo>
                    <a:pt x="806" y="18"/>
                  </a:lnTo>
                  <a:lnTo>
                    <a:pt x="806" y="18"/>
                  </a:lnTo>
                  <a:lnTo>
                    <a:pt x="852" y="20"/>
                  </a:lnTo>
                  <a:lnTo>
                    <a:pt x="852" y="20"/>
                  </a:lnTo>
                  <a:lnTo>
                    <a:pt x="854" y="30"/>
                  </a:lnTo>
                  <a:lnTo>
                    <a:pt x="854" y="30"/>
                  </a:lnTo>
                  <a:lnTo>
                    <a:pt x="858" y="26"/>
                  </a:lnTo>
                  <a:lnTo>
                    <a:pt x="862" y="26"/>
                  </a:lnTo>
                  <a:lnTo>
                    <a:pt x="866" y="26"/>
                  </a:lnTo>
                  <a:lnTo>
                    <a:pt x="870" y="24"/>
                  </a:lnTo>
                  <a:lnTo>
                    <a:pt x="870" y="24"/>
                  </a:lnTo>
                  <a:lnTo>
                    <a:pt x="870" y="28"/>
                  </a:lnTo>
                  <a:lnTo>
                    <a:pt x="870" y="28"/>
                  </a:lnTo>
                  <a:lnTo>
                    <a:pt x="878" y="26"/>
                  </a:lnTo>
                  <a:lnTo>
                    <a:pt x="884" y="26"/>
                  </a:lnTo>
                  <a:lnTo>
                    <a:pt x="892" y="28"/>
                  </a:lnTo>
                  <a:lnTo>
                    <a:pt x="900" y="30"/>
                  </a:lnTo>
                  <a:lnTo>
                    <a:pt x="900" y="30"/>
                  </a:lnTo>
                  <a:lnTo>
                    <a:pt x="904" y="28"/>
                  </a:lnTo>
                  <a:lnTo>
                    <a:pt x="908" y="26"/>
                  </a:lnTo>
                  <a:lnTo>
                    <a:pt x="912" y="26"/>
                  </a:lnTo>
                  <a:lnTo>
                    <a:pt x="912" y="26"/>
                  </a:lnTo>
                  <a:lnTo>
                    <a:pt x="918" y="30"/>
                  </a:lnTo>
                  <a:lnTo>
                    <a:pt x="924" y="32"/>
                  </a:lnTo>
                  <a:lnTo>
                    <a:pt x="934" y="34"/>
                  </a:lnTo>
                  <a:lnTo>
                    <a:pt x="958" y="32"/>
                  </a:lnTo>
                  <a:lnTo>
                    <a:pt x="958" y="32"/>
                  </a:lnTo>
                  <a:lnTo>
                    <a:pt x="1008" y="42"/>
                  </a:lnTo>
                  <a:lnTo>
                    <a:pt x="1008" y="42"/>
                  </a:lnTo>
                  <a:lnTo>
                    <a:pt x="1016" y="44"/>
                  </a:lnTo>
                  <a:lnTo>
                    <a:pt x="1022" y="50"/>
                  </a:lnTo>
                  <a:lnTo>
                    <a:pt x="1034" y="60"/>
                  </a:lnTo>
                  <a:lnTo>
                    <a:pt x="1034" y="6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77" name="Freeform 72"/>
            <p:cNvSpPr/>
            <p:nvPr>
              <p:custDataLst>
                <p:tags r:id="rId71"/>
              </p:custDataLst>
            </p:nvPr>
          </p:nvSpPr>
          <p:spPr bwMode="auto">
            <a:xfrm>
              <a:off x="6799263" y="8153400"/>
              <a:ext cx="66675" cy="12700"/>
            </a:xfrm>
            <a:custGeom>
              <a:avLst/>
              <a:gdLst>
                <a:gd name="T0" fmla="*/ 0 w 42"/>
                <a:gd name="T1" fmla="*/ 0 h 8"/>
                <a:gd name="T2" fmla="*/ 0 w 42"/>
                <a:gd name="T3" fmla="*/ 0 h 8"/>
                <a:gd name="T4" fmla="*/ 42 w 42"/>
                <a:gd name="T5" fmla="*/ 4 h 8"/>
                <a:gd name="T6" fmla="*/ 42 w 42"/>
                <a:gd name="T7" fmla="*/ 4 h 8"/>
                <a:gd name="T8" fmla="*/ 32 w 42"/>
                <a:gd name="T9" fmla="*/ 6 h 8"/>
                <a:gd name="T10" fmla="*/ 20 w 42"/>
                <a:gd name="T11" fmla="*/ 8 h 8"/>
                <a:gd name="T12" fmla="*/ 10 w 42"/>
                <a:gd name="T13" fmla="*/ 6 h 8"/>
                <a:gd name="T14" fmla="*/ 6 w 42"/>
                <a:gd name="T15" fmla="*/ 4 h 8"/>
                <a:gd name="T16" fmla="*/ 0 w 42"/>
                <a:gd name="T17" fmla="*/ 0 h 8"/>
                <a:gd name="T18" fmla="*/ 0 w 42"/>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8">
                  <a:moveTo>
                    <a:pt x="0" y="0"/>
                  </a:moveTo>
                  <a:lnTo>
                    <a:pt x="0" y="0"/>
                  </a:lnTo>
                  <a:lnTo>
                    <a:pt x="42" y="4"/>
                  </a:lnTo>
                  <a:lnTo>
                    <a:pt x="42" y="4"/>
                  </a:lnTo>
                  <a:lnTo>
                    <a:pt x="32" y="6"/>
                  </a:lnTo>
                  <a:lnTo>
                    <a:pt x="20" y="8"/>
                  </a:lnTo>
                  <a:lnTo>
                    <a:pt x="10" y="6"/>
                  </a:lnTo>
                  <a:lnTo>
                    <a:pt x="6" y="4"/>
                  </a:lnTo>
                  <a:lnTo>
                    <a:pt x="0" y="0"/>
                  </a:lnTo>
                  <a:lnTo>
                    <a:pt x="0"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78" name="Freeform 73"/>
            <p:cNvSpPr/>
            <p:nvPr>
              <p:custDataLst>
                <p:tags r:id="rId72"/>
              </p:custDataLst>
            </p:nvPr>
          </p:nvSpPr>
          <p:spPr bwMode="auto">
            <a:xfrm>
              <a:off x="6249988" y="8029575"/>
              <a:ext cx="149225" cy="47625"/>
            </a:xfrm>
            <a:custGeom>
              <a:avLst/>
              <a:gdLst>
                <a:gd name="T0" fmla="*/ 12 w 94"/>
                <a:gd name="T1" fmla="*/ 18 h 30"/>
                <a:gd name="T2" fmla="*/ 12 w 94"/>
                <a:gd name="T3" fmla="*/ 18 h 30"/>
                <a:gd name="T4" fmla="*/ 6 w 94"/>
                <a:gd name="T5" fmla="*/ 8 h 30"/>
                <a:gd name="T6" fmla="*/ 0 w 94"/>
                <a:gd name="T7" fmla="*/ 0 h 30"/>
                <a:gd name="T8" fmla="*/ 0 w 94"/>
                <a:gd name="T9" fmla="*/ 0 h 30"/>
                <a:gd name="T10" fmla="*/ 48 w 94"/>
                <a:gd name="T11" fmla="*/ 16 h 30"/>
                <a:gd name="T12" fmla="*/ 94 w 94"/>
                <a:gd name="T13" fmla="*/ 30 h 30"/>
                <a:gd name="T14" fmla="*/ 92 w 94"/>
                <a:gd name="T15" fmla="*/ 30 h 30"/>
                <a:gd name="T16" fmla="*/ 92 w 94"/>
                <a:gd name="T17" fmla="*/ 30 h 30"/>
                <a:gd name="T18" fmla="*/ 72 w 94"/>
                <a:gd name="T19" fmla="*/ 26 h 30"/>
                <a:gd name="T20" fmla="*/ 52 w 94"/>
                <a:gd name="T21" fmla="*/ 18 h 30"/>
                <a:gd name="T22" fmla="*/ 52 w 94"/>
                <a:gd name="T23" fmla="*/ 18 h 30"/>
                <a:gd name="T24" fmla="*/ 42 w 94"/>
                <a:gd name="T25" fmla="*/ 14 h 30"/>
                <a:gd name="T26" fmla="*/ 32 w 94"/>
                <a:gd name="T27" fmla="*/ 14 h 30"/>
                <a:gd name="T28" fmla="*/ 22 w 94"/>
                <a:gd name="T29" fmla="*/ 14 h 30"/>
                <a:gd name="T30" fmla="*/ 12 w 94"/>
                <a:gd name="T31" fmla="*/ 18 h 30"/>
                <a:gd name="T32" fmla="*/ 12 w 94"/>
                <a:gd name="T33" fmla="*/ 1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30">
                  <a:moveTo>
                    <a:pt x="12" y="18"/>
                  </a:moveTo>
                  <a:lnTo>
                    <a:pt x="12" y="18"/>
                  </a:lnTo>
                  <a:lnTo>
                    <a:pt x="6" y="8"/>
                  </a:lnTo>
                  <a:lnTo>
                    <a:pt x="0" y="0"/>
                  </a:lnTo>
                  <a:lnTo>
                    <a:pt x="0" y="0"/>
                  </a:lnTo>
                  <a:lnTo>
                    <a:pt x="48" y="16"/>
                  </a:lnTo>
                  <a:lnTo>
                    <a:pt x="94" y="30"/>
                  </a:lnTo>
                  <a:lnTo>
                    <a:pt x="92" y="30"/>
                  </a:lnTo>
                  <a:lnTo>
                    <a:pt x="92" y="30"/>
                  </a:lnTo>
                  <a:lnTo>
                    <a:pt x="72" y="26"/>
                  </a:lnTo>
                  <a:lnTo>
                    <a:pt x="52" y="18"/>
                  </a:lnTo>
                  <a:lnTo>
                    <a:pt x="52" y="18"/>
                  </a:lnTo>
                  <a:lnTo>
                    <a:pt x="42" y="14"/>
                  </a:lnTo>
                  <a:lnTo>
                    <a:pt x="32" y="14"/>
                  </a:lnTo>
                  <a:lnTo>
                    <a:pt x="22" y="14"/>
                  </a:lnTo>
                  <a:lnTo>
                    <a:pt x="12" y="18"/>
                  </a:lnTo>
                  <a:lnTo>
                    <a:pt x="12" y="18"/>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79" name="Freeform 74"/>
            <p:cNvSpPr/>
            <p:nvPr>
              <p:custDataLst>
                <p:tags r:id="rId73"/>
              </p:custDataLst>
            </p:nvPr>
          </p:nvSpPr>
          <p:spPr bwMode="auto">
            <a:xfrm>
              <a:off x="6742113" y="8143875"/>
              <a:ext cx="3175" cy="3175"/>
            </a:xfrm>
            <a:custGeom>
              <a:avLst/>
              <a:gdLst>
                <a:gd name="T0" fmla="*/ 0 w 2"/>
                <a:gd name="T1" fmla="*/ 2 h 2"/>
                <a:gd name="T2" fmla="*/ 0 w 2"/>
                <a:gd name="T3" fmla="*/ 2 h 2"/>
                <a:gd name="T4" fmla="*/ 2 w 2"/>
                <a:gd name="T5" fmla="*/ 0 h 2"/>
                <a:gd name="T6" fmla="*/ 2 w 2"/>
                <a:gd name="T7" fmla="*/ 0 h 2"/>
                <a:gd name="T8" fmla="*/ 2 w 2"/>
                <a:gd name="T9" fmla="*/ 0 h 2"/>
                <a:gd name="T10" fmla="*/ 2 w 2"/>
                <a:gd name="T11" fmla="*/ 0 h 2"/>
                <a:gd name="T12" fmla="*/ 0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lnTo>
                    <a:pt x="0" y="2"/>
                  </a:lnTo>
                  <a:lnTo>
                    <a:pt x="2" y="0"/>
                  </a:lnTo>
                  <a:lnTo>
                    <a:pt x="2" y="0"/>
                  </a:lnTo>
                  <a:lnTo>
                    <a:pt x="2" y="0"/>
                  </a:lnTo>
                  <a:lnTo>
                    <a:pt x="2" y="0"/>
                  </a:lnTo>
                  <a:lnTo>
                    <a:pt x="0" y="2"/>
                  </a:lnTo>
                  <a:lnTo>
                    <a:pt x="0" y="2"/>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80" name="Freeform 75"/>
            <p:cNvSpPr/>
            <p:nvPr>
              <p:custDataLst>
                <p:tags r:id="rId74"/>
              </p:custDataLst>
            </p:nvPr>
          </p:nvSpPr>
          <p:spPr bwMode="auto">
            <a:xfrm>
              <a:off x="6094413" y="8216900"/>
              <a:ext cx="41275" cy="6350"/>
            </a:xfrm>
            <a:custGeom>
              <a:avLst/>
              <a:gdLst>
                <a:gd name="T0" fmla="*/ 4 w 26"/>
                <a:gd name="T1" fmla="*/ 0 h 4"/>
                <a:gd name="T2" fmla="*/ 0 w 26"/>
                <a:gd name="T3" fmla="*/ 0 h 4"/>
                <a:gd name="T4" fmla="*/ 0 w 26"/>
                <a:gd name="T5" fmla="*/ 0 h 4"/>
                <a:gd name="T6" fmla="*/ 26 w 26"/>
                <a:gd name="T7" fmla="*/ 4 h 4"/>
                <a:gd name="T8" fmla="*/ 26 w 26"/>
                <a:gd name="T9" fmla="*/ 4 h 4"/>
                <a:gd name="T10" fmla="*/ 16 w 26"/>
                <a:gd name="T11" fmla="*/ 4 h 4"/>
                <a:gd name="T12" fmla="*/ 4 w 26"/>
                <a:gd name="T13" fmla="*/ 0 h 4"/>
                <a:gd name="T14" fmla="*/ 4 w 2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
                  <a:moveTo>
                    <a:pt x="4" y="0"/>
                  </a:moveTo>
                  <a:lnTo>
                    <a:pt x="0" y="0"/>
                  </a:lnTo>
                  <a:lnTo>
                    <a:pt x="0" y="0"/>
                  </a:lnTo>
                  <a:lnTo>
                    <a:pt x="26" y="4"/>
                  </a:lnTo>
                  <a:lnTo>
                    <a:pt x="26" y="4"/>
                  </a:lnTo>
                  <a:lnTo>
                    <a:pt x="16" y="4"/>
                  </a:lnTo>
                  <a:lnTo>
                    <a:pt x="4" y="0"/>
                  </a:lnTo>
                  <a:lnTo>
                    <a:pt x="4"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81" name="Freeform 76"/>
            <p:cNvSpPr/>
            <p:nvPr>
              <p:custDataLst>
                <p:tags r:id="rId75"/>
              </p:custDataLst>
            </p:nvPr>
          </p:nvSpPr>
          <p:spPr bwMode="auto">
            <a:xfrm>
              <a:off x="5773738" y="8083550"/>
              <a:ext cx="184150" cy="73025"/>
            </a:xfrm>
            <a:custGeom>
              <a:avLst/>
              <a:gdLst>
                <a:gd name="T0" fmla="*/ 116 w 116"/>
                <a:gd name="T1" fmla="*/ 46 h 46"/>
                <a:gd name="T2" fmla="*/ 116 w 116"/>
                <a:gd name="T3" fmla="*/ 46 h 46"/>
                <a:gd name="T4" fmla="*/ 64 w 116"/>
                <a:gd name="T5" fmla="*/ 32 h 46"/>
                <a:gd name="T6" fmla="*/ 64 w 116"/>
                <a:gd name="T7" fmla="*/ 32 h 46"/>
                <a:gd name="T8" fmla="*/ 30 w 116"/>
                <a:gd name="T9" fmla="*/ 18 h 46"/>
                <a:gd name="T10" fmla="*/ 30 w 116"/>
                <a:gd name="T11" fmla="*/ 18 h 46"/>
                <a:gd name="T12" fmla="*/ 14 w 116"/>
                <a:gd name="T13" fmla="*/ 8 h 46"/>
                <a:gd name="T14" fmla="*/ 0 w 116"/>
                <a:gd name="T15" fmla="*/ 0 h 46"/>
                <a:gd name="T16" fmla="*/ 0 w 116"/>
                <a:gd name="T17" fmla="*/ 0 h 46"/>
                <a:gd name="T18" fmla="*/ 30 w 116"/>
                <a:gd name="T19" fmla="*/ 10 h 46"/>
                <a:gd name="T20" fmla="*/ 58 w 116"/>
                <a:gd name="T21" fmla="*/ 20 h 46"/>
                <a:gd name="T22" fmla="*/ 116 w 116"/>
                <a:gd name="T23" fmla="*/ 46 h 46"/>
                <a:gd name="T24" fmla="*/ 116 w 116"/>
                <a:gd name="T2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 h="46">
                  <a:moveTo>
                    <a:pt x="116" y="46"/>
                  </a:moveTo>
                  <a:lnTo>
                    <a:pt x="116" y="46"/>
                  </a:lnTo>
                  <a:lnTo>
                    <a:pt x="64" y="32"/>
                  </a:lnTo>
                  <a:lnTo>
                    <a:pt x="64" y="32"/>
                  </a:lnTo>
                  <a:lnTo>
                    <a:pt x="30" y="18"/>
                  </a:lnTo>
                  <a:lnTo>
                    <a:pt x="30" y="18"/>
                  </a:lnTo>
                  <a:lnTo>
                    <a:pt x="14" y="8"/>
                  </a:lnTo>
                  <a:lnTo>
                    <a:pt x="0" y="0"/>
                  </a:lnTo>
                  <a:lnTo>
                    <a:pt x="0" y="0"/>
                  </a:lnTo>
                  <a:lnTo>
                    <a:pt x="30" y="10"/>
                  </a:lnTo>
                  <a:lnTo>
                    <a:pt x="58" y="20"/>
                  </a:lnTo>
                  <a:lnTo>
                    <a:pt x="116" y="46"/>
                  </a:lnTo>
                  <a:lnTo>
                    <a:pt x="116" y="46"/>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82" name="Freeform 77"/>
            <p:cNvSpPr/>
            <p:nvPr>
              <p:custDataLst>
                <p:tags r:id="rId76"/>
              </p:custDataLst>
            </p:nvPr>
          </p:nvSpPr>
          <p:spPr bwMode="auto">
            <a:xfrm>
              <a:off x="6145213" y="7985125"/>
              <a:ext cx="31750" cy="25400"/>
            </a:xfrm>
            <a:custGeom>
              <a:avLst/>
              <a:gdLst>
                <a:gd name="T0" fmla="*/ 18 w 20"/>
                <a:gd name="T1" fmla="*/ 16 h 16"/>
                <a:gd name="T2" fmla="*/ 18 w 20"/>
                <a:gd name="T3" fmla="*/ 16 h 16"/>
                <a:gd name="T4" fmla="*/ 0 w 20"/>
                <a:gd name="T5" fmla="*/ 0 h 16"/>
                <a:gd name="T6" fmla="*/ 0 w 20"/>
                <a:gd name="T7" fmla="*/ 0 h 16"/>
                <a:gd name="T8" fmla="*/ 20 w 20"/>
                <a:gd name="T9" fmla="*/ 8 h 16"/>
                <a:gd name="T10" fmla="*/ 20 w 20"/>
                <a:gd name="T11" fmla="*/ 8 h 16"/>
                <a:gd name="T12" fmla="*/ 18 w 20"/>
                <a:gd name="T13" fmla="*/ 12 h 16"/>
                <a:gd name="T14" fmla="*/ 18 w 20"/>
                <a:gd name="T15" fmla="*/ 16 h 16"/>
                <a:gd name="T16" fmla="*/ 18 w 20"/>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6">
                  <a:moveTo>
                    <a:pt x="18" y="16"/>
                  </a:moveTo>
                  <a:lnTo>
                    <a:pt x="18" y="16"/>
                  </a:lnTo>
                  <a:lnTo>
                    <a:pt x="0" y="0"/>
                  </a:lnTo>
                  <a:lnTo>
                    <a:pt x="0" y="0"/>
                  </a:lnTo>
                  <a:lnTo>
                    <a:pt x="20" y="8"/>
                  </a:lnTo>
                  <a:lnTo>
                    <a:pt x="20" y="8"/>
                  </a:lnTo>
                  <a:lnTo>
                    <a:pt x="18" y="12"/>
                  </a:lnTo>
                  <a:lnTo>
                    <a:pt x="18" y="16"/>
                  </a:lnTo>
                  <a:lnTo>
                    <a:pt x="18" y="16"/>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83" name="Freeform 78"/>
            <p:cNvSpPr/>
            <p:nvPr>
              <p:custDataLst>
                <p:tags r:id="rId77"/>
              </p:custDataLst>
            </p:nvPr>
          </p:nvSpPr>
          <p:spPr bwMode="auto">
            <a:xfrm>
              <a:off x="6208713" y="8239125"/>
              <a:ext cx="22225" cy="6350"/>
            </a:xfrm>
            <a:custGeom>
              <a:avLst/>
              <a:gdLst>
                <a:gd name="T0" fmla="*/ 4 w 14"/>
                <a:gd name="T1" fmla="*/ 4 h 4"/>
                <a:gd name="T2" fmla="*/ 0 w 14"/>
                <a:gd name="T3" fmla="*/ 2 h 4"/>
                <a:gd name="T4" fmla="*/ 0 w 14"/>
                <a:gd name="T5" fmla="*/ 2 h 4"/>
                <a:gd name="T6" fmla="*/ 14 w 14"/>
                <a:gd name="T7" fmla="*/ 0 h 4"/>
                <a:gd name="T8" fmla="*/ 14 w 14"/>
                <a:gd name="T9" fmla="*/ 0 h 4"/>
                <a:gd name="T10" fmla="*/ 4 w 14"/>
                <a:gd name="T11" fmla="*/ 4 h 4"/>
                <a:gd name="T12" fmla="*/ 4 w 1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4" h="4">
                  <a:moveTo>
                    <a:pt x="4" y="4"/>
                  </a:moveTo>
                  <a:lnTo>
                    <a:pt x="0" y="2"/>
                  </a:lnTo>
                  <a:lnTo>
                    <a:pt x="0" y="2"/>
                  </a:lnTo>
                  <a:lnTo>
                    <a:pt x="14" y="0"/>
                  </a:lnTo>
                  <a:lnTo>
                    <a:pt x="14" y="0"/>
                  </a:lnTo>
                  <a:lnTo>
                    <a:pt x="4" y="4"/>
                  </a:lnTo>
                  <a:lnTo>
                    <a:pt x="4" y="4"/>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84" name="Freeform 79"/>
            <p:cNvSpPr/>
            <p:nvPr>
              <p:custDataLst>
                <p:tags r:id="rId78"/>
              </p:custDataLst>
            </p:nvPr>
          </p:nvSpPr>
          <p:spPr bwMode="auto">
            <a:xfrm>
              <a:off x="6056313" y="7940675"/>
              <a:ext cx="25400" cy="15875"/>
            </a:xfrm>
            <a:custGeom>
              <a:avLst/>
              <a:gdLst>
                <a:gd name="T0" fmla="*/ 0 w 16"/>
                <a:gd name="T1" fmla="*/ 0 h 10"/>
                <a:gd name="T2" fmla="*/ 0 w 16"/>
                <a:gd name="T3" fmla="*/ 0 h 10"/>
                <a:gd name="T4" fmla="*/ 16 w 16"/>
                <a:gd name="T5" fmla="*/ 8 h 10"/>
                <a:gd name="T6" fmla="*/ 16 w 16"/>
                <a:gd name="T7" fmla="*/ 8 h 10"/>
                <a:gd name="T8" fmla="*/ 4 w 16"/>
                <a:gd name="T9" fmla="*/ 10 h 10"/>
                <a:gd name="T10" fmla="*/ 4 w 16"/>
                <a:gd name="T11" fmla="*/ 10 h 10"/>
                <a:gd name="T12" fmla="*/ 4 w 16"/>
                <a:gd name="T13" fmla="*/ 6 h 10"/>
                <a:gd name="T14" fmla="*/ 0 w 16"/>
                <a:gd name="T15" fmla="*/ 0 h 10"/>
                <a:gd name="T16" fmla="*/ 0 w 16"/>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0" y="0"/>
                  </a:moveTo>
                  <a:lnTo>
                    <a:pt x="0" y="0"/>
                  </a:lnTo>
                  <a:lnTo>
                    <a:pt x="16" y="8"/>
                  </a:lnTo>
                  <a:lnTo>
                    <a:pt x="16" y="8"/>
                  </a:lnTo>
                  <a:lnTo>
                    <a:pt x="4" y="10"/>
                  </a:lnTo>
                  <a:lnTo>
                    <a:pt x="4" y="10"/>
                  </a:lnTo>
                  <a:lnTo>
                    <a:pt x="4" y="6"/>
                  </a:lnTo>
                  <a:lnTo>
                    <a:pt x="0" y="0"/>
                  </a:lnTo>
                  <a:lnTo>
                    <a:pt x="0"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85" name="Freeform 80"/>
            <p:cNvSpPr/>
            <p:nvPr>
              <p:custDataLst>
                <p:tags r:id="rId79"/>
              </p:custDataLst>
            </p:nvPr>
          </p:nvSpPr>
          <p:spPr bwMode="auto">
            <a:xfrm>
              <a:off x="5868988" y="7883525"/>
              <a:ext cx="50800" cy="12700"/>
            </a:xfrm>
            <a:custGeom>
              <a:avLst/>
              <a:gdLst>
                <a:gd name="T0" fmla="*/ 26 w 32"/>
                <a:gd name="T1" fmla="*/ 8 h 8"/>
                <a:gd name="T2" fmla="*/ 26 w 32"/>
                <a:gd name="T3" fmla="*/ 8 h 8"/>
                <a:gd name="T4" fmla="*/ 0 w 32"/>
                <a:gd name="T5" fmla="*/ 0 h 8"/>
                <a:gd name="T6" fmla="*/ 0 w 32"/>
                <a:gd name="T7" fmla="*/ 0 h 8"/>
                <a:gd name="T8" fmla="*/ 32 w 32"/>
                <a:gd name="T9" fmla="*/ 6 h 8"/>
                <a:gd name="T10" fmla="*/ 32 w 32"/>
                <a:gd name="T11" fmla="*/ 6 h 8"/>
                <a:gd name="T12" fmla="*/ 28 w 32"/>
                <a:gd name="T13" fmla="*/ 8 h 8"/>
                <a:gd name="T14" fmla="*/ 26 w 32"/>
                <a:gd name="T15" fmla="*/ 8 h 8"/>
                <a:gd name="T16" fmla="*/ 26 w 32"/>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8">
                  <a:moveTo>
                    <a:pt x="26" y="8"/>
                  </a:moveTo>
                  <a:lnTo>
                    <a:pt x="26" y="8"/>
                  </a:lnTo>
                  <a:lnTo>
                    <a:pt x="0" y="0"/>
                  </a:lnTo>
                  <a:lnTo>
                    <a:pt x="0" y="0"/>
                  </a:lnTo>
                  <a:lnTo>
                    <a:pt x="32" y="6"/>
                  </a:lnTo>
                  <a:lnTo>
                    <a:pt x="32" y="6"/>
                  </a:lnTo>
                  <a:lnTo>
                    <a:pt x="28" y="8"/>
                  </a:lnTo>
                  <a:lnTo>
                    <a:pt x="26" y="8"/>
                  </a:lnTo>
                  <a:lnTo>
                    <a:pt x="26" y="8"/>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86" name="Freeform 81"/>
            <p:cNvSpPr/>
            <p:nvPr>
              <p:custDataLst>
                <p:tags r:id="rId80"/>
              </p:custDataLst>
            </p:nvPr>
          </p:nvSpPr>
          <p:spPr bwMode="auto">
            <a:xfrm>
              <a:off x="4695825" y="6397625"/>
              <a:ext cx="212725" cy="349250"/>
            </a:xfrm>
            <a:custGeom>
              <a:avLst/>
              <a:gdLst>
                <a:gd name="T0" fmla="*/ 104 w 134"/>
                <a:gd name="T1" fmla="*/ 168 h 220"/>
                <a:gd name="T2" fmla="*/ 104 w 134"/>
                <a:gd name="T3" fmla="*/ 168 h 220"/>
                <a:gd name="T4" fmla="*/ 76 w 134"/>
                <a:gd name="T5" fmla="*/ 142 h 220"/>
                <a:gd name="T6" fmla="*/ 48 w 134"/>
                <a:gd name="T7" fmla="*/ 112 h 220"/>
                <a:gd name="T8" fmla="*/ 24 w 134"/>
                <a:gd name="T9" fmla="*/ 76 h 220"/>
                <a:gd name="T10" fmla="*/ 0 w 134"/>
                <a:gd name="T11" fmla="*/ 36 h 220"/>
                <a:gd name="T12" fmla="*/ 0 w 134"/>
                <a:gd name="T13" fmla="*/ 36 h 220"/>
                <a:gd name="T14" fmla="*/ 20 w 134"/>
                <a:gd name="T15" fmla="*/ 68 h 220"/>
                <a:gd name="T16" fmla="*/ 38 w 134"/>
                <a:gd name="T17" fmla="*/ 96 h 220"/>
                <a:gd name="T18" fmla="*/ 38 w 134"/>
                <a:gd name="T19" fmla="*/ 96 h 220"/>
                <a:gd name="T20" fmla="*/ 26 w 134"/>
                <a:gd name="T21" fmla="*/ 76 h 220"/>
                <a:gd name="T22" fmla="*/ 14 w 134"/>
                <a:gd name="T23" fmla="*/ 54 h 220"/>
                <a:gd name="T24" fmla="*/ 6 w 134"/>
                <a:gd name="T25" fmla="*/ 28 h 220"/>
                <a:gd name="T26" fmla="*/ 2 w 134"/>
                <a:gd name="T27" fmla="*/ 0 h 220"/>
                <a:gd name="T28" fmla="*/ 2 w 134"/>
                <a:gd name="T29" fmla="*/ 0 h 220"/>
                <a:gd name="T30" fmla="*/ 6 w 134"/>
                <a:gd name="T31" fmla="*/ 4 h 220"/>
                <a:gd name="T32" fmla="*/ 10 w 134"/>
                <a:gd name="T33" fmla="*/ 8 h 220"/>
                <a:gd name="T34" fmla="*/ 18 w 134"/>
                <a:gd name="T35" fmla="*/ 20 h 220"/>
                <a:gd name="T36" fmla="*/ 18 w 134"/>
                <a:gd name="T37" fmla="*/ 20 h 220"/>
                <a:gd name="T38" fmla="*/ 24 w 134"/>
                <a:gd name="T39" fmla="*/ 28 h 220"/>
                <a:gd name="T40" fmla="*/ 28 w 134"/>
                <a:gd name="T41" fmla="*/ 30 h 220"/>
                <a:gd name="T42" fmla="*/ 34 w 134"/>
                <a:gd name="T43" fmla="*/ 30 h 220"/>
                <a:gd name="T44" fmla="*/ 48 w 134"/>
                <a:gd name="T45" fmla="*/ 58 h 220"/>
                <a:gd name="T46" fmla="*/ 62 w 134"/>
                <a:gd name="T47" fmla="*/ 84 h 220"/>
                <a:gd name="T48" fmla="*/ 62 w 134"/>
                <a:gd name="T49" fmla="*/ 84 h 220"/>
                <a:gd name="T50" fmla="*/ 88 w 134"/>
                <a:gd name="T51" fmla="*/ 132 h 220"/>
                <a:gd name="T52" fmla="*/ 88 w 134"/>
                <a:gd name="T53" fmla="*/ 132 h 220"/>
                <a:gd name="T54" fmla="*/ 134 w 134"/>
                <a:gd name="T55" fmla="*/ 220 h 220"/>
                <a:gd name="T56" fmla="*/ 134 w 134"/>
                <a:gd name="T57" fmla="*/ 220 h 220"/>
                <a:gd name="T58" fmla="*/ 122 w 134"/>
                <a:gd name="T59" fmla="*/ 220 h 220"/>
                <a:gd name="T60" fmla="*/ 116 w 134"/>
                <a:gd name="T61" fmla="*/ 218 h 220"/>
                <a:gd name="T62" fmla="*/ 114 w 134"/>
                <a:gd name="T63" fmla="*/ 216 h 220"/>
                <a:gd name="T64" fmla="*/ 110 w 134"/>
                <a:gd name="T65" fmla="*/ 210 h 220"/>
                <a:gd name="T66" fmla="*/ 108 w 134"/>
                <a:gd name="T67" fmla="*/ 202 h 220"/>
                <a:gd name="T68" fmla="*/ 108 w 134"/>
                <a:gd name="T69" fmla="*/ 182 h 220"/>
                <a:gd name="T70" fmla="*/ 108 w 134"/>
                <a:gd name="T71" fmla="*/ 174 h 220"/>
                <a:gd name="T72" fmla="*/ 104 w 134"/>
                <a:gd name="T73" fmla="*/ 168 h 220"/>
                <a:gd name="T74" fmla="*/ 104 w 134"/>
                <a:gd name="T75" fmla="*/ 16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4" h="220">
                  <a:moveTo>
                    <a:pt x="104" y="168"/>
                  </a:moveTo>
                  <a:lnTo>
                    <a:pt x="104" y="168"/>
                  </a:lnTo>
                  <a:lnTo>
                    <a:pt x="76" y="142"/>
                  </a:lnTo>
                  <a:lnTo>
                    <a:pt x="48" y="112"/>
                  </a:lnTo>
                  <a:lnTo>
                    <a:pt x="24" y="76"/>
                  </a:lnTo>
                  <a:lnTo>
                    <a:pt x="0" y="36"/>
                  </a:lnTo>
                  <a:lnTo>
                    <a:pt x="0" y="36"/>
                  </a:lnTo>
                  <a:lnTo>
                    <a:pt x="20" y="68"/>
                  </a:lnTo>
                  <a:lnTo>
                    <a:pt x="38" y="96"/>
                  </a:lnTo>
                  <a:lnTo>
                    <a:pt x="38" y="96"/>
                  </a:lnTo>
                  <a:lnTo>
                    <a:pt x="26" y="76"/>
                  </a:lnTo>
                  <a:lnTo>
                    <a:pt x="14" y="54"/>
                  </a:lnTo>
                  <a:lnTo>
                    <a:pt x="6" y="28"/>
                  </a:lnTo>
                  <a:lnTo>
                    <a:pt x="2" y="0"/>
                  </a:lnTo>
                  <a:lnTo>
                    <a:pt x="2" y="0"/>
                  </a:lnTo>
                  <a:lnTo>
                    <a:pt x="6" y="4"/>
                  </a:lnTo>
                  <a:lnTo>
                    <a:pt x="10" y="8"/>
                  </a:lnTo>
                  <a:lnTo>
                    <a:pt x="18" y="20"/>
                  </a:lnTo>
                  <a:lnTo>
                    <a:pt x="18" y="20"/>
                  </a:lnTo>
                  <a:lnTo>
                    <a:pt x="24" y="28"/>
                  </a:lnTo>
                  <a:lnTo>
                    <a:pt x="28" y="30"/>
                  </a:lnTo>
                  <a:lnTo>
                    <a:pt x="34" y="30"/>
                  </a:lnTo>
                  <a:lnTo>
                    <a:pt x="48" y="58"/>
                  </a:lnTo>
                  <a:lnTo>
                    <a:pt x="62" y="84"/>
                  </a:lnTo>
                  <a:lnTo>
                    <a:pt x="62" y="84"/>
                  </a:lnTo>
                  <a:lnTo>
                    <a:pt x="88" y="132"/>
                  </a:lnTo>
                  <a:lnTo>
                    <a:pt x="88" y="132"/>
                  </a:lnTo>
                  <a:lnTo>
                    <a:pt x="134" y="220"/>
                  </a:lnTo>
                  <a:lnTo>
                    <a:pt x="134" y="220"/>
                  </a:lnTo>
                  <a:lnTo>
                    <a:pt x="122" y="220"/>
                  </a:lnTo>
                  <a:lnTo>
                    <a:pt x="116" y="218"/>
                  </a:lnTo>
                  <a:lnTo>
                    <a:pt x="114" y="216"/>
                  </a:lnTo>
                  <a:lnTo>
                    <a:pt x="110" y="210"/>
                  </a:lnTo>
                  <a:lnTo>
                    <a:pt x="108" y="202"/>
                  </a:lnTo>
                  <a:lnTo>
                    <a:pt x="108" y="182"/>
                  </a:lnTo>
                  <a:lnTo>
                    <a:pt x="108" y="174"/>
                  </a:lnTo>
                  <a:lnTo>
                    <a:pt x="104" y="168"/>
                  </a:lnTo>
                  <a:lnTo>
                    <a:pt x="104" y="168"/>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87" name="Freeform 82"/>
            <p:cNvSpPr/>
            <p:nvPr>
              <p:custDataLst>
                <p:tags r:id="rId81"/>
              </p:custDataLst>
            </p:nvPr>
          </p:nvSpPr>
          <p:spPr bwMode="auto">
            <a:xfrm>
              <a:off x="4692650" y="6203950"/>
              <a:ext cx="3175" cy="53975"/>
            </a:xfrm>
            <a:custGeom>
              <a:avLst/>
              <a:gdLst>
                <a:gd name="T0" fmla="*/ 2 w 2"/>
                <a:gd name="T1" fmla="*/ 0 h 34"/>
                <a:gd name="T2" fmla="*/ 2 w 2"/>
                <a:gd name="T3" fmla="*/ 0 h 34"/>
                <a:gd name="T4" fmla="*/ 2 w 2"/>
                <a:gd name="T5" fmla="*/ 34 h 34"/>
                <a:gd name="T6" fmla="*/ 2 w 2"/>
                <a:gd name="T7" fmla="*/ 34 h 34"/>
                <a:gd name="T8" fmla="*/ 0 w 2"/>
                <a:gd name="T9" fmla="*/ 16 h 34"/>
                <a:gd name="T10" fmla="*/ 2 w 2"/>
                <a:gd name="T11" fmla="*/ 0 h 34"/>
                <a:gd name="T12" fmla="*/ 2 w 2"/>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2" h="34">
                  <a:moveTo>
                    <a:pt x="2" y="0"/>
                  </a:moveTo>
                  <a:lnTo>
                    <a:pt x="2" y="0"/>
                  </a:lnTo>
                  <a:lnTo>
                    <a:pt x="2" y="34"/>
                  </a:lnTo>
                  <a:lnTo>
                    <a:pt x="2" y="34"/>
                  </a:lnTo>
                  <a:lnTo>
                    <a:pt x="0" y="16"/>
                  </a:lnTo>
                  <a:lnTo>
                    <a:pt x="2" y="0"/>
                  </a:lnTo>
                  <a:lnTo>
                    <a:pt x="2"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88" name="Freeform 83"/>
            <p:cNvSpPr/>
            <p:nvPr>
              <p:custDataLst>
                <p:tags r:id="rId82"/>
              </p:custDataLst>
            </p:nvPr>
          </p:nvSpPr>
          <p:spPr bwMode="auto">
            <a:xfrm>
              <a:off x="5437188" y="6962775"/>
              <a:ext cx="19050" cy="22225"/>
            </a:xfrm>
            <a:custGeom>
              <a:avLst/>
              <a:gdLst>
                <a:gd name="T0" fmla="*/ 0 w 12"/>
                <a:gd name="T1" fmla="*/ 0 h 14"/>
                <a:gd name="T2" fmla="*/ 0 w 12"/>
                <a:gd name="T3" fmla="*/ 0 h 14"/>
                <a:gd name="T4" fmla="*/ 8 w 12"/>
                <a:gd name="T5" fmla="*/ 6 h 14"/>
                <a:gd name="T6" fmla="*/ 12 w 12"/>
                <a:gd name="T7" fmla="*/ 14 h 14"/>
                <a:gd name="T8" fmla="*/ 12 w 12"/>
                <a:gd name="T9" fmla="*/ 14 h 14"/>
                <a:gd name="T10" fmla="*/ 6 w 12"/>
                <a:gd name="T11" fmla="*/ 6 h 14"/>
                <a:gd name="T12" fmla="*/ 0 w 12"/>
                <a:gd name="T13" fmla="*/ 0 h 14"/>
                <a:gd name="T14" fmla="*/ 0 w 12"/>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4">
                  <a:moveTo>
                    <a:pt x="0" y="0"/>
                  </a:moveTo>
                  <a:lnTo>
                    <a:pt x="0" y="0"/>
                  </a:lnTo>
                  <a:lnTo>
                    <a:pt x="8" y="6"/>
                  </a:lnTo>
                  <a:lnTo>
                    <a:pt x="12" y="14"/>
                  </a:lnTo>
                  <a:lnTo>
                    <a:pt x="12" y="14"/>
                  </a:lnTo>
                  <a:lnTo>
                    <a:pt x="6" y="6"/>
                  </a:lnTo>
                  <a:lnTo>
                    <a:pt x="0" y="0"/>
                  </a:lnTo>
                  <a:lnTo>
                    <a:pt x="0"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89" name="Freeform 84"/>
            <p:cNvSpPr/>
            <p:nvPr>
              <p:custDataLst>
                <p:tags r:id="rId83"/>
              </p:custDataLst>
            </p:nvPr>
          </p:nvSpPr>
          <p:spPr bwMode="auto">
            <a:xfrm>
              <a:off x="5045075" y="6670675"/>
              <a:ext cx="95250" cy="111125"/>
            </a:xfrm>
            <a:custGeom>
              <a:avLst/>
              <a:gdLst>
                <a:gd name="T0" fmla="*/ 0 w 60"/>
                <a:gd name="T1" fmla="*/ 0 h 70"/>
                <a:gd name="T2" fmla="*/ 0 w 60"/>
                <a:gd name="T3" fmla="*/ 0 h 70"/>
                <a:gd name="T4" fmla="*/ 14 w 60"/>
                <a:gd name="T5" fmla="*/ 2 h 70"/>
                <a:gd name="T6" fmla="*/ 14 w 60"/>
                <a:gd name="T7" fmla="*/ 2 h 70"/>
                <a:gd name="T8" fmla="*/ 60 w 60"/>
                <a:gd name="T9" fmla="*/ 70 h 70"/>
                <a:gd name="T10" fmla="*/ 60 w 60"/>
                <a:gd name="T11" fmla="*/ 70 h 70"/>
                <a:gd name="T12" fmla="*/ 54 w 60"/>
                <a:gd name="T13" fmla="*/ 62 h 70"/>
                <a:gd name="T14" fmla="*/ 44 w 60"/>
                <a:gd name="T15" fmla="*/ 54 h 70"/>
                <a:gd name="T16" fmla="*/ 28 w 60"/>
                <a:gd name="T17" fmla="*/ 38 h 70"/>
                <a:gd name="T18" fmla="*/ 18 w 60"/>
                <a:gd name="T19" fmla="*/ 30 h 70"/>
                <a:gd name="T20" fmla="*/ 12 w 60"/>
                <a:gd name="T21" fmla="*/ 22 h 70"/>
                <a:gd name="T22" fmla="*/ 6 w 60"/>
                <a:gd name="T23" fmla="*/ 12 h 70"/>
                <a:gd name="T24" fmla="*/ 0 w 60"/>
                <a:gd name="T25" fmla="*/ 0 h 70"/>
                <a:gd name="T26" fmla="*/ 0 w 60"/>
                <a:gd name="T2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70">
                  <a:moveTo>
                    <a:pt x="0" y="0"/>
                  </a:moveTo>
                  <a:lnTo>
                    <a:pt x="0" y="0"/>
                  </a:lnTo>
                  <a:lnTo>
                    <a:pt x="14" y="2"/>
                  </a:lnTo>
                  <a:lnTo>
                    <a:pt x="14" y="2"/>
                  </a:lnTo>
                  <a:lnTo>
                    <a:pt x="60" y="70"/>
                  </a:lnTo>
                  <a:lnTo>
                    <a:pt x="60" y="70"/>
                  </a:lnTo>
                  <a:lnTo>
                    <a:pt x="54" y="62"/>
                  </a:lnTo>
                  <a:lnTo>
                    <a:pt x="44" y="54"/>
                  </a:lnTo>
                  <a:lnTo>
                    <a:pt x="28" y="38"/>
                  </a:lnTo>
                  <a:lnTo>
                    <a:pt x="18" y="30"/>
                  </a:lnTo>
                  <a:lnTo>
                    <a:pt x="12" y="22"/>
                  </a:lnTo>
                  <a:lnTo>
                    <a:pt x="6" y="12"/>
                  </a:lnTo>
                  <a:lnTo>
                    <a:pt x="0" y="0"/>
                  </a:lnTo>
                  <a:lnTo>
                    <a:pt x="0"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90" name="Freeform 85"/>
            <p:cNvSpPr/>
            <p:nvPr>
              <p:custDataLst>
                <p:tags r:id="rId84"/>
              </p:custDataLst>
            </p:nvPr>
          </p:nvSpPr>
          <p:spPr bwMode="auto">
            <a:xfrm>
              <a:off x="4987925" y="6483350"/>
              <a:ext cx="63500" cy="117475"/>
            </a:xfrm>
            <a:custGeom>
              <a:avLst/>
              <a:gdLst>
                <a:gd name="T0" fmla="*/ 40 w 40"/>
                <a:gd name="T1" fmla="*/ 74 h 74"/>
                <a:gd name="T2" fmla="*/ 40 w 40"/>
                <a:gd name="T3" fmla="*/ 74 h 74"/>
                <a:gd name="T4" fmla="*/ 26 w 40"/>
                <a:gd name="T5" fmla="*/ 58 h 74"/>
                <a:gd name="T6" fmla="*/ 14 w 40"/>
                <a:gd name="T7" fmla="*/ 40 h 74"/>
                <a:gd name="T8" fmla="*/ 6 w 40"/>
                <a:gd name="T9" fmla="*/ 20 h 74"/>
                <a:gd name="T10" fmla="*/ 0 w 40"/>
                <a:gd name="T11" fmla="*/ 0 h 74"/>
                <a:gd name="T12" fmla="*/ 0 w 40"/>
                <a:gd name="T13" fmla="*/ 0 h 74"/>
                <a:gd name="T14" fmla="*/ 8 w 40"/>
                <a:gd name="T15" fmla="*/ 20 h 74"/>
                <a:gd name="T16" fmla="*/ 16 w 40"/>
                <a:gd name="T17" fmla="*/ 38 h 74"/>
                <a:gd name="T18" fmla="*/ 28 w 40"/>
                <a:gd name="T19" fmla="*/ 56 h 74"/>
                <a:gd name="T20" fmla="*/ 40 w 40"/>
                <a:gd name="T21" fmla="*/ 74 h 74"/>
                <a:gd name="T22" fmla="*/ 40 w 40"/>
                <a:gd name="T2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74">
                  <a:moveTo>
                    <a:pt x="40" y="74"/>
                  </a:moveTo>
                  <a:lnTo>
                    <a:pt x="40" y="74"/>
                  </a:lnTo>
                  <a:lnTo>
                    <a:pt x="26" y="58"/>
                  </a:lnTo>
                  <a:lnTo>
                    <a:pt x="14" y="40"/>
                  </a:lnTo>
                  <a:lnTo>
                    <a:pt x="6" y="20"/>
                  </a:lnTo>
                  <a:lnTo>
                    <a:pt x="0" y="0"/>
                  </a:lnTo>
                  <a:lnTo>
                    <a:pt x="0" y="0"/>
                  </a:lnTo>
                  <a:lnTo>
                    <a:pt x="8" y="20"/>
                  </a:lnTo>
                  <a:lnTo>
                    <a:pt x="16" y="38"/>
                  </a:lnTo>
                  <a:lnTo>
                    <a:pt x="28" y="56"/>
                  </a:lnTo>
                  <a:lnTo>
                    <a:pt x="40" y="74"/>
                  </a:lnTo>
                  <a:lnTo>
                    <a:pt x="40" y="74"/>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91" name="Freeform 86"/>
            <p:cNvSpPr/>
            <p:nvPr>
              <p:custDataLst>
                <p:tags r:id="rId85"/>
              </p:custDataLst>
            </p:nvPr>
          </p:nvSpPr>
          <p:spPr bwMode="auto">
            <a:xfrm>
              <a:off x="5837238" y="7162800"/>
              <a:ext cx="19050" cy="63500"/>
            </a:xfrm>
            <a:custGeom>
              <a:avLst/>
              <a:gdLst>
                <a:gd name="T0" fmla="*/ 0 w 12"/>
                <a:gd name="T1" fmla="*/ 0 h 40"/>
                <a:gd name="T2" fmla="*/ 0 w 12"/>
                <a:gd name="T3" fmla="*/ 0 h 40"/>
                <a:gd name="T4" fmla="*/ 8 w 12"/>
                <a:gd name="T5" fmla="*/ 0 h 40"/>
                <a:gd name="T6" fmla="*/ 8 w 12"/>
                <a:gd name="T7" fmla="*/ 0 h 40"/>
                <a:gd name="T8" fmla="*/ 12 w 12"/>
                <a:gd name="T9" fmla="*/ 0 h 40"/>
                <a:gd name="T10" fmla="*/ 12 w 12"/>
                <a:gd name="T11" fmla="*/ 0 h 40"/>
                <a:gd name="T12" fmla="*/ 12 w 12"/>
                <a:gd name="T13" fmla="*/ 40 h 40"/>
                <a:gd name="T14" fmla="*/ 12 w 12"/>
                <a:gd name="T15" fmla="*/ 40 h 40"/>
                <a:gd name="T16" fmla="*/ 6 w 12"/>
                <a:gd name="T17" fmla="*/ 38 h 40"/>
                <a:gd name="T18" fmla="*/ 4 w 12"/>
                <a:gd name="T19" fmla="*/ 36 h 40"/>
                <a:gd name="T20" fmla="*/ 2 w 12"/>
                <a:gd name="T21" fmla="*/ 34 h 40"/>
                <a:gd name="T22" fmla="*/ 2 w 12"/>
                <a:gd name="T23" fmla="*/ 34 h 40"/>
                <a:gd name="T24" fmla="*/ 4 w 12"/>
                <a:gd name="T25" fmla="*/ 24 h 40"/>
                <a:gd name="T26" fmla="*/ 6 w 12"/>
                <a:gd name="T27" fmla="*/ 16 h 40"/>
                <a:gd name="T28" fmla="*/ 6 w 12"/>
                <a:gd name="T29" fmla="*/ 12 h 40"/>
                <a:gd name="T30" fmla="*/ 6 w 12"/>
                <a:gd name="T31" fmla="*/ 8 h 40"/>
                <a:gd name="T32" fmla="*/ 4 w 12"/>
                <a:gd name="T33" fmla="*/ 4 h 40"/>
                <a:gd name="T34" fmla="*/ 0 w 12"/>
                <a:gd name="T35" fmla="*/ 0 h 40"/>
                <a:gd name="T36" fmla="*/ 0 w 12"/>
                <a:gd name="T3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40">
                  <a:moveTo>
                    <a:pt x="0" y="0"/>
                  </a:moveTo>
                  <a:lnTo>
                    <a:pt x="0" y="0"/>
                  </a:lnTo>
                  <a:lnTo>
                    <a:pt x="8" y="0"/>
                  </a:lnTo>
                  <a:lnTo>
                    <a:pt x="8" y="0"/>
                  </a:lnTo>
                  <a:lnTo>
                    <a:pt x="12" y="0"/>
                  </a:lnTo>
                  <a:lnTo>
                    <a:pt x="12" y="0"/>
                  </a:lnTo>
                  <a:lnTo>
                    <a:pt x="12" y="40"/>
                  </a:lnTo>
                  <a:lnTo>
                    <a:pt x="12" y="40"/>
                  </a:lnTo>
                  <a:lnTo>
                    <a:pt x="6" y="38"/>
                  </a:lnTo>
                  <a:lnTo>
                    <a:pt x="4" y="36"/>
                  </a:lnTo>
                  <a:lnTo>
                    <a:pt x="2" y="34"/>
                  </a:lnTo>
                  <a:lnTo>
                    <a:pt x="2" y="34"/>
                  </a:lnTo>
                  <a:lnTo>
                    <a:pt x="4" y="24"/>
                  </a:lnTo>
                  <a:lnTo>
                    <a:pt x="6" y="16"/>
                  </a:lnTo>
                  <a:lnTo>
                    <a:pt x="6" y="12"/>
                  </a:lnTo>
                  <a:lnTo>
                    <a:pt x="6" y="8"/>
                  </a:lnTo>
                  <a:lnTo>
                    <a:pt x="4" y="4"/>
                  </a:lnTo>
                  <a:lnTo>
                    <a:pt x="0" y="0"/>
                  </a:lnTo>
                  <a:lnTo>
                    <a:pt x="0"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92" name="Freeform 87"/>
            <p:cNvSpPr/>
            <p:nvPr>
              <p:custDataLst>
                <p:tags r:id="rId86"/>
              </p:custDataLst>
            </p:nvPr>
          </p:nvSpPr>
          <p:spPr bwMode="auto">
            <a:xfrm>
              <a:off x="5418138" y="6943725"/>
              <a:ext cx="12700" cy="9525"/>
            </a:xfrm>
            <a:custGeom>
              <a:avLst/>
              <a:gdLst>
                <a:gd name="T0" fmla="*/ 8 w 8"/>
                <a:gd name="T1" fmla="*/ 6 h 6"/>
                <a:gd name="T2" fmla="*/ 6 w 8"/>
                <a:gd name="T3" fmla="*/ 6 h 6"/>
                <a:gd name="T4" fmla="*/ 6 w 8"/>
                <a:gd name="T5" fmla="*/ 6 h 6"/>
                <a:gd name="T6" fmla="*/ 0 w 8"/>
                <a:gd name="T7" fmla="*/ 2 h 6"/>
                <a:gd name="T8" fmla="*/ 0 w 8"/>
                <a:gd name="T9" fmla="*/ 2 h 6"/>
                <a:gd name="T10" fmla="*/ 0 w 8"/>
                <a:gd name="T11" fmla="*/ 0 h 6"/>
                <a:gd name="T12" fmla="*/ 0 w 8"/>
                <a:gd name="T13" fmla="*/ 0 h 6"/>
                <a:gd name="T14" fmla="*/ 8 w 8"/>
                <a:gd name="T15" fmla="*/ 6 h 6"/>
                <a:gd name="T16" fmla="*/ 8 w 8"/>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
                  <a:moveTo>
                    <a:pt x="8" y="6"/>
                  </a:moveTo>
                  <a:lnTo>
                    <a:pt x="6" y="6"/>
                  </a:lnTo>
                  <a:lnTo>
                    <a:pt x="6" y="6"/>
                  </a:lnTo>
                  <a:lnTo>
                    <a:pt x="0" y="2"/>
                  </a:lnTo>
                  <a:lnTo>
                    <a:pt x="0" y="2"/>
                  </a:lnTo>
                  <a:lnTo>
                    <a:pt x="0" y="0"/>
                  </a:lnTo>
                  <a:lnTo>
                    <a:pt x="0" y="0"/>
                  </a:lnTo>
                  <a:lnTo>
                    <a:pt x="8" y="6"/>
                  </a:lnTo>
                  <a:lnTo>
                    <a:pt x="8" y="6"/>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93" name="Freeform 88"/>
            <p:cNvSpPr/>
            <p:nvPr>
              <p:custDataLst>
                <p:tags r:id="rId87"/>
              </p:custDataLst>
            </p:nvPr>
          </p:nvSpPr>
          <p:spPr bwMode="auto">
            <a:xfrm>
              <a:off x="5830888" y="7127875"/>
              <a:ext cx="25400" cy="34925"/>
            </a:xfrm>
            <a:custGeom>
              <a:avLst/>
              <a:gdLst>
                <a:gd name="T0" fmla="*/ 0 w 16"/>
                <a:gd name="T1" fmla="*/ 6 h 22"/>
                <a:gd name="T2" fmla="*/ 0 w 16"/>
                <a:gd name="T3" fmla="*/ 6 h 22"/>
                <a:gd name="T4" fmla="*/ 14 w 16"/>
                <a:gd name="T5" fmla="*/ 0 h 22"/>
                <a:gd name="T6" fmla="*/ 16 w 16"/>
                <a:gd name="T7" fmla="*/ 22 h 22"/>
                <a:gd name="T8" fmla="*/ 16 w 16"/>
                <a:gd name="T9" fmla="*/ 22 h 22"/>
                <a:gd name="T10" fmla="*/ 12 w 16"/>
                <a:gd name="T11" fmla="*/ 22 h 22"/>
                <a:gd name="T12" fmla="*/ 12 w 16"/>
                <a:gd name="T13" fmla="*/ 22 h 22"/>
                <a:gd name="T14" fmla="*/ 8 w 16"/>
                <a:gd name="T15" fmla="*/ 18 h 22"/>
                <a:gd name="T16" fmla="*/ 8 w 16"/>
                <a:gd name="T17" fmla="*/ 14 h 22"/>
                <a:gd name="T18" fmla="*/ 6 w 16"/>
                <a:gd name="T19" fmla="*/ 10 h 22"/>
                <a:gd name="T20" fmla="*/ 0 w 16"/>
                <a:gd name="T21" fmla="*/ 6 h 22"/>
                <a:gd name="T22" fmla="*/ 0 w 16"/>
                <a:gd name="T23"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22">
                  <a:moveTo>
                    <a:pt x="0" y="6"/>
                  </a:moveTo>
                  <a:lnTo>
                    <a:pt x="0" y="6"/>
                  </a:lnTo>
                  <a:lnTo>
                    <a:pt x="14" y="0"/>
                  </a:lnTo>
                  <a:lnTo>
                    <a:pt x="16" y="22"/>
                  </a:lnTo>
                  <a:lnTo>
                    <a:pt x="16" y="22"/>
                  </a:lnTo>
                  <a:lnTo>
                    <a:pt x="12" y="22"/>
                  </a:lnTo>
                  <a:lnTo>
                    <a:pt x="12" y="22"/>
                  </a:lnTo>
                  <a:lnTo>
                    <a:pt x="8" y="18"/>
                  </a:lnTo>
                  <a:lnTo>
                    <a:pt x="8" y="14"/>
                  </a:lnTo>
                  <a:lnTo>
                    <a:pt x="6" y="10"/>
                  </a:lnTo>
                  <a:lnTo>
                    <a:pt x="0" y="6"/>
                  </a:lnTo>
                  <a:lnTo>
                    <a:pt x="0" y="6"/>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94" name="Freeform 89"/>
            <p:cNvSpPr/>
            <p:nvPr>
              <p:custDataLst>
                <p:tags r:id="rId88"/>
              </p:custDataLst>
            </p:nvPr>
          </p:nvSpPr>
          <p:spPr bwMode="auto">
            <a:xfrm>
              <a:off x="5735638" y="6746875"/>
              <a:ext cx="76200" cy="158750"/>
            </a:xfrm>
            <a:custGeom>
              <a:avLst/>
              <a:gdLst>
                <a:gd name="T0" fmla="*/ 36 w 48"/>
                <a:gd name="T1" fmla="*/ 74 h 100"/>
                <a:gd name="T2" fmla="*/ 36 w 48"/>
                <a:gd name="T3" fmla="*/ 74 h 100"/>
                <a:gd name="T4" fmla="*/ 32 w 48"/>
                <a:gd name="T5" fmla="*/ 72 h 100"/>
                <a:gd name="T6" fmla="*/ 26 w 48"/>
                <a:gd name="T7" fmla="*/ 72 h 100"/>
                <a:gd name="T8" fmla="*/ 18 w 48"/>
                <a:gd name="T9" fmla="*/ 72 h 100"/>
                <a:gd name="T10" fmla="*/ 18 w 48"/>
                <a:gd name="T11" fmla="*/ 72 h 100"/>
                <a:gd name="T12" fmla="*/ 18 w 48"/>
                <a:gd name="T13" fmla="*/ 60 h 100"/>
                <a:gd name="T14" fmla="*/ 18 w 48"/>
                <a:gd name="T15" fmla="*/ 58 h 100"/>
                <a:gd name="T16" fmla="*/ 18 w 48"/>
                <a:gd name="T17" fmla="*/ 58 h 100"/>
                <a:gd name="T18" fmla="*/ 18 w 48"/>
                <a:gd name="T19" fmla="*/ 58 h 100"/>
                <a:gd name="T20" fmla="*/ 18 w 48"/>
                <a:gd name="T21" fmla="*/ 58 h 100"/>
                <a:gd name="T22" fmla="*/ 20 w 48"/>
                <a:gd name="T23" fmla="*/ 62 h 100"/>
                <a:gd name="T24" fmla="*/ 20 w 48"/>
                <a:gd name="T25" fmla="*/ 62 h 100"/>
                <a:gd name="T26" fmla="*/ 20 w 48"/>
                <a:gd name="T27" fmla="*/ 62 h 100"/>
                <a:gd name="T28" fmla="*/ 20 w 48"/>
                <a:gd name="T29" fmla="*/ 62 h 100"/>
                <a:gd name="T30" fmla="*/ 20 w 48"/>
                <a:gd name="T31" fmla="*/ 62 h 100"/>
                <a:gd name="T32" fmla="*/ 20 w 48"/>
                <a:gd name="T33" fmla="*/ 62 h 100"/>
                <a:gd name="T34" fmla="*/ 22 w 48"/>
                <a:gd name="T35" fmla="*/ 60 h 100"/>
                <a:gd name="T36" fmla="*/ 22 w 48"/>
                <a:gd name="T37" fmla="*/ 56 h 100"/>
                <a:gd name="T38" fmla="*/ 22 w 48"/>
                <a:gd name="T39" fmla="*/ 56 h 100"/>
                <a:gd name="T40" fmla="*/ 22 w 48"/>
                <a:gd name="T41" fmla="*/ 46 h 100"/>
                <a:gd name="T42" fmla="*/ 22 w 48"/>
                <a:gd name="T43" fmla="*/ 44 h 100"/>
                <a:gd name="T44" fmla="*/ 22 w 48"/>
                <a:gd name="T45" fmla="*/ 44 h 100"/>
                <a:gd name="T46" fmla="*/ 22 w 48"/>
                <a:gd name="T47" fmla="*/ 40 h 100"/>
                <a:gd name="T48" fmla="*/ 22 w 48"/>
                <a:gd name="T49" fmla="*/ 40 h 100"/>
                <a:gd name="T50" fmla="*/ 18 w 48"/>
                <a:gd name="T51" fmla="*/ 30 h 100"/>
                <a:gd name="T52" fmla="*/ 18 w 48"/>
                <a:gd name="T53" fmla="*/ 30 h 100"/>
                <a:gd name="T54" fmla="*/ 10 w 48"/>
                <a:gd name="T55" fmla="*/ 24 h 100"/>
                <a:gd name="T56" fmla="*/ 6 w 48"/>
                <a:gd name="T57" fmla="*/ 20 h 100"/>
                <a:gd name="T58" fmla="*/ 0 w 48"/>
                <a:gd name="T59" fmla="*/ 16 h 100"/>
                <a:gd name="T60" fmla="*/ 0 w 48"/>
                <a:gd name="T61" fmla="*/ 16 h 100"/>
                <a:gd name="T62" fmla="*/ 2 w 48"/>
                <a:gd name="T63" fmla="*/ 8 h 100"/>
                <a:gd name="T64" fmla="*/ 2 w 48"/>
                <a:gd name="T65" fmla="*/ 8 h 100"/>
                <a:gd name="T66" fmla="*/ 4 w 48"/>
                <a:gd name="T67" fmla="*/ 0 h 100"/>
                <a:gd name="T68" fmla="*/ 8 w 48"/>
                <a:gd name="T69" fmla="*/ 8 h 100"/>
                <a:gd name="T70" fmla="*/ 12 w 48"/>
                <a:gd name="T71" fmla="*/ 16 h 100"/>
                <a:gd name="T72" fmla="*/ 12 w 48"/>
                <a:gd name="T73" fmla="*/ 16 h 100"/>
                <a:gd name="T74" fmla="*/ 24 w 48"/>
                <a:gd name="T75" fmla="*/ 36 h 100"/>
                <a:gd name="T76" fmla="*/ 26 w 48"/>
                <a:gd name="T77" fmla="*/ 40 h 100"/>
                <a:gd name="T78" fmla="*/ 26 w 48"/>
                <a:gd name="T79" fmla="*/ 40 h 100"/>
                <a:gd name="T80" fmla="*/ 26 w 48"/>
                <a:gd name="T81" fmla="*/ 42 h 100"/>
                <a:gd name="T82" fmla="*/ 26 w 48"/>
                <a:gd name="T83" fmla="*/ 44 h 100"/>
                <a:gd name="T84" fmla="*/ 28 w 48"/>
                <a:gd name="T85" fmla="*/ 48 h 100"/>
                <a:gd name="T86" fmla="*/ 30 w 48"/>
                <a:gd name="T87" fmla="*/ 52 h 100"/>
                <a:gd name="T88" fmla="*/ 32 w 48"/>
                <a:gd name="T89" fmla="*/ 56 h 100"/>
                <a:gd name="T90" fmla="*/ 32 w 48"/>
                <a:gd name="T91" fmla="*/ 56 h 100"/>
                <a:gd name="T92" fmla="*/ 32 w 48"/>
                <a:gd name="T93" fmla="*/ 56 h 100"/>
                <a:gd name="T94" fmla="*/ 32 w 48"/>
                <a:gd name="T95" fmla="*/ 56 h 100"/>
                <a:gd name="T96" fmla="*/ 32 w 48"/>
                <a:gd name="T97" fmla="*/ 56 h 100"/>
                <a:gd name="T98" fmla="*/ 30 w 48"/>
                <a:gd name="T99" fmla="*/ 52 h 100"/>
                <a:gd name="T100" fmla="*/ 30 w 48"/>
                <a:gd name="T101" fmla="*/ 52 h 100"/>
                <a:gd name="T102" fmla="*/ 30 w 48"/>
                <a:gd name="T103" fmla="*/ 52 h 100"/>
                <a:gd name="T104" fmla="*/ 30 w 48"/>
                <a:gd name="T105" fmla="*/ 52 h 100"/>
                <a:gd name="T106" fmla="*/ 30 w 48"/>
                <a:gd name="T107" fmla="*/ 52 h 100"/>
                <a:gd name="T108" fmla="*/ 30 w 48"/>
                <a:gd name="T109" fmla="*/ 52 h 100"/>
                <a:gd name="T110" fmla="*/ 40 w 48"/>
                <a:gd name="T111" fmla="*/ 76 h 100"/>
                <a:gd name="T112" fmla="*/ 48 w 48"/>
                <a:gd name="T113" fmla="*/ 100 h 100"/>
                <a:gd name="T114" fmla="*/ 48 w 48"/>
                <a:gd name="T115" fmla="*/ 100 h 100"/>
                <a:gd name="T116" fmla="*/ 42 w 48"/>
                <a:gd name="T117" fmla="*/ 88 h 100"/>
                <a:gd name="T118" fmla="*/ 36 w 48"/>
                <a:gd name="T119" fmla="*/ 74 h 100"/>
                <a:gd name="T120" fmla="*/ 36 w 48"/>
                <a:gd name="T121" fmla="*/ 7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 h="100">
                  <a:moveTo>
                    <a:pt x="36" y="74"/>
                  </a:moveTo>
                  <a:lnTo>
                    <a:pt x="36" y="74"/>
                  </a:lnTo>
                  <a:lnTo>
                    <a:pt x="32" y="72"/>
                  </a:lnTo>
                  <a:lnTo>
                    <a:pt x="26" y="72"/>
                  </a:lnTo>
                  <a:lnTo>
                    <a:pt x="18" y="72"/>
                  </a:lnTo>
                  <a:lnTo>
                    <a:pt x="18" y="72"/>
                  </a:lnTo>
                  <a:lnTo>
                    <a:pt x="18" y="60"/>
                  </a:lnTo>
                  <a:lnTo>
                    <a:pt x="18" y="58"/>
                  </a:lnTo>
                  <a:lnTo>
                    <a:pt x="18" y="58"/>
                  </a:lnTo>
                  <a:lnTo>
                    <a:pt x="18" y="58"/>
                  </a:lnTo>
                  <a:lnTo>
                    <a:pt x="18" y="58"/>
                  </a:lnTo>
                  <a:lnTo>
                    <a:pt x="20" y="62"/>
                  </a:lnTo>
                  <a:lnTo>
                    <a:pt x="20" y="62"/>
                  </a:lnTo>
                  <a:lnTo>
                    <a:pt x="20" y="62"/>
                  </a:lnTo>
                  <a:lnTo>
                    <a:pt x="20" y="62"/>
                  </a:lnTo>
                  <a:lnTo>
                    <a:pt x="20" y="62"/>
                  </a:lnTo>
                  <a:lnTo>
                    <a:pt x="20" y="62"/>
                  </a:lnTo>
                  <a:lnTo>
                    <a:pt x="22" y="60"/>
                  </a:lnTo>
                  <a:lnTo>
                    <a:pt x="22" y="56"/>
                  </a:lnTo>
                  <a:lnTo>
                    <a:pt x="22" y="56"/>
                  </a:lnTo>
                  <a:lnTo>
                    <a:pt x="22" y="46"/>
                  </a:lnTo>
                  <a:lnTo>
                    <a:pt x="22" y="44"/>
                  </a:lnTo>
                  <a:lnTo>
                    <a:pt x="22" y="44"/>
                  </a:lnTo>
                  <a:lnTo>
                    <a:pt x="22" y="40"/>
                  </a:lnTo>
                  <a:lnTo>
                    <a:pt x="22" y="40"/>
                  </a:lnTo>
                  <a:lnTo>
                    <a:pt x="18" y="30"/>
                  </a:lnTo>
                  <a:lnTo>
                    <a:pt x="18" y="30"/>
                  </a:lnTo>
                  <a:lnTo>
                    <a:pt x="10" y="24"/>
                  </a:lnTo>
                  <a:lnTo>
                    <a:pt x="6" y="20"/>
                  </a:lnTo>
                  <a:lnTo>
                    <a:pt x="0" y="16"/>
                  </a:lnTo>
                  <a:lnTo>
                    <a:pt x="0" y="16"/>
                  </a:lnTo>
                  <a:lnTo>
                    <a:pt x="2" y="8"/>
                  </a:lnTo>
                  <a:lnTo>
                    <a:pt x="2" y="8"/>
                  </a:lnTo>
                  <a:lnTo>
                    <a:pt x="4" y="0"/>
                  </a:lnTo>
                  <a:lnTo>
                    <a:pt x="8" y="8"/>
                  </a:lnTo>
                  <a:lnTo>
                    <a:pt x="12" y="16"/>
                  </a:lnTo>
                  <a:lnTo>
                    <a:pt x="12" y="16"/>
                  </a:lnTo>
                  <a:lnTo>
                    <a:pt x="24" y="36"/>
                  </a:lnTo>
                  <a:lnTo>
                    <a:pt x="26" y="40"/>
                  </a:lnTo>
                  <a:lnTo>
                    <a:pt x="26" y="40"/>
                  </a:lnTo>
                  <a:lnTo>
                    <a:pt x="26" y="42"/>
                  </a:lnTo>
                  <a:lnTo>
                    <a:pt x="26" y="44"/>
                  </a:lnTo>
                  <a:lnTo>
                    <a:pt x="28" y="48"/>
                  </a:lnTo>
                  <a:lnTo>
                    <a:pt x="30" y="52"/>
                  </a:lnTo>
                  <a:lnTo>
                    <a:pt x="32" y="56"/>
                  </a:lnTo>
                  <a:lnTo>
                    <a:pt x="32" y="56"/>
                  </a:lnTo>
                  <a:lnTo>
                    <a:pt x="32" y="56"/>
                  </a:lnTo>
                  <a:lnTo>
                    <a:pt x="32" y="56"/>
                  </a:lnTo>
                  <a:lnTo>
                    <a:pt x="32" y="56"/>
                  </a:lnTo>
                  <a:lnTo>
                    <a:pt x="30" y="52"/>
                  </a:lnTo>
                  <a:lnTo>
                    <a:pt x="30" y="52"/>
                  </a:lnTo>
                  <a:lnTo>
                    <a:pt x="30" y="52"/>
                  </a:lnTo>
                  <a:lnTo>
                    <a:pt x="30" y="52"/>
                  </a:lnTo>
                  <a:lnTo>
                    <a:pt x="30" y="52"/>
                  </a:lnTo>
                  <a:lnTo>
                    <a:pt x="30" y="52"/>
                  </a:lnTo>
                  <a:lnTo>
                    <a:pt x="40" y="76"/>
                  </a:lnTo>
                  <a:lnTo>
                    <a:pt x="48" y="100"/>
                  </a:lnTo>
                  <a:lnTo>
                    <a:pt x="48" y="100"/>
                  </a:lnTo>
                  <a:lnTo>
                    <a:pt x="42" y="88"/>
                  </a:lnTo>
                  <a:lnTo>
                    <a:pt x="36" y="74"/>
                  </a:lnTo>
                  <a:lnTo>
                    <a:pt x="36" y="74"/>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95" name="Freeform 90"/>
            <p:cNvSpPr/>
            <p:nvPr>
              <p:custDataLst>
                <p:tags r:id="rId89"/>
              </p:custDataLst>
            </p:nvPr>
          </p:nvSpPr>
          <p:spPr bwMode="auto">
            <a:xfrm>
              <a:off x="4867275" y="6578600"/>
              <a:ext cx="1052513" cy="1470025"/>
            </a:xfrm>
            <a:custGeom>
              <a:avLst/>
              <a:gdLst>
                <a:gd name="T0" fmla="*/ 509 w 663"/>
                <a:gd name="T1" fmla="*/ 820 h 926"/>
                <a:gd name="T2" fmla="*/ 405 w 663"/>
                <a:gd name="T3" fmla="*/ 864 h 926"/>
                <a:gd name="T4" fmla="*/ 377 w 663"/>
                <a:gd name="T5" fmla="*/ 826 h 926"/>
                <a:gd name="T6" fmla="*/ 423 w 663"/>
                <a:gd name="T7" fmla="*/ 782 h 926"/>
                <a:gd name="T8" fmla="*/ 373 w 663"/>
                <a:gd name="T9" fmla="*/ 774 h 926"/>
                <a:gd name="T10" fmla="*/ 293 w 663"/>
                <a:gd name="T11" fmla="*/ 758 h 926"/>
                <a:gd name="T12" fmla="*/ 375 w 663"/>
                <a:gd name="T13" fmla="*/ 748 h 926"/>
                <a:gd name="T14" fmla="*/ 391 w 663"/>
                <a:gd name="T15" fmla="*/ 634 h 926"/>
                <a:gd name="T16" fmla="*/ 216 w 663"/>
                <a:gd name="T17" fmla="*/ 430 h 926"/>
                <a:gd name="T18" fmla="*/ 180 w 663"/>
                <a:gd name="T19" fmla="*/ 370 h 926"/>
                <a:gd name="T20" fmla="*/ 166 w 663"/>
                <a:gd name="T21" fmla="*/ 354 h 926"/>
                <a:gd name="T22" fmla="*/ 136 w 663"/>
                <a:gd name="T23" fmla="*/ 354 h 926"/>
                <a:gd name="T24" fmla="*/ 78 w 663"/>
                <a:gd name="T25" fmla="*/ 298 h 926"/>
                <a:gd name="T26" fmla="*/ 24 w 663"/>
                <a:gd name="T27" fmla="*/ 172 h 926"/>
                <a:gd name="T28" fmla="*/ 128 w 663"/>
                <a:gd name="T29" fmla="*/ 228 h 926"/>
                <a:gd name="T30" fmla="*/ 122 w 663"/>
                <a:gd name="T31" fmla="*/ 258 h 926"/>
                <a:gd name="T32" fmla="*/ 176 w 663"/>
                <a:gd name="T33" fmla="*/ 336 h 926"/>
                <a:gd name="T34" fmla="*/ 188 w 663"/>
                <a:gd name="T35" fmla="*/ 342 h 926"/>
                <a:gd name="T36" fmla="*/ 158 w 663"/>
                <a:gd name="T37" fmla="*/ 256 h 926"/>
                <a:gd name="T38" fmla="*/ 100 w 663"/>
                <a:gd name="T39" fmla="*/ 188 h 926"/>
                <a:gd name="T40" fmla="*/ 170 w 663"/>
                <a:gd name="T41" fmla="*/ 188 h 926"/>
                <a:gd name="T42" fmla="*/ 245 w 663"/>
                <a:gd name="T43" fmla="*/ 252 h 926"/>
                <a:gd name="T44" fmla="*/ 281 w 663"/>
                <a:gd name="T45" fmla="*/ 292 h 926"/>
                <a:gd name="T46" fmla="*/ 289 w 663"/>
                <a:gd name="T47" fmla="*/ 316 h 926"/>
                <a:gd name="T48" fmla="*/ 283 w 663"/>
                <a:gd name="T49" fmla="*/ 312 h 926"/>
                <a:gd name="T50" fmla="*/ 279 w 663"/>
                <a:gd name="T51" fmla="*/ 318 h 926"/>
                <a:gd name="T52" fmla="*/ 299 w 663"/>
                <a:gd name="T53" fmla="*/ 368 h 926"/>
                <a:gd name="T54" fmla="*/ 295 w 663"/>
                <a:gd name="T55" fmla="*/ 322 h 926"/>
                <a:gd name="T56" fmla="*/ 307 w 663"/>
                <a:gd name="T57" fmla="*/ 300 h 926"/>
                <a:gd name="T58" fmla="*/ 309 w 663"/>
                <a:gd name="T59" fmla="*/ 290 h 926"/>
                <a:gd name="T60" fmla="*/ 317 w 663"/>
                <a:gd name="T61" fmla="*/ 300 h 926"/>
                <a:gd name="T62" fmla="*/ 335 w 663"/>
                <a:gd name="T63" fmla="*/ 286 h 926"/>
                <a:gd name="T64" fmla="*/ 313 w 663"/>
                <a:gd name="T65" fmla="*/ 232 h 926"/>
                <a:gd name="T66" fmla="*/ 347 w 663"/>
                <a:gd name="T67" fmla="*/ 280 h 926"/>
                <a:gd name="T68" fmla="*/ 373 w 663"/>
                <a:gd name="T69" fmla="*/ 360 h 926"/>
                <a:gd name="T70" fmla="*/ 399 w 663"/>
                <a:gd name="T71" fmla="*/ 424 h 926"/>
                <a:gd name="T72" fmla="*/ 413 w 663"/>
                <a:gd name="T73" fmla="*/ 514 h 926"/>
                <a:gd name="T74" fmla="*/ 433 w 663"/>
                <a:gd name="T75" fmla="*/ 564 h 926"/>
                <a:gd name="T76" fmla="*/ 437 w 663"/>
                <a:gd name="T77" fmla="*/ 554 h 926"/>
                <a:gd name="T78" fmla="*/ 387 w 663"/>
                <a:gd name="T79" fmla="*/ 378 h 926"/>
                <a:gd name="T80" fmla="*/ 351 w 663"/>
                <a:gd name="T81" fmla="*/ 282 h 926"/>
                <a:gd name="T82" fmla="*/ 335 w 663"/>
                <a:gd name="T83" fmla="*/ 244 h 926"/>
                <a:gd name="T84" fmla="*/ 253 w 663"/>
                <a:gd name="T85" fmla="*/ 168 h 926"/>
                <a:gd name="T86" fmla="*/ 259 w 663"/>
                <a:gd name="T87" fmla="*/ 76 h 926"/>
                <a:gd name="T88" fmla="*/ 343 w 663"/>
                <a:gd name="T89" fmla="*/ 92 h 926"/>
                <a:gd name="T90" fmla="*/ 417 w 663"/>
                <a:gd name="T91" fmla="*/ 0 h 926"/>
                <a:gd name="T92" fmla="*/ 499 w 663"/>
                <a:gd name="T93" fmla="*/ 70 h 926"/>
                <a:gd name="T94" fmla="*/ 555 w 663"/>
                <a:gd name="T95" fmla="*/ 140 h 926"/>
                <a:gd name="T96" fmla="*/ 565 w 663"/>
                <a:gd name="T97" fmla="*/ 170 h 926"/>
                <a:gd name="T98" fmla="*/ 557 w 663"/>
                <a:gd name="T99" fmla="*/ 184 h 926"/>
                <a:gd name="T100" fmla="*/ 613 w 663"/>
                <a:gd name="T101" fmla="*/ 322 h 926"/>
                <a:gd name="T102" fmla="*/ 639 w 663"/>
                <a:gd name="T103" fmla="*/ 420 h 926"/>
                <a:gd name="T104" fmla="*/ 647 w 663"/>
                <a:gd name="T105" fmla="*/ 512 h 926"/>
                <a:gd name="T106" fmla="*/ 661 w 663"/>
                <a:gd name="T107" fmla="*/ 576 h 926"/>
                <a:gd name="T108" fmla="*/ 617 w 663"/>
                <a:gd name="T109" fmla="*/ 764 h 926"/>
                <a:gd name="T110" fmla="*/ 603 w 663"/>
                <a:gd name="T111" fmla="*/ 790 h 926"/>
                <a:gd name="T112" fmla="*/ 583 w 663"/>
                <a:gd name="T113" fmla="*/ 832 h 926"/>
                <a:gd name="T114" fmla="*/ 521 w 663"/>
                <a:gd name="T115" fmla="*/ 896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63" h="926">
                  <a:moveTo>
                    <a:pt x="433" y="920"/>
                  </a:moveTo>
                  <a:lnTo>
                    <a:pt x="433" y="920"/>
                  </a:lnTo>
                  <a:lnTo>
                    <a:pt x="445" y="908"/>
                  </a:lnTo>
                  <a:lnTo>
                    <a:pt x="457" y="898"/>
                  </a:lnTo>
                  <a:lnTo>
                    <a:pt x="485" y="874"/>
                  </a:lnTo>
                  <a:lnTo>
                    <a:pt x="485" y="874"/>
                  </a:lnTo>
                  <a:lnTo>
                    <a:pt x="495" y="860"/>
                  </a:lnTo>
                  <a:lnTo>
                    <a:pt x="505" y="846"/>
                  </a:lnTo>
                  <a:lnTo>
                    <a:pt x="507" y="836"/>
                  </a:lnTo>
                  <a:lnTo>
                    <a:pt x="509" y="828"/>
                  </a:lnTo>
                  <a:lnTo>
                    <a:pt x="509" y="820"/>
                  </a:lnTo>
                  <a:lnTo>
                    <a:pt x="507" y="810"/>
                  </a:lnTo>
                  <a:lnTo>
                    <a:pt x="507" y="810"/>
                  </a:lnTo>
                  <a:lnTo>
                    <a:pt x="493" y="824"/>
                  </a:lnTo>
                  <a:lnTo>
                    <a:pt x="479" y="838"/>
                  </a:lnTo>
                  <a:lnTo>
                    <a:pt x="463" y="850"/>
                  </a:lnTo>
                  <a:lnTo>
                    <a:pt x="447" y="858"/>
                  </a:lnTo>
                  <a:lnTo>
                    <a:pt x="447" y="858"/>
                  </a:lnTo>
                  <a:lnTo>
                    <a:pt x="429" y="864"/>
                  </a:lnTo>
                  <a:lnTo>
                    <a:pt x="413" y="866"/>
                  </a:lnTo>
                  <a:lnTo>
                    <a:pt x="413" y="866"/>
                  </a:lnTo>
                  <a:lnTo>
                    <a:pt x="405" y="864"/>
                  </a:lnTo>
                  <a:lnTo>
                    <a:pt x="399" y="862"/>
                  </a:lnTo>
                  <a:lnTo>
                    <a:pt x="391" y="858"/>
                  </a:lnTo>
                  <a:lnTo>
                    <a:pt x="383" y="852"/>
                  </a:lnTo>
                  <a:lnTo>
                    <a:pt x="383" y="852"/>
                  </a:lnTo>
                  <a:lnTo>
                    <a:pt x="377" y="846"/>
                  </a:lnTo>
                  <a:lnTo>
                    <a:pt x="375" y="842"/>
                  </a:lnTo>
                  <a:lnTo>
                    <a:pt x="373" y="838"/>
                  </a:lnTo>
                  <a:lnTo>
                    <a:pt x="373" y="834"/>
                  </a:lnTo>
                  <a:lnTo>
                    <a:pt x="373" y="834"/>
                  </a:lnTo>
                  <a:lnTo>
                    <a:pt x="375" y="830"/>
                  </a:lnTo>
                  <a:lnTo>
                    <a:pt x="377" y="826"/>
                  </a:lnTo>
                  <a:lnTo>
                    <a:pt x="387" y="820"/>
                  </a:lnTo>
                  <a:lnTo>
                    <a:pt x="387" y="820"/>
                  </a:lnTo>
                  <a:lnTo>
                    <a:pt x="411" y="806"/>
                  </a:lnTo>
                  <a:lnTo>
                    <a:pt x="421" y="798"/>
                  </a:lnTo>
                  <a:lnTo>
                    <a:pt x="427" y="788"/>
                  </a:lnTo>
                  <a:lnTo>
                    <a:pt x="427" y="788"/>
                  </a:lnTo>
                  <a:lnTo>
                    <a:pt x="415" y="790"/>
                  </a:lnTo>
                  <a:lnTo>
                    <a:pt x="415" y="790"/>
                  </a:lnTo>
                  <a:lnTo>
                    <a:pt x="423" y="788"/>
                  </a:lnTo>
                  <a:lnTo>
                    <a:pt x="425" y="786"/>
                  </a:lnTo>
                  <a:lnTo>
                    <a:pt x="423" y="782"/>
                  </a:lnTo>
                  <a:lnTo>
                    <a:pt x="423" y="782"/>
                  </a:lnTo>
                  <a:lnTo>
                    <a:pt x="403" y="786"/>
                  </a:lnTo>
                  <a:lnTo>
                    <a:pt x="403" y="786"/>
                  </a:lnTo>
                  <a:lnTo>
                    <a:pt x="391" y="786"/>
                  </a:lnTo>
                  <a:lnTo>
                    <a:pt x="391" y="786"/>
                  </a:lnTo>
                  <a:lnTo>
                    <a:pt x="379" y="784"/>
                  </a:lnTo>
                  <a:lnTo>
                    <a:pt x="379" y="784"/>
                  </a:lnTo>
                  <a:lnTo>
                    <a:pt x="377" y="778"/>
                  </a:lnTo>
                  <a:lnTo>
                    <a:pt x="377" y="778"/>
                  </a:lnTo>
                  <a:lnTo>
                    <a:pt x="373" y="774"/>
                  </a:lnTo>
                  <a:lnTo>
                    <a:pt x="373" y="774"/>
                  </a:lnTo>
                  <a:lnTo>
                    <a:pt x="347" y="770"/>
                  </a:lnTo>
                  <a:lnTo>
                    <a:pt x="347" y="770"/>
                  </a:lnTo>
                  <a:lnTo>
                    <a:pt x="325" y="768"/>
                  </a:lnTo>
                  <a:lnTo>
                    <a:pt x="325" y="768"/>
                  </a:lnTo>
                  <a:lnTo>
                    <a:pt x="315" y="766"/>
                  </a:lnTo>
                  <a:lnTo>
                    <a:pt x="305" y="764"/>
                  </a:lnTo>
                  <a:lnTo>
                    <a:pt x="305" y="764"/>
                  </a:lnTo>
                  <a:lnTo>
                    <a:pt x="293" y="760"/>
                  </a:lnTo>
                  <a:lnTo>
                    <a:pt x="283" y="752"/>
                  </a:lnTo>
                  <a:lnTo>
                    <a:pt x="283" y="752"/>
                  </a:lnTo>
                  <a:lnTo>
                    <a:pt x="293" y="758"/>
                  </a:lnTo>
                  <a:lnTo>
                    <a:pt x="303" y="762"/>
                  </a:lnTo>
                  <a:lnTo>
                    <a:pt x="313" y="764"/>
                  </a:lnTo>
                  <a:lnTo>
                    <a:pt x="321" y="766"/>
                  </a:lnTo>
                  <a:lnTo>
                    <a:pt x="331" y="766"/>
                  </a:lnTo>
                  <a:lnTo>
                    <a:pt x="339" y="766"/>
                  </a:lnTo>
                  <a:lnTo>
                    <a:pt x="355" y="762"/>
                  </a:lnTo>
                  <a:lnTo>
                    <a:pt x="355" y="762"/>
                  </a:lnTo>
                  <a:lnTo>
                    <a:pt x="363" y="758"/>
                  </a:lnTo>
                  <a:lnTo>
                    <a:pt x="369" y="752"/>
                  </a:lnTo>
                  <a:lnTo>
                    <a:pt x="369" y="752"/>
                  </a:lnTo>
                  <a:lnTo>
                    <a:pt x="375" y="748"/>
                  </a:lnTo>
                  <a:lnTo>
                    <a:pt x="375" y="748"/>
                  </a:lnTo>
                  <a:lnTo>
                    <a:pt x="379" y="742"/>
                  </a:lnTo>
                  <a:lnTo>
                    <a:pt x="379" y="742"/>
                  </a:lnTo>
                  <a:lnTo>
                    <a:pt x="387" y="728"/>
                  </a:lnTo>
                  <a:lnTo>
                    <a:pt x="393" y="710"/>
                  </a:lnTo>
                  <a:lnTo>
                    <a:pt x="393" y="710"/>
                  </a:lnTo>
                  <a:lnTo>
                    <a:pt x="395" y="692"/>
                  </a:lnTo>
                  <a:lnTo>
                    <a:pt x="395" y="674"/>
                  </a:lnTo>
                  <a:lnTo>
                    <a:pt x="393" y="654"/>
                  </a:lnTo>
                  <a:lnTo>
                    <a:pt x="391" y="634"/>
                  </a:lnTo>
                  <a:lnTo>
                    <a:pt x="391" y="634"/>
                  </a:lnTo>
                  <a:lnTo>
                    <a:pt x="381" y="594"/>
                  </a:lnTo>
                  <a:lnTo>
                    <a:pt x="369" y="554"/>
                  </a:lnTo>
                  <a:lnTo>
                    <a:pt x="369" y="554"/>
                  </a:lnTo>
                  <a:lnTo>
                    <a:pt x="357" y="534"/>
                  </a:lnTo>
                  <a:lnTo>
                    <a:pt x="341" y="514"/>
                  </a:lnTo>
                  <a:lnTo>
                    <a:pt x="325" y="498"/>
                  </a:lnTo>
                  <a:lnTo>
                    <a:pt x="305" y="480"/>
                  </a:lnTo>
                  <a:lnTo>
                    <a:pt x="285" y="466"/>
                  </a:lnTo>
                  <a:lnTo>
                    <a:pt x="263" y="452"/>
                  </a:lnTo>
                  <a:lnTo>
                    <a:pt x="240" y="440"/>
                  </a:lnTo>
                  <a:lnTo>
                    <a:pt x="216" y="430"/>
                  </a:lnTo>
                  <a:lnTo>
                    <a:pt x="216" y="430"/>
                  </a:lnTo>
                  <a:lnTo>
                    <a:pt x="210" y="424"/>
                  </a:lnTo>
                  <a:lnTo>
                    <a:pt x="204" y="412"/>
                  </a:lnTo>
                  <a:lnTo>
                    <a:pt x="198" y="388"/>
                  </a:lnTo>
                  <a:lnTo>
                    <a:pt x="198" y="388"/>
                  </a:lnTo>
                  <a:lnTo>
                    <a:pt x="182" y="374"/>
                  </a:lnTo>
                  <a:lnTo>
                    <a:pt x="180" y="372"/>
                  </a:lnTo>
                  <a:lnTo>
                    <a:pt x="180" y="370"/>
                  </a:lnTo>
                  <a:lnTo>
                    <a:pt x="180" y="370"/>
                  </a:lnTo>
                  <a:lnTo>
                    <a:pt x="180" y="370"/>
                  </a:lnTo>
                  <a:lnTo>
                    <a:pt x="180" y="370"/>
                  </a:lnTo>
                  <a:lnTo>
                    <a:pt x="178" y="366"/>
                  </a:lnTo>
                  <a:lnTo>
                    <a:pt x="178" y="366"/>
                  </a:lnTo>
                  <a:lnTo>
                    <a:pt x="178" y="366"/>
                  </a:lnTo>
                  <a:lnTo>
                    <a:pt x="176" y="364"/>
                  </a:lnTo>
                  <a:lnTo>
                    <a:pt x="176" y="364"/>
                  </a:lnTo>
                  <a:lnTo>
                    <a:pt x="172" y="358"/>
                  </a:lnTo>
                  <a:lnTo>
                    <a:pt x="166" y="354"/>
                  </a:lnTo>
                  <a:lnTo>
                    <a:pt x="166" y="352"/>
                  </a:lnTo>
                  <a:lnTo>
                    <a:pt x="166" y="352"/>
                  </a:lnTo>
                  <a:lnTo>
                    <a:pt x="166" y="352"/>
                  </a:lnTo>
                  <a:lnTo>
                    <a:pt x="166" y="354"/>
                  </a:lnTo>
                  <a:lnTo>
                    <a:pt x="164" y="354"/>
                  </a:lnTo>
                  <a:lnTo>
                    <a:pt x="164" y="354"/>
                  </a:lnTo>
                  <a:lnTo>
                    <a:pt x="164" y="356"/>
                  </a:lnTo>
                  <a:lnTo>
                    <a:pt x="162" y="358"/>
                  </a:lnTo>
                  <a:lnTo>
                    <a:pt x="162" y="358"/>
                  </a:lnTo>
                  <a:lnTo>
                    <a:pt x="162" y="358"/>
                  </a:lnTo>
                  <a:lnTo>
                    <a:pt x="162" y="358"/>
                  </a:lnTo>
                  <a:lnTo>
                    <a:pt x="154" y="356"/>
                  </a:lnTo>
                  <a:lnTo>
                    <a:pt x="154" y="356"/>
                  </a:lnTo>
                  <a:lnTo>
                    <a:pt x="146" y="356"/>
                  </a:lnTo>
                  <a:lnTo>
                    <a:pt x="136" y="354"/>
                  </a:lnTo>
                  <a:lnTo>
                    <a:pt x="136" y="354"/>
                  </a:lnTo>
                  <a:lnTo>
                    <a:pt x="130" y="350"/>
                  </a:lnTo>
                  <a:lnTo>
                    <a:pt x="130" y="350"/>
                  </a:lnTo>
                  <a:lnTo>
                    <a:pt x="122" y="346"/>
                  </a:lnTo>
                  <a:lnTo>
                    <a:pt x="122" y="346"/>
                  </a:lnTo>
                  <a:lnTo>
                    <a:pt x="114" y="340"/>
                  </a:lnTo>
                  <a:lnTo>
                    <a:pt x="114" y="340"/>
                  </a:lnTo>
                  <a:lnTo>
                    <a:pt x="108" y="332"/>
                  </a:lnTo>
                  <a:lnTo>
                    <a:pt x="108" y="332"/>
                  </a:lnTo>
                  <a:lnTo>
                    <a:pt x="92" y="316"/>
                  </a:lnTo>
                  <a:lnTo>
                    <a:pt x="78" y="298"/>
                  </a:lnTo>
                  <a:lnTo>
                    <a:pt x="78" y="298"/>
                  </a:lnTo>
                  <a:lnTo>
                    <a:pt x="46" y="258"/>
                  </a:lnTo>
                  <a:lnTo>
                    <a:pt x="26" y="236"/>
                  </a:lnTo>
                  <a:lnTo>
                    <a:pt x="4" y="216"/>
                  </a:lnTo>
                  <a:lnTo>
                    <a:pt x="4" y="216"/>
                  </a:lnTo>
                  <a:lnTo>
                    <a:pt x="0" y="210"/>
                  </a:lnTo>
                  <a:lnTo>
                    <a:pt x="0" y="202"/>
                  </a:lnTo>
                  <a:lnTo>
                    <a:pt x="2" y="192"/>
                  </a:lnTo>
                  <a:lnTo>
                    <a:pt x="8" y="184"/>
                  </a:lnTo>
                  <a:lnTo>
                    <a:pt x="14" y="176"/>
                  </a:lnTo>
                  <a:lnTo>
                    <a:pt x="24" y="172"/>
                  </a:lnTo>
                  <a:lnTo>
                    <a:pt x="30" y="170"/>
                  </a:lnTo>
                  <a:lnTo>
                    <a:pt x="36" y="170"/>
                  </a:lnTo>
                  <a:lnTo>
                    <a:pt x="42" y="172"/>
                  </a:lnTo>
                  <a:lnTo>
                    <a:pt x="48" y="174"/>
                  </a:lnTo>
                  <a:lnTo>
                    <a:pt x="48" y="174"/>
                  </a:lnTo>
                  <a:lnTo>
                    <a:pt x="74" y="184"/>
                  </a:lnTo>
                  <a:lnTo>
                    <a:pt x="96" y="196"/>
                  </a:lnTo>
                  <a:lnTo>
                    <a:pt x="116" y="210"/>
                  </a:lnTo>
                  <a:lnTo>
                    <a:pt x="134" y="226"/>
                  </a:lnTo>
                  <a:lnTo>
                    <a:pt x="134" y="226"/>
                  </a:lnTo>
                  <a:lnTo>
                    <a:pt x="128" y="228"/>
                  </a:lnTo>
                  <a:lnTo>
                    <a:pt x="124" y="228"/>
                  </a:lnTo>
                  <a:lnTo>
                    <a:pt x="118" y="224"/>
                  </a:lnTo>
                  <a:lnTo>
                    <a:pt x="112" y="220"/>
                  </a:lnTo>
                  <a:lnTo>
                    <a:pt x="108" y="220"/>
                  </a:lnTo>
                  <a:lnTo>
                    <a:pt x="102" y="220"/>
                  </a:lnTo>
                  <a:lnTo>
                    <a:pt x="102" y="220"/>
                  </a:lnTo>
                  <a:lnTo>
                    <a:pt x="110" y="236"/>
                  </a:lnTo>
                  <a:lnTo>
                    <a:pt x="118" y="250"/>
                  </a:lnTo>
                  <a:lnTo>
                    <a:pt x="128" y="262"/>
                  </a:lnTo>
                  <a:lnTo>
                    <a:pt x="138" y="272"/>
                  </a:lnTo>
                  <a:lnTo>
                    <a:pt x="122" y="258"/>
                  </a:lnTo>
                  <a:lnTo>
                    <a:pt x="106" y="244"/>
                  </a:lnTo>
                  <a:lnTo>
                    <a:pt x="106" y="244"/>
                  </a:lnTo>
                  <a:lnTo>
                    <a:pt x="126" y="262"/>
                  </a:lnTo>
                  <a:lnTo>
                    <a:pt x="146" y="282"/>
                  </a:lnTo>
                  <a:lnTo>
                    <a:pt x="164" y="300"/>
                  </a:lnTo>
                  <a:lnTo>
                    <a:pt x="182" y="314"/>
                  </a:lnTo>
                  <a:lnTo>
                    <a:pt x="182" y="314"/>
                  </a:lnTo>
                  <a:lnTo>
                    <a:pt x="184" y="318"/>
                  </a:lnTo>
                  <a:lnTo>
                    <a:pt x="182" y="324"/>
                  </a:lnTo>
                  <a:lnTo>
                    <a:pt x="182" y="324"/>
                  </a:lnTo>
                  <a:lnTo>
                    <a:pt x="176" y="336"/>
                  </a:lnTo>
                  <a:lnTo>
                    <a:pt x="176" y="336"/>
                  </a:lnTo>
                  <a:lnTo>
                    <a:pt x="174" y="342"/>
                  </a:lnTo>
                  <a:lnTo>
                    <a:pt x="174" y="342"/>
                  </a:lnTo>
                  <a:lnTo>
                    <a:pt x="174" y="346"/>
                  </a:lnTo>
                  <a:lnTo>
                    <a:pt x="174" y="346"/>
                  </a:lnTo>
                  <a:lnTo>
                    <a:pt x="178" y="346"/>
                  </a:lnTo>
                  <a:lnTo>
                    <a:pt x="178" y="346"/>
                  </a:lnTo>
                  <a:lnTo>
                    <a:pt x="182" y="346"/>
                  </a:lnTo>
                  <a:lnTo>
                    <a:pt x="182" y="346"/>
                  </a:lnTo>
                  <a:lnTo>
                    <a:pt x="188" y="342"/>
                  </a:lnTo>
                  <a:lnTo>
                    <a:pt x="188" y="342"/>
                  </a:lnTo>
                  <a:lnTo>
                    <a:pt x="188" y="342"/>
                  </a:lnTo>
                  <a:lnTo>
                    <a:pt x="188" y="338"/>
                  </a:lnTo>
                  <a:lnTo>
                    <a:pt x="188" y="332"/>
                  </a:lnTo>
                  <a:lnTo>
                    <a:pt x="188" y="332"/>
                  </a:lnTo>
                  <a:lnTo>
                    <a:pt x="186" y="320"/>
                  </a:lnTo>
                  <a:lnTo>
                    <a:pt x="186" y="320"/>
                  </a:lnTo>
                  <a:lnTo>
                    <a:pt x="182" y="304"/>
                  </a:lnTo>
                  <a:lnTo>
                    <a:pt x="176" y="288"/>
                  </a:lnTo>
                  <a:lnTo>
                    <a:pt x="176" y="288"/>
                  </a:lnTo>
                  <a:lnTo>
                    <a:pt x="168" y="272"/>
                  </a:lnTo>
                  <a:lnTo>
                    <a:pt x="158" y="256"/>
                  </a:lnTo>
                  <a:lnTo>
                    <a:pt x="146" y="240"/>
                  </a:lnTo>
                  <a:lnTo>
                    <a:pt x="134" y="226"/>
                  </a:lnTo>
                  <a:lnTo>
                    <a:pt x="134" y="226"/>
                  </a:lnTo>
                  <a:lnTo>
                    <a:pt x="134" y="224"/>
                  </a:lnTo>
                  <a:lnTo>
                    <a:pt x="134" y="224"/>
                  </a:lnTo>
                  <a:lnTo>
                    <a:pt x="108" y="200"/>
                  </a:lnTo>
                  <a:lnTo>
                    <a:pt x="82" y="174"/>
                  </a:lnTo>
                  <a:lnTo>
                    <a:pt x="82" y="174"/>
                  </a:lnTo>
                  <a:lnTo>
                    <a:pt x="94" y="180"/>
                  </a:lnTo>
                  <a:lnTo>
                    <a:pt x="98" y="184"/>
                  </a:lnTo>
                  <a:lnTo>
                    <a:pt x="100" y="188"/>
                  </a:lnTo>
                  <a:lnTo>
                    <a:pt x="100" y="188"/>
                  </a:lnTo>
                  <a:lnTo>
                    <a:pt x="88" y="164"/>
                  </a:lnTo>
                  <a:lnTo>
                    <a:pt x="72" y="140"/>
                  </a:lnTo>
                  <a:lnTo>
                    <a:pt x="36" y="96"/>
                  </a:lnTo>
                  <a:lnTo>
                    <a:pt x="36" y="96"/>
                  </a:lnTo>
                  <a:lnTo>
                    <a:pt x="56" y="104"/>
                  </a:lnTo>
                  <a:lnTo>
                    <a:pt x="76" y="114"/>
                  </a:lnTo>
                  <a:lnTo>
                    <a:pt x="94" y="124"/>
                  </a:lnTo>
                  <a:lnTo>
                    <a:pt x="110" y="136"/>
                  </a:lnTo>
                  <a:lnTo>
                    <a:pt x="142" y="160"/>
                  </a:lnTo>
                  <a:lnTo>
                    <a:pt x="170" y="188"/>
                  </a:lnTo>
                  <a:lnTo>
                    <a:pt x="170" y="188"/>
                  </a:lnTo>
                  <a:lnTo>
                    <a:pt x="194" y="216"/>
                  </a:lnTo>
                  <a:lnTo>
                    <a:pt x="218" y="242"/>
                  </a:lnTo>
                  <a:lnTo>
                    <a:pt x="242" y="266"/>
                  </a:lnTo>
                  <a:lnTo>
                    <a:pt x="261" y="288"/>
                  </a:lnTo>
                  <a:lnTo>
                    <a:pt x="261" y="288"/>
                  </a:lnTo>
                  <a:lnTo>
                    <a:pt x="263" y="282"/>
                  </a:lnTo>
                  <a:lnTo>
                    <a:pt x="263" y="276"/>
                  </a:lnTo>
                  <a:lnTo>
                    <a:pt x="259" y="268"/>
                  </a:lnTo>
                  <a:lnTo>
                    <a:pt x="253" y="260"/>
                  </a:lnTo>
                  <a:lnTo>
                    <a:pt x="245" y="252"/>
                  </a:lnTo>
                  <a:lnTo>
                    <a:pt x="245" y="252"/>
                  </a:lnTo>
                  <a:lnTo>
                    <a:pt x="240" y="246"/>
                  </a:lnTo>
                  <a:lnTo>
                    <a:pt x="234" y="238"/>
                  </a:lnTo>
                  <a:lnTo>
                    <a:pt x="230" y="228"/>
                  </a:lnTo>
                  <a:lnTo>
                    <a:pt x="230" y="214"/>
                  </a:lnTo>
                  <a:lnTo>
                    <a:pt x="230" y="214"/>
                  </a:lnTo>
                  <a:lnTo>
                    <a:pt x="249" y="238"/>
                  </a:lnTo>
                  <a:lnTo>
                    <a:pt x="267" y="264"/>
                  </a:lnTo>
                  <a:lnTo>
                    <a:pt x="267" y="264"/>
                  </a:lnTo>
                  <a:lnTo>
                    <a:pt x="279" y="288"/>
                  </a:lnTo>
                  <a:lnTo>
                    <a:pt x="281" y="292"/>
                  </a:lnTo>
                  <a:lnTo>
                    <a:pt x="283" y="298"/>
                  </a:lnTo>
                  <a:lnTo>
                    <a:pt x="285" y="306"/>
                  </a:lnTo>
                  <a:lnTo>
                    <a:pt x="285" y="308"/>
                  </a:lnTo>
                  <a:lnTo>
                    <a:pt x="287" y="310"/>
                  </a:lnTo>
                  <a:lnTo>
                    <a:pt x="287" y="310"/>
                  </a:lnTo>
                  <a:lnTo>
                    <a:pt x="287" y="310"/>
                  </a:lnTo>
                  <a:lnTo>
                    <a:pt x="287" y="312"/>
                  </a:lnTo>
                  <a:lnTo>
                    <a:pt x="287" y="312"/>
                  </a:lnTo>
                  <a:lnTo>
                    <a:pt x="287" y="312"/>
                  </a:lnTo>
                  <a:lnTo>
                    <a:pt x="287" y="314"/>
                  </a:lnTo>
                  <a:lnTo>
                    <a:pt x="289" y="316"/>
                  </a:lnTo>
                  <a:lnTo>
                    <a:pt x="287" y="316"/>
                  </a:lnTo>
                  <a:lnTo>
                    <a:pt x="285" y="314"/>
                  </a:lnTo>
                  <a:lnTo>
                    <a:pt x="285" y="314"/>
                  </a:lnTo>
                  <a:lnTo>
                    <a:pt x="285" y="314"/>
                  </a:lnTo>
                  <a:lnTo>
                    <a:pt x="285" y="314"/>
                  </a:lnTo>
                  <a:lnTo>
                    <a:pt x="285" y="314"/>
                  </a:lnTo>
                  <a:lnTo>
                    <a:pt x="285" y="314"/>
                  </a:lnTo>
                  <a:lnTo>
                    <a:pt x="285" y="314"/>
                  </a:lnTo>
                  <a:lnTo>
                    <a:pt x="285" y="314"/>
                  </a:lnTo>
                  <a:lnTo>
                    <a:pt x="283" y="312"/>
                  </a:lnTo>
                  <a:lnTo>
                    <a:pt x="283" y="312"/>
                  </a:lnTo>
                  <a:lnTo>
                    <a:pt x="283" y="312"/>
                  </a:lnTo>
                  <a:lnTo>
                    <a:pt x="283" y="312"/>
                  </a:lnTo>
                  <a:lnTo>
                    <a:pt x="277" y="308"/>
                  </a:lnTo>
                  <a:lnTo>
                    <a:pt x="277" y="312"/>
                  </a:lnTo>
                  <a:lnTo>
                    <a:pt x="277" y="314"/>
                  </a:lnTo>
                  <a:lnTo>
                    <a:pt x="277" y="314"/>
                  </a:lnTo>
                  <a:lnTo>
                    <a:pt x="277" y="314"/>
                  </a:lnTo>
                  <a:lnTo>
                    <a:pt x="277" y="314"/>
                  </a:lnTo>
                  <a:lnTo>
                    <a:pt x="277" y="314"/>
                  </a:lnTo>
                  <a:lnTo>
                    <a:pt x="277" y="314"/>
                  </a:lnTo>
                  <a:lnTo>
                    <a:pt x="279" y="318"/>
                  </a:lnTo>
                  <a:lnTo>
                    <a:pt x="279" y="318"/>
                  </a:lnTo>
                  <a:lnTo>
                    <a:pt x="279" y="318"/>
                  </a:lnTo>
                  <a:lnTo>
                    <a:pt x="279" y="318"/>
                  </a:lnTo>
                  <a:lnTo>
                    <a:pt x="279" y="322"/>
                  </a:lnTo>
                  <a:lnTo>
                    <a:pt x="279" y="322"/>
                  </a:lnTo>
                  <a:lnTo>
                    <a:pt x="281" y="334"/>
                  </a:lnTo>
                  <a:lnTo>
                    <a:pt x="281" y="334"/>
                  </a:lnTo>
                  <a:lnTo>
                    <a:pt x="285" y="342"/>
                  </a:lnTo>
                  <a:lnTo>
                    <a:pt x="289" y="352"/>
                  </a:lnTo>
                  <a:lnTo>
                    <a:pt x="289" y="352"/>
                  </a:lnTo>
                  <a:lnTo>
                    <a:pt x="299" y="368"/>
                  </a:lnTo>
                  <a:lnTo>
                    <a:pt x="305" y="378"/>
                  </a:lnTo>
                  <a:lnTo>
                    <a:pt x="307" y="388"/>
                  </a:lnTo>
                  <a:lnTo>
                    <a:pt x="307" y="388"/>
                  </a:lnTo>
                  <a:lnTo>
                    <a:pt x="309" y="394"/>
                  </a:lnTo>
                  <a:lnTo>
                    <a:pt x="309" y="394"/>
                  </a:lnTo>
                  <a:lnTo>
                    <a:pt x="307" y="388"/>
                  </a:lnTo>
                  <a:lnTo>
                    <a:pt x="307" y="388"/>
                  </a:lnTo>
                  <a:lnTo>
                    <a:pt x="299" y="352"/>
                  </a:lnTo>
                  <a:lnTo>
                    <a:pt x="289" y="316"/>
                  </a:lnTo>
                  <a:lnTo>
                    <a:pt x="289" y="316"/>
                  </a:lnTo>
                  <a:lnTo>
                    <a:pt x="295" y="322"/>
                  </a:lnTo>
                  <a:lnTo>
                    <a:pt x="301" y="330"/>
                  </a:lnTo>
                  <a:lnTo>
                    <a:pt x="305" y="338"/>
                  </a:lnTo>
                  <a:lnTo>
                    <a:pt x="309" y="348"/>
                  </a:lnTo>
                  <a:lnTo>
                    <a:pt x="309" y="348"/>
                  </a:lnTo>
                  <a:lnTo>
                    <a:pt x="311" y="340"/>
                  </a:lnTo>
                  <a:lnTo>
                    <a:pt x="313" y="330"/>
                  </a:lnTo>
                  <a:lnTo>
                    <a:pt x="313" y="312"/>
                  </a:lnTo>
                  <a:lnTo>
                    <a:pt x="309" y="302"/>
                  </a:lnTo>
                  <a:lnTo>
                    <a:pt x="307" y="302"/>
                  </a:lnTo>
                  <a:lnTo>
                    <a:pt x="307" y="302"/>
                  </a:lnTo>
                  <a:lnTo>
                    <a:pt x="307" y="300"/>
                  </a:lnTo>
                  <a:lnTo>
                    <a:pt x="305" y="298"/>
                  </a:lnTo>
                  <a:lnTo>
                    <a:pt x="305" y="296"/>
                  </a:lnTo>
                  <a:lnTo>
                    <a:pt x="303" y="290"/>
                  </a:lnTo>
                  <a:lnTo>
                    <a:pt x="301" y="284"/>
                  </a:lnTo>
                  <a:lnTo>
                    <a:pt x="299" y="282"/>
                  </a:lnTo>
                  <a:lnTo>
                    <a:pt x="299" y="282"/>
                  </a:lnTo>
                  <a:lnTo>
                    <a:pt x="295" y="274"/>
                  </a:lnTo>
                  <a:lnTo>
                    <a:pt x="295" y="274"/>
                  </a:lnTo>
                  <a:lnTo>
                    <a:pt x="303" y="284"/>
                  </a:lnTo>
                  <a:lnTo>
                    <a:pt x="303" y="284"/>
                  </a:lnTo>
                  <a:lnTo>
                    <a:pt x="309" y="290"/>
                  </a:lnTo>
                  <a:lnTo>
                    <a:pt x="313" y="294"/>
                  </a:lnTo>
                  <a:lnTo>
                    <a:pt x="313" y="296"/>
                  </a:lnTo>
                  <a:lnTo>
                    <a:pt x="313" y="296"/>
                  </a:lnTo>
                  <a:lnTo>
                    <a:pt x="313" y="296"/>
                  </a:lnTo>
                  <a:lnTo>
                    <a:pt x="313" y="296"/>
                  </a:lnTo>
                  <a:lnTo>
                    <a:pt x="313" y="296"/>
                  </a:lnTo>
                  <a:lnTo>
                    <a:pt x="315" y="298"/>
                  </a:lnTo>
                  <a:lnTo>
                    <a:pt x="315" y="298"/>
                  </a:lnTo>
                  <a:lnTo>
                    <a:pt x="315" y="298"/>
                  </a:lnTo>
                  <a:lnTo>
                    <a:pt x="315" y="298"/>
                  </a:lnTo>
                  <a:lnTo>
                    <a:pt x="317" y="300"/>
                  </a:lnTo>
                  <a:lnTo>
                    <a:pt x="317" y="300"/>
                  </a:lnTo>
                  <a:lnTo>
                    <a:pt x="329" y="310"/>
                  </a:lnTo>
                  <a:lnTo>
                    <a:pt x="343" y="320"/>
                  </a:lnTo>
                  <a:lnTo>
                    <a:pt x="343" y="320"/>
                  </a:lnTo>
                  <a:lnTo>
                    <a:pt x="339" y="298"/>
                  </a:lnTo>
                  <a:lnTo>
                    <a:pt x="337" y="292"/>
                  </a:lnTo>
                  <a:lnTo>
                    <a:pt x="335" y="288"/>
                  </a:lnTo>
                  <a:lnTo>
                    <a:pt x="335" y="288"/>
                  </a:lnTo>
                  <a:lnTo>
                    <a:pt x="335" y="286"/>
                  </a:lnTo>
                  <a:lnTo>
                    <a:pt x="335" y="286"/>
                  </a:lnTo>
                  <a:lnTo>
                    <a:pt x="335" y="286"/>
                  </a:lnTo>
                  <a:lnTo>
                    <a:pt x="335" y="286"/>
                  </a:lnTo>
                  <a:lnTo>
                    <a:pt x="335" y="286"/>
                  </a:lnTo>
                  <a:lnTo>
                    <a:pt x="335" y="284"/>
                  </a:lnTo>
                  <a:lnTo>
                    <a:pt x="331" y="272"/>
                  </a:lnTo>
                  <a:lnTo>
                    <a:pt x="331" y="272"/>
                  </a:lnTo>
                  <a:lnTo>
                    <a:pt x="329" y="268"/>
                  </a:lnTo>
                  <a:lnTo>
                    <a:pt x="327" y="262"/>
                  </a:lnTo>
                  <a:lnTo>
                    <a:pt x="327" y="262"/>
                  </a:lnTo>
                  <a:lnTo>
                    <a:pt x="323" y="254"/>
                  </a:lnTo>
                  <a:lnTo>
                    <a:pt x="317" y="242"/>
                  </a:lnTo>
                  <a:lnTo>
                    <a:pt x="313" y="232"/>
                  </a:lnTo>
                  <a:lnTo>
                    <a:pt x="313" y="232"/>
                  </a:lnTo>
                  <a:lnTo>
                    <a:pt x="329" y="252"/>
                  </a:lnTo>
                  <a:lnTo>
                    <a:pt x="329" y="252"/>
                  </a:lnTo>
                  <a:lnTo>
                    <a:pt x="337" y="260"/>
                  </a:lnTo>
                  <a:lnTo>
                    <a:pt x="341" y="264"/>
                  </a:lnTo>
                  <a:lnTo>
                    <a:pt x="343" y="270"/>
                  </a:lnTo>
                  <a:lnTo>
                    <a:pt x="345" y="276"/>
                  </a:lnTo>
                  <a:lnTo>
                    <a:pt x="347" y="278"/>
                  </a:lnTo>
                  <a:lnTo>
                    <a:pt x="347" y="280"/>
                  </a:lnTo>
                  <a:lnTo>
                    <a:pt x="347" y="280"/>
                  </a:lnTo>
                  <a:lnTo>
                    <a:pt x="347" y="280"/>
                  </a:lnTo>
                  <a:lnTo>
                    <a:pt x="347" y="280"/>
                  </a:lnTo>
                  <a:lnTo>
                    <a:pt x="347" y="280"/>
                  </a:lnTo>
                  <a:lnTo>
                    <a:pt x="347" y="282"/>
                  </a:lnTo>
                  <a:lnTo>
                    <a:pt x="347" y="282"/>
                  </a:lnTo>
                  <a:lnTo>
                    <a:pt x="351" y="294"/>
                  </a:lnTo>
                  <a:lnTo>
                    <a:pt x="351" y="294"/>
                  </a:lnTo>
                  <a:lnTo>
                    <a:pt x="357" y="314"/>
                  </a:lnTo>
                  <a:lnTo>
                    <a:pt x="357" y="314"/>
                  </a:lnTo>
                  <a:lnTo>
                    <a:pt x="371" y="356"/>
                  </a:lnTo>
                  <a:lnTo>
                    <a:pt x="369" y="354"/>
                  </a:lnTo>
                  <a:lnTo>
                    <a:pt x="373" y="360"/>
                  </a:lnTo>
                  <a:lnTo>
                    <a:pt x="373" y="360"/>
                  </a:lnTo>
                  <a:lnTo>
                    <a:pt x="383" y="394"/>
                  </a:lnTo>
                  <a:lnTo>
                    <a:pt x="383" y="394"/>
                  </a:lnTo>
                  <a:lnTo>
                    <a:pt x="387" y="400"/>
                  </a:lnTo>
                  <a:lnTo>
                    <a:pt x="393" y="406"/>
                  </a:lnTo>
                  <a:lnTo>
                    <a:pt x="407" y="418"/>
                  </a:lnTo>
                  <a:lnTo>
                    <a:pt x="409" y="422"/>
                  </a:lnTo>
                  <a:lnTo>
                    <a:pt x="409" y="422"/>
                  </a:lnTo>
                  <a:lnTo>
                    <a:pt x="405" y="422"/>
                  </a:lnTo>
                  <a:lnTo>
                    <a:pt x="403" y="422"/>
                  </a:lnTo>
                  <a:lnTo>
                    <a:pt x="399" y="424"/>
                  </a:lnTo>
                  <a:lnTo>
                    <a:pt x="399" y="428"/>
                  </a:lnTo>
                  <a:lnTo>
                    <a:pt x="399" y="428"/>
                  </a:lnTo>
                  <a:lnTo>
                    <a:pt x="399" y="438"/>
                  </a:lnTo>
                  <a:lnTo>
                    <a:pt x="401" y="448"/>
                  </a:lnTo>
                  <a:lnTo>
                    <a:pt x="409" y="468"/>
                  </a:lnTo>
                  <a:lnTo>
                    <a:pt x="409" y="468"/>
                  </a:lnTo>
                  <a:lnTo>
                    <a:pt x="413" y="478"/>
                  </a:lnTo>
                  <a:lnTo>
                    <a:pt x="415" y="490"/>
                  </a:lnTo>
                  <a:lnTo>
                    <a:pt x="417" y="502"/>
                  </a:lnTo>
                  <a:lnTo>
                    <a:pt x="413" y="514"/>
                  </a:lnTo>
                  <a:lnTo>
                    <a:pt x="413" y="514"/>
                  </a:lnTo>
                  <a:lnTo>
                    <a:pt x="413" y="520"/>
                  </a:lnTo>
                  <a:lnTo>
                    <a:pt x="415" y="528"/>
                  </a:lnTo>
                  <a:lnTo>
                    <a:pt x="423" y="542"/>
                  </a:lnTo>
                  <a:lnTo>
                    <a:pt x="423" y="542"/>
                  </a:lnTo>
                  <a:lnTo>
                    <a:pt x="421" y="546"/>
                  </a:lnTo>
                  <a:lnTo>
                    <a:pt x="421" y="546"/>
                  </a:lnTo>
                  <a:lnTo>
                    <a:pt x="425" y="548"/>
                  </a:lnTo>
                  <a:lnTo>
                    <a:pt x="425" y="548"/>
                  </a:lnTo>
                  <a:lnTo>
                    <a:pt x="429" y="556"/>
                  </a:lnTo>
                  <a:lnTo>
                    <a:pt x="429" y="556"/>
                  </a:lnTo>
                  <a:lnTo>
                    <a:pt x="433" y="564"/>
                  </a:lnTo>
                  <a:lnTo>
                    <a:pt x="437" y="572"/>
                  </a:lnTo>
                  <a:lnTo>
                    <a:pt x="437" y="572"/>
                  </a:lnTo>
                  <a:lnTo>
                    <a:pt x="433" y="564"/>
                  </a:lnTo>
                  <a:lnTo>
                    <a:pt x="429" y="556"/>
                  </a:lnTo>
                  <a:lnTo>
                    <a:pt x="429" y="556"/>
                  </a:lnTo>
                  <a:lnTo>
                    <a:pt x="427" y="548"/>
                  </a:lnTo>
                  <a:lnTo>
                    <a:pt x="427" y="548"/>
                  </a:lnTo>
                  <a:lnTo>
                    <a:pt x="433" y="550"/>
                  </a:lnTo>
                  <a:lnTo>
                    <a:pt x="437" y="552"/>
                  </a:lnTo>
                  <a:lnTo>
                    <a:pt x="437" y="554"/>
                  </a:lnTo>
                  <a:lnTo>
                    <a:pt x="437" y="554"/>
                  </a:lnTo>
                  <a:lnTo>
                    <a:pt x="433" y="522"/>
                  </a:lnTo>
                  <a:lnTo>
                    <a:pt x="429" y="488"/>
                  </a:lnTo>
                  <a:lnTo>
                    <a:pt x="421" y="454"/>
                  </a:lnTo>
                  <a:lnTo>
                    <a:pt x="409" y="422"/>
                  </a:lnTo>
                  <a:lnTo>
                    <a:pt x="409" y="422"/>
                  </a:lnTo>
                  <a:lnTo>
                    <a:pt x="423" y="426"/>
                  </a:lnTo>
                  <a:lnTo>
                    <a:pt x="423" y="426"/>
                  </a:lnTo>
                  <a:lnTo>
                    <a:pt x="407" y="418"/>
                  </a:lnTo>
                  <a:lnTo>
                    <a:pt x="407" y="418"/>
                  </a:lnTo>
                  <a:lnTo>
                    <a:pt x="399" y="398"/>
                  </a:lnTo>
                  <a:lnTo>
                    <a:pt x="387" y="378"/>
                  </a:lnTo>
                  <a:lnTo>
                    <a:pt x="387" y="378"/>
                  </a:lnTo>
                  <a:lnTo>
                    <a:pt x="395" y="382"/>
                  </a:lnTo>
                  <a:lnTo>
                    <a:pt x="403" y="384"/>
                  </a:lnTo>
                  <a:lnTo>
                    <a:pt x="403" y="384"/>
                  </a:lnTo>
                  <a:lnTo>
                    <a:pt x="391" y="354"/>
                  </a:lnTo>
                  <a:lnTo>
                    <a:pt x="377" y="326"/>
                  </a:lnTo>
                  <a:lnTo>
                    <a:pt x="377" y="326"/>
                  </a:lnTo>
                  <a:lnTo>
                    <a:pt x="361" y="298"/>
                  </a:lnTo>
                  <a:lnTo>
                    <a:pt x="361" y="298"/>
                  </a:lnTo>
                  <a:lnTo>
                    <a:pt x="353" y="286"/>
                  </a:lnTo>
                  <a:lnTo>
                    <a:pt x="351" y="282"/>
                  </a:lnTo>
                  <a:lnTo>
                    <a:pt x="349" y="280"/>
                  </a:lnTo>
                  <a:lnTo>
                    <a:pt x="349" y="280"/>
                  </a:lnTo>
                  <a:lnTo>
                    <a:pt x="349" y="280"/>
                  </a:lnTo>
                  <a:lnTo>
                    <a:pt x="349" y="280"/>
                  </a:lnTo>
                  <a:lnTo>
                    <a:pt x="349" y="278"/>
                  </a:lnTo>
                  <a:lnTo>
                    <a:pt x="349" y="278"/>
                  </a:lnTo>
                  <a:lnTo>
                    <a:pt x="343" y="270"/>
                  </a:lnTo>
                  <a:lnTo>
                    <a:pt x="341" y="264"/>
                  </a:lnTo>
                  <a:lnTo>
                    <a:pt x="339" y="258"/>
                  </a:lnTo>
                  <a:lnTo>
                    <a:pt x="339" y="258"/>
                  </a:lnTo>
                  <a:lnTo>
                    <a:pt x="335" y="244"/>
                  </a:lnTo>
                  <a:lnTo>
                    <a:pt x="335" y="244"/>
                  </a:lnTo>
                  <a:lnTo>
                    <a:pt x="323" y="218"/>
                  </a:lnTo>
                  <a:lnTo>
                    <a:pt x="323" y="218"/>
                  </a:lnTo>
                  <a:lnTo>
                    <a:pt x="307" y="192"/>
                  </a:lnTo>
                  <a:lnTo>
                    <a:pt x="291" y="166"/>
                  </a:lnTo>
                  <a:lnTo>
                    <a:pt x="291" y="166"/>
                  </a:lnTo>
                  <a:lnTo>
                    <a:pt x="295" y="184"/>
                  </a:lnTo>
                  <a:lnTo>
                    <a:pt x="299" y="202"/>
                  </a:lnTo>
                  <a:lnTo>
                    <a:pt x="313" y="232"/>
                  </a:lnTo>
                  <a:lnTo>
                    <a:pt x="313" y="232"/>
                  </a:lnTo>
                  <a:lnTo>
                    <a:pt x="253" y="168"/>
                  </a:lnTo>
                  <a:lnTo>
                    <a:pt x="224" y="134"/>
                  </a:lnTo>
                  <a:lnTo>
                    <a:pt x="210" y="116"/>
                  </a:lnTo>
                  <a:lnTo>
                    <a:pt x="196" y="96"/>
                  </a:lnTo>
                  <a:lnTo>
                    <a:pt x="196" y="96"/>
                  </a:lnTo>
                  <a:lnTo>
                    <a:pt x="212" y="94"/>
                  </a:lnTo>
                  <a:lnTo>
                    <a:pt x="226" y="92"/>
                  </a:lnTo>
                  <a:lnTo>
                    <a:pt x="242" y="88"/>
                  </a:lnTo>
                  <a:lnTo>
                    <a:pt x="257" y="82"/>
                  </a:lnTo>
                  <a:lnTo>
                    <a:pt x="257" y="82"/>
                  </a:lnTo>
                  <a:lnTo>
                    <a:pt x="259" y="80"/>
                  </a:lnTo>
                  <a:lnTo>
                    <a:pt x="259" y="76"/>
                  </a:lnTo>
                  <a:lnTo>
                    <a:pt x="259" y="68"/>
                  </a:lnTo>
                  <a:lnTo>
                    <a:pt x="259" y="62"/>
                  </a:lnTo>
                  <a:lnTo>
                    <a:pt x="261" y="60"/>
                  </a:lnTo>
                  <a:lnTo>
                    <a:pt x="265" y="62"/>
                  </a:lnTo>
                  <a:lnTo>
                    <a:pt x="265" y="62"/>
                  </a:lnTo>
                  <a:lnTo>
                    <a:pt x="283" y="66"/>
                  </a:lnTo>
                  <a:lnTo>
                    <a:pt x="297" y="72"/>
                  </a:lnTo>
                  <a:lnTo>
                    <a:pt x="319" y="86"/>
                  </a:lnTo>
                  <a:lnTo>
                    <a:pt x="319" y="86"/>
                  </a:lnTo>
                  <a:lnTo>
                    <a:pt x="331" y="90"/>
                  </a:lnTo>
                  <a:lnTo>
                    <a:pt x="343" y="92"/>
                  </a:lnTo>
                  <a:lnTo>
                    <a:pt x="359" y="90"/>
                  </a:lnTo>
                  <a:lnTo>
                    <a:pt x="377" y="84"/>
                  </a:lnTo>
                  <a:lnTo>
                    <a:pt x="377" y="84"/>
                  </a:lnTo>
                  <a:lnTo>
                    <a:pt x="383" y="78"/>
                  </a:lnTo>
                  <a:lnTo>
                    <a:pt x="389" y="66"/>
                  </a:lnTo>
                  <a:lnTo>
                    <a:pt x="397" y="36"/>
                  </a:lnTo>
                  <a:lnTo>
                    <a:pt x="397" y="36"/>
                  </a:lnTo>
                  <a:lnTo>
                    <a:pt x="403" y="22"/>
                  </a:lnTo>
                  <a:lnTo>
                    <a:pt x="409" y="10"/>
                  </a:lnTo>
                  <a:lnTo>
                    <a:pt x="415" y="2"/>
                  </a:lnTo>
                  <a:lnTo>
                    <a:pt x="417" y="0"/>
                  </a:lnTo>
                  <a:lnTo>
                    <a:pt x="421" y="0"/>
                  </a:lnTo>
                  <a:lnTo>
                    <a:pt x="421" y="0"/>
                  </a:lnTo>
                  <a:lnTo>
                    <a:pt x="433" y="6"/>
                  </a:lnTo>
                  <a:lnTo>
                    <a:pt x="447" y="16"/>
                  </a:lnTo>
                  <a:lnTo>
                    <a:pt x="463" y="28"/>
                  </a:lnTo>
                  <a:lnTo>
                    <a:pt x="481" y="44"/>
                  </a:lnTo>
                  <a:lnTo>
                    <a:pt x="481" y="44"/>
                  </a:lnTo>
                  <a:lnTo>
                    <a:pt x="497" y="68"/>
                  </a:lnTo>
                  <a:lnTo>
                    <a:pt x="497" y="68"/>
                  </a:lnTo>
                  <a:lnTo>
                    <a:pt x="497" y="70"/>
                  </a:lnTo>
                  <a:lnTo>
                    <a:pt x="499" y="70"/>
                  </a:lnTo>
                  <a:lnTo>
                    <a:pt x="505" y="70"/>
                  </a:lnTo>
                  <a:lnTo>
                    <a:pt x="505" y="70"/>
                  </a:lnTo>
                  <a:lnTo>
                    <a:pt x="523" y="92"/>
                  </a:lnTo>
                  <a:lnTo>
                    <a:pt x="541" y="114"/>
                  </a:lnTo>
                  <a:lnTo>
                    <a:pt x="541" y="114"/>
                  </a:lnTo>
                  <a:lnTo>
                    <a:pt x="543" y="120"/>
                  </a:lnTo>
                  <a:lnTo>
                    <a:pt x="545" y="124"/>
                  </a:lnTo>
                  <a:lnTo>
                    <a:pt x="545" y="124"/>
                  </a:lnTo>
                  <a:lnTo>
                    <a:pt x="547" y="126"/>
                  </a:lnTo>
                  <a:lnTo>
                    <a:pt x="547" y="126"/>
                  </a:lnTo>
                  <a:lnTo>
                    <a:pt x="555" y="140"/>
                  </a:lnTo>
                  <a:lnTo>
                    <a:pt x="555" y="140"/>
                  </a:lnTo>
                  <a:lnTo>
                    <a:pt x="561" y="154"/>
                  </a:lnTo>
                  <a:lnTo>
                    <a:pt x="561" y="154"/>
                  </a:lnTo>
                  <a:lnTo>
                    <a:pt x="563" y="160"/>
                  </a:lnTo>
                  <a:lnTo>
                    <a:pt x="565" y="168"/>
                  </a:lnTo>
                  <a:lnTo>
                    <a:pt x="565" y="170"/>
                  </a:lnTo>
                  <a:lnTo>
                    <a:pt x="565" y="170"/>
                  </a:lnTo>
                  <a:lnTo>
                    <a:pt x="565" y="170"/>
                  </a:lnTo>
                  <a:lnTo>
                    <a:pt x="565" y="170"/>
                  </a:lnTo>
                  <a:lnTo>
                    <a:pt x="565" y="170"/>
                  </a:lnTo>
                  <a:lnTo>
                    <a:pt x="565" y="170"/>
                  </a:lnTo>
                  <a:lnTo>
                    <a:pt x="565" y="170"/>
                  </a:lnTo>
                  <a:lnTo>
                    <a:pt x="563" y="164"/>
                  </a:lnTo>
                  <a:lnTo>
                    <a:pt x="563" y="164"/>
                  </a:lnTo>
                  <a:lnTo>
                    <a:pt x="563" y="164"/>
                  </a:lnTo>
                  <a:lnTo>
                    <a:pt x="563" y="164"/>
                  </a:lnTo>
                  <a:lnTo>
                    <a:pt x="563" y="166"/>
                  </a:lnTo>
                  <a:lnTo>
                    <a:pt x="565" y="170"/>
                  </a:lnTo>
                  <a:lnTo>
                    <a:pt x="565" y="170"/>
                  </a:lnTo>
                  <a:lnTo>
                    <a:pt x="561" y="178"/>
                  </a:lnTo>
                  <a:lnTo>
                    <a:pt x="557" y="184"/>
                  </a:lnTo>
                  <a:lnTo>
                    <a:pt x="557" y="184"/>
                  </a:lnTo>
                  <a:lnTo>
                    <a:pt x="563" y="188"/>
                  </a:lnTo>
                  <a:lnTo>
                    <a:pt x="571" y="192"/>
                  </a:lnTo>
                  <a:lnTo>
                    <a:pt x="571" y="192"/>
                  </a:lnTo>
                  <a:lnTo>
                    <a:pt x="585" y="240"/>
                  </a:lnTo>
                  <a:lnTo>
                    <a:pt x="585" y="240"/>
                  </a:lnTo>
                  <a:lnTo>
                    <a:pt x="581" y="270"/>
                  </a:lnTo>
                  <a:lnTo>
                    <a:pt x="581" y="270"/>
                  </a:lnTo>
                  <a:lnTo>
                    <a:pt x="587" y="266"/>
                  </a:lnTo>
                  <a:lnTo>
                    <a:pt x="593" y="264"/>
                  </a:lnTo>
                  <a:lnTo>
                    <a:pt x="593" y="264"/>
                  </a:lnTo>
                  <a:lnTo>
                    <a:pt x="613" y="322"/>
                  </a:lnTo>
                  <a:lnTo>
                    <a:pt x="613" y="322"/>
                  </a:lnTo>
                  <a:lnTo>
                    <a:pt x="607" y="336"/>
                  </a:lnTo>
                  <a:lnTo>
                    <a:pt x="597" y="350"/>
                  </a:lnTo>
                  <a:lnTo>
                    <a:pt x="597" y="350"/>
                  </a:lnTo>
                  <a:lnTo>
                    <a:pt x="605" y="354"/>
                  </a:lnTo>
                  <a:lnTo>
                    <a:pt x="611" y="356"/>
                  </a:lnTo>
                  <a:lnTo>
                    <a:pt x="621" y="366"/>
                  </a:lnTo>
                  <a:lnTo>
                    <a:pt x="627" y="376"/>
                  </a:lnTo>
                  <a:lnTo>
                    <a:pt x="633" y="390"/>
                  </a:lnTo>
                  <a:lnTo>
                    <a:pt x="633" y="390"/>
                  </a:lnTo>
                  <a:lnTo>
                    <a:pt x="639" y="420"/>
                  </a:lnTo>
                  <a:lnTo>
                    <a:pt x="639" y="420"/>
                  </a:lnTo>
                  <a:lnTo>
                    <a:pt x="643" y="434"/>
                  </a:lnTo>
                  <a:lnTo>
                    <a:pt x="647" y="448"/>
                  </a:lnTo>
                  <a:lnTo>
                    <a:pt x="647" y="448"/>
                  </a:lnTo>
                  <a:lnTo>
                    <a:pt x="647" y="448"/>
                  </a:lnTo>
                  <a:lnTo>
                    <a:pt x="653" y="474"/>
                  </a:lnTo>
                  <a:lnTo>
                    <a:pt x="653" y="474"/>
                  </a:lnTo>
                  <a:lnTo>
                    <a:pt x="657" y="502"/>
                  </a:lnTo>
                  <a:lnTo>
                    <a:pt x="657" y="502"/>
                  </a:lnTo>
                  <a:lnTo>
                    <a:pt x="647" y="512"/>
                  </a:lnTo>
                  <a:lnTo>
                    <a:pt x="647" y="512"/>
                  </a:lnTo>
                  <a:lnTo>
                    <a:pt x="655" y="518"/>
                  </a:lnTo>
                  <a:lnTo>
                    <a:pt x="659" y="522"/>
                  </a:lnTo>
                  <a:lnTo>
                    <a:pt x="659" y="522"/>
                  </a:lnTo>
                  <a:lnTo>
                    <a:pt x="657" y="534"/>
                  </a:lnTo>
                  <a:lnTo>
                    <a:pt x="653" y="546"/>
                  </a:lnTo>
                  <a:lnTo>
                    <a:pt x="645" y="566"/>
                  </a:lnTo>
                  <a:lnTo>
                    <a:pt x="645" y="566"/>
                  </a:lnTo>
                  <a:lnTo>
                    <a:pt x="653" y="570"/>
                  </a:lnTo>
                  <a:lnTo>
                    <a:pt x="659" y="572"/>
                  </a:lnTo>
                  <a:lnTo>
                    <a:pt x="661" y="576"/>
                  </a:lnTo>
                  <a:lnTo>
                    <a:pt x="661" y="576"/>
                  </a:lnTo>
                  <a:lnTo>
                    <a:pt x="661" y="592"/>
                  </a:lnTo>
                  <a:lnTo>
                    <a:pt x="663" y="606"/>
                  </a:lnTo>
                  <a:lnTo>
                    <a:pt x="663" y="606"/>
                  </a:lnTo>
                  <a:lnTo>
                    <a:pt x="661" y="642"/>
                  </a:lnTo>
                  <a:lnTo>
                    <a:pt x="661" y="642"/>
                  </a:lnTo>
                  <a:lnTo>
                    <a:pt x="655" y="672"/>
                  </a:lnTo>
                  <a:lnTo>
                    <a:pt x="647" y="704"/>
                  </a:lnTo>
                  <a:lnTo>
                    <a:pt x="637" y="734"/>
                  </a:lnTo>
                  <a:lnTo>
                    <a:pt x="625" y="764"/>
                  </a:lnTo>
                  <a:lnTo>
                    <a:pt x="625" y="764"/>
                  </a:lnTo>
                  <a:lnTo>
                    <a:pt x="617" y="764"/>
                  </a:lnTo>
                  <a:lnTo>
                    <a:pt x="609" y="764"/>
                  </a:lnTo>
                  <a:lnTo>
                    <a:pt x="609" y="764"/>
                  </a:lnTo>
                  <a:lnTo>
                    <a:pt x="611" y="770"/>
                  </a:lnTo>
                  <a:lnTo>
                    <a:pt x="609" y="776"/>
                  </a:lnTo>
                  <a:lnTo>
                    <a:pt x="609" y="780"/>
                  </a:lnTo>
                  <a:lnTo>
                    <a:pt x="609" y="786"/>
                  </a:lnTo>
                  <a:lnTo>
                    <a:pt x="609" y="786"/>
                  </a:lnTo>
                  <a:lnTo>
                    <a:pt x="605" y="784"/>
                  </a:lnTo>
                  <a:lnTo>
                    <a:pt x="603" y="782"/>
                  </a:lnTo>
                  <a:lnTo>
                    <a:pt x="603" y="782"/>
                  </a:lnTo>
                  <a:lnTo>
                    <a:pt x="603" y="790"/>
                  </a:lnTo>
                  <a:lnTo>
                    <a:pt x="601" y="796"/>
                  </a:lnTo>
                  <a:lnTo>
                    <a:pt x="599" y="800"/>
                  </a:lnTo>
                  <a:lnTo>
                    <a:pt x="597" y="804"/>
                  </a:lnTo>
                  <a:lnTo>
                    <a:pt x="597" y="804"/>
                  </a:lnTo>
                  <a:lnTo>
                    <a:pt x="589" y="810"/>
                  </a:lnTo>
                  <a:lnTo>
                    <a:pt x="581" y="818"/>
                  </a:lnTo>
                  <a:lnTo>
                    <a:pt x="581" y="818"/>
                  </a:lnTo>
                  <a:lnTo>
                    <a:pt x="581" y="822"/>
                  </a:lnTo>
                  <a:lnTo>
                    <a:pt x="581" y="826"/>
                  </a:lnTo>
                  <a:lnTo>
                    <a:pt x="583" y="832"/>
                  </a:lnTo>
                  <a:lnTo>
                    <a:pt x="583" y="832"/>
                  </a:lnTo>
                  <a:lnTo>
                    <a:pt x="579" y="838"/>
                  </a:lnTo>
                  <a:lnTo>
                    <a:pt x="579" y="838"/>
                  </a:lnTo>
                  <a:lnTo>
                    <a:pt x="569" y="842"/>
                  </a:lnTo>
                  <a:lnTo>
                    <a:pt x="561" y="846"/>
                  </a:lnTo>
                  <a:lnTo>
                    <a:pt x="555" y="852"/>
                  </a:lnTo>
                  <a:lnTo>
                    <a:pt x="551" y="858"/>
                  </a:lnTo>
                  <a:lnTo>
                    <a:pt x="551" y="858"/>
                  </a:lnTo>
                  <a:lnTo>
                    <a:pt x="543" y="870"/>
                  </a:lnTo>
                  <a:lnTo>
                    <a:pt x="535" y="884"/>
                  </a:lnTo>
                  <a:lnTo>
                    <a:pt x="535" y="884"/>
                  </a:lnTo>
                  <a:lnTo>
                    <a:pt x="521" y="896"/>
                  </a:lnTo>
                  <a:lnTo>
                    <a:pt x="507" y="904"/>
                  </a:lnTo>
                  <a:lnTo>
                    <a:pt x="493" y="914"/>
                  </a:lnTo>
                  <a:lnTo>
                    <a:pt x="493" y="914"/>
                  </a:lnTo>
                  <a:lnTo>
                    <a:pt x="479" y="922"/>
                  </a:lnTo>
                  <a:lnTo>
                    <a:pt x="479" y="922"/>
                  </a:lnTo>
                  <a:lnTo>
                    <a:pt x="473" y="924"/>
                  </a:lnTo>
                  <a:lnTo>
                    <a:pt x="467" y="926"/>
                  </a:lnTo>
                  <a:lnTo>
                    <a:pt x="455" y="924"/>
                  </a:lnTo>
                  <a:lnTo>
                    <a:pt x="433" y="920"/>
                  </a:lnTo>
                  <a:lnTo>
                    <a:pt x="433" y="92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96" name="Freeform 91"/>
            <p:cNvSpPr/>
            <p:nvPr>
              <p:custDataLst>
                <p:tags r:id="rId90"/>
              </p:custDataLst>
            </p:nvPr>
          </p:nvSpPr>
          <p:spPr bwMode="auto">
            <a:xfrm>
              <a:off x="5837238" y="7235825"/>
              <a:ext cx="19050" cy="82550"/>
            </a:xfrm>
            <a:custGeom>
              <a:avLst/>
              <a:gdLst>
                <a:gd name="T0" fmla="*/ 12 w 12"/>
                <a:gd name="T1" fmla="*/ 0 h 52"/>
                <a:gd name="T2" fmla="*/ 12 w 12"/>
                <a:gd name="T3" fmla="*/ 0 h 52"/>
                <a:gd name="T4" fmla="*/ 10 w 12"/>
                <a:gd name="T5" fmla="*/ 26 h 52"/>
                <a:gd name="T6" fmla="*/ 10 w 12"/>
                <a:gd name="T7" fmla="*/ 26 h 52"/>
                <a:gd name="T8" fmla="*/ 8 w 12"/>
                <a:gd name="T9" fmla="*/ 52 h 52"/>
                <a:gd name="T10" fmla="*/ 8 w 12"/>
                <a:gd name="T11" fmla="*/ 52 h 52"/>
                <a:gd name="T12" fmla="*/ 4 w 12"/>
                <a:gd name="T13" fmla="*/ 40 h 52"/>
                <a:gd name="T14" fmla="*/ 0 w 12"/>
                <a:gd name="T15" fmla="*/ 28 h 52"/>
                <a:gd name="T16" fmla="*/ 0 w 12"/>
                <a:gd name="T17" fmla="*/ 28 h 52"/>
                <a:gd name="T18" fmla="*/ 0 w 12"/>
                <a:gd name="T19" fmla="*/ 22 h 52"/>
                <a:gd name="T20" fmla="*/ 2 w 12"/>
                <a:gd name="T21" fmla="*/ 16 h 52"/>
                <a:gd name="T22" fmla="*/ 6 w 12"/>
                <a:gd name="T23" fmla="*/ 8 h 52"/>
                <a:gd name="T24" fmla="*/ 12 w 12"/>
                <a:gd name="T25" fmla="*/ 0 h 52"/>
                <a:gd name="T26" fmla="*/ 12 w 12"/>
                <a:gd name="T2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52">
                  <a:moveTo>
                    <a:pt x="12" y="0"/>
                  </a:moveTo>
                  <a:lnTo>
                    <a:pt x="12" y="0"/>
                  </a:lnTo>
                  <a:lnTo>
                    <a:pt x="10" y="26"/>
                  </a:lnTo>
                  <a:lnTo>
                    <a:pt x="10" y="26"/>
                  </a:lnTo>
                  <a:lnTo>
                    <a:pt x="8" y="52"/>
                  </a:lnTo>
                  <a:lnTo>
                    <a:pt x="8" y="52"/>
                  </a:lnTo>
                  <a:lnTo>
                    <a:pt x="4" y="40"/>
                  </a:lnTo>
                  <a:lnTo>
                    <a:pt x="0" y="28"/>
                  </a:lnTo>
                  <a:lnTo>
                    <a:pt x="0" y="28"/>
                  </a:lnTo>
                  <a:lnTo>
                    <a:pt x="0" y="22"/>
                  </a:lnTo>
                  <a:lnTo>
                    <a:pt x="2" y="16"/>
                  </a:lnTo>
                  <a:lnTo>
                    <a:pt x="6" y="8"/>
                  </a:lnTo>
                  <a:lnTo>
                    <a:pt x="12" y="0"/>
                  </a:lnTo>
                  <a:lnTo>
                    <a:pt x="12"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97" name="Freeform 92"/>
            <p:cNvSpPr/>
            <p:nvPr>
              <p:custDataLst>
                <p:tags r:id="rId91"/>
              </p:custDataLst>
            </p:nvPr>
          </p:nvSpPr>
          <p:spPr bwMode="auto">
            <a:xfrm>
              <a:off x="5541963" y="6496050"/>
              <a:ext cx="139700" cy="165100"/>
            </a:xfrm>
            <a:custGeom>
              <a:avLst/>
              <a:gdLst>
                <a:gd name="T0" fmla="*/ 0 w 88"/>
                <a:gd name="T1" fmla="*/ 32 h 104"/>
                <a:gd name="T2" fmla="*/ 0 w 88"/>
                <a:gd name="T3" fmla="*/ 32 h 104"/>
                <a:gd name="T4" fmla="*/ 2 w 88"/>
                <a:gd name="T5" fmla="*/ 16 h 104"/>
                <a:gd name="T6" fmla="*/ 2 w 88"/>
                <a:gd name="T7" fmla="*/ 0 h 104"/>
                <a:gd name="T8" fmla="*/ 2 w 88"/>
                <a:gd name="T9" fmla="*/ 0 h 104"/>
                <a:gd name="T10" fmla="*/ 44 w 88"/>
                <a:gd name="T11" fmla="*/ 48 h 104"/>
                <a:gd name="T12" fmla="*/ 44 w 88"/>
                <a:gd name="T13" fmla="*/ 48 h 104"/>
                <a:gd name="T14" fmla="*/ 66 w 88"/>
                <a:gd name="T15" fmla="*/ 74 h 104"/>
                <a:gd name="T16" fmla="*/ 88 w 88"/>
                <a:gd name="T17" fmla="*/ 102 h 104"/>
                <a:gd name="T18" fmla="*/ 86 w 88"/>
                <a:gd name="T19" fmla="*/ 104 h 104"/>
                <a:gd name="T20" fmla="*/ 86 w 88"/>
                <a:gd name="T21" fmla="*/ 104 h 104"/>
                <a:gd name="T22" fmla="*/ 76 w 88"/>
                <a:gd name="T23" fmla="*/ 92 h 104"/>
                <a:gd name="T24" fmla="*/ 66 w 88"/>
                <a:gd name="T25" fmla="*/ 78 h 104"/>
                <a:gd name="T26" fmla="*/ 48 w 88"/>
                <a:gd name="T27" fmla="*/ 54 h 104"/>
                <a:gd name="T28" fmla="*/ 38 w 88"/>
                <a:gd name="T29" fmla="*/ 42 h 104"/>
                <a:gd name="T30" fmla="*/ 26 w 88"/>
                <a:gd name="T31" fmla="*/ 36 h 104"/>
                <a:gd name="T32" fmla="*/ 14 w 88"/>
                <a:gd name="T33" fmla="*/ 32 h 104"/>
                <a:gd name="T34" fmla="*/ 8 w 88"/>
                <a:gd name="T35" fmla="*/ 30 h 104"/>
                <a:gd name="T36" fmla="*/ 0 w 88"/>
                <a:gd name="T37" fmla="*/ 32 h 104"/>
                <a:gd name="T38" fmla="*/ 0 w 88"/>
                <a:gd name="T39" fmla="*/ 3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 h="104">
                  <a:moveTo>
                    <a:pt x="0" y="32"/>
                  </a:moveTo>
                  <a:lnTo>
                    <a:pt x="0" y="32"/>
                  </a:lnTo>
                  <a:lnTo>
                    <a:pt x="2" y="16"/>
                  </a:lnTo>
                  <a:lnTo>
                    <a:pt x="2" y="0"/>
                  </a:lnTo>
                  <a:lnTo>
                    <a:pt x="2" y="0"/>
                  </a:lnTo>
                  <a:lnTo>
                    <a:pt x="44" y="48"/>
                  </a:lnTo>
                  <a:lnTo>
                    <a:pt x="44" y="48"/>
                  </a:lnTo>
                  <a:lnTo>
                    <a:pt x="66" y="74"/>
                  </a:lnTo>
                  <a:lnTo>
                    <a:pt x="88" y="102"/>
                  </a:lnTo>
                  <a:lnTo>
                    <a:pt x="86" y="104"/>
                  </a:lnTo>
                  <a:lnTo>
                    <a:pt x="86" y="104"/>
                  </a:lnTo>
                  <a:lnTo>
                    <a:pt x="76" y="92"/>
                  </a:lnTo>
                  <a:lnTo>
                    <a:pt x="66" y="78"/>
                  </a:lnTo>
                  <a:lnTo>
                    <a:pt x="48" y="54"/>
                  </a:lnTo>
                  <a:lnTo>
                    <a:pt x="38" y="42"/>
                  </a:lnTo>
                  <a:lnTo>
                    <a:pt x="26" y="36"/>
                  </a:lnTo>
                  <a:lnTo>
                    <a:pt x="14" y="32"/>
                  </a:lnTo>
                  <a:lnTo>
                    <a:pt x="8" y="30"/>
                  </a:lnTo>
                  <a:lnTo>
                    <a:pt x="0" y="32"/>
                  </a:lnTo>
                  <a:lnTo>
                    <a:pt x="0" y="32"/>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98" name="Freeform 93"/>
            <p:cNvSpPr/>
            <p:nvPr>
              <p:custDataLst>
                <p:tags r:id="rId92"/>
              </p:custDataLst>
            </p:nvPr>
          </p:nvSpPr>
          <p:spPr bwMode="auto">
            <a:xfrm>
              <a:off x="5849938" y="7162800"/>
              <a:ext cx="6350" cy="0"/>
            </a:xfrm>
            <a:custGeom>
              <a:avLst/>
              <a:gdLst>
                <a:gd name="T0" fmla="*/ 0 w 4"/>
                <a:gd name="T1" fmla="*/ 0 w 4"/>
                <a:gd name="T2" fmla="*/ 4 w 4"/>
                <a:gd name="T3" fmla="*/ 4 w 4"/>
                <a:gd name="T4" fmla="*/ 4 w 4"/>
                <a:gd name="T5" fmla="*/ 4 w 4"/>
                <a:gd name="T6" fmla="*/ 0 w 4"/>
                <a:gd name="T7" fmla="*/ 0 w 4"/>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
                  <a:moveTo>
                    <a:pt x="0" y="0"/>
                  </a:moveTo>
                  <a:lnTo>
                    <a:pt x="0" y="0"/>
                  </a:lnTo>
                  <a:lnTo>
                    <a:pt x="4" y="0"/>
                  </a:lnTo>
                  <a:lnTo>
                    <a:pt x="4" y="0"/>
                  </a:lnTo>
                  <a:lnTo>
                    <a:pt x="4" y="0"/>
                  </a:lnTo>
                  <a:lnTo>
                    <a:pt x="4" y="0"/>
                  </a:lnTo>
                  <a:lnTo>
                    <a:pt x="0" y="0"/>
                  </a:lnTo>
                  <a:lnTo>
                    <a:pt x="0"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099" name="Freeform 94"/>
            <p:cNvSpPr/>
            <p:nvPr>
              <p:custDataLst>
                <p:tags r:id="rId93"/>
              </p:custDataLst>
            </p:nvPr>
          </p:nvSpPr>
          <p:spPr bwMode="auto">
            <a:xfrm>
              <a:off x="5216525" y="6699250"/>
              <a:ext cx="38100" cy="22225"/>
            </a:xfrm>
            <a:custGeom>
              <a:avLst/>
              <a:gdLst>
                <a:gd name="T0" fmla="*/ 2 w 24"/>
                <a:gd name="T1" fmla="*/ 2 h 14"/>
                <a:gd name="T2" fmla="*/ 0 w 24"/>
                <a:gd name="T3" fmla="*/ 0 h 14"/>
                <a:gd name="T4" fmla="*/ 0 w 24"/>
                <a:gd name="T5" fmla="*/ 0 h 14"/>
                <a:gd name="T6" fmla="*/ 24 w 24"/>
                <a:gd name="T7" fmla="*/ 14 h 14"/>
                <a:gd name="T8" fmla="*/ 24 w 24"/>
                <a:gd name="T9" fmla="*/ 14 h 14"/>
                <a:gd name="T10" fmla="*/ 12 w 24"/>
                <a:gd name="T11" fmla="*/ 10 h 14"/>
                <a:gd name="T12" fmla="*/ 2 w 24"/>
                <a:gd name="T13" fmla="*/ 2 h 14"/>
                <a:gd name="T14" fmla="*/ 2 w 24"/>
                <a:gd name="T15" fmla="*/ 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4">
                  <a:moveTo>
                    <a:pt x="2" y="2"/>
                  </a:moveTo>
                  <a:lnTo>
                    <a:pt x="0" y="0"/>
                  </a:lnTo>
                  <a:lnTo>
                    <a:pt x="0" y="0"/>
                  </a:lnTo>
                  <a:lnTo>
                    <a:pt x="24" y="14"/>
                  </a:lnTo>
                  <a:lnTo>
                    <a:pt x="24" y="14"/>
                  </a:lnTo>
                  <a:lnTo>
                    <a:pt x="12" y="10"/>
                  </a:lnTo>
                  <a:lnTo>
                    <a:pt x="2" y="2"/>
                  </a:lnTo>
                  <a:lnTo>
                    <a:pt x="2" y="2"/>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00" name="Freeform 95"/>
            <p:cNvSpPr/>
            <p:nvPr>
              <p:custDataLst>
                <p:tags r:id="rId94"/>
              </p:custDataLst>
            </p:nvPr>
          </p:nvSpPr>
          <p:spPr bwMode="auto">
            <a:xfrm>
              <a:off x="5026025" y="6416675"/>
              <a:ext cx="101600" cy="165100"/>
            </a:xfrm>
            <a:custGeom>
              <a:avLst/>
              <a:gdLst>
                <a:gd name="T0" fmla="*/ 64 w 64"/>
                <a:gd name="T1" fmla="*/ 104 h 104"/>
                <a:gd name="T2" fmla="*/ 64 w 64"/>
                <a:gd name="T3" fmla="*/ 104 h 104"/>
                <a:gd name="T4" fmla="*/ 24 w 64"/>
                <a:gd name="T5" fmla="*/ 68 h 104"/>
                <a:gd name="T6" fmla="*/ 24 w 64"/>
                <a:gd name="T7" fmla="*/ 68 h 104"/>
                <a:gd name="T8" fmla="*/ 14 w 64"/>
                <a:gd name="T9" fmla="*/ 52 h 104"/>
                <a:gd name="T10" fmla="*/ 8 w 64"/>
                <a:gd name="T11" fmla="*/ 36 h 104"/>
                <a:gd name="T12" fmla="*/ 2 w 64"/>
                <a:gd name="T13" fmla="*/ 20 h 104"/>
                <a:gd name="T14" fmla="*/ 0 w 64"/>
                <a:gd name="T15" fmla="*/ 0 h 104"/>
                <a:gd name="T16" fmla="*/ 0 w 64"/>
                <a:gd name="T17" fmla="*/ 0 h 104"/>
                <a:gd name="T18" fmla="*/ 30 w 64"/>
                <a:gd name="T19" fmla="*/ 52 h 104"/>
                <a:gd name="T20" fmla="*/ 64 w 64"/>
                <a:gd name="T21" fmla="*/ 104 h 104"/>
                <a:gd name="T22" fmla="*/ 64 w 64"/>
                <a:gd name="T2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104">
                  <a:moveTo>
                    <a:pt x="64" y="104"/>
                  </a:moveTo>
                  <a:lnTo>
                    <a:pt x="64" y="104"/>
                  </a:lnTo>
                  <a:lnTo>
                    <a:pt x="24" y="68"/>
                  </a:lnTo>
                  <a:lnTo>
                    <a:pt x="24" y="68"/>
                  </a:lnTo>
                  <a:lnTo>
                    <a:pt x="14" y="52"/>
                  </a:lnTo>
                  <a:lnTo>
                    <a:pt x="8" y="36"/>
                  </a:lnTo>
                  <a:lnTo>
                    <a:pt x="2" y="20"/>
                  </a:lnTo>
                  <a:lnTo>
                    <a:pt x="0" y="0"/>
                  </a:lnTo>
                  <a:lnTo>
                    <a:pt x="0" y="0"/>
                  </a:lnTo>
                  <a:lnTo>
                    <a:pt x="30" y="52"/>
                  </a:lnTo>
                  <a:lnTo>
                    <a:pt x="64" y="104"/>
                  </a:lnTo>
                  <a:lnTo>
                    <a:pt x="64" y="104"/>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01" name="Freeform 96"/>
            <p:cNvSpPr/>
            <p:nvPr>
              <p:custDataLst>
                <p:tags r:id="rId95"/>
              </p:custDataLst>
            </p:nvPr>
          </p:nvSpPr>
          <p:spPr bwMode="auto">
            <a:xfrm>
              <a:off x="5465763" y="6403975"/>
              <a:ext cx="22225" cy="41275"/>
            </a:xfrm>
            <a:custGeom>
              <a:avLst/>
              <a:gdLst>
                <a:gd name="T0" fmla="*/ 6 w 14"/>
                <a:gd name="T1" fmla="*/ 26 h 26"/>
                <a:gd name="T2" fmla="*/ 6 w 14"/>
                <a:gd name="T3" fmla="*/ 26 h 26"/>
                <a:gd name="T4" fmla="*/ 0 w 14"/>
                <a:gd name="T5" fmla="*/ 0 h 26"/>
                <a:gd name="T6" fmla="*/ 0 w 14"/>
                <a:gd name="T7" fmla="*/ 0 h 26"/>
                <a:gd name="T8" fmla="*/ 14 w 14"/>
                <a:gd name="T9" fmla="*/ 18 h 26"/>
                <a:gd name="T10" fmla="*/ 14 w 14"/>
                <a:gd name="T11" fmla="*/ 18 h 26"/>
                <a:gd name="T12" fmla="*/ 10 w 14"/>
                <a:gd name="T13" fmla="*/ 22 h 26"/>
                <a:gd name="T14" fmla="*/ 6 w 14"/>
                <a:gd name="T15" fmla="*/ 26 h 26"/>
                <a:gd name="T16" fmla="*/ 6 w 14"/>
                <a:gd name="T1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6">
                  <a:moveTo>
                    <a:pt x="6" y="26"/>
                  </a:moveTo>
                  <a:lnTo>
                    <a:pt x="6" y="26"/>
                  </a:lnTo>
                  <a:lnTo>
                    <a:pt x="0" y="0"/>
                  </a:lnTo>
                  <a:lnTo>
                    <a:pt x="0" y="0"/>
                  </a:lnTo>
                  <a:lnTo>
                    <a:pt x="14" y="18"/>
                  </a:lnTo>
                  <a:lnTo>
                    <a:pt x="14" y="18"/>
                  </a:lnTo>
                  <a:lnTo>
                    <a:pt x="10" y="22"/>
                  </a:lnTo>
                  <a:lnTo>
                    <a:pt x="6" y="26"/>
                  </a:lnTo>
                  <a:lnTo>
                    <a:pt x="6" y="26"/>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02" name="Freeform 97"/>
            <p:cNvSpPr/>
            <p:nvPr>
              <p:custDataLst>
                <p:tags r:id="rId96"/>
              </p:custDataLst>
            </p:nvPr>
          </p:nvSpPr>
          <p:spPr bwMode="auto">
            <a:xfrm>
              <a:off x="5310188" y="6765925"/>
              <a:ext cx="28575" cy="6350"/>
            </a:xfrm>
            <a:custGeom>
              <a:avLst/>
              <a:gdLst>
                <a:gd name="T0" fmla="*/ 4 w 18"/>
                <a:gd name="T1" fmla="*/ 4 h 4"/>
                <a:gd name="T2" fmla="*/ 4 w 18"/>
                <a:gd name="T3" fmla="*/ 4 h 4"/>
                <a:gd name="T4" fmla="*/ 0 w 18"/>
                <a:gd name="T5" fmla="*/ 0 h 4"/>
                <a:gd name="T6" fmla="*/ 0 w 18"/>
                <a:gd name="T7" fmla="*/ 0 h 4"/>
                <a:gd name="T8" fmla="*/ 18 w 18"/>
                <a:gd name="T9" fmla="*/ 4 h 4"/>
                <a:gd name="T10" fmla="*/ 18 w 18"/>
                <a:gd name="T11" fmla="*/ 4 h 4"/>
                <a:gd name="T12" fmla="*/ 4 w 18"/>
                <a:gd name="T13" fmla="*/ 4 h 4"/>
                <a:gd name="T14" fmla="*/ 4 w 18"/>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
                  <a:moveTo>
                    <a:pt x="4" y="4"/>
                  </a:moveTo>
                  <a:lnTo>
                    <a:pt x="4" y="4"/>
                  </a:lnTo>
                  <a:lnTo>
                    <a:pt x="0" y="0"/>
                  </a:lnTo>
                  <a:lnTo>
                    <a:pt x="0" y="0"/>
                  </a:lnTo>
                  <a:lnTo>
                    <a:pt x="18" y="4"/>
                  </a:lnTo>
                  <a:lnTo>
                    <a:pt x="18" y="4"/>
                  </a:lnTo>
                  <a:lnTo>
                    <a:pt x="4" y="4"/>
                  </a:lnTo>
                  <a:lnTo>
                    <a:pt x="4" y="4"/>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03" name="Freeform 98"/>
            <p:cNvSpPr/>
            <p:nvPr>
              <p:custDataLst>
                <p:tags r:id="rId97"/>
              </p:custDataLst>
            </p:nvPr>
          </p:nvSpPr>
          <p:spPr bwMode="auto">
            <a:xfrm>
              <a:off x="5408613" y="6327775"/>
              <a:ext cx="22225" cy="22225"/>
            </a:xfrm>
            <a:custGeom>
              <a:avLst/>
              <a:gdLst>
                <a:gd name="T0" fmla="*/ 6 w 14"/>
                <a:gd name="T1" fmla="*/ 0 h 14"/>
                <a:gd name="T2" fmla="*/ 6 w 14"/>
                <a:gd name="T3" fmla="*/ 0 h 14"/>
                <a:gd name="T4" fmla="*/ 14 w 14"/>
                <a:gd name="T5" fmla="*/ 14 h 14"/>
                <a:gd name="T6" fmla="*/ 14 w 14"/>
                <a:gd name="T7" fmla="*/ 14 h 14"/>
                <a:gd name="T8" fmla="*/ 0 w 14"/>
                <a:gd name="T9" fmla="*/ 14 h 14"/>
                <a:gd name="T10" fmla="*/ 0 w 14"/>
                <a:gd name="T11" fmla="*/ 14 h 14"/>
                <a:gd name="T12" fmla="*/ 4 w 14"/>
                <a:gd name="T13" fmla="*/ 6 h 14"/>
                <a:gd name="T14" fmla="*/ 6 w 14"/>
                <a:gd name="T15" fmla="*/ 0 h 14"/>
                <a:gd name="T16" fmla="*/ 6 w 14"/>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6" y="0"/>
                  </a:moveTo>
                  <a:lnTo>
                    <a:pt x="6" y="0"/>
                  </a:lnTo>
                  <a:lnTo>
                    <a:pt x="14" y="14"/>
                  </a:lnTo>
                  <a:lnTo>
                    <a:pt x="14" y="14"/>
                  </a:lnTo>
                  <a:lnTo>
                    <a:pt x="0" y="14"/>
                  </a:lnTo>
                  <a:lnTo>
                    <a:pt x="0" y="14"/>
                  </a:lnTo>
                  <a:lnTo>
                    <a:pt x="4" y="6"/>
                  </a:lnTo>
                  <a:lnTo>
                    <a:pt x="6" y="0"/>
                  </a:lnTo>
                  <a:lnTo>
                    <a:pt x="6"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04" name="Freeform 99"/>
            <p:cNvSpPr/>
            <p:nvPr>
              <p:custDataLst>
                <p:tags r:id="rId98"/>
              </p:custDataLst>
            </p:nvPr>
          </p:nvSpPr>
          <p:spPr bwMode="auto">
            <a:xfrm>
              <a:off x="5322888" y="6226175"/>
              <a:ext cx="25400" cy="22225"/>
            </a:xfrm>
            <a:custGeom>
              <a:avLst/>
              <a:gdLst>
                <a:gd name="T0" fmla="*/ 8 w 16"/>
                <a:gd name="T1" fmla="*/ 12 h 14"/>
                <a:gd name="T2" fmla="*/ 8 w 16"/>
                <a:gd name="T3" fmla="*/ 12 h 14"/>
                <a:gd name="T4" fmla="*/ 0 w 16"/>
                <a:gd name="T5" fmla="*/ 0 h 14"/>
                <a:gd name="T6" fmla="*/ 0 w 16"/>
                <a:gd name="T7" fmla="*/ 0 h 14"/>
                <a:gd name="T8" fmla="*/ 16 w 16"/>
                <a:gd name="T9" fmla="*/ 12 h 14"/>
                <a:gd name="T10" fmla="*/ 16 w 16"/>
                <a:gd name="T11" fmla="*/ 12 h 14"/>
                <a:gd name="T12" fmla="*/ 10 w 16"/>
                <a:gd name="T13" fmla="*/ 14 h 14"/>
                <a:gd name="T14" fmla="*/ 8 w 16"/>
                <a:gd name="T15" fmla="*/ 12 h 14"/>
                <a:gd name="T16" fmla="*/ 8 w 16"/>
                <a:gd name="T1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4">
                  <a:moveTo>
                    <a:pt x="8" y="12"/>
                  </a:moveTo>
                  <a:lnTo>
                    <a:pt x="8" y="12"/>
                  </a:lnTo>
                  <a:lnTo>
                    <a:pt x="0" y="0"/>
                  </a:lnTo>
                  <a:lnTo>
                    <a:pt x="0" y="0"/>
                  </a:lnTo>
                  <a:lnTo>
                    <a:pt x="16" y="12"/>
                  </a:lnTo>
                  <a:lnTo>
                    <a:pt x="16" y="12"/>
                  </a:lnTo>
                  <a:lnTo>
                    <a:pt x="10" y="14"/>
                  </a:lnTo>
                  <a:lnTo>
                    <a:pt x="8" y="12"/>
                  </a:lnTo>
                  <a:lnTo>
                    <a:pt x="8" y="12"/>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05" name="Freeform 100"/>
            <p:cNvSpPr/>
            <p:nvPr>
              <p:custDataLst>
                <p:tags r:id="rId99"/>
              </p:custDataLst>
            </p:nvPr>
          </p:nvSpPr>
          <p:spPr bwMode="auto">
            <a:xfrm>
              <a:off x="7886700" y="6442075"/>
              <a:ext cx="158750" cy="85725"/>
            </a:xfrm>
            <a:custGeom>
              <a:avLst/>
              <a:gdLst>
                <a:gd name="T0" fmla="*/ 38 w 100"/>
                <a:gd name="T1" fmla="*/ 46 h 54"/>
                <a:gd name="T2" fmla="*/ 38 w 100"/>
                <a:gd name="T3" fmla="*/ 46 h 54"/>
                <a:gd name="T4" fmla="*/ 62 w 100"/>
                <a:gd name="T5" fmla="*/ 18 h 54"/>
                <a:gd name="T6" fmla="*/ 70 w 100"/>
                <a:gd name="T7" fmla="*/ 8 h 54"/>
                <a:gd name="T8" fmla="*/ 76 w 100"/>
                <a:gd name="T9" fmla="*/ 0 h 54"/>
                <a:gd name="T10" fmla="*/ 76 w 100"/>
                <a:gd name="T11" fmla="*/ 0 h 54"/>
                <a:gd name="T12" fmla="*/ 72 w 100"/>
                <a:gd name="T13" fmla="*/ 8 h 54"/>
                <a:gd name="T14" fmla="*/ 72 w 100"/>
                <a:gd name="T15" fmla="*/ 8 h 54"/>
                <a:gd name="T16" fmla="*/ 68 w 100"/>
                <a:gd name="T17" fmla="*/ 14 h 54"/>
                <a:gd name="T18" fmla="*/ 68 w 100"/>
                <a:gd name="T19" fmla="*/ 14 h 54"/>
                <a:gd name="T20" fmla="*/ 72 w 100"/>
                <a:gd name="T21" fmla="*/ 10 h 54"/>
                <a:gd name="T22" fmla="*/ 78 w 100"/>
                <a:gd name="T23" fmla="*/ 6 h 54"/>
                <a:gd name="T24" fmla="*/ 84 w 100"/>
                <a:gd name="T25" fmla="*/ 4 h 54"/>
                <a:gd name="T26" fmla="*/ 92 w 100"/>
                <a:gd name="T27" fmla="*/ 4 h 54"/>
                <a:gd name="T28" fmla="*/ 92 w 100"/>
                <a:gd name="T29" fmla="*/ 4 h 54"/>
                <a:gd name="T30" fmla="*/ 96 w 100"/>
                <a:gd name="T31" fmla="*/ 8 h 54"/>
                <a:gd name="T32" fmla="*/ 94 w 100"/>
                <a:gd name="T33" fmla="*/ 12 h 54"/>
                <a:gd name="T34" fmla="*/ 96 w 100"/>
                <a:gd name="T35" fmla="*/ 16 h 54"/>
                <a:gd name="T36" fmla="*/ 100 w 100"/>
                <a:gd name="T37" fmla="*/ 22 h 54"/>
                <a:gd name="T38" fmla="*/ 100 w 100"/>
                <a:gd name="T39" fmla="*/ 22 h 54"/>
                <a:gd name="T40" fmla="*/ 94 w 100"/>
                <a:gd name="T41" fmla="*/ 30 h 54"/>
                <a:gd name="T42" fmla="*/ 84 w 100"/>
                <a:gd name="T43" fmla="*/ 34 h 54"/>
                <a:gd name="T44" fmla="*/ 74 w 100"/>
                <a:gd name="T45" fmla="*/ 40 h 54"/>
                <a:gd name="T46" fmla="*/ 60 w 100"/>
                <a:gd name="T47" fmla="*/ 44 h 54"/>
                <a:gd name="T48" fmla="*/ 60 w 100"/>
                <a:gd name="T49" fmla="*/ 44 h 54"/>
                <a:gd name="T50" fmla="*/ 32 w 100"/>
                <a:gd name="T51" fmla="*/ 50 h 54"/>
                <a:gd name="T52" fmla="*/ 0 w 100"/>
                <a:gd name="T53" fmla="*/ 54 h 54"/>
                <a:gd name="T54" fmla="*/ 0 w 100"/>
                <a:gd name="T55" fmla="*/ 54 h 54"/>
                <a:gd name="T56" fmla="*/ 0 w 100"/>
                <a:gd name="T57" fmla="*/ 44 h 54"/>
                <a:gd name="T58" fmla="*/ 2 w 100"/>
                <a:gd name="T59" fmla="*/ 38 h 54"/>
                <a:gd name="T60" fmla="*/ 8 w 100"/>
                <a:gd name="T61" fmla="*/ 36 h 54"/>
                <a:gd name="T62" fmla="*/ 14 w 100"/>
                <a:gd name="T63" fmla="*/ 38 h 54"/>
                <a:gd name="T64" fmla="*/ 28 w 100"/>
                <a:gd name="T65" fmla="*/ 44 h 54"/>
                <a:gd name="T66" fmla="*/ 34 w 100"/>
                <a:gd name="T67" fmla="*/ 46 h 54"/>
                <a:gd name="T68" fmla="*/ 38 w 100"/>
                <a:gd name="T69" fmla="*/ 46 h 54"/>
                <a:gd name="T70" fmla="*/ 38 w 100"/>
                <a:gd name="T71" fmla="*/ 4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54">
                  <a:moveTo>
                    <a:pt x="38" y="46"/>
                  </a:moveTo>
                  <a:lnTo>
                    <a:pt x="38" y="46"/>
                  </a:lnTo>
                  <a:lnTo>
                    <a:pt x="62" y="18"/>
                  </a:lnTo>
                  <a:lnTo>
                    <a:pt x="70" y="8"/>
                  </a:lnTo>
                  <a:lnTo>
                    <a:pt x="76" y="0"/>
                  </a:lnTo>
                  <a:lnTo>
                    <a:pt x="76" y="0"/>
                  </a:lnTo>
                  <a:lnTo>
                    <a:pt x="72" y="8"/>
                  </a:lnTo>
                  <a:lnTo>
                    <a:pt x="72" y="8"/>
                  </a:lnTo>
                  <a:lnTo>
                    <a:pt x="68" y="14"/>
                  </a:lnTo>
                  <a:lnTo>
                    <a:pt x="68" y="14"/>
                  </a:lnTo>
                  <a:lnTo>
                    <a:pt x="72" y="10"/>
                  </a:lnTo>
                  <a:lnTo>
                    <a:pt x="78" y="6"/>
                  </a:lnTo>
                  <a:lnTo>
                    <a:pt x="84" y="4"/>
                  </a:lnTo>
                  <a:lnTo>
                    <a:pt x="92" y="4"/>
                  </a:lnTo>
                  <a:lnTo>
                    <a:pt x="92" y="4"/>
                  </a:lnTo>
                  <a:lnTo>
                    <a:pt x="96" y="8"/>
                  </a:lnTo>
                  <a:lnTo>
                    <a:pt x="94" y="12"/>
                  </a:lnTo>
                  <a:lnTo>
                    <a:pt x="96" y="16"/>
                  </a:lnTo>
                  <a:lnTo>
                    <a:pt x="100" y="22"/>
                  </a:lnTo>
                  <a:lnTo>
                    <a:pt x="100" y="22"/>
                  </a:lnTo>
                  <a:lnTo>
                    <a:pt x="94" y="30"/>
                  </a:lnTo>
                  <a:lnTo>
                    <a:pt x="84" y="34"/>
                  </a:lnTo>
                  <a:lnTo>
                    <a:pt x="74" y="40"/>
                  </a:lnTo>
                  <a:lnTo>
                    <a:pt x="60" y="44"/>
                  </a:lnTo>
                  <a:lnTo>
                    <a:pt x="60" y="44"/>
                  </a:lnTo>
                  <a:lnTo>
                    <a:pt x="32" y="50"/>
                  </a:lnTo>
                  <a:lnTo>
                    <a:pt x="0" y="54"/>
                  </a:lnTo>
                  <a:lnTo>
                    <a:pt x="0" y="54"/>
                  </a:lnTo>
                  <a:lnTo>
                    <a:pt x="0" y="44"/>
                  </a:lnTo>
                  <a:lnTo>
                    <a:pt x="2" y="38"/>
                  </a:lnTo>
                  <a:lnTo>
                    <a:pt x="8" y="36"/>
                  </a:lnTo>
                  <a:lnTo>
                    <a:pt x="14" y="38"/>
                  </a:lnTo>
                  <a:lnTo>
                    <a:pt x="28" y="44"/>
                  </a:lnTo>
                  <a:lnTo>
                    <a:pt x="34" y="46"/>
                  </a:lnTo>
                  <a:lnTo>
                    <a:pt x="38" y="46"/>
                  </a:lnTo>
                  <a:lnTo>
                    <a:pt x="38" y="46"/>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06" name="Freeform 101"/>
            <p:cNvSpPr/>
            <p:nvPr>
              <p:custDataLst>
                <p:tags r:id="rId100"/>
              </p:custDataLst>
            </p:nvPr>
          </p:nvSpPr>
          <p:spPr bwMode="auto">
            <a:xfrm>
              <a:off x="8067675" y="6432550"/>
              <a:ext cx="3175" cy="9525"/>
            </a:xfrm>
            <a:custGeom>
              <a:avLst/>
              <a:gdLst>
                <a:gd name="T0" fmla="*/ 2 w 2"/>
                <a:gd name="T1" fmla="*/ 0 h 6"/>
                <a:gd name="T2" fmla="*/ 2 w 2"/>
                <a:gd name="T3" fmla="*/ 0 h 6"/>
                <a:gd name="T4" fmla="*/ 2 w 2"/>
                <a:gd name="T5" fmla="*/ 6 h 6"/>
                <a:gd name="T6" fmla="*/ 2 w 2"/>
                <a:gd name="T7" fmla="*/ 6 h 6"/>
                <a:gd name="T8" fmla="*/ 0 w 2"/>
                <a:gd name="T9" fmla="*/ 2 h 6"/>
                <a:gd name="T10" fmla="*/ 2 w 2"/>
                <a:gd name="T11" fmla="*/ 0 h 6"/>
                <a:gd name="T12" fmla="*/ 2 w 2"/>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2" h="6">
                  <a:moveTo>
                    <a:pt x="2" y="0"/>
                  </a:moveTo>
                  <a:lnTo>
                    <a:pt x="2" y="0"/>
                  </a:lnTo>
                  <a:lnTo>
                    <a:pt x="2" y="6"/>
                  </a:lnTo>
                  <a:lnTo>
                    <a:pt x="2" y="6"/>
                  </a:lnTo>
                  <a:lnTo>
                    <a:pt x="0" y="2"/>
                  </a:lnTo>
                  <a:lnTo>
                    <a:pt x="2" y="0"/>
                  </a:lnTo>
                  <a:lnTo>
                    <a:pt x="2"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07" name="Freeform 102"/>
            <p:cNvSpPr/>
            <p:nvPr>
              <p:custDataLst>
                <p:tags r:id="rId101"/>
              </p:custDataLst>
            </p:nvPr>
          </p:nvSpPr>
          <p:spPr bwMode="auto">
            <a:xfrm>
              <a:off x="7659688" y="7016750"/>
              <a:ext cx="6350" cy="25400"/>
            </a:xfrm>
            <a:custGeom>
              <a:avLst/>
              <a:gdLst>
                <a:gd name="T0" fmla="*/ 4 w 4"/>
                <a:gd name="T1" fmla="*/ 0 h 16"/>
                <a:gd name="T2" fmla="*/ 4 w 4"/>
                <a:gd name="T3" fmla="*/ 0 h 16"/>
                <a:gd name="T4" fmla="*/ 0 w 4"/>
                <a:gd name="T5" fmla="*/ 16 h 16"/>
                <a:gd name="T6" fmla="*/ 0 w 4"/>
                <a:gd name="T7" fmla="*/ 16 h 16"/>
                <a:gd name="T8" fmla="*/ 0 w 4"/>
                <a:gd name="T9" fmla="*/ 12 h 16"/>
                <a:gd name="T10" fmla="*/ 0 w 4"/>
                <a:gd name="T11" fmla="*/ 8 h 16"/>
                <a:gd name="T12" fmla="*/ 4 w 4"/>
                <a:gd name="T13" fmla="*/ 0 h 16"/>
                <a:gd name="T14" fmla="*/ 4 w 4"/>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6">
                  <a:moveTo>
                    <a:pt x="4" y="0"/>
                  </a:moveTo>
                  <a:lnTo>
                    <a:pt x="4" y="0"/>
                  </a:lnTo>
                  <a:lnTo>
                    <a:pt x="0" y="16"/>
                  </a:lnTo>
                  <a:lnTo>
                    <a:pt x="0" y="16"/>
                  </a:lnTo>
                  <a:lnTo>
                    <a:pt x="0" y="12"/>
                  </a:lnTo>
                  <a:lnTo>
                    <a:pt x="0" y="8"/>
                  </a:lnTo>
                  <a:lnTo>
                    <a:pt x="4" y="0"/>
                  </a:lnTo>
                  <a:lnTo>
                    <a:pt x="4"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08" name="Freeform 103"/>
            <p:cNvSpPr/>
            <p:nvPr>
              <p:custDataLst>
                <p:tags r:id="rId102"/>
              </p:custDataLst>
            </p:nvPr>
          </p:nvSpPr>
          <p:spPr bwMode="auto">
            <a:xfrm>
              <a:off x="7824788" y="6677025"/>
              <a:ext cx="112713" cy="50800"/>
            </a:xfrm>
            <a:custGeom>
              <a:avLst/>
              <a:gdLst>
                <a:gd name="T0" fmla="*/ 71 w 71"/>
                <a:gd name="T1" fmla="*/ 0 h 32"/>
                <a:gd name="T2" fmla="*/ 71 w 71"/>
                <a:gd name="T3" fmla="*/ 0 h 32"/>
                <a:gd name="T4" fmla="*/ 67 w 71"/>
                <a:gd name="T5" fmla="*/ 10 h 32"/>
                <a:gd name="T6" fmla="*/ 67 w 71"/>
                <a:gd name="T7" fmla="*/ 10 h 32"/>
                <a:gd name="T8" fmla="*/ 0 w 71"/>
                <a:gd name="T9" fmla="*/ 32 h 32"/>
                <a:gd name="T10" fmla="*/ 0 w 71"/>
                <a:gd name="T11" fmla="*/ 32 h 32"/>
                <a:gd name="T12" fmla="*/ 7 w 71"/>
                <a:gd name="T13" fmla="*/ 28 h 32"/>
                <a:gd name="T14" fmla="*/ 17 w 71"/>
                <a:gd name="T15" fmla="*/ 22 h 32"/>
                <a:gd name="T16" fmla="*/ 33 w 71"/>
                <a:gd name="T17" fmla="*/ 10 h 32"/>
                <a:gd name="T18" fmla="*/ 41 w 71"/>
                <a:gd name="T19" fmla="*/ 6 h 32"/>
                <a:gd name="T20" fmla="*/ 51 w 71"/>
                <a:gd name="T21" fmla="*/ 2 h 32"/>
                <a:gd name="T22" fmla="*/ 61 w 71"/>
                <a:gd name="T23" fmla="*/ 0 h 32"/>
                <a:gd name="T24" fmla="*/ 71 w 71"/>
                <a:gd name="T25" fmla="*/ 0 h 32"/>
                <a:gd name="T26" fmla="*/ 71 w 71"/>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 h="32">
                  <a:moveTo>
                    <a:pt x="71" y="0"/>
                  </a:moveTo>
                  <a:lnTo>
                    <a:pt x="71" y="0"/>
                  </a:lnTo>
                  <a:lnTo>
                    <a:pt x="67" y="10"/>
                  </a:lnTo>
                  <a:lnTo>
                    <a:pt x="67" y="10"/>
                  </a:lnTo>
                  <a:lnTo>
                    <a:pt x="0" y="32"/>
                  </a:lnTo>
                  <a:lnTo>
                    <a:pt x="0" y="32"/>
                  </a:lnTo>
                  <a:lnTo>
                    <a:pt x="7" y="28"/>
                  </a:lnTo>
                  <a:lnTo>
                    <a:pt x="17" y="22"/>
                  </a:lnTo>
                  <a:lnTo>
                    <a:pt x="33" y="10"/>
                  </a:lnTo>
                  <a:lnTo>
                    <a:pt x="41" y="6"/>
                  </a:lnTo>
                  <a:lnTo>
                    <a:pt x="51" y="2"/>
                  </a:lnTo>
                  <a:lnTo>
                    <a:pt x="61" y="0"/>
                  </a:lnTo>
                  <a:lnTo>
                    <a:pt x="71" y="0"/>
                  </a:lnTo>
                  <a:lnTo>
                    <a:pt x="71"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09" name="Freeform 104"/>
            <p:cNvSpPr/>
            <p:nvPr>
              <p:custDataLst>
                <p:tags r:id="rId103"/>
              </p:custDataLst>
            </p:nvPr>
          </p:nvSpPr>
          <p:spPr bwMode="auto">
            <a:xfrm>
              <a:off x="7994650" y="6670675"/>
              <a:ext cx="107950" cy="31750"/>
            </a:xfrm>
            <a:custGeom>
              <a:avLst/>
              <a:gdLst>
                <a:gd name="T0" fmla="*/ 0 w 68"/>
                <a:gd name="T1" fmla="*/ 20 h 20"/>
                <a:gd name="T2" fmla="*/ 0 w 68"/>
                <a:gd name="T3" fmla="*/ 20 h 20"/>
                <a:gd name="T4" fmla="*/ 16 w 68"/>
                <a:gd name="T5" fmla="*/ 10 h 20"/>
                <a:gd name="T6" fmla="*/ 32 w 68"/>
                <a:gd name="T7" fmla="*/ 4 h 20"/>
                <a:gd name="T8" fmla="*/ 48 w 68"/>
                <a:gd name="T9" fmla="*/ 0 h 20"/>
                <a:gd name="T10" fmla="*/ 68 w 68"/>
                <a:gd name="T11" fmla="*/ 0 h 20"/>
                <a:gd name="T12" fmla="*/ 68 w 68"/>
                <a:gd name="T13" fmla="*/ 0 h 20"/>
                <a:gd name="T14" fmla="*/ 50 w 68"/>
                <a:gd name="T15" fmla="*/ 2 h 20"/>
                <a:gd name="T16" fmla="*/ 32 w 68"/>
                <a:gd name="T17" fmla="*/ 6 h 20"/>
                <a:gd name="T18" fmla="*/ 0 w 68"/>
                <a:gd name="T19" fmla="*/ 20 h 20"/>
                <a:gd name="T20" fmla="*/ 0 w 68"/>
                <a:gd name="T2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20">
                  <a:moveTo>
                    <a:pt x="0" y="20"/>
                  </a:moveTo>
                  <a:lnTo>
                    <a:pt x="0" y="20"/>
                  </a:lnTo>
                  <a:lnTo>
                    <a:pt x="16" y="10"/>
                  </a:lnTo>
                  <a:lnTo>
                    <a:pt x="32" y="4"/>
                  </a:lnTo>
                  <a:lnTo>
                    <a:pt x="48" y="0"/>
                  </a:lnTo>
                  <a:lnTo>
                    <a:pt x="68" y="0"/>
                  </a:lnTo>
                  <a:lnTo>
                    <a:pt x="68" y="0"/>
                  </a:lnTo>
                  <a:lnTo>
                    <a:pt x="50" y="2"/>
                  </a:lnTo>
                  <a:lnTo>
                    <a:pt x="32" y="6"/>
                  </a:lnTo>
                  <a:lnTo>
                    <a:pt x="0" y="20"/>
                  </a:lnTo>
                  <a:lnTo>
                    <a:pt x="0" y="2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10" name="Freeform 105"/>
            <p:cNvSpPr/>
            <p:nvPr>
              <p:custDataLst>
                <p:tags r:id="rId104"/>
              </p:custDataLst>
            </p:nvPr>
          </p:nvSpPr>
          <p:spPr bwMode="auto">
            <a:xfrm>
              <a:off x="7832725" y="7337425"/>
              <a:ext cx="38100" cy="44450"/>
            </a:xfrm>
            <a:custGeom>
              <a:avLst/>
              <a:gdLst>
                <a:gd name="T0" fmla="*/ 14 w 24"/>
                <a:gd name="T1" fmla="*/ 0 h 28"/>
                <a:gd name="T2" fmla="*/ 14 w 24"/>
                <a:gd name="T3" fmla="*/ 0 h 28"/>
                <a:gd name="T4" fmla="*/ 22 w 24"/>
                <a:gd name="T5" fmla="*/ 2 h 28"/>
                <a:gd name="T6" fmla="*/ 22 w 24"/>
                <a:gd name="T7" fmla="*/ 2 h 28"/>
                <a:gd name="T8" fmla="*/ 24 w 24"/>
                <a:gd name="T9" fmla="*/ 6 h 28"/>
                <a:gd name="T10" fmla="*/ 6 w 24"/>
                <a:gd name="T11" fmla="*/ 28 h 28"/>
                <a:gd name="T12" fmla="*/ 6 w 24"/>
                <a:gd name="T13" fmla="*/ 28 h 28"/>
                <a:gd name="T14" fmla="*/ 4 w 24"/>
                <a:gd name="T15" fmla="*/ 24 h 28"/>
                <a:gd name="T16" fmla="*/ 0 w 24"/>
                <a:gd name="T17" fmla="*/ 20 h 28"/>
                <a:gd name="T18" fmla="*/ 0 w 24"/>
                <a:gd name="T19" fmla="*/ 20 h 28"/>
                <a:gd name="T20" fmla="*/ 6 w 24"/>
                <a:gd name="T21" fmla="*/ 16 h 28"/>
                <a:gd name="T22" fmla="*/ 12 w 24"/>
                <a:gd name="T23" fmla="*/ 12 h 28"/>
                <a:gd name="T24" fmla="*/ 16 w 24"/>
                <a:gd name="T25" fmla="*/ 8 h 28"/>
                <a:gd name="T26" fmla="*/ 16 w 24"/>
                <a:gd name="T27" fmla="*/ 4 h 28"/>
                <a:gd name="T28" fmla="*/ 14 w 24"/>
                <a:gd name="T29" fmla="*/ 0 h 28"/>
                <a:gd name="T30" fmla="*/ 14 w 24"/>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28">
                  <a:moveTo>
                    <a:pt x="14" y="0"/>
                  </a:moveTo>
                  <a:lnTo>
                    <a:pt x="14" y="0"/>
                  </a:lnTo>
                  <a:lnTo>
                    <a:pt x="22" y="2"/>
                  </a:lnTo>
                  <a:lnTo>
                    <a:pt x="22" y="2"/>
                  </a:lnTo>
                  <a:lnTo>
                    <a:pt x="24" y="6"/>
                  </a:lnTo>
                  <a:lnTo>
                    <a:pt x="6" y="28"/>
                  </a:lnTo>
                  <a:lnTo>
                    <a:pt x="6" y="28"/>
                  </a:lnTo>
                  <a:lnTo>
                    <a:pt x="4" y="24"/>
                  </a:lnTo>
                  <a:lnTo>
                    <a:pt x="0" y="20"/>
                  </a:lnTo>
                  <a:lnTo>
                    <a:pt x="0" y="20"/>
                  </a:lnTo>
                  <a:lnTo>
                    <a:pt x="6" y="16"/>
                  </a:lnTo>
                  <a:lnTo>
                    <a:pt x="12" y="12"/>
                  </a:lnTo>
                  <a:lnTo>
                    <a:pt x="16" y="8"/>
                  </a:lnTo>
                  <a:lnTo>
                    <a:pt x="16" y="4"/>
                  </a:lnTo>
                  <a:lnTo>
                    <a:pt x="14" y="0"/>
                  </a:lnTo>
                  <a:lnTo>
                    <a:pt x="14"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11" name="Freeform 106"/>
            <p:cNvSpPr/>
            <p:nvPr>
              <p:custDataLst>
                <p:tags r:id="rId105"/>
              </p:custDataLst>
            </p:nvPr>
          </p:nvSpPr>
          <p:spPr bwMode="auto">
            <a:xfrm>
              <a:off x="7669213" y="6994525"/>
              <a:ext cx="3175" cy="12700"/>
            </a:xfrm>
            <a:custGeom>
              <a:avLst/>
              <a:gdLst>
                <a:gd name="T0" fmla="*/ 2 w 2"/>
                <a:gd name="T1" fmla="*/ 8 h 8"/>
                <a:gd name="T2" fmla="*/ 0 w 2"/>
                <a:gd name="T3" fmla="*/ 6 h 8"/>
                <a:gd name="T4" fmla="*/ 0 w 2"/>
                <a:gd name="T5" fmla="*/ 6 h 8"/>
                <a:gd name="T6" fmla="*/ 2 w 2"/>
                <a:gd name="T7" fmla="*/ 0 h 8"/>
                <a:gd name="T8" fmla="*/ 2 w 2"/>
                <a:gd name="T9" fmla="*/ 0 h 8"/>
                <a:gd name="T10" fmla="*/ 2 w 2"/>
                <a:gd name="T11" fmla="*/ 0 h 8"/>
                <a:gd name="T12" fmla="*/ 2 w 2"/>
                <a:gd name="T13" fmla="*/ 0 h 8"/>
                <a:gd name="T14" fmla="*/ 2 w 2"/>
                <a:gd name="T15" fmla="*/ 8 h 8"/>
                <a:gd name="T16" fmla="*/ 2 w 2"/>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8">
                  <a:moveTo>
                    <a:pt x="2" y="8"/>
                  </a:moveTo>
                  <a:lnTo>
                    <a:pt x="0" y="6"/>
                  </a:lnTo>
                  <a:lnTo>
                    <a:pt x="0" y="6"/>
                  </a:lnTo>
                  <a:lnTo>
                    <a:pt x="2" y="0"/>
                  </a:lnTo>
                  <a:lnTo>
                    <a:pt x="2" y="0"/>
                  </a:lnTo>
                  <a:lnTo>
                    <a:pt x="2" y="0"/>
                  </a:lnTo>
                  <a:lnTo>
                    <a:pt x="2" y="0"/>
                  </a:lnTo>
                  <a:lnTo>
                    <a:pt x="2" y="8"/>
                  </a:lnTo>
                  <a:lnTo>
                    <a:pt x="2" y="8"/>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12" name="Freeform 107"/>
            <p:cNvSpPr/>
            <p:nvPr>
              <p:custDataLst>
                <p:tags r:id="rId106"/>
              </p:custDataLst>
            </p:nvPr>
          </p:nvSpPr>
          <p:spPr bwMode="auto">
            <a:xfrm>
              <a:off x="7861300" y="7321550"/>
              <a:ext cx="25400" cy="25400"/>
            </a:xfrm>
            <a:custGeom>
              <a:avLst/>
              <a:gdLst>
                <a:gd name="T0" fmla="*/ 0 w 16"/>
                <a:gd name="T1" fmla="*/ 0 h 16"/>
                <a:gd name="T2" fmla="*/ 0 w 16"/>
                <a:gd name="T3" fmla="*/ 0 h 16"/>
                <a:gd name="T4" fmla="*/ 16 w 16"/>
                <a:gd name="T5" fmla="*/ 2 h 16"/>
                <a:gd name="T6" fmla="*/ 6 w 16"/>
                <a:gd name="T7" fmla="*/ 16 h 16"/>
                <a:gd name="T8" fmla="*/ 6 w 16"/>
                <a:gd name="T9" fmla="*/ 16 h 16"/>
                <a:gd name="T10" fmla="*/ 4 w 16"/>
                <a:gd name="T11" fmla="*/ 12 h 16"/>
                <a:gd name="T12" fmla="*/ 4 w 16"/>
                <a:gd name="T13" fmla="*/ 12 h 16"/>
                <a:gd name="T14" fmla="*/ 2 w 16"/>
                <a:gd name="T15" fmla="*/ 10 h 16"/>
                <a:gd name="T16" fmla="*/ 2 w 16"/>
                <a:gd name="T17" fmla="*/ 6 h 16"/>
                <a:gd name="T18" fmla="*/ 2 w 16"/>
                <a:gd name="T19" fmla="*/ 4 h 16"/>
                <a:gd name="T20" fmla="*/ 0 w 16"/>
                <a:gd name="T21" fmla="*/ 0 h 16"/>
                <a:gd name="T22" fmla="*/ 0 w 16"/>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6">
                  <a:moveTo>
                    <a:pt x="0" y="0"/>
                  </a:moveTo>
                  <a:lnTo>
                    <a:pt x="0" y="0"/>
                  </a:lnTo>
                  <a:lnTo>
                    <a:pt x="16" y="2"/>
                  </a:lnTo>
                  <a:lnTo>
                    <a:pt x="6" y="16"/>
                  </a:lnTo>
                  <a:lnTo>
                    <a:pt x="6" y="16"/>
                  </a:lnTo>
                  <a:lnTo>
                    <a:pt x="4" y="12"/>
                  </a:lnTo>
                  <a:lnTo>
                    <a:pt x="4" y="12"/>
                  </a:lnTo>
                  <a:lnTo>
                    <a:pt x="2" y="10"/>
                  </a:lnTo>
                  <a:lnTo>
                    <a:pt x="2" y="6"/>
                  </a:lnTo>
                  <a:lnTo>
                    <a:pt x="2" y="4"/>
                  </a:lnTo>
                  <a:lnTo>
                    <a:pt x="0" y="0"/>
                  </a:lnTo>
                  <a:lnTo>
                    <a:pt x="0"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13" name="Freeform 108"/>
            <p:cNvSpPr/>
            <p:nvPr>
              <p:custDataLst>
                <p:tags r:id="rId107"/>
              </p:custDataLst>
            </p:nvPr>
          </p:nvSpPr>
          <p:spPr bwMode="auto">
            <a:xfrm>
              <a:off x="7908925" y="7175500"/>
              <a:ext cx="76200" cy="53975"/>
            </a:xfrm>
            <a:custGeom>
              <a:avLst/>
              <a:gdLst>
                <a:gd name="T0" fmla="*/ 36 w 48"/>
                <a:gd name="T1" fmla="*/ 26 h 34"/>
                <a:gd name="T2" fmla="*/ 36 w 48"/>
                <a:gd name="T3" fmla="*/ 26 h 34"/>
                <a:gd name="T4" fmla="*/ 30 w 48"/>
                <a:gd name="T5" fmla="*/ 22 h 34"/>
                <a:gd name="T6" fmla="*/ 22 w 48"/>
                <a:gd name="T7" fmla="*/ 18 h 34"/>
                <a:gd name="T8" fmla="*/ 22 w 48"/>
                <a:gd name="T9" fmla="*/ 18 h 34"/>
                <a:gd name="T10" fmla="*/ 28 w 48"/>
                <a:gd name="T11" fmla="*/ 18 h 34"/>
                <a:gd name="T12" fmla="*/ 34 w 48"/>
                <a:gd name="T13" fmla="*/ 20 h 34"/>
                <a:gd name="T14" fmla="*/ 34 w 48"/>
                <a:gd name="T15" fmla="*/ 20 h 34"/>
                <a:gd name="T16" fmla="*/ 38 w 48"/>
                <a:gd name="T17" fmla="*/ 22 h 34"/>
                <a:gd name="T18" fmla="*/ 38 w 48"/>
                <a:gd name="T19" fmla="*/ 22 h 34"/>
                <a:gd name="T20" fmla="*/ 36 w 48"/>
                <a:gd name="T21" fmla="*/ 22 h 34"/>
                <a:gd name="T22" fmla="*/ 34 w 48"/>
                <a:gd name="T23" fmla="*/ 20 h 34"/>
                <a:gd name="T24" fmla="*/ 30 w 48"/>
                <a:gd name="T25" fmla="*/ 18 h 34"/>
                <a:gd name="T26" fmla="*/ 30 w 48"/>
                <a:gd name="T27" fmla="*/ 18 h 34"/>
                <a:gd name="T28" fmla="*/ 22 w 48"/>
                <a:gd name="T29" fmla="*/ 12 h 34"/>
                <a:gd name="T30" fmla="*/ 22 w 48"/>
                <a:gd name="T31" fmla="*/ 12 h 34"/>
                <a:gd name="T32" fmla="*/ 2 w 48"/>
                <a:gd name="T33" fmla="*/ 0 h 34"/>
                <a:gd name="T34" fmla="*/ 2 w 48"/>
                <a:gd name="T35" fmla="*/ 0 h 34"/>
                <a:gd name="T36" fmla="*/ 0 w 48"/>
                <a:gd name="T37" fmla="*/ 0 h 34"/>
                <a:gd name="T38" fmla="*/ 0 w 48"/>
                <a:gd name="T39" fmla="*/ 0 h 34"/>
                <a:gd name="T40" fmla="*/ 0 w 48"/>
                <a:gd name="T41" fmla="*/ 0 h 34"/>
                <a:gd name="T42" fmla="*/ 0 w 48"/>
                <a:gd name="T43" fmla="*/ 0 h 34"/>
                <a:gd name="T44" fmla="*/ 36 w 48"/>
                <a:gd name="T45" fmla="*/ 18 h 34"/>
                <a:gd name="T46" fmla="*/ 36 w 48"/>
                <a:gd name="T47" fmla="*/ 18 h 34"/>
                <a:gd name="T48" fmla="*/ 36 w 48"/>
                <a:gd name="T49" fmla="*/ 18 h 34"/>
                <a:gd name="T50" fmla="*/ 36 w 48"/>
                <a:gd name="T51" fmla="*/ 18 h 34"/>
                <a:gd name="T52" fmla="*/ 36 w 48"/>
                <a:gd name="T53" fmla="*/ 18 h 34"/>
                <a:gd name="T54" fmla="*/ 38 w 48"/>
                <a:gd name="T55" fmla="*/ 18 h 34"/>
                <a:gd name="T56" fmla="*/ 42 w 48"/>
                <a:gd name="T57" fmla="*/ 20 h 34"/>
                <a:gd name="T58" fmla="*/ 42 w 48"/>
                <a:gd name="T59" fmla="*/ 20 h 34"/>
                <a:gd name="T60" fmla="*/ 48 w 48"/>
                <a:gd name="T61" fmla="*/ 20 h 34"/>
                <a:gd name="T62" fmla="*/ 46 w 48"/>
                <a:gd name="T63" fmla="*/ 24 h 34"/>
                <a:gd name="T64" fmla="*/ 44 w 48"/>
                <a:gd name="T65" fmla="*/ 24 h 34"/>
                <a:gd name="T66" fmla="*/ 44 w 48"/>
                <a:gd name="T67" fmla="*/ 24 h 34"/>
                <a:gd name="T68" fmla="*/ 44 w 48"/>
                <a:gd name="T69" fmla="*/ 24 h 34"/>
                <a:gd name="T70" fmla="*/ 44 w 48"/>
                <a:gd name="T71" fmla="*/ 24 h 34"/>
                <a:gd name="T72" fmla="*/ 44 w 48"/>
                <a:gd name="T73" fmla="*/ 24 h 34"/>
                <a:gd name="T74" fmla="*/ 0 w 48"/>
                <a:gd name="T75" fmla="*/ 0 h 34"/>
                <a:gd name="T76" fmla="*/ 2 w 48"/>
                <a:gd name="T77" fmla="*/ 0 h 34"/>
                <a:gd name="T78" fmla="*/ 2 w 48"/>
                <a:gd name="T79" fmla="*/ 0 h 34"/>
                <a:gd name="T80" fmla="*/ 2 w 48"/>
                <a:gd name="T81" fmla="*/ 0 h 34"/>
                <a:gd name="T82" fmla="*/ 8 w 48"/>
                <a:gd name="T83" fmla="*/ 4 h 34"/>
                <a:gd name="T84" fmla="*/ 8 w 48"/>
                <a:gd name="T85" fmla="*/ 4 h 34"/>
                <a:gd name="T86" fmla="*/ 28 w 48"/>
                <a:gd name="T87" fmla="*/ 16 h 34"/>
                <a:gd name="T88" fmla="*/ 38 w 48"/>
                <a:gd name="T89" fmla="*/ 22 h 34"/>
                <a:gd name="T90" fmla="*/ 38 w 48"/>
                <a:gd name="T91" fmla="*/ 22 h 34"/>
                <a:gd name="T92" fmla="*/ 42 w 48"/>
                <a:gd name="T93" fmla="*/ 24 h 34"/>
                <a:gd name="T94" fmla="*/ 42 w 48"/>
                <a:gd name="T95" fmla="*/ 24 h 34"/>
                <a:gd name="T96" fmla="*/ 42 w 48"/>
                <a:gd name="T97" fmla="*/ 24 h 34"/>
                <a:gd name="T98" fmla="*/ 42 w 48"/>
                <a:gd name="T99" fmla="*/ 24 h 34"/>
                <a:gd name="T100" fmla="*/ 40 w 48"/>
                <a:gd name="T101" fmla="*/ 26 h 34"/>
                <a:gd name="T102" fmla="*/ 40 w 48"/>
                <a:gd name="T103" fmla="*/ 26 h 34"/>
                <a:gd name="T104" fmla="*/ 38 w 48"/>
                <a:gd name="T105" fmla="*/ 28 h 34"/>
                <a:gd name="T106" fmla="*/ 38 w 48"/>
                <a:gd name="T107" fmla="*/ 28 h 34"/>
                <a:gd name="T108" fmla="*/ 32 w 48"/>
                <a:gd name="T109" fmla="*/ 34 h 34"/>
                <a:gd name="T110" fmla="*/ 32 w 48"/>
                <a:gd name="T111" fmla="*/ 34 h 34"/>
                <a:gd name="T112" fmla="*/ 34 w 48"/>
                <a:gd name="T113" fmla="*/ 30 h 34"/>
                <a:gd name="T114" fmla="*/ 34 w 48"/>
                <a:gd name="T115" fmla="*/ 30 h 34"/>
                <a:gd name="T116" fmla="*/ 36 w 48"/>
                <a:gd name="T117" fmla="*/ 26 h 34"/>
                <a:gd name="T118" fmla="*/ 36 w 48"/>
                <a:gd name="T119"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 h="34">
                  <a:moveTo>
                    <a:pt x="36" y="26"/>
                  </a:moveTo>
                  <a:lnTo>
                    <a:pt x="36" y="26"/>
                  </a:lnTo>
                  <a:lnTo>
                    <a:pt x="30" y="22"/>
                  </a:lnTo>
                  <a:lnTo>
                    <a:pt x="22" y="18"/>
                  </a:lnTo>
                  <a:lnTo>
                    <a:pt x="22" y="18"/>
                  </a:lnTo>
                  <a:lnTo>
                    <a:pt x="28" y="18"/>
                  </a:lnTo>
                  <a:lnTo>
                    <a:pt x="34" y="20"/>
                  </a:lnTo>
                  <a:lnTo>
                    <a:pt x="34" y="20"/>
                  </a:lnTo>
                  <a:lnTo>
                    <a:pt x="38" y="22"/>
                  </a:lnTo>
                  <a:lnTo>
                    <a:pt x="38" y="22"/>
                  </a:lnTo>
                  <a:lnTo>
                    <a:pt x="36" y="22"/>
                  </a:lnTo>
                  <a:lnTo>
                    <a:pt x="34" y="20"/>
                  </a:lnTo>
                  <a:lnTo>
                    <a:pt x="30" y="18"/>
                  </a:lnTo>
                  <a:lnTo>
                    <a:pt x="30" y="18"/>
                  </a:lnTo>
                  <a:lnTo>
                    <a:pt x="22" y="12"/>
                  </a:lnTo>
                  <a:lnTo>
                    <a:pt x="22" y="12"/>
                  </a:lnTo>
                  <a:lnTo>
                    <a:pt x="2" y="0"/>
                  </a:lnTo>
                  <a:lnTo>
                    <a:pt x="2" y="0"/>
                  </a:lnTo>
                  <a:lnTo>
                    <a:pt x="0" y="0"/>
                  </a:lnTo>
                  <a:lnTo>
                    <a:pt x="0" y="0"/>
                  </a:lnTo>
                  <a:lnTo>
                    <a:pt x="0" y="0"/>
                  </a:lnTo>
                  <a:lnTo>
                    <a:pt x="0" y="0"/>
                  </a:lnTo>
                  <a:lnTo>
                    <a:pt x="36" y="18"/>
                  </a:lnTo>
                  <a:lnTo>
                    <a:pt x="36" y="18"/>
                  </a:lnTo>
                  <a:lnTo>
                    <a:pt x="36" y="18"/>
                  </a:lnTo>
                  <a:lnTo>
                    <a:pt x="36" y="18"/>
                  </a:lnTo>
                  <a:lnTo>
                    <a:pt x="36" y="18"/>
                  </a:lnTo>
                  <a:lnTo>
                    <a:pt x="38" y="18"/>
                  </a:lnTo>
                  <a:lnTo>
                    <a:pt x="42" y="20"/>
                  </a:lnTo>
                  <a:lnTo>
                    <a:pt x="42" y="20"/>
                  </a:lnTo>
                  <a:lnTo>
                    <a:pt x="48" y="20"/>
                  </a:lnTo>
                  <a:lnTo>
                    <a:pt x="46" y="24"/>
                  </a:lnTo>
                  <a:lnTo>
                    <a:pt x="44" y="24"/>
                  </a:lnTo>
                  <a:lnTo>
                    <a:pt x="44" y="24"/>
                  </a:lnTo>
                  <a:lnTo>
                    <a:pt x="44" y="24"/>
                  </a:lnTo>
                  <a:lnTo>
                    <a:pt x="44" y="24"/>
                  </a:lnTo>
                  <a:lnTo>
                    <a:pt x="44" y="24"/>
                  </a:lnTo>
                  <a:lnTo>
                    <a:pt x="0" y="0"/>
                  </a:lnTo>
                  <a:lnTo>
                    <a:pt x="2" y="0"/>
                  </a:lnTo>
                  <a:lnTo>
                    <a:pt x="2" y="0"/>
                  </a:lnTo>
                  <a:lnTo>
                    <a:pt x="2" y="0"/>
                  </a:lnTo>
                  <a:lnTo>
                    <a:pt x="8" y="4"/>
                  </a:lnTo>
                  <a:lnTo>
                    <a:pt x="8" y="4"/>
                  </a:lnTo>
                  <a:lnTo>
                    <a:pt x="28" y="16"/>
                  </a:lnTo>
                  <a:lnTo>
                    <a:pt x="38" y="22"/>
                  </a:lnTo>
                  <a:lnTo>
                    <a:pt x="38" y="22"/>
                  </a:lnTo>
                  <a:lnTo>
                    <a:pt x="42" y="24"/>
                  </a:lnTo>
                  <a:lnTo>
                    <a:pt x="42" y="24"/>
                  </a:lnTo>
                  <a:lnTo>
                    <a:pt x="42" y="24"/>
                  </a:lnTo>
                  <a:lnTo>
                    <a:pt x="42" y="24"/>
                  </a:lnTo>
                  <a:lnTo>
                    <a:pt x="40" y="26"/>
                  </a:lnTo>
                  <a:lnTo>
                    <a:pt x="40" y="26"/>
                  </a:lnTo>
                  <a:lnTo>
                    <a:pt x="38" y="28"/>
                  </a:lnTo>
                  <a:lnTo>
                    <a:pt x="38" y="28"/>
                  </a:lnTo>
                  <a:lnTo>
                    <a:pt x="32" y="34"/>
                  </a:lnTo>
                  <a:lnTo>
                    <a:pt x="32" y="34"/>
                  </a:lnTo>
                  <a:lnTo>
                    <a:pt x="34" y="30"/>
                  </a:lnTo>
                  <a:lnTo>
                    <a:pt x="34" y="30"/>
                  </a:lnTo>
                  <a:lnTo>
                    <a:pt x="36" y="26"/>
                  </a:lnTo>
                  <a:lnTo>
                    <a:pt x="36" y="26"/>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14" name="Freeform 109"/>
            <p:cNvSpPr/>
            <p:nvPr>
              <p:custDataLst>
                <p:tags r:id="rId108"/>
              </p:custDataLst>
            </p:nvPr>
          </p:nvSpPr>
          <p:spPr bwMode="auto">
            <a:xfrm>
              <a:off x="7177088" y="6435725"/>
              <a:ext cx="804863" cy="1511300"/>
            </a:xfrm>
            <a:custGeom>
              <a:avLst/>
              <a:gdLst>
                <a:gd name="T0" fmla="*/ 194 w 507"/>
                <a:gd name="T1" fmla="*/ 886 h 952"/>
                <a:gd name="T2" fmla="*/ 118 w 507"/>
                <a:gd name="T3" fmla="*/ 886 h 952"/>
                <a:gd name="T4" fmla="*/ 72 w 507"/>
                <a:gd name="T5" fmla="*/ 840 h 952"/>
                <a:gd name="T6" fmla="*/ 116 w 507"/>
                <a:gd name="T7" fmla="*/ 818 h 952"/>
                <a:gd name="T8" fmla="*/ 82 w 507"/>
                <a:gd name="T9" fmla="*/ 798 h 952"/>
                <a:gd name="T10" fmla="*/ 0 w 507"/>
                <a:gd name="T11" fmla="*/ 746 h 952"/>
                <a:gd name="T12" fmla="*/ 90 w 507"/>
                <a:gd name="T13" fmla="*/ 766 h 952"/>
                <a:gd name="T14" fmla="*/ 124 w 507"/>
                <a:gd name="T15" fmla="*/ 678 h 952"/>
                <a:gd name="T16" fmla="*/ 64 w 507"/>
                <a:gd name="T17" fmla="*/ 402 h 952"/>
                <a:gd name="T18" fmla="*/ 92 w 507"/>
                <a:gd name="T19" fmla="*/ 316 h 952"/>
                <a:gd name="T20" fmla="*/ 120 w 507"/>
                <a:gd name="T21" fmla="*/ 236 h 952"/>
                <a:gd name="T22" fmla="*/ 122 w 507"/>
                <a:gd name="T23" fmla="*/ 216 h 952"/>
                <a:gd name="T24" fmla="*/ 208 w 507"/>
                <a:gd name="T25" fmla="*/ 96 h 952"/>
                <a:gd name="T26" fmla="*/ 372 w 507"/>
                <a:gd name="T27" fmla="*/ 2 h 952"/>
                <a:gd name="T28" fmla="*/ 390 w 507"/>
                <a:gd name="T29" fmla="*/ 56 h 952"/>
                <a:gd name="T30" fmla="*/ 332 w 507"/>
                <a:gd name="T31" fmla="*/ 100 h 952"/>
                <a:gd name="T32" fmla="*/ 280 w 507"/>
                <a:gd name="T33" fmla="*/ 116 h 952"/>
                <a:gd name="T34" fmla="*/ 176 w 507"/>
                <a:gd name="T35" fmla="*/ 218 h 952"/>
                <a:gd name="T36" fmla="*/ 136 w 507"/>
                <a:gd name="T37" fmla="*/ 244 h 952"/>
                <a:gd name="T38" fmla="*/ 168 w 507"/>
                <a:gd name="T39" fmla="*/ 234 h 952"/>
                <a:gd name="T40" fmla="*/ 320 w 507"/>
                <a:gd name="T41" fmla="*/ 128 h 952"/>
                <a:gd name="T42" fmla="*/ 415 w 507"/>
                <a:gd name="T43" fmla="*/ 86 h 952"/>
                <a:gd name="T44" fmla="*/ 350 w 507"/>
                <a:gd name="T45" fmla="*/ 168 h 952"/>
                <a:gd name="T46" fmla="*/ 236 w 507"/>
                <a:gd name="T47" fmla="*/ 276 h 952"/>
                <a:gd name="T48" fmla="*/ 234 w 507"/>
                <a:gd name="T49" fmla="*/ 294 h 952"/>
                <a:gd name="T50" fmla="*/ 268 w 507"/>
                <a:gd name="T51" fmla="*/ 256 h 952"/>
                <a:gd name="T52" fmla="*/ 284 w 507"/>
                <a:gd name="T53" fmla="*/ 256 h 952"/>
                <a:gd name="T54" fmla="*/ 206 w 507"/>
                <a:gd name="T55" fmla="*/ 350 h 952"/>
                <a:gd name="T56" fmla="*/ 170 w 507"/>
                <a:gd name="T57" fmla="*/ 404 h 952"/>
                <a:gd name="T58" fmla="*/ 206 w 507"/>
                <a:gd name="T59" fmla="*/ 350 h 952"/>
                <a:gd name="T60" fmla="*/ 224 w 507"/>
                <a:gd name="T61" fmla="*/ 368 h 952"/>
                <a:gd name="T62" fmla="*/ 250 w 507"/>
                <a:gd name="T63" fmla="*/ 324 h 952"/>
                <a:gd name="T64" fmla="*/ 250 w 507"/>
                <a:gd name="T65" fmla="*/ 324 h 952"/>
                <a:gd name="T66" fmla="*/ 236 w 507"/>
                <a:gd name="T67" fmla="*/ 362 h 952"/>
                <a:gd name="T68" fmla="*/ 278 w 507"/>
                <a:gd name="T69" fmla="*/ 342 h 952"/>
                <a:gd name="T70" fmla="*/ 288 w 507"/>
                <a:gd name="T71" fmla="*/ 332 h 952"/>
                <a:gd name="T72" fmla="*/ 252 w 507"/>
                <a:gd name="T73" fmla="*/ 404 h 952"/>
                <a:gd name="T74" fmla="*/ 228 w 507"/>
                <a:gd name="T75" fmla="*/ 508 h 952"/>
                <a:gd name="T76" fmla="*/ 204 w 507"/>
                <a:gd name="T77" fmla="*/ 558 h 952"/>
                <a:gd name="T78" fmla="*/ 182 w 507"/>
                <a:gd name="T79" fmla="*/ 616 h 952"/>
                <a:gd name="T80" fmla="*/ 188 w 507"/>
                <a:gd name="T81" fmla="*/ 626 h 952"/>
                <a:gd name="T82" fmla="*/ 228 w 507"/>
                <a:gd name="T83" fmla="*/ 514 h 952"/>
                <a:gd name="T84" fmla="*/ 242 w 507"/>
                <a:gd name="T85" fmla="*/ 482 h 952"/>
                <a:gd name="T86" fmla="*/ 294 w 507"/>
                <a:gd name="T87" fmla="*/ 346 h 952"/>
                <a:gd name="T88" fmla="*/ 298 w 507"/>
                <a:gd name="T89" fmla="*/ 322 h 952"/>
                <a:gd name="T90" fmla="*/ 431 w 507"/>
                <a:gd name="T91" fmla="*/ 216 h 952"/>
                <a:gd name="T92" fmla="*/ 453 w 507"/>
                <a:gd name="T93" fmla="*/ 290 h 952"/>
                <a:gd name="T94" fmla="*/ 439 w 507"/>
                <a:gd name="T95" fmla="*/ 380 h 952"/>
                <a:gd name="T96" fmla="*/ 501 w 507"/>
                <a:gd name="T97" fmla="*/ 466 h 952"/>
                <a:gd name="T98" fmla="*/ 501 w 507"/>
                <a:gd name="T99" fmla="*/ 472 h 952"/>
                <a:gd name="T100" fmla="*/ 461 w 507"/>
                <a:gd name="T101" fmla="*/ 466 h 952"/>
                <a:gd name="T102" fmla="*/ 489 w 507"/>
                <a:gd name="T103" fmla="*/ 482 h 952"/>
                <a:gd name="T104" fmla="*/ 473 w 507"/>
                <a:gd name="T105" fmla="*/ 480 h 952"/>
                <a:gd name="T106" fmla="*/ 455 w 507"/>
                <a:gd name="T107" fmla="*/ 510 h 952"/>
                <a:gd name="T108" fmla="*/ 433 w 507"/>
                <a:gd name="T109" fmla="*/ 562 h 952"/>
                <a:gd name="T110" fmla="*/ 417 w 507"/>
                <a:gd name="T111" fmla="*/ 670 h 952"/>
                <a:gd name="T112" fmla="*/ 392 w 507"/>
                <a:gd name="T113" fmla="*/ 714 h 952"/>
                <a:gd name="T114" fmla="*/ 352 w 507"/>
                <a:gd name="T115" fmla="*/ 814 h 952"/>
                <a:gd name="T116" fmla="*/ 298 w 507"/>
                <a:gd name="T117" fmla="*/ 870 h 952"/>
                <a:gd name="T118" fmla="*/ 266 w 507"/>
                <a:gd name="T119" fmla="*/ 892 h 952"/>
                <a:gd name="T120" fmla="*/ 236 w 507"/>
                <a:gd name="T121" fmla="*/ 912 h 952"/>
                <a:gd name="T122" fmla="*/ 144 w 507"/>
                <a:gd name="T123" fmla="*/ 950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7" h="952">
                  <a:moveTo>
                    <a:pt x="112" y="936"/>
                  </a:moveTo>
                  <a:lnTo>
                    <a:pt x="112" y="936"/>
                  </a:lnTo>
                  <a:lnTo>
                    <a:pt x="124" y="930"/>
                  </a:lnTo>
                  <a:lnTo>
                    <a:pt x="138" y="924"/>
                  </a:lnTo>
                  <a:lnTo>
                    <a:pt x="152" y="918"/>
                  </a:lnTo>
                  <a:lnTo>
                    <a:pt x="166" y="912"/>
                  </a:lnTo>
                  <a:lnTo>
                    <a:pt x="166" y="912"/>
                  </a:lnTo>
                  <a:lnTo>
                    <a:pt x="180" y="904"/>
                  </a:lnTo>
                  <a:lnTo>
                    <a:pt x="190" y="892"/>
                  </a:lnTo>
                  <a:lnTo>
                    <a:pt x="194" y="886"/>
                  </a:lnTo>
                  <a:lnTo>
                    <a:pt x="196" y="878"/>
                  </a:lnTo>
                  <a:lnTo>
                    <a:pt x="198" y="872"/>
                  </a:lnTo>
                  <a:lnTo>
                    <a:pt x="198" y="862"/>
                  </a:lnTo>
                  <a:lnTo>
                    <a:pt x="198" y="862"/>
                  </a:lnTo>
                  <a:lnTo>
                    <a:pt x="168" y="878"/>
                  </a:lnTo>
                  <a:lnTo>
                    <a:pt x="150" y="884"/>
                  </a:lnTo>
                  <a:lnTo>
                    <a:pt x="134" y="886"/>
                  </a:lnTo>
                  <a:lnTo>
                    <a:pt x="134" y="886"/>
                  </a:lnTo>
                  <a:lnTo>
                    <a:pt x="118" y="886"/>
                  </a:lnTo>
                  <a:lnTo>
                    <a:pt x="118" y="886"/>
                  </a:lnTo>
                  <a:lnTo>
                    <a:pt x="102" y="882"/>
                  </a:lnTo>
                  <a:lnTo>
                    <a:pt x="102" y="882"/>
                  </a:lnTo>
                  <a:lnTo>
                    <a:pt x="88" y="874"/>
                  </a:lnTo>
                  <a:lnTo>
                    <a:pt x="76" y="862"/>
                  </a:lnTo>
                  <a:lnTo>
                    <a:pt x="76" y="862"/>
                  </a:lnTo>
                  <a:lnTo>
                    <a:pt x="70" y="850"/>
                  </a:lnTo>
                  <a:lnTo>
                    <a:pt x="70" y="846"/>
                  </a:lnTo>
                  <a:lnTo>
                    <a:pt x="70" y="842"/>
                  </a:lnTo>
                  <a:lnTo>
                    <a:pt x="70" y="842"/>
                  </a:lnTo>
                  <a:lnTo>
                    <a:pt x="72" y="840"/>
                  </a:lnTo>
                  <a:lnTo>
                    <a:pt x="76" y="838"/>
                  </a:lnTo>
                  <a:lnTo>
                    <a:pt x="84" y="836"/>
                  </a:lnTo>
                  <a:lnTo>
                    <a:pt x="84" y="836"/>
                  </a:lnTo>
                  <a:lnTo>
                    <a:pt x="96" y="834"/>
                  </a:lnTo>
                  <a:lnTo>
                    <a:pt x="108" y="830"/>
                  </a:lnTo>
                  <a:lnTo>
                    <a:pt x="120" y="826"/>
                  </a:lnTo>
                  <a:lnTo>
                    <a:pt x="128" y="820"/>
                  </a:lnTo>
                  <a:lnTo>
                    <a:pt x="128" y="820"/>
                  </a:lnTo>
                  <a:lnTo>
                    <a:pt x="116" y="818"/>
                  </a:lnTo>
                  <a:lnTo>
                    <a:pt x="116" y="818"/>
                  </a:lnTo>
                  <a:lnTo>
                    <a:pt x="124" y="818"/>
                  </a:lnTo>
                  <a:lnTo>
                    <a:pt x="126" y="818"/>
                  </a:lnTo>
                  <a:lnTo>
                    <a:pt x="124" y="814"/>
                  </a:lnTo>
                  <a:lnTo>
                    <a:pt x="124" y="814"/>
                  </a:lnTo>
                  <a:lnTo>
                    <a:pt x="104" y="812"/>
                  </a:lnTo>
                  <a:lnTo>
                    <a:pt x="94" y="808"/>
                  </a:lnTo>
                  <a:lnTo>
                    <a:pt x="84" y="802"/>
                  </a:lnTo>
                  <a:lnTo>
                    <a:pt x="84" y="802"/>
                  </a:lnTo>
                  <a:lnTo>
                    <a:pt x="82" y="798"/>
                  </a:lnTo>
                  <a:lnTo>
                    <a:pt x="82" y="798"/>
                  </a:lnTo>
                  <a:lnTo>
                    <a:pt x="80" y="792"/>
                  </a:lnTo>
                  <a:lnTo>
                    <a:pt x="80" y="792"/>
                  </a:lnTo>
                  <a:lnTo>
                    <a:pt x="56" y="780"/>
                  </a:lnTo>
                  <a:lnTo>
                    <a:pt x="36" y="772"/>
                  </a:lnTo>
                  <a:lnTo>
                    <a:pt x="36" y="772"/>
                  </a:lnTo>
                  <a:lnTo>
                    <a:pt x="16" y="762"/>
                  </a:lnTo>
                  <a:lnTo>
                    <a:pt x="16" y="762"/>
                  </a:lnTo>
                  <a:lnTo>
                    <a:pt x="8" y="754"/>
                  </a:lnTo>
                  <a:lnTo>
                    <a:pt x="0" y="746"/>
                  </a:lnTo>
                  <a:lnTo>
                    <a:pt x="0" y="746"/>
                  </a:lnTo>
                  <a:lnTo>
                    <a:pt x="16" y="760"/>
                  </a:lnTo>
                  <a:lnTo>
                    <a:pt x="32" y="770"/>
                  </a:lnTo>
                  <a:lnTo>
                    <a:pt x="50" y="776"/>
                  </a:lnTo>
                  <a:lnTo>
                    <a:pt x="66" y="776"/>
                  </a:lnTo>
                  <a:lnTo>
                    <a:pt x="66" y="776"/>
                  </a:lnTo>
                  <a:lnTo>
                    <a:pt x="72" y="774"/>
                  </a:lnTo>
                  <a:lnTo>
                    <a:pt x="72" y="774"/>
                  </a:lnTo>
                  <a:lnTo>
                    <a:pt x="78" y="772"/>
                  </a:lnTo>
                  <a:lnTo>
                    <a:pt x="78" y="772"/>
                  </a:lnTo>
                  <a:lnTo>
                    <a:pt x="90" y="766"/>
                  </a:lnTo>
                  <a:lnTo>
                    <a:pt x="90" y="766"/>
                  </a:lnTo>
                  <a:lnTo>
                    <a:pt x="100" y="758"/>
                  </a:lnTo>
                  <a:lnTo>
                    <a:pt x="100" y="758"/>
                  </a:lnTo>
                  <a:lnTo>
                    <a:pt x="108" y="746"/>
                  </a:lnTo>
                  <a:lnTo>
                    <a:pt x="108" y="746"/>
                  </a:lnTo>
                  <a:lnTo>
                    <a:pt x="114" y="730"/>
                  </a:lnTo>
                  <a:lnTo>
                    <a:pt x="118" y="714"/>
                  </a:lnTo>
                  <a:lnTo>
                    <a:pt x="122" y="698"/>
                  </a:lnTo>
                  <a:lnTo>
                    <a:pt x="124" y="678"/>
                  </a:lnTo>
                  <a:lnTo>
                    <a:pt x="124" y="678"/>
                  </a:lnTo>
                  <a:lnTo>
                    <a:pt x="132" y="602"/>
                  </a:lnTo>
                  <a:lnTo>
                    <a:pt x="132" y="602"/>
                  </a:lnTo>
                  <a:lnTo>
                    <a:pt x="130" y="580"/>
                  </a:lnTo>
                  <a:lnTo>
                    <a:pt x="124" y="556"/>
                  </a:lnTo>
                  <a:lnTo>
                    <a:pt x="116" y="534"/>
                  </a:lnTo>
                  <a:lnTo>
                    <a:pt x="108" y="508"/>
                  </a:lnTo>
                  <a:lnTo>
                    <a:pt x="108" y="508"/>
                  </a:lnTo>
                  <a:lnTo>
                    <a:pt x="88" y="458"/>
                  </a:lnTo>
                  <a:lnTo>
                    <a:pt x="64" y="402"/>
                  </a:lnTo>
                  <a:lnTo>
                    <a:pt x="64" y="402"/>
                  </a:lnTo>
                  <a:lnTo>
                    <a:pt x="64" y="396"/>
                  </a:lnTo>
                  <a:lnTo>
                    <a:pt x="66" y="390"/>
                  </a:lnTo>
                  <a:lnTo>
                    <a:pt x="70" y="372"/>
                  </a:lnTo>
                  <a:lnTo>
                    <a:pt x="70" y="372"/>
                  </a:lnTo>
                  <a:lnTo>
                    <a:pt x="78" y="354"/>
                  </a:lnTo>
                  <a:lnTo>
                    <a:pt x="78" y="354"/>
                  </a:lnTo>
                  <a:lnTo>
                    <a:pt x="88" y="334"/>
                  </a:lnTo>
                  <a:lnTo>
                    <a:pt x="90" y="326"/>
                  </a:lnTo>
                  <a:lnTo>
                    <a:pt x="90" y="326"/>
                  </a:lnTo>
                  <a:lnTo>
                    <a:pt x="92" y="316"/>
                  </a:lnTo>
                  <a:lnTo>
                    <a:pt x="98" y="298"/>
                  </a:lnTo>
                  <a:lnTo>
                    <a:pt x="104" y="276"/>
                  </a:lnTo>
                  <a:lnTo>
                    <a:pt x="104" y="276"/>
                  </a:lnTo>
                  <a:lnTo>
                    <a:pt x="108" y="266"/>
                  </a:lnTo>
                  <a:lnTo>
                    <a:pt x="112" y="254"/>
                  </a:lnTo>
                  <a:lnTo>
                    <a:pt x="116" y="244"/>
                  </a:lnTo>
                  <a:lnTo>
                    <a:pt x="118" y="238"/>
                  </a:lnTo>
                  <a:lnTo>
                    <a:pt x="120" y="236"/>
                  </a:lnTo>
                  <a:lnTo>
                    <a:pt x="120" y="236"/>
                  </a:lnTo>
                  <a:lnTo>
                    <a:pt x="120" y="236"/>
                  </a:lnTo>
                  <a:lnTo>
                    <a:pt x="118" y="240"/>
                  </a:lnTo>
                  <a:lnTo>
                    <a:pt x="118" y="240"/>
                  </a:lnTo>
                  <a:lnTo>
                    <a:pt x="118" y="238"/>
                  </a:lnTo>
                  <a:lnTo>
                    <a:pt x="118" y="238"/>
                  </a:lnTo>
                  <a:lnTo>
                    <a:pt x="118" y="238"/>
                  </a:lnTo>
                  <a:lnTo>
                    <a:pt x="118" y="236"/>
                  </a:lnTo>
                  <a:lnTo>
                    <a:pt x="118" y="236"/>
                  </a:lnTo>
                  <a:lnTo>
                    <a:pt x="120" y="224"/>
                  </a:lnTo>
                  <a:lnTo>
                    <a:pt x="120" y="222"/>
                  </a:lnTo>
                  <a:lnTo>
                    <a:pt x="122" y="216"/>
                  </a:lnTo>
                  <a:lnTo>
                    <a:pt x="128" y="202"/>
                  </a:lnTo>
                  <a:lnTo>
                    <a:pt x="128" y="202"/>
                  </a:lnTo>
                  <a:lnTo>
                    <a:pt x="138" y="178"/>
                  </a:lnTo>
                  <a:lnTo>
                    <a:pt x="138" y="178"/>
                  </a:lnTo>
                  <a:lnTo>
                    <a:pt x="150" y="158"/>
                  </a:lnTo>
                  <a:lnTo>
                    <a:pt x="162" y="140"/>
                  </a:lnTo>
                  <a:lnTo>
                    <a:pt x="178" y="124"/>
                  </a:lnTo>
                  <a:lnTo>
                    <a:pt x="192" y="108"/>
                  </a:lnTo>
                  <a:lnTo>
                    <a:pt x="192" y="108"/>
                  </a:lnTo>
                  <a:lnTo>
                    <a:pt x="208" y="96"/>
                  </a:lnTo>
                  <a:lnTo>
                    <a:pt x="222" y="84"/>
                  </a:lnTo>
                  <a:lnTo>
                    <a:pt x="254" y="62"/>
                  </a:lnTo>
                  <a:lnTo>
                    <a:pt x="254" y="62"/>
                  </a:lnTo>
                  <a:lnTo>
                    <a:pt x="282" y="46"/>
                  </a:lnTo>
                  <a:lnTo>
                    <a:pt x="312" y="30"/>
                  </a:lnTo>
                  <a:lnTo>
                    <a:pt x="338" y="16"/>
                  </a:lnTo>
                  <a:lnTo>
                    <a:pt x="360" y="2"/>
                  </a:lnTo>
                  <a:lnTo>
                    <a:pt x="360" y="2"/>
                  </a:lnTo>
                  <a:lnTo>
                    <a:pt x="366" y="0"/>
                  </a:lnTo>
                  <a:lnTo>
                    <a:pt x="372" y="2"/>
                  </a:lnTo>
                  <a:lnTo>
                    <a:pt x="372" y="2"/>
                  </a:lnTo>
                  <a:lnTo>
                    <a:pt x="380" y="8"/>
                  </a:lnTo>
                  <a:lnTo>
                    <a:pt x="388" y="16"/>
                  </a:lnTo>
                  <a:lnTo>
                    <a:pt x="388" y="16"/>
                  </a:lnTo>
                  <a:lnTo>
                    <a:pt x="392" y="24"/>
                  </a:lnTo>
                  <a:lnTo>
                    <a:pt x="396" y="34"/>
                  </a:lnTo>
                  <a:lnTo>
                    <a:pt x="396" y="44"/>
                  </a:lnTo>
                  <a:lnTo>
                    <a:pt x="394" y="50"/>
                  </a:lnTo>
                  <a:lnTo>
                    <a:pt x="390" y="56"/>
                  </a:lnTo>
                  <a:lnTo>
                    <a:pt x="390" y="56"/>
                  </a:lnTo>
                  <a:lnTo>
                    <a:pt x="376" y="76"/>
                  </a:lnTo>
                  <a:lnTo>
                    <a:pt x="360" y="94"/>
                  </a:lnTo>
                  <a:lnTo>
                    <a:pt x="340" y="110"/>
                  </a:lnTo>
                  <a:lnTo>
                    <a:pt x="320" y="126"/>
                  </a:lnTo>
                  <a:lnTo>
                    <a:pt x="320" y="126"/>
                  </a:lnTo>
                  <a:lnTo>
                    <a:pt x="318" y="120"/>
                  </a:lnTo>
                  <a:lnTo>
                    <a:pt x="320" y="116"/>
                  </a:lnTo>
                  <a:lnTo>
                    <a:pt x="324" y="110"/>
                  </a:lnTo>
                  <a:lnTo>
                    <a:pt x="330" y="104"/>
                  </a:lnTo>
                  <a:lnTo>
                    <a:pt x="332" y="100"/>
                  </a:lnTo>
                  <a:lnTo>
                    <a:pt x="334" y="96"/>
                  </a:lnTo>
                  <a:lnTo>
                    <a:pt x="334" y="96"/>
                  </a:lnTo>
                  <a:lnTo>
                    <a:pt x="314" y="100"/>
                  </a:lnTo>
                  <a:lnTo>
                    <a:pt x="298" y="108"/>
                  </a:lnTo>
                  <a:lnTo>
                    <a:pt x="280" y="118"/>
                  </a:lnTo>
                  <a:lnTo>
                    <a:pt x="264" y="130"/>
                  </a:lnTo>
                  <a:lnTo>
                    <a:pt x="264" y="130"/>
                  </a:lnTo>
                  <a:lnTo>
                    <a:pt x="306" y="94"/>
                  </a:lnTo>
                  <a:lnTo>
                    <a:pt x="306" y="94"/>
                  </a:lnTo>
                  <a:lnTo>
                    <a:pt x="280" y="116"/>
                  </a:lnTo>
                  <a:lnTo>
                    <a:pt x="248" y="142"/>
                  </a:lnTo>
                  <a:lnTo>
                    <a:pt x="248" y="142"/>
                  </a:lnTo>
                  <a:lnTo>
                    <a:pt x="234" y="156"/>
                  </a:lnTo>
                  <a:lnTo>
                    <a:pt x="218" y="172"/>
                  </a:lnTo>
                  <a:lnTo>
                    <a:pt x="204" y="190"/>
                  </a:lnTo>
                  <a:lnTo>
                    <a:pt x="190" y="210"/>
                  </a:lnTo>
                  <a:lnTo>
                    <a:pt x="190" y="210"/>
                  </a:lnTo>
                  <a:lnTo>
                    <a:pt x="184" y="214"/>
                  </a:lnTo>
                  <a:lnTo>
                    <a:pt x="176" y="218"/>
                  </a:lnTo>
                  <a:lnTo>
                    <a:pt x="176" y="218"/>
                  </a:lnTo>
                  <a:lnTo>
                    <a:pt x="152" y="230"/>
                  </a:lnTo>
                  <a:lnTo>
                    <a:pt x="152" y="230"/>
                  </a:lnTo>
                  <a:lnTo>
                    <a:pt x="146" y="232"/>
                  </a:lnTo>
                  <a:lnTo>
                    <a:pt x="144" y="234"/>
                  </a:lnTo>
                  <a:lnTo>
                    <a:pt x="144" y="234"/>
                  </a:lnTo>
                  <a:lnTo>
                    <a:pt x="142" y="236"/>
                  </a:lnTo>
                  <a:lnTo>
                    <a:pt x="142" y="236"/>
                  </a:lnTo>
                  <a:lnTo>
                    <a:pt x="136" y="240"/>
                  </a:lnTo>
                  <a:lnTo>
                    <a:pt x="136" y="240"/>
                  </a:lnTo>
                  <a:lnTo>
                    <a:pt x="136" y="244"/>
                  </a:lnTo>
                  <a:lnTo>
                    <a:pt x="136" y="246"/>
                  </a:lnTo>
                  <a:lnTo>
                    <a:pt x="140" y="258"/>
                  </a:lnTo>
                  <a:lnTo>
                    <a:pt x="140" y="258"/>
                  </a:lnTo>
                  <a:lnTo>
                    <a:pt x="156" y="246"/>
                  </a:lnTo>
                  <a:lnTo>
                    <a:pt x="156" y="246"/>
                  </a:lnTo>
                  <a:lnTo>
                    <a:pt x="156" y="246"/>
                  </a:lnTo>
                  <a:lnTo>
                    <a:pt x="158" y="244"/>
                  </a:lnTo>
                  <a:lnTo>
                    <a:pt x="162" y="240"/>
                  </a:lnTo>
                  <a:lnTo>
                    <a:pt x="168" y="234"/>
                  </a:lnTo>
                  <a:lnTo>
                    <a:pt x="168" y="234"/>
                  </a:lnTo>
                  <a:lnTo>
                    <a:pt x="182" y="220"/>
                  </a:lnTo>
                  <a:lnTo>
                    <a:pt x="182" y="220"/>
                  </a:lnTo>
                  <a:lnTo>
                    <a:pt x="206" y="200"/>
                  </a:lnTo>
                  <a:lnTo>
                    <a:pt x="232" y="182"/>
                  </a:lnTo>
                  <a:lnTo>
                    <a:pt x="232" y="182"/>
                  </a:lnTo>
                  <a:lnTo>
                    <a:pt x="278" y="152"/>
                  </a:lnTo>
                  <a:lnTo>
                    <a:pt x="320" y="126"/>
                  </a:lnTo>
                  <a:lnTo>
                    <a:pt x="320" y="126"/>
                  </a:lnTo>
                  <a:lnTo>
                    <a:pt x="320" y="128"/>
                  </a:lnTo>
                  <a:lnTo>
                    <a:pt x="320" y="128"/>
                  </a:lnTo>
                  <a:lnTo>
                    <a:pt x="336" y="116"/>
                  </a:lnTo>
                  <a:lnTo>
                    <a:pt x="352" y="106"/>
                  </a:lnTo>
                  <a:lnTo>
                    <a:pt x="382" y="88"/>
                  </a:lnTo>
                  <a:lnTo>
                    <a:pt x="382" y="88"/>
                  </a:lnTo>
                  <a:lnTo>
                    <a:pt x="374" y="96"/>
                  </a:lnTo>
                  <a:lnTo>
                    <a:pt x="370" y="98"/>
                  </a:lnTo>
                  <a:lnTo>
                    <a:pt x="366" y="100"/>
                  </a:lnTo>
                  <a:lnTo>
                    <a:pt x="366" y="100"/>
                  </a:lnTo>
                  <a:lnTo>
                    <a:pt x="392" y="94"/>
                  </a:lnTo>
                  <a:lnTo>
                    <a:pt x="415" y="86"/>
                  </a:lnTo>
                  <a:lnTo>
                    <a:pt x="435" y="78"/>
                  </a:lnTo>
                  <a:lnTo>
                    <a:pt x="455" y="70"/>
                  </a:lnTo>
                  <a:lnTo>
                    <a:pt x="455" y="70"/>
                  </a:lnTo>
                  <a:lnTo>
                    <a:pt x="445" y="86"/>
                  </a:lnTo>
                  <a:lnTo>
                    <a:pt x="435" y="100"/>
                  </a:lnTo>
                  <a:lnTo>
                    <a:pt x="425" y="112"/>
                  </a:lnTo>
                  <a:lnTo>
                    <a:pt x="411" y="124"/>
                  </a:lnTo>
                  <a:lnTo>
                    <a:pt x="411" y="124"/>
                  </a:lnTo>
                  <a:lnTo>
                    <a:pt x="382" y="146"/>
                  </a:lnTo>
                  <a:lnTo>
                    <a:pt x="350" y="168"/>
                  </a:lnTo>
                  <a:lnTo>
                    <a:pt x="350" y="168"/>
                  </a:lnTo>
                  <a:lnTo>
                    <a:pt x="316" y="192"/>
                  </a:lnTo>
                  <a:lnTo>
                    <a:pt x="298" y="206"/>
                  </a:lnTo>
                  <a:lnTo>
                    <a:pt x="282" y="222"/>
                  </a:lnTo>
                  <a:lnTo>
                    <a:pt x="282" y="222"/>
                  </a:lnTo>
                  <a:lnTo>
                    <a:pt x="266" y="238"/>
                  </a:lnTo>
                  <a:lnTo>
                    <a:pt x="250" y="256"/>
                  </a:lnTo>
                  <a:lnTo>
                    <a:pt x="250" y="256"/>
                  </a:lnTo>
                  <a:lnTo>
                    <a:pt x="236" y="276"/>
                  </a:lnTo>
                  <a:lnTo>
                    <a:pt x="236" y="276"/>
                  </a:lnTo>
                  <a:lnTo>
                    <a:pt x="230" y="288"/>
                  </a:lnTo>
                  <a:lnTo>
                    <a:pt x="228" y="292"/>
                  </a:lnTo>
                  <a:lnTo>
                    <a:pt x="228" y="292"/>
                  </a:lnTo>
                  <a:lnTo>
                    <a:pt x="228" y="294"/>
                  </a:lnTo>
                  <a:lnTo>
                    <a:pt x="226" y="298"/>
                  </a:lnTo>
                  <a:lnTo>
                    <a:pt x="226" y="298"/>
                  </a:lnTo>
                  <a:lnTo>
                    <a:pt x="232" y="296"/>
                  </a:lnTo>
                  <a:lnTo>
                    <a:pt x="234" y="294"/>
                  </a:lnTo>
                  <a:lnTo>
                    <a:pt x="234" y="294"/>
                  </a:lnTo>
                  <a:lnTo>
                    <a:pt x="234" y="294"/>
                  </a:lnTo>
                  <a:lnTo>
                    <a:pt x="234" y="294"/>
                  </a:lnTo>
                  <a:lnTo>
                    <a:pt x="238" y="292"/>
                  </a:lnTo>
                  <a:lnTo>
                    <a:pt x="238" y="292"/>
                  </a:lnTo>
                  <a:lnTo>
                    <a:pt x="250" y="280"/>
                  </a:lnTo>
                  <a:lnTo>
                    <a:pt x="254" y="274"/>
                  </a:lnTo>
                  <a:lnTo>
                    <a:pt x="254" y="274"/>
                  </a:lnTo>
                  <a:lnTo>
                    <a:pt x="258" y="268"/>
                  </a:lnTo>
                  <a:lnTo>
                    <a:pt x="258" y="268"/>
                  </a:lnTo>
                  <a:lnTo>
                    <a:pt x="268" y="256"/>
                  </a:lnTo>
                  <a:lnTo>
                    <a:pt x="268" y="256"/>
                  </a:lnTo>
                  <a:lnTo>
                    <a:pt x="276" y="246"/>
                  </a:lnTo>
                  <a:lnTo>
                    <a:pt x="286" y="236"/>
                  </a:lnTo>
                  <a:lnTo>
                    <a:pt x="286" y="236"/>
                  </a:lnTo>
                  <a:lnTo>
                    <a:pt x="292" y="234"/>
                  </a:lnTo>
                  <a:lnTo>
                    <a:pt x="298" y="232"/>
                  </a:lnTo>
                  <a:lnTo>
                    <a:pt x="304" y="230"/>
                  </a:lnTo>
                  <a:lnTo>
                    <a:pt x="312" y="230"/>
                  </a:lnTo>
                  <a:lnTo>
                    <a:pt x="312" y="230"/>
                  </a:lnTo>
                  <a:lnTo>
                    <a:pt x="284" y="256"/>
                  </a:lnTo>
                  <a:lnTo>
                    <a:pt x="284" y="256"/>
                  </a:lnTo>
                  <a:lnTo>
                    <a:pt x="270" y="270"/>
                  </a:lnTo>
                  <a:lnTo>
                    <a:pt x="262" y="278"/>
                  </a:lnTo>
                  <a:lnTo>
                    <a:pt x="258" y="282"/>
                  </a:lnTo>
                  <a:lnTo>
                    <a:pt x="256" y="286"/>
                  </a:lnTo>
                  <a:lnTo>
                    <a:pt x="242" y="304"/>
                  </a:lnTo>
                  <a:lnTo>
                    <a:pt x="232" y="314"/>
                  </a:lnTo>
                  <a:lnTo>
                    <a:pt x="232" y="314"/>
                  </a:lnTo>
                  <a:lnTo>
                    <a:pt x="218" y="332"/>
                  </a:lnTo>
                  <a:lnTo>
                    <a:pt x="218" y="332"/>
                  </a:lnTo>
                  <a:lnTo>
                    <a:pt x="206" y="350"/>
                  </a:lnTo>
                  <a:lnTo>
                    <a:pt x="206" y="350"/>
                  </a:lnTo>
                  <a:lnTo>
                    <a:pt x="206" y="336"/>
                  </a:lnTo>
                  <a:lnTo>
                    <a:pt x="206" y="336"/>
                  </a:lnTo>
                  <a:lnTo>
                    <a:pt x="196" y="346"/>
                  </a:lnTo>
                  <a:lnTo>
                    <a:pt x="188" y="358"/>
                  </a:lnTo>
                  <a:lnTo>
                    <a:pt x="182" y="368"/>
                  </a:lnTo>
                  <a:lnTo>
                    <a:pt x="176" y="380"/>
                  </a:lnTo>
                  <a:lnTo>
                    <a:pt x="176" y="380"/>
                  </a:lnTo>
                  <a:lnTo>
                    <a:pt x="170" y="404"/>
                  </a:lnTo>
                  <a:lnTo>
                    <a:pt x="170" y="404"/>
                  </a:lnTo>
                  <a:lnTo>
                    <a:pt x="168" y="416"/>
                  </a:lnTo>
                  <a:lnTo>
                    <a:pt x="164" y="426"/>
                  </a:lnTo>
                  <a:lnTo>
                    <a:pt x="164" y="426"/>
                  </a:lnTo>
                  <a:lnTo>
                    <a:pt x="160" y="434"/>
                  </a:lnTo>
                  <a:lnTo>
                    <a:pt x="160" y="434"/>
                  </a:lnTo>
                  <a:lnTo>
                    <a:pt x="164" y="426"/>
                  </a:lnTo>
                  <a:lnTo>
                    <a:pt x="164" y="426"/>
                  </a:lnTo>
                  <a:lnTo>
                    <a:pt x="184" y="390"/>
                  </a:lnTo>
                  <a:lnTo>
                    <a:pt x="206" y="350"/>
                  </a:lnTo>
                  <a:lnTo>
                    <a:pt x="206" y="350"/>
                  </a:lnTo>
                  <a:lnTo>
                    <a:pt x="206" y="362"/>
                  </a:lnTo>
                  <a:lnTo>
                    <a:pt x="202" y="372"/>
                  </a:lnTo>
                  <a:lnTo>
                    <a:pt x="202" y="372"/>
                  </a:lnTo>
                  <a:lnTo>
                    <a:pt x="198" y="382"/>
                  </a:lnTo>
                  <a:lnTo>
                    <a:pt x="192" y="392"/>
                  </a:lnTo>
                  <a:lnTo>
                    <a:pt x="192" y="392"/>
                  </a:lnTo>
                  <a:lnTo>
                    <a:pt x="202" y="388"/>
                  </a:lnTo>
                  <a:lnTo>
                    <a:pt x="210" y="382"/>
                  </a:lnTo>
                  <a:lnTo>
                    <a:pt x="224" y="368"/>
                  </a:lnTo>
                  <a:lnTo>
                    <a:pt x="224" y="368"/>
                  </a:lnTo>
                  <a:lnTo>
                    <a:pt x="236" y="346"/>
                  </a:lnTo>
                  <a:lnTo>
                    <a:pt x="236" y="346"/>
                  </a:lnTo>
                  <a:lnTo>
                    <a:pt x="244" y="334"/>
                  </a:lnTo>
                  <a:lnTo>
                    <a:pt x="248" y="328"/>
                  </a:lnTo>
                  <a:lnTo>
                    <a:pt x="250" y="326"/>
                  </a:lnTo>
                  <a:lnTo>
                    <a:pt x="250" y="324"/>
                  </a:lnTo>
                  <a:lnTo>
                    <a:pt x="250" y="324"/>
                  </a:lnTo>
                  <a:lnTo>
                    <a:pt x="250" y="324"/>
                  </a:lnTo>
                  <a:lnTo>
                    <a:pt x="250" y="324"/>
                  </a:lnTo>
                  <a:lnTo>
                    <a:pt x="250" y="324"/>
                  </a:lnTo>
                  <a:lnTo>
                    <a:pt x="250" y="324"/>
                  </a:lnTo>
                  <a:lnTo>
                    <a:pt x="250" y="324"/>
                  </a:lnTo>
                  <a:lnTo>
                    <a:pt x="250" y="324"/>
                  </a:lnTo>
                  <a:lnTo>
                    <a:pt x="250" y="324"/>
                  </a:lnTo>
                  <a:lnTo>
                    <a:pt x="250" y="324"/>
                  </a:lnTo>
                  <a:lnTo>
                    <a:pt x="250" y="324"/>
                  </a:lnTo>
                  <a:lnTo>
                    <a:pt x="250" y="324"/>
                  </a:lnTo>
                  <a:lnTo>
                    <a:pt x="250" y="324"/>
                  </a:lnTo>
                  <a:lnTo>
                    <a:pt x="250" y="324"/>
                  </a:lnTo>
                  <a:lnTo>
                    <a:pt x="250" y="324"/>
                  </a:lnTo>
                  <a:lnTo>
                    <a:pt x="250" y="324"/>
                  </a:lnTo>
                  <a:lnTo>
                    <a:pt x="250" y="324"/>
                  </a:lnTo>
                  <a:lnTo>
                    <a:pt x="250" y="324"/>
                  </a:lnTo>
                  <a:lnTo>
                    <a:pt x="250" y="326"/>
                  </a:lnTo>
                  <a:lnTo>
                    <a:pt x="248" y="328"/>
                  </a:lnTo>
                  <a:lnTo>
                    <a:pt x="246" y="332"/>
                  </a:lnTo>
                  <a:lnTo>
                    <a:pt x="246" y="332"/>
                  </a:lnTo>
                  <a:lnTo>
                    <a:pt x="242" y="342"/>
                  </a:lnTo>
                  <a:lnTo>
                    <a:pt x="242" y="342"/>
                  </a:lnTo>
                  <a:lnTo>
                    <a:pt x="236" y="362"/>
                  </a:lnTo>
                  <a:lnTo>
                    <a:pt x="236" y="362"/>
                  </a:lnTo>
                  <a:lnTo>
                    <a:pt x="236" y="380"/>
                  </a:lnTo>
                  <a:lnTo>
                    <a:pt x="236" y="398"/>
                  </a:lnTo>
                  <a:lnTo>
                    <a:pt x="236" y="398"/>
                  </a:lnTo>
                  <a:lnTo>
                    <a:pt x="266" y="358"/>
                  </a:lnTo>
                  <a:lnTo>
                    <a:pt x="266" y="358"/>
                  </a:lnTo>
                  <a:lnTo>
                    <a:pt x="274" y="348"/>
                  </a:lnTo>
                  <a:lnTo>
                    <a:pt x="278" y="342"/>
                  </a:lnTo>
                  <a:lnTo>
                    <a:pt x="278" y="342"/>
                  </a:lnTo>
                  <a:lnTo>
                    <a:pt x="278" y="342"/>
                  </a:lnTo>
                  <a:lnTo>
                    <a:pt x="278" y="344"/>
                  </a:lnTo>
                  <a:lnTo>
                    <a:pt x="278" y="344"/>
                  </a:lnTo>
                  <a:lnTo>
                    <a:pt x="278" y="344"/>
                  </a:lnTo>
                  <a:lnTo>
                    <a:pt x="278" y="342"/>
                  </a:lnTo>
                  <a:lnTo>
                    <a:pt x="278" y="342"/>
                  </a:lnTo>
                  <a:lnTo>
                    <a:pt x="280" y="342"/>
                  </a:lnTo>
                  <a:lnTo>
                    <a:pt x="280" y="342"/>
                  </a:lnTo>
                  <a:lnTo>
                    <a:pt x="282" y="340"/>
                  </a:lnTo>
                  <a:lnTo>
                    <a:pt x="288" y="332"/>
                  </a:lnTo>
                  <a:lnTo>
                    <a:pt x="288" y="332"/>
                  </a:lnTo>
                  <a:lnTo>
                    <a:pt x="298" y="322"/>
                  </a:lnTo>
                  <a:lnTo>
                    <a:pt x="298" y="322"/>
                  </a:lnTo>
                  <a:lnTo>
                    <a:pt x="292" y="334"/>
                  </a:lnTo>
                  <a:lnTo>
                    <a:pt x="286" y="344"/>
                  </a:lnTo>
                  <a:lnTo>
                    <a:pt x="280" y="356"/>
                  </a:lnTo>
                  <a:lnTo>
                    <a:pt x="280" y="356"/>
                  </a:lnTo>
                  <a:lnTo>
                    <a:pt x="276" y="368"/>
                  </a:lnTo>
                  <a:lnTo>
                    <a:pt x="276" y="368"/>
                  </a:lnTo>
                  <a:lnTo>
                    <a:pt x="262" y="386"/>
                  </a:lnTo>
                  <a:lnTo>
                    <a:pt x="252" y="404"/>
                  </a:lnTo>
                  <a:lnTo>
                    <a:pt x="242" y="424"/>
                  </a:lnTo>
                  <a:lnTo>
                    <a:pt x="232" y="444"/>
                  </a:lnTo>
                  <a:lnTo>
                    <a:pt x="232" y="440"/>
                  </a:lnTo>
                  <a:lnTo>
                    <a:pt x="232" y="446"/>
                  </a:lnTo>
                  <a:lnTo>
                    <a:pt x="232" y="446"/>
                  </a:lnTo>
                  <a:lnTo>
                    <a:pt x="220" y="478"/>
                  </a:lnTo>
                  <a:lnTo>
                    <a:pt x="220" y="478"/>
                  </a:lnTo>
                  <a:lnTo>
                    <a:pt x="220" y="484"/>
                  </a:lnTo>
                  <a:lnTo>
                    <a:pt x="222" y="492"/>
                  </a:lnTo>
                  <a:lnTo>
                    <a:pt x="228" y="508"/>
                  </a:lnTo>
                  <a:lnTo>
                    <a:pt x="228" y="514"/>
                  </a:lnTo>
                  <a:lnTo>
                    <a:pt x="228" y="514"/>
                  </a:lnTo>
                  <a:lnTo>
                    <a:pt x="222" y="508"/>
                  </a:lnTo>
                  <a:lnTo>
                    <a:pt x="218" y="510"/>
                  </a:lnTo>
                  <a:lnTo>
                    <a:pt x="216" y="512"/>
                  </a:lnTo>
                  <a:lnTo>
                    <a:pt x="216" y="512"/>
                  </a:lnTo>
                  <a:lnTo>
                    <a:pt x="210" y="520"/>
                  </a:lnTo>
                  <a:lnTo>
                    <a:pt x="206" y="530"/>
                  </a:lnTo>
                  <a:lnTo>
                    <a:pt x="204" y="548"/>
                  </a:lnTo>
                  <a:lnTo>
                    <a:pt x="204" y="558"/>
                  </a:lnTo>
                  <a:lnTo>
                    <a:pt x="202" y="568"/>
                  </a:lnTo>
                  <a:lnTo>
                    <a:pt x="196" y="578"/>
                  </a:lnTo>
                  <a:lnTo>
                    <a:pt x="190" y="586"/>
                  </a:lnTo>
                  <a:lnTo>
                    <a:pt x="190" y="586"/>
                  </a:lnTo>
                  <a:lnTo>
                    <a:pt x="186" y="592"/>
                  </a:lnTo>
                  <a:lnTo>
                    <a:pt x="184" y="598"/>
                  </a:lnTo>
                  <a:lnTo>
                    <a:pt x="186" y="614"/>
                  </a:lnTo>
                  <a:lnTo>
                    <a:pt x="186" y="614"/>
                  </a:lnTo>
                  <a:lnTo>
                    <a:pt x="184" y="614"/>
                  </a:lnTo>
                  <a:lnTo>
                    <a:pt x="182" y="616"/>
                  </a:lnTo>
                  <a:lnTo>
                    <a:pt x="186" y="620"/>
                  </a:lnTo>
                  <a:lnTo>
                    <a:pt x="186" y="620"/>
                  </a:lnTo>
                  <a:lnTo>
                    <a:pt x="188" y="626"/>
                  </a:lnTo>
                  <a:lnTo>
                    <a:pt x="188" y="626"/>
                  </a:lnTo>
                  <a:lnTo>
                    <a:pt x="186" y="634"/>
                  </a:lnTo>
                  <a:lnTo>
                    <a:pt x="188" y="644"/>
                  </a:lnTo>
                  <a:lnTo>
                    <a:pt x="188" y="644"/>
                  </a:lnTo>
                  <a:lnTo>
                    <a:pt x="188" y="634"/>
                  </a:lnTo>
                  <a:lnTo>
                    <a:pt x="188" y="626"/>
                  </a:lnTo>
                  <a:lnTo>
                    <a:pt x="188" y="626"/>
                  </a:lnTo>
                  <a:lnTo>
                    <a:pt x="188" y="620"/>
                  </a:lnTo>
                  <a:lnTo>
                    <a:pt x="188" y="620"/>
                  </a:lnTo>
                  <a:lnTo>
                    <a:pt x="194" y="624"/>
                  </a:lnTo>
                  <a:lnTo>
                    <a:pt x="196" y="626"/>
                  </a:lnTo>
                  <a:lnTo>
                    <a:pt x="196" y="628"/>
                  </a:lnTo>
                  <a:lnTo>
                    <a:pt x="196" y="628"/>
                  </a:lnTo>
                  <a:lnTo>
                    <a:pt x="214" y="572"/>
                  </a:lnTo>
                  <a:lnTo>
                    <a:pt x="222" y="542"/>
                  </a:lnTo>
                  <a:lnTo>
                    <a:pt x="228" y="514"/>
                  </a:lnTo>
                  <a:lnTo>
                    <a:pt x="228" y="514"/>
                  </a:lnTo>
                  <a:lnTo>
                    <a:pt x="236" y="522"/>
                  </a:lnTo>
                  <a:lnTo>
                    <a:pt x="236" y="522"/>
                  </a:lnTo>
                  <a:lnTo>
                    <a:pt x="228" y="508"/>
                  </a:lnTo>
                  <a:lnTo>
                    <a:pt x="228" y="508"/>
                  </a:lnTo>
                  <a:lnTo>
                    <a:pt x="230" y="488"/>
                  </a:lnTo>
                  <a:lnTo>
                    <a:pt x="232" y="468"/>
                  </a:lnTo>
                  <a:lnTo>
                    <a:pt x="232" y="468"/>
                  </a:lnTo>
                  <a:lnTo>
                    <a:pt x="236" y="474"/>
                  </a:lnTo>
                  <a:lnTo>
                    <a:pt x="242" y="482"/>
                  </a:lnTo>
                  <a:lnTo>
                    <a:pt x="242" y="482"/>
                  </a:lnTo>
                  <a:lnTo>
                    <a:pt x="258" y="426"/>
                  </a:lnTo>
                  <a:lnTo>
                    <a:pt x="258" y="426"/>
                  </a:lnTo>
                  <a:lnTo>
                    <a:pt x="266" y="398"/>
                  </a:lnTo>
                  <a:lnTo>
                    <a:pt x="276" y="368"/>
                  </a:lnTo>
                  <a:lnTo>
                    <a:pt x="276" y="368"/>
                  </a:lnTo>
                  <a:lnTo>
                    <a:pt x="286" y="356"/>
                  </a:lnTo>
                  <a:lnTo>
                    <a:pt x="290" y="350"/>
                  </a:lnTo>
                  <a:lnTo>
                    <a:pt x="290" y="350"/>
                  </a:lnTo>
                  <a:lnTo>
                    <a:pt x="294" y="346"/>
                  </a:lnTo>
                  <a:lnTo>
                    <a:pt x="294" y="346"/>
                  </a:lnTo>
                  <a:lnTo>
                    <a:pt x="304" y="336"/>
                  </a:lnTo>
                  <a:lnTo>
                    <a:pt x="316" y="326"/>
                  </a:lnTo>
                  <a:lnTo>
                    <a:pt x="316" y="326"/>
                  </a:lnTo>
                  <a:lnTo>
                    <a:pt x="338" y="308"/>
                  </a:lnTo>
                  <a:lnTo>
                    <a:pt x="360" y="292"/>
                  </a:lnTo>
                  <a:lnTo>
                    <a:pt x="360" y="292"/>
                  </a:lnTo>
                  <a:lnTo>
                    <a:pt x="342" y="296"/>
                  </a:lnTo>
                  <a:lnTo>
                    <a:pt x="326" y="302"/>
                  </a:lnTo>
                  <a:lnTo>
                    <a:pt x="312" y="310"/>
                  </a:lnTo>
                  <a:lnTo>
                    <a:pt x="298" y="322"/>
                  </a:lnTo>
                  <a:lnTo>
                    <a:pt x="298" y="322"/>
                  </a:lnTo>
                  <a:lnTo>
                    <a:pt x="310" y="302"/>
                  </a:lnTo>
                  <a:lnTo>
                    <a:pt x="326" y="286"/>
                  </a:lnTo>
                  <a:lnTo>
                    <a:pt x="340" y="268"/>
                  </a:lnTo>
                  <a:lnTo>
                    <a:pt x="358" y="254"/>
                  </a:lnTo>
                  <a:lnTo>
                    <a:pt x="374" y="242"/>
                  </a:lnTo>
                  <a:lnTo>
                    <a:pt x="394" y="232"/>
                  </a:lnTo>
                  <a:lnTo>
                    <a:pt x="411" y="222"/>
                  </a:lnTo>
                  <a:lnTo>
                    <a:pt x="431" y="216"/>
                  </a:lnTo>
                  <a:lnTo>
                    <a:pt x="431" y="216"/>
                  </a:lnTo>
                  <a:lnTo>
                    <a:pt x="431" y="244"/>
                  </a:lnTo>
                  <a:lnTo>
                    <a:pt x="431" y="260"/>
                  </a:lnTo>
                  <a:lnTo>
                    <a:pt x="435" y="276"/>
                  </a:lnTo>
                  <a:lnTo>
                    <a:pt x="435" y="276"/>
                  </a:lnTo>
                  <a:lnTo>
                    <a:pt x="437" y="278"/>
                  </a:lnTo>
                  <a:lnTo>
                    <a:pt x="441" y="280"/>
                  </a:lnTo>
                  <a:lnTo>
                    <a:pt x="447" y="282"/>
                  </a:lnTo>
                  <a:lnTo>
                    <a:pt x="453" y="284"/>
                  </a:lnTo>
                  <a:lnTo>
                    <a:pt x="453" y="286"/>
                  </a:lnTo>
                  <a:lnTo>
                    <a:pt x="453" y="290"/>
                  </a:lnTo>
                  <a:lnTo>
                    <a:pt x="453" y="290"/>
                  </a:lnTo>
                  <a:lnTo>
                    <a:pt x="447" y="304"/>
                  </a:lnTo>
                  <a:lnTo>
                    <a:pt x="441" y="314"/>
                  </a:lnTo>
                  <a:lnTo>
                    <a:pt x="429" y="330"/>
                  </a:lnTo>
                  <a:lnTo>
                    <a:pt x="429" y="330"/>
                  </a:lnTo>
                  <a:lnTo>
                    <a:pt x="427" y="340"/>
                  </a:lnTo>
                  <a:lnTo>
                    <a:pt x="427" y="350"/>
                  </a:lnTo>
                  <a:lnTo>
                    <a:pt x="431" y="362"/>
                  </a:lnTo>
                  <a:lnTo>
                    <a:pt x="439" y="380"/>
                  </a:lnTo>
                  <a:lnTo>
                    <a:pt x="439" y="380"/>
                  </a:lnTo>
                  <a:lnTo>
                    <a:pt x="445" y="386"/>
                  </a:lnTo>
                  <a:lnTo>
                    <a:pt x="455" y="394"/>
                  </a:lnTo>
                  <a:lnTo>
                    <a:pt x="477" y="410"/>
                  </a:lnTo>
                  <a:lnTo>
                    <a:pt x="477" y="410"/>
                  </a:lnTo>
                  <a:lnTo>
                    <a:pt x="499" y="426"/>
                  </a:lnTo>
                  <a:lnTo>
                    <a:pt x="505" y="434"/>
                  </a:lnTo>
                  <a:lnTo>
                    <a:pt x="507" y="440"/>
                  </a:lnTo>
                  <a:lnTo>
                    <a:pt x="507" y="440"/>
                  </a:lnTo>
                  <a:lnTo>
                    <a:pt x="501" y="466"/>
                  </a:lnTo>
                  <a:lnTo>
                    <a:pt x="501" y="466"/>
                  </a:lnTo>
                  <a:lnTo>
                    <a:pt x="497" y="466"/>
                  </a:lnTo>
                  <a:lnTo>
                    <a:pt x="497" y="466"/>
                  </a:lnTo>
                  <a:lnTo>
                    <a:pt x="501" y="472"/>
                  </a:lnTo>
                  <a:lnTo>
                    <a:pt x="501" y="472"/>
                  </a:lnTo>
                  <a:lnTo>
                    <a:pt x="501" y="472"/>
                  </a:lnTo>
                  <a:lnTo>
                    <a:pt x="501" y="472"/>
                  </a:lnTo>
                  <a:lnTo>
                    <a:pt x="503" y="470"/>
                  </a:lnTo>
                  <a:lnTo>
                    <a:pt x="503" y="470"/>
                  </a:lnTo>
                  <a:lnTo>
                    <a:pt x="503" y="470"/>
                  </a:lnTo>
                  <a:lnTo>
                    <a:pt x="501" y="472"/>
                  </a:lnTo>
                  <a:lnTo>
                    <a:pt x="501" y="472"/>
                  </a:lnTo>
                  <a:lnTo>
                    <a:pt x="497" y="480"/>
                  </a:lnTo>
                  <a:lnTo>
                    <a:pt x="497" y="480"/>
                  </a:lnTo>
                  <a:lnTo>
                    <a:pt x="495" y="482"/>
                  </a:lnTo>
                  <a:lnTo>
                    <a:pt x="495" y="482"/>
                  </a:lnTo>
                  <a:lnTo>
                    <a:pt x="495" y="484"/>
                  </a:lnTo>
                  <a:lnTo>
                    <a:pt x="495" y="484"/>
                  </a:lnTo>
                  <a:lnTo>
                    <a:pt x="495" y="484"/>
                  </a:lnTo>
                  <a:lnTo>
                    <a:pt x="495" y="484"/>
                  </a:lnTo>
                  <a:lnTo>
                    <a:pt x="461" y="466"/>
                  </a:lnTo>
                  <a:lnTo>
                    <a:pt x="461" y="466"/>
                  </a:lnTo>
                  <a:lnTo>
                    <a:pt x="463" y="466"/>
                  </a:lnTo>
                  <a:lnTo>
                    <a:pt x="463" y="466"/>
                  </a:lnTo>
                  <a:lnTo>
                    <a:pt x="463" y="466"/>
                  </a:lnTo>
                  <a:lnTo>
                    <a:pt x="467" y="468"/>
                  </a:lnTo>
                  <a:lnTo>
                    <a:pt x="467" y="468"/>
                  </a:lnTo>
                  <a:lnTo>
                    <a:pt x="481" y="478"/>
                  </a:lnTo>
                  <a:lnTo>
                    <a:pt x="481" y="478"/>
                  </a:lnTo>
                  <a:lnTo>
                    <a:pt x="489" y="482"/>
                  </a:lnTo>
                  <a:lnTo>
                    <a:pt x="489" y="482"/>
                  </a:lnTo>
                  <a:lnTo>
                    <a:pt x="493" y="484"/>
                  </a:lnTo>
                  <a:lnTo>
                    <a:pt x="493" y="484"/>
                  </a:lnTo>
                  <a:lnTo>
                    <a:pt x="493" y="484"/>
                  </a:lnTo>
                  <a:lnTo>
                    <a:pt x="493" y="484"/>
                  </a:lnTo>
                  <a:lnTo>
                    <a:pt x="493" y="484"/>
                  </a:lnTo>
                  <a:lnTo>
                    <a:pt x="491" y="484"/>
                  </a:lnTo>
                  <a:lnTo>
                    <a:pt x="491" y="484"/>
                  </a:lnTo>
                  <a:lnTo>
                    <a:pt x="487" y="484"/>
                  </a:lnTo>
                  <a:lnTo>
                    <a:pt x="487" y="484"/>
                  </a:lnTo>
                  <a:lnTo>
                    <a:pt x="473" y="480"/>
                  </a:lnTo>
                  <a:lnTo>
                    <a:pt x="473" y="480"/>
                  </a:lnTo>
                  <a:lnTo>
                    <a:pt x="481" y="486"/>
                  </a:lnTo>
                  <a:lnTo>
                    <a:pt x="481" y="486"/>
                  </a:lnTo>
                  <a:lnTo>
                    <a:pt x="475" y="492"/>
                  </a:lnTo>
                  <a:lnTo>
                    <a:pt x="475" y="492"/>
                  </a:lnTo>
                  <a:lnTo>
                    <a:pt x="469" y="502"/>
                  </a:lnTo>
                  <a:lnTo>
                    <a:pt x="469" y="502"/>
                  </a:lnTo>
                  <a:lnTo>
                    <a:pt x="449" y="510"/>
                  </a:lnTo>
                  <a:lnTo>
                    <a:pt x="449" y="510"/>
                  </a:lnTo>
                  <a:lnTo>
                    <a:pt x="455" y="510"/>
                  </a:lnTo>
                  <a:lnTo>
                    <a:pt x="461" y="514"/>
                  </a:lnTo>
                  <a:lnTo>
                    <a:pt x="461" y="514"/>
                  </a:lnTo>
                  <a:lnTo>
                    <a:pt x="455" y="528"/>
                  </a:lnTo>
                  <a:lnTo>
                    <a:pt x="455" y="528"/>
                  </a:lnTo>
                  <a:lnTo>
                    <a:pt x="449" y="546"/>
                  </a:lnTo>
                  <a:lnTo>
                    <a:pt x="449" y="546"/>
                  </a:lnTo>
                  <a:lnTo>
                    <a:pt x="439" y="550"/>
                  </a:lnTo>
                  <a:lnTo>
                    <a:pt x="423" y="554"/>
                  </a:lnTo>
                  <a:lnTo>
                    <a:pt x="423" y="554"/>
                  </a:lnTo>
                  <a:lnTo>
                    <a:pt x="433" y="562"/>
                  </a:lnTo>
                  <a:lnTo>
                    <a:pt x="437" y="570"/>
                  </a:lnTo>
                  <a:lnTo>
                    <a:pt x="437" y="580"/>
                  </a:lnTo>
                  <a:lnTo>
                    <a:pt x="437" y="590"/>
                  </a:lnTo>
                  <a:lnTo>
                    <a:pt x="437" y="590"/>
                  </a:lnTo>
                  <a:lnTo>
                    <a:pt x="429" y="610"/>
                  </a:lnTo>
                  <a:lnTo>
                    <a:pt x="427" y="620"/>
                  </a:lnTo>
                  <a:lnTo>
                    <a:pt x="425" y="630"/>
                  </a:lnTo>
                  <a:lnTo>
                    <a:pt x="427" y="630"/>
                  </a:lnTo>
                  <a:lnTo>
                    <a:pt x="427" y="630"/>
                  </a:lnTo>
                  <a:lnTo>
                    <a:pt x="417" y="670"/>
                  </a:lnTo>
                  <a:lnTo>
                    <a:pt x="417" y="670"/>
                  </a:lnTo>
                  <a:lnTo>
                    <a:pt x="404" y="672"/>
                  </a:lnTo>
                  <a:lnTo>
                    <a:pt x="404" y="672"/>
                  </a:lnTo>
                  <a:lnTo>
                    <a:pt x="408" y="680"/>
                  </a:lnTo>
                  <a:lnTo>
                    <a:pt x="411" y="684"/>
                  </a:lnTo>
                  <a:lnTo>
                    <a:pt x="411" y="684"/>
                  </a:lnTo>
                  <a:lnTo>
                    <a:pt x="400" y="698"/>
                  </a:lnTo>
                  <a:lnTo>
                    <a:pt x="386" y="710"/>
                  </a:lnTo>
                  <a:lnTo>
                    <a:pt x="386" y="710"/>
                  </a:lnTo>
                  <a:lnTo>
                    <a:pt x="392" y="714"/>
                  </a:lnTo>
                  <a:lnTo>
                    <a:pt x="396" y="718"/>
                  </a:lnTo>
                  <a:lnTo>
                    <a:pt x="398" y="722"/>
                  </a:lnTo>
                  <a:lnTo>
                    <a:pt x="398" y="722"/>
                  </a:lnTo>
                  <a:lnTo>
                    <a:pt x="394" y="732"/>
                  </a:lnTo>
                  <a:lnTo>
                    <a:pt x="390" y="744"/>
                  </a:lnTo>
                  <a:lnTo>
                    <a:pt x="390" y="744"/>
                  </a:lnTo>
                  <a:lnTo>
                    <a:pt x="378" y="770"/>
                  </a:lnTo>
                  <a:lnTo>
                    <a:pt x="378" y="770"/>
                  </a:lnTo>
                  <a:lnTo>
                    <a:pt x="366" y="792"/>
                  </a:lnTo>
                  <a:lnTo>
                    <a:pt x="352" y="814"/>
                  </a:lnTo>
                  <a:lnTo>
                    <a:pt x="336" y="836"/>
                  </a:lnTo>
                  <a:lnTo>
                    <a:pt x="318" y="856"/>
                  </a:lnTo>
                  <a:lnTo>
                    <a:pt x="318" y="856"/>
                  </a:lnTo>
                  <a:lnTo>
                    <a:pt x="302" y="852"/>
                  </a:lnTo>
                  <a:lnTo>
                    <a:pt x="302" y="852"/>
                  </a:lnTo>
                  <a:lnTo>
                    <a:pt x="304" y="856"/>
                  </a:lnTo>
                  <a:lnTo>
                    <a:pt x="302" y="862"/>
                  </a:lnTo>
                  <a:lnTo>
                    <a:pt x="300" y="866"/>
                  </a:lnTo>
                  <a:lnTo>
                    <a:pt x="298" y="870"/>
                  </a:lnTo>
                  <a:lnTo>
                    <a:pt x="298" y="870"/>
                  </a:lnTo>
                  <a:lnTo>
                    <a:pt x="294" y="866"/>
                  </a:lnTo>
                  <a:lnTo>
                    <a:pt x="294" y="866"/>
                  </a:lnTo>
                  <a:lnTo>
                    <a:pt x="292" y="872"/>
                  </a:lnTo>
                  <a:lnTo>
                    <a:pt x="290" y="876"/>
                  </a:lnTo>
                  <a:lnTo>
                    <a:pt x="288" y="880"/>
                  </a:lnTo>
                  <a:lnTo>
                    <a:pt x="284" y="882"/>
                  </a:lnTo>
                  <a:lnTo>
                    <a:pt x="284" y="882"/>
                  </a:lnTo>
                  <a:lnTo>
                    <a:pt x="276" y="886"/>
                  </a:lnTo>
                  <a:lnTo>
                    <a:pt x="266" y="892"/>
                  </a:lnTo>
                  <a:lnTo>
                    <a:pt x="266" y="892"/>
                  </a:lnTo>
                  <a:lnTo>
                    <a:pt x="266" y="894"/>
                  </a:lnTo>
                  <a:lnTo>
                    <a:pt x="266" y="898"/>
                  </a:lnTo>
                  <a:lnTo>
                    <a:pt x="266" y="904"/>
                  </a:lnTo>
                  <a:lnTo>
                    <a:pt x="266" y="904"/>
                  </a:lnTo>
                  <a:lnTo>
                    <a:pt x="262" y="908"/>
                  </a:lnTo>
                  <a:lnTo>
                    <a:pt x="262" y="908"/>
                  </a:lnTo>
                  <a:lnTo>
                    <a:pt x="250" y="908"/>
                  </a:lnTo>
                  <a:lnTo>
                    <a:pt x="242" y="910"/>
                  </a:lnTo>
                  <a:lnTo>
                    <a:pt x="242" y="910"/>
                  </a:lnTo>
                  <a:lnTo>
                    <a:pt x="236" y="912"/>
                  </a:lnTo>
                  <a:lnTo>
                    <a:pt x="230" y="916"/>
                  </a:lnTo>
                  <a:lnTo>
                    <a:pt x="230" y="916"/>
                  </a:lnTo>
                  <a:lnTo>
                    <a:pt x="222" y="926"/>
                  </a:lnTo>
                  <a:lnTo>
                    <a:pt x="212" y="936"/>
                  </a:lnTo>
                  <a:lnTo>
                    <a:pt x="212" y="936"/>
                  </a:lnTo>
                  <a:lnTo>
                    <a:pt x="184" y="946"/>
                  </a:lnTo>
                  <a:lnTo>
                    <a:pt x="154" y="952"/>
                  </a:lnTo>
                  <a:lnTo>
                    <a:pt x="154" y="952"/>
                  </a:lnTo>
                  <a:lnTo>
                    <a:pt x="150" y="952"/>
                  </a:lnTo>
                  <a:lnTo>
                    <a:pt x="144" y="950"/>
                  </a:lnTo>
                  <a:lnTo>
                    <a:pt x="134" y="946"/>
                  </a:lnTo>
                  <a:lnTo>
                    <a:pt x="112" y="936"/>
                  </a:lnTo>
                  <a:lnTo>
                    <a:pt x="112" y="936"/>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15" name="Freeform 110"/>
            <p:cNvSpPr/>
            <p:nvPr>
              <p:custDataLst>
                <p:tags r:id="rId109"/>
              </p:custDataLst>
            </p:nvPr>
          </p:nvSpPr>
          <p:spPr bwMode="auto">
            <a:xfrm>
              <a:off x="7802563" y="7388225"/>
              <a:ext cx="36513" cy="50800"/>
            </a:xfrm>
            <a:custGeom>
              <a:avLst/>
              <a:gdLst>
                <a:gd name="T0" fmla="*/ 23 w 23"/>
                <a:gd name="T1" fmla="*/ 0 h 32"/>
                <a:gd name="T2" fmla="*/ 23 w 23"/>
                <a:gd name="T3" fmla="*/ 0 h 32"/>
                <a:gd name="T4" fmla="*/ 0 w 23"/>
                <a:gd name="T5" fmla="*/ 32 h 32"/>
                <a:gd name="T6" fmla="*/ 0 w 23"/>
                <a:gd name="T7" fmla="*/ 32 h 32"/>
                <a:gd name="T8" fmla="*/ 2 w 23"/>
                <a:gd name="T9" fmla="*/ 22 h 32"/>
                <a:gd name="T10" fmla="*/ 4 w 23"/>
                <a:gd name="T11" fmla="*/ 14 h 32"/>
                <a:gd name="T12" fmla="*/ 6 w 23"/>
                <a:gd name="T13" fmla="*/ 8 h 32"/>
                <a:gd name="T14" fmla="*/ 10 w 23"/>
                <a:gd name="T15" fmla="*/ 6 h 32"/>
                <a:gd name="T16" fmla="*/ 15 w 23"/>
                <a:gd name="T17" fmla="*/ 2 h 32"/>
                <a:gd name="T18" fmla="*/ 23 w 23"/>
                <a:gd name="T19" fmla="*/ 0 h 32"/>
                <a:gd name="T20" fmla="*/ 23 w 23"/>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32">
                  <a:moveTo>
                    <a:pt x="23" y="0"/>
                  </a:moveTo>
                  <a:lnTo>
                    <a:pt x="23" y="0"/>
                  </a:lnTo>
                  <a:lnTo>
                    <a:pt x="0" y="32"/>
                  </a:lnTo>
                  <a:lnTo>
                    <a:pt x="0" y="32"/>
                  </a:lnTo>
                  <a:lnTo>
                    <a:pt x="2" y="22"/>
                  </a:lnTo>
                  <a:lnTo>
                    <a:pt x="4" y="14"/>
                  </a:lnTo>
                  <a:lnTo>
                    <a:pt x="6" y="8"/>
                  </a:lnTo>
                  <a:lnTo>
                    <a:pt x="10" y="6"/>
                  </a:lnTo>
                  <a:lnTo>
                    <a:pt x="15" y="2"/>
                  </a:lnTo>
                  <a:lnTo>
                    <a:pt x="23" y="0"/>
                  </a:lnTo>
                  <a:lnTo>
                    <a:pt x="23"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16" name="Freeform 111"/>
            <p:cNvSpPr/>
            <p:nvPr>
              <p:custDataLst>
                <p:tags r:id="rId110"/>
              </p:custDataLst>
            </p:nvPr>
          </p:nvSpPr>
          <p:spPr bwMode="auto">
            <a:xfrm>
              <a:off x="7991475" y="7150100"/>
              <a:ext cx="47625" cy="50800"/>
            </a:xfrm>
            <a:custGeom>
              <a:avLst/>
              <a:gdLst>
                <a:gd name="T0" fmla="*/ 8 w 30"/>
                <a:gd name="T1" fmla="*/ 0 h 32"/>
                <a:gd name="T2" fmla="*/ 8 w 30"/>
                <a:gd name="T3" fmla="*/ 0 h 32"/>
                <a:gd name="T4" fmla="*/ 20 w 30"/>
                <a:gd name="T5" fmla="*/ 8 h 32"/>
                <a:gd name="T6" fmla="*/ 30 w 30"/>
                <a:gd name="T7" fmla="*/ 12 h 32"/>
                <a:gd name="T8" fmla="*/ 30 w 30"/>
                <a:gd name="T9" fmla="*/ 12 h 32"/>
                <a:gd name="T10" fmla="*/ 10 w 30"/>
                <a:gd name="T11" fmla="*/ 24 h 32"/>
                <a:gd name="T12" fmla="*/ 2 w 30"/>
                <a:gd name="T13" fmla="*/ 32 h 32"/>
                <a:gd name="T14" fmla="*/ 0 w 30"/>
                <a:gd name="T15" fmla="*/ 30 h 32"/>
                <a:gd name="T16" fmla="*/ 0 w 30"/>
                <a:gd name="T17" fmla="*/ 30 h 32"/>
                <a:gd name="T18" fmla="*/ 0 w 30"/>
                <a:gd name="T19" fmla="*/ 28 h 32"/>
                <a:gd name="T20" fmla="*/ 2 w 30"/>
                <a:gd name="T21" fmla="*/ 28 h 32"/>
                <a:gd name="T22" fmla="*/ 2 w 30"/>
                <a:gd name="T23" fmla="*/ 28 h 32"/>
                <a:gd name="T24" fmla="*/ 8 w 30"/>
                <a:gd name="T25" fmla="*/ 24 h 32"/>
                <a:gd name="T26" fmla="*/ 8 w 30"/>
                <a:gd name="T27" fmla="*/ 24 h 32"/>
                <a:gd name="T28" fmla="*/ 12 w 30"/>
                <a:gd name="T29" fmla="*/ 22 h 32"/>
                <a:gd name="T30" fmla="*/ 12 w 30"/>
                <a:gd name="T31" fmla="*/ 22 h 32"/>
                <a:gd name="T32" fmla="*/ 12 w 30"/>
                <a:gd name="T33" fmla="*/ 18 h 32"/>
                <a:gd name="T34" fmla="*/ 12 w 30"/>
                <a:gd name="T35" fmla="*/ 18 h 32"/>
                <a:gd name="T36" fmla="*/ 12 w 30"/>
                <a:gd name="T37" fmla="*/ 10 h 32"/>
                <a:gd name="T38" fmla="*/ 8 w 30"/>
                <a:gd name="T39" fmla="*/ 0 h 32"/>
                <a:gd name="T40" fmla="*/ 8 w 30"/>
                <a:gd name="T4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8" y="0"/>
                  </a:moveTo>
                  <a:lnTo>
                    <a:pt x="8" y="0"/>
                  </a:lnTo>
                  <a:lnTo>
                    <a:pt x="20" y="8"/>
                  </a:lnTo>
                  <a:lnTo>
                    <a:pt x="30" y="12"/>
                  </a:lnTo>
                  <a:lnTo>
                    <a:pt x="30" y="12"/>
                  </a:lnTo>
                  <a:lnTo>
                    <a:pt x="10" y="24"/>
                  </a:lnTo>
                  <a:lnTo>
                    <a:pt x="2" y="32"/>
                  </a:lnTo>
                  <a:lnTo>
                    <a:pt x="0" y="30"/>
                  </a:lnTo>
                  <a:lnTo>
                    <a:pt x="0" y="30"/>
                  </a:lnTo>
                  <a:lnTo>
                    <a:pt x="0" y="28"/>
                  </a:lnTo>
                  <a:lnTo>
                    <a:pt x="2" y="28"/>
                  </a:lnTo>
                  <a:lnTo>
                    <a:pt x="2" y="28"/>
                  </a:lnTo>
                  <a:lnTo>
                    <a:pt x="8" y="24"/>
                  </a:lnTo>
                  <a:lnTo>
                    <a:pt x="8" y="24"/>
                  </a:lnTo>
                  <a:lnTo>
                    <a:pt x="12" y="22"/>
                  </a:lnTo>
                  <a:lnTo>
                    <a:pt x="12" y="22"/>
                  </a:lnTo>
                  <a:lnTo>
                    <a:pt x="12" y="18"/>
                  </a:lnTo>
                  <a:lnTo>
                    <a:pt x="12" y="18"/>
                  </a:lnTo>
                  <a:lnTo>
                    <a:pt x="12" y="10"/>
                  </a:lnTo>
                  <a:lnTo>
                    <a:pt x="8" y="0"/>
                  </a:lnTo>
                  <a:lnTo>
                    <a:pt x="8"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17" name="Freeform 112"/>
            <p:cNvSpPr/>
            <p:nvPr>
              <p:custDataLst>
                <p:tags r:id="rId111"/>
              </p:custDataLst>
            </p:nvPr>
          </p:nvSpPr>
          <p:spPr bwMode="auto">
            <a:xfrm>
              <a:off x="7867650" y="7340600"/>
              <a:ext cx="3175" cy="6350"/>
            </a:xfrm>
            <a:custGeom>
              <a:avLst/>
              <a:gdLst>
                <a:gd name="T0" fmla="*/ 0 w 2"/>
                <a:gd name="T1" fmla="*/ 0 h 4"/>
                <a:gd name="T2" fmla="*/ 0 w 2"/>
                <a:gd name="T3" fmla="*/ 0 h 4"/>
                <a:gd name="T4" fmla="*/ 2 w 2"/>
                <a:gd name="T5" fmla="*/ 4 h 4"/>
                <a:gd name="T6" fmla="*/ 2 w 2"/>
                <a:gd name="T7" fmla="*/ 4 h 4"/>
                <a:gd name="T8" fmla="*/ 2 w 2"/>
                <a:gd name="T9" fmla="*/ 4 h 4"/>
                <a:gd name="T10" fmla="*/ 2 w 2"/>
                <a:gd name="T11" fmla="*/ 4 h 4"/>
                <a:gd name="T12" fmla="*/ 0 w 2"/>
                <a:gd name="T13" fmla="*/ 0 h 4"/>
                <a:gd name="T14" fmla="*/ 0 w 2"/>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0" y="0"/>
                  </a:moveTo>
                  <a:lnTo>
                    <a:pt x="0" y="0"/>
                  </a:lnTo>
                  <a:lnTo>
                    <a:pt x="2" y="4"/>
                  </a:lnTo>
                  <a:lnTo>
                    <a:pt x="2" y="4"/>
                  </a:lnTo>
                  <a:lnTo>
                    <a:pt x="2" y="4"/>
                  </a:lnTo>
                  <a:lnTo>
                    <a:pt x="2" y="4"/>
                  </a:lnTo>
                  <a:lnTo>
                    <a:pt x="0" y="0"/>
                  </a:lnTo>
                  <a:lnTo>
                    <a:pt x="0"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18" name="Freeform 113"/>
            <p:cNvSpPr/>
            <p:nvPr>
              <p:custDataLst>
                <p:tags r:id="rId112"/>
              </p:custDataLst>
            </p:nvPr>
          </p:nvSpPr>
          <p:spPr bwMode="auto">
            <a:xfrm>
              <a:off x="7861300" y="6823075"/>
              <a:ext cx="22225" cy="25400"/>
            </a:xfrm>
            <a:custGeom>
              <a:avLst/>
              <a:gdLst>
                <a:gd name="T0" fmla="*/ 12 w 14"/>
                <a:gd name="T1" fmla="*/ 0 h 16"/>
                <a:gd name="T2" fmla="*/ 14 w 14"/>
                <a:gd name="T3" fmla="*/ 0 h 16"/>
                <a:gd name="T4" fmla="*/ 14 w 14"/>
                <a:gd name="T5" fmla="*/ 0 h 16"/>
                <a:gd name="T6" fmla="*/ 0 w 14"/>
                <a:gd name="T7" fmla="*/ 16 h 16"/>
                <a:gd name="T8" fmla="*/ 0 w 14"/>
                <a:gd name="T9" fmla="*/ 16 h 16"/>
                <a:gd name="T10" fmla="*/ 4 w 14"/>
                <a:gd name="T11" fmla="*/ 8 h 16"/>
                <a:gd name="T12" fmla="*/ 12 w 14"/>
                <a:gd name="T13" fmla="*/ 0 h 16"/>
                <a:gd name="T14" fmla="*/ 12 w 14"/>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6">
                  <a:moveTo>
                    <a:pt x="12" y="0"/>
                  </a:moveTo>
                  <a:lnTo>
                    <a:pt x="14" y="0"/>
                  </a:lnTo>
                  <a:lnTo>
                    <a:pt x="14" y="0"/>
                  </a:lnTo>
                  <a:lnTo>
                    <a:pt x="0" y="16"/>
                  </a:lnTo>
                  <a:lnTo>
                    <a:pt x="0" y="16"/>
                  </a:lnTo>
                  <a:lnTo>
                    <a:pt x="4" y="8"/>
                  </a:lnTo>
                  <a:lnTo>
                    <a:pt x="12" y="0"/>
                  </a:lnTo>
                  <a:lnTo>
                    <a:pt x="12"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19" name="Freeform 114"/>
            <p:cNvSpPr/>
            <p:nvPr>
              <p:custDataLst>
                <p:tags r:id="rId113"/>
              </p:custDataLst>
            </p:nvPr>
          </p:nvSpPr>
          <p:spPr bwMode="auto">
            <a:xfrm>
              <a:off x="8004175" y="6708775"/>
              <a:ext cx="158750" cy="69850"/>
            </a:xfrm>
            <a:custGeom>
              <a:avLst/>
              <a:gdLst>
                <a:gd name="T0" fmla="*/ 0 w 100"/>
                <a:gd name="T1" fmla="*/ 44 h 44"/>
                <a:gd name="T2" fmla="*/ 0 w 100"/>
                <a:gd name="T3" fmla="*/ 44 h 44"/>
                <a:gd name="T4" fmla="*/ 36 w 100"/>
                <a:gd name="T5" fmla="*/ 14 h 44"/>
                <a:gd name="T6" fmla="*/ 36 w 100"/>
                <a:gd name="T7" fmla="*/ 14 h 44"/>
                <a:gd name="T8" fmla="*/ 66 w 100"/>
                <a:gd name="T9" fmla="*/ 6 h 44"/>
                <a:gd name="T10" fmla="*/ 82 w 100"/>
                <a:gd name="T11" fmla="*/ 2 h 44"/>
                <a:gd name="T12" fmla="*/ 100 w 100"/>
                <a:gd name="T13" fmla="*/ 0 h 44"/>
                <a:gd name="T14" fmla="*/ 100 w 100"/>
                <a:gd name="T15" fmla="*/ 0 h 44"/>
                <a:gd name="T16" fmla="*/ 76 w 100"/>
                <a:gd name="T17" fmla="*/ 14 h 44"/>
                <a:gd name="T18" fmla="*/ 50 w 100"/>
                <a:gd name="T19" fmla="*/ 24 h 44"/>
                <a:gd name="T20" fmla="*/ 0 w 100"/>
                <a:gd name="T21" fmla="*/ 44 h 44"/>
                <a:gd name="T22" fmla="*/ 0 w 100"/>
                <a:gd name="T2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44">
                  <a:moveTo>
                    <a:pt x="0" y="44"/>
                  </a:moveTo>
                  <a:lnTo>
                    <a:pt x="0" y="44"/>
                  </a:lnTo>
                  <a:lnTo>
                    <a:pt x="36" y="14"/>
                  </a:lnTo>
                  <a:lnTo>
                    <a:pt x="36" y="14"/>
                  </a:lnTo>
                  <a:lnTo>
                    <a:pt x="66" y="6"/>
                  </a:lnTo>
                  <a:lnTo>
                    <a:pt x="82" y="2"/>
                  </a:lnTo>
                  <a:lnTo>
                    <a:pt x="100" y="0"/>
                  </a:lnTo>
                  <a:lnTo>
                    <a:pt x="100" y="0"/>
                  </a:lnTo>
                  <a:lnTo>
                    <a:pt x="76" y="14"/>
                  </a:lnTo>
                  <a:lnTo>
                    <a:pt x="50" y="24"/>
                  </a:lnTo>
                  <a:lnTo>
                    <a:pt x="0" y="44"/>
                  </a:lnTo>
                  <a:lnTo>
                    <a:pt x="0" y="44"/>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20" name="Freeform 115"/>
            <p:cNvSpPr/>
            <p:nvPr>
              <p:custDataLst>
                <p:tags r:id="rId114"/>
              </p:custDataLst>
            </p:nvPr>
          </p:nvSpPr>
          <p:spPr bwMode="auto">
            <a:xfrm>
              <a:off x="8067675" y="7134225"/>
              <a:ext cx="34925" cy="15875"/>
            </a:xfrm>
            <a:custGeom>
              <a:avLst/>
              <a:gdLst>
                <a:gd name="T0" fmla="*/ 0 w 22"/>
                <a:gd name="T1" fmla="*/ 0 h 10"/>
                <a:gd name="T2" fmla="*/ 0 w 22"/>
                <a:gd name="T3" fmla="*/ 0 h 10"/>
                <a:gd name="T4" fmla="*/ 12 w 22"/>
                <a:gd name="T5" fmla="*/ 2 h 10"/>
                <a:gd name="T6" fmla="*/ 22 w 22"/>
                <a:gd name="T7" fmla="*/ 4 h 10"/>
                <a:gd name="T8" fmla="*/ 14 w 22"/>
                <a:gd name="T9" fmla="*/ 8 h 10"/>
                <a:gd name="T10" fmla="*/ 8 w 22"/>
                <a:gd name="T11" fmla="*/ 10 h 10"/>
                <a:gd name="T12" fmla="*/ 8 w 22"/>
                <a:gd name="T13" fmla="*/ 10 h 10"/>
                <a:gd name="T14" fmla="*/ 4 w 22"/>
                <a:gd name="T15" fmla="*/ 4 h 10"/>
                <a:gd name="T16" fmla="*/ 0 w 22"/>
                <a:gd name="T17" fmla="*/ 0 h 10"/>
                <a:gd name="T18" fmla="*/ 0 w 22"/>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0">
                  <a:moveTo>
                    <a:pt x="0" y="0"/>
                  </a:moveTo>
                  <a:lnTo>
                    <a:pt x="0" y="0"/>
                  </a:lnTo>
                  <a:lnTo>
                    <a:pt x="12" y="2"/>
                  </a:lnTo>
                  <a:lnTo>
                    <a:pt x="22" y="4"/>
                  </a:lnTo>
                  <a:lnTo>
                    <a:pt x="14" y="8"/>
                  </a:lnTo>
                  <a:lnTo>
                    <a:pt x="8" y="10"/>
                  </a:lnTo>
                  <a:lnTo>
                    <a:pt x="8" y="10"/>
                  </a:lnTo>
                  <a:lnTo>
                    <a:pt x="4" y="4"/>
                  </a:lnTo>
                  <a:lnTo>
                    <a:pt x="0" y="0"/>
                  </a:lnTo>
                  <a:lnTo>
                    <a:pt x="0"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21" name="Freeform 116"/>
            <p:cNvSpPr/>
            <p:nvPr>
              <p:custDataLst>
                <p:tags r:id="rId115"/>
              </p:custDataLst>
            </p:nvPr>
          </p:nvSpPr>
          <p:spPr bwMode="auto">
            <a:xfrm>
              <a:off x="7812088" y="6892925"/>
              <a:ext cx="3175" cy="22225"/>
            </a:xfrm>
            <a:custGeom>
              <a:avLst/>
              <a:gdLst>
                <a:gd name="T0" fmla="*/ 0 w 2"/>
                <a:gd name="T1" fmla="*/ 2 h 14"/>
                <a:gd name="T2" fmla="*/ 2 w 2"/>
                <a:gd name="T3" fmla="*/ 0 h 14"/>
                <a:gd name="T4" fmla="*/ 2 w 2"/>
                <a:gd name="T5" fmla="*/ 0 h 14"/>
                <a:gd name="T6" fmla="*/ 0 w 2"/>
                <a:gd name="T7" fmla="*/ 14 h 14"/>
                <a:gd name="T8" fmla="*/ 0 w 2"/>
                <a:gd name="T9" fmla="*/ 14 h 14"/>
                <a:gd name="T10" fmla="*/ 0 w 2"/>
                <a:gd name="T11" fmla="*/ 2 h 14"/>
                <a:gd name="T12" fmla="*/ 0 w 2"/>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2" h="14">
                  <a:moveTo>
                    <a:pt x="0" y="2"/>
                  </a:moveTo>
                  <a:lnTo>
                    <a:pt x="2" y="0"/>
                  </a:lnTo>
                  <a:lnTo>
                    <a:pt x="2" y="0"/>
                  </a:lnTo>
                  <a:lnTo>
                    <a:pt x="0" y="14"/>
                  </a:lnTo>
                  <a:lnTo>
                    <a:pt x="0" y="14"/>
                  </a:lnTo>
                  <a:lnTo>
                    <a:pt x="0" y="2"/>
                  </a:lnTo>
                  <a:lnTo>
                    <a:pt x="0" y="2"/>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22" name="Freeform 117"/>
            <p:cNvSpPr/>
            <p:nvPr>
              <p:custDataLst>
                <p:tags r:id="rId116"/>
              </p:custDataLst>
            </p:nvPr>
          </p:nvSpPr>
          <p:spPr bwMode="auto">
            <a:xfrm>
              <a:off x="8153400" y="7105650"/>
              <a:ext cx="22225" cy="22225"/>
            </a:xfrm>
            <a:custGeom>
              <a:avLst/>
              <a:gdLst>
                <a:gd name="T0" fmla="*/ 14 w 14"/>
                <a:gd name="T1" fmla="*/ 10 h 14"/>
                <a:gd name="T2" fmla="*/ 14 w 14"/>
                <a:gd name="T3" fmla="*/ 10 h 14"/>
                <a:gd name="T4" fmla="*/ 0 w 14"/>
                <a:gd name="T5" fmla="*/ 14 h 14"/>
                <a:gd name="T6" fmla="*/ 0 w 14"/>
                <a:gd name="T7" fmla="*/ 14 h 14"/>
                <a:gd name="T8" fmla="*/ 2 w 14"/>
                <a:gd name="T9" fmla="*/ 0 h 14"/>
                <a:gd name="T10" fmla="*/ 2 w 14"/>
                <a:gd name="T11" fmla="*/ 0 h 14"/>
                <a:gd name="T12" fmla="*/ 8 w 14"/>
                <a:gd name="T13" fmla="*/ 6 h 14"/>
                <a:gd name="T14" fmla="*/ 14 w 14"/>
                <a:gd name="T15" fmla="*/ 10 h 14"/>
                <a:gd name="T16" fmla="*/ 14 w 14"/>
                <a:gd name="T17"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4" y="10"/>
                  </a:moveTo>
                  <a:lnTo>
                    <a:pt x="14" y="10"/>
                  </a:lnTo>
                  <a:lnTo>
                    <a:pt x="0" y="14"/>
                  </a:lnTo>
                  <a:lnTo>
                    <a:pt x="0" y="14"/>
                  </a:lnTo>
                  <a:lnTo>
                    <a:pt x="2" y="0"/>
                  </a:lnTo>
                  <a:lnTo>
                    <a:pt x="2" y="0"/>
                  </a:lnTo>
                  <a:lnTo>
                    <a:pt x="8" y="6"/>
                  </a:lnTo>
                  <a:lnTo>
                    <a:pt x="14" y="10"/>
                  </a:lnTo>
                  <a:lnTo>
                    <a:pt x="14" y="1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23" name="Freeform 118"/>
            <p:cNvSpPr/>
            <p:nvPr>
              <p:custDataLst>
                <p:tags r:id="rId117"/>
              </p:custDataLst>
            </p:nvPr>
          </p:nvSpPr>
          <p:spPr bwMode="auto">
            <a:xfrm>
              <a:off x="8296275" y="7023100"/>
              <a:ext cx="41275" cy="34925"/>
            </a:xfrm>
            <a:custGeom>
              <a:avLst/>
              <a:gdLst>
                <a:gd name="T0" fmla="*/ 2 w 26"/>
                <a:gd name="T1" fmla="*/ 12 h 22"/>
                <a:gd name="T2" fmla="*/ 2 w 26"/>
                <a:gd name="T3" fmla="*/ 12 h 22"/>
                <a:gd name="T4" fmla="*/ 14 w 26"/>
                <a:gd name="T5" fmla="*/ 6 h 22"/>
                <a:gd name="T6" fmla="*/ 14 w 26"/>
                <a:gd name="T7" fmla="*/ 6 h 22"/>
                <a:gd name="T8" fmla="*/ 26 w 26"/>
                <a:gd name="T9" fmla="*/ 0 h 22"/>
                <a:gd name="T10" fmla="*/ 26 w 26"/>
                <a:gd name="T11" fmla="*/ 0 h 22"/>
                <a:gd name="T12" fmla="*/ 0 w 26"/>
                <a:gd name="T13" fmla="*/ 22 h 22"/>
                <a:gd name="T14" fmla="*/ 0 w 26"/>
                <a:gd name="T15" fmla="*/ 22 h 22"/>
                <a:gd name="T16" fmla="*/ 0 w 26"/>
                <a:gd name="T17" fmla="*/ 16 h 22"/>
                <a:gd name="T18" fmla="*/ 2 w 26"/>
                <a:gd name="T19" fmla="*/ 12 h 22"/>
                <a:gd name="T20" fmla="*/ 2 w 26"/>
                <a:gd name="T21"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2">
                  <a:moveTo>
                    <a:pt x="2" y="12"/>
                  </a:moveTo>
                  <a:lnTo>
                    <a:pt x="2" y="12"/>
                  </a:lnTo>
                  <a:lnTo>
                    <a:pt x="14" y="6"/>
                  </a:lnTo>
                  <a:lnTo>
                    <a:pt x="14" y="6"/>
                  </a:lnTo>
                  <a:lnTo>
                    <a:pt x="26" y="0"/>
                  </a:lnTo>
                  <a:lnTo>
                    <a:pt x="26" y="0"/>
                  </a:lnTo>
                  <a:lnTo>
                    <a:pt x="0" y="22"/>
                  </a:lnTo>
                  <a:lnTo>
                    <a:pt x="0" y="22"/>
                  </a:lnTo>
                  <a:lnTo>
                    <a:pt x="0" y="16"/>
                  </a:lnTo>
                  <a:lnTo>
                    <a:pt x="2" y="12"/>
                  </a:lnTo>
                  <a:lnTo>
                    <a:pt x="2" y="12"/>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24" name="Freeform 119"/>
            <p:cNvSpPr/>
            <p:nvPr>
              <p:custDataLst>
                <p:tags r:id="rId118"/>
              </p:custDataLst>
            </p:nvPr>
          </p:nvSpPr>
          <p:spPr bwMode="auto">
            <a:xfrm>
              <a:off x="4953000" y="5729288"/>
              <a:ext cx="344488" cy="449262"/>
            </a:xfrm>
            <a:custGeom>
              <a:avLst/>
              <a:gdLst>
                <a:gd name="T0" fmla="*/ 172 w 217"/>
                <a:gd name="T1" fmla="*/ 192 h 283"/>
                <a:gd name="T2" fmla="*/ 172 w 217"/>
                <a:gd name="T3" fmla="*/ 192 h 283"/>
                <a:gd name="T4" fmla="*/ 134 w 217"/>
                <a:gd name="T5" fmla="*/ 146 h 283"/>
                <a:gd name="T6" fmla="*/ 134 w 217"/>
                <a:gd name="T7" fmla="*/ 146 h 283"/>
                <a:gd name="T8" fmla="*/ 114 w 217"/>
                <a:gd name="T9" fmla="*/ 124 h 283"/>
                <a:gd name="T10" fmla="*/ 106 w 217"/>
                <a:gd name="T11" fmla="*/ 112 h 283"/>
                <a:gd name="T12" fmla="*/ 96 w 217"/>
                <a:gd name="T13" fmla="*/ 102 h 283"/>
                <a:gd name="T14" fmla="*/ 96 w 217"/>
                <a:gd name="T15" fmla="*/ 102 h 283"/>
                <a:gd name="T16" fmla="*/ 76 w 217"/>
                <a:gd name="T17" fmla="*/ 82 h 283"/>
                <a:gd name="T18" fmla="*/ 58 w 217"/>
                <a:gd name="T19" fmla="*/ 62 h 283"/>
                <a:gd name="T20" fmla="*/ 18 w 217"/>
                <a:gd name="T21" fmla="*/ 30 h 283"/>
                <a:gd name="T22" fmla="*/ 18 w 217"/>
                <a:gd name="T23" fmla="*/ 30 h 283"/>
                <a:gd name="T24" fmla="*/ 50 w 217"/>
                <a:gd name="T25" fmla="*/ 54 h 283"/>
                <a:gd name="T26" fmla="*/ 80 w 217"/>
                <a:gd name="T27" fmla="*/ 82 h 283"/>
                <a:gd name="T28" fmla="*/ 80 w 217"/>
                <a:gd name="T29" fmla="*/ 82 h 283"/>
                <a:gd name="T30" fmla="*/ 38 w 217"/>
                <a:gd name="T31" fmla="*/ 42 h 283"/>
                <a:gd name="T32" fmla="*/ 0 w 217"/>
                <a:gd name="T33" fmla="*/ 0 h 283"/>
                <a:gd name="T34" fmla="*/ 0 w 217"/>
                <a:gd name="T35" fmla="*/ 0 h 283"/>
                <a:gd name="T36" fmla="*/ 6 w 217"/>
                <a:gd name="T37" fmla="*/ 0 h 283"/>
                <a:gd name="T38" fmla="*/ 12 w 217"/>
                <a:gd name="T39" fmla="*/ 2 h 283"/>
                <a:gd name="T40" fmla="*/ 22 w 217"/>
                <a:gd name="T41" fmla="*/ 10 h 283"/>
                <a:gd name="T42" fmla="*/ 22 w 217"/>
                <a:gd name="T43" fmla="*/ 10 h 283"/>
                <a:gd name="T44" fmla="*/ 34 w 217"/>
                <a:gd name="T45" fmla="*/ 16 h 283"/>
                <a:gd name="T46" fmla="*/ 34 w 217"/>
                <a:gd name="T47" fmla="*/ 16 h 283"/>
                <a:gd name="T48" fmla="*/ 38 w 217"/>
                <a:gd name="T49" fmla="*/ 16 h 283"/>
                <a:gd name="T50" fmla="*/ 44 w 217"/>
                <a:gd name="T51" fmla="*/ 16 h 283"/>
                <a:gd name="T52" fmla="*/ 44 w 217"/>
                <a:gd name="T53" fmla="*/ 16 h 283"/>
                <a:gd name="T54" fmla="*/ 72 w 217"/>
                <a:gd name="T55" fmla="*/ 42 h 283"/>
                <a:gd name="T56" fmla="*/ 98 w 217"/>
                <a:gd name="T57" fmla="*/ 72 h 283"/>
                <a:gd name="T58" fmla="*/ 122 w 217"/>
                <a:gd name="T59" fmla="*/ 102 h 283"/>
                <a:gd name="T60" fmla="*/ 144 w 217"/>
                <a:gd name="T61" fmla="*/ 136 h 283"/>
                <a:gd name="T62" fmla="*/ 144 w 217"/>
                <a:gd name="T63" fmla="*/ 136 h 283"/>
                <a:gd name="T64" fmla="*/ 164 w 217"/>
                <a:gd name="T65" fmla="*/ 172 h 283"/>
                <a:gd name="T66" fmla="*/ 184 w 217"/>
                <a:gd name="T67" fmla="*/ 208 h 283"/>
                <a:gd name="T68" fmla="*/ 217 w 217"/>
                <a:gd name="T69" fmla="*/ 283 h 283"/>
                <a:gd name="T70" fmla="*/ 217 w 217"/>
                <a:gd name="T71" fmla="*/ 283 h 283"/>
                <a:gd name="T72" fmla="*/ 203 w 217"/>
                <a:gd name="T73" fmla="*/ 273 h 283"/>
                <a:gd name="T74" fmla="*/ 193 w 217"/>
                <a:gd name="T75" fmla="*/ 263 h 283"/>
                <a:gd name="T76" fmla="*/ 188 w 217"/>
                <a:gd name="T77" fmla="*/ 251 h 283"/>
                <a:gd name="T78" fmla="*/ 184 w 217"/>
                <a:gd name="T79" fmla="*/ 239 h 283"/>
                <a:gd name="T80" fmla="*/ 184 w 217"/>
                <a:gd name="T81" fmla="*/ 239 h 283"/>
                <a:gd name="T82" fmla="*/ 182 w 217"/>
                <a:gd name="T83" fmla="*/ 214 h 283"/>
                <a:gd name="T84" fmla="*/ 178 w 217"/>
                <a:gd name="T85" fmla="*/ 202 h 283"/>
                <a:gd name="T86" fmla="*/ 172 w 217"/>
                <a:gd name="T87" fmla="*/ 192 h 283"/>
                <a:gd name="T88" fmla="*/ 172 w 217"/>
                <a:gd name="T89" fmla="*/ 19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7" h="283">
                  <a:moveTo>
                    <a:pt x="172" y="192"/>
                  </a:moveTo>
                  <a:lnTo>
                    <a:pt x="172" y="192"/>
                  </a:lnTo>
                  <a:lnTo>
                    <a:pt x="134" y="146"/>
                  </a:lnTo>
                  <a:lnTo>
                    <a:pt x="134" y="146"/>
                  </a:lnTo>
                  <a:lnTo>
                    <a:pt x="114" y="124"/>
                  </a:lnTo>
                  <a:lnTo>
                    <a:pt x="106" y="112"/>
                  </a:lnTo>
                  <a:lnTo>
                    <a:pt x="96" y="102"/>
                  </a:lnTo>
                  <a:lnTo>
                    <a:pt x="96" y="102"/>
                  </a:lnTo>
                  <a:lnTo>
                    <a:pt x="76" y="82"/>
                  </a:lnTo>
                  <a:lnTo>
                    <a:pt x="58" y="62"/>
                  </a:lnTo>
                  <a:lnTo>
                    <a:pt x="18" y="30"/>
                  </a:lnTo>
                  <a:lnTo>
                    <a:pt x="18" y="30"/>
                  </a:lnTo>
                  <a:lnTo>
                    <a:pt x="50" y="54"/>
                  </a:lnTo>
                  <a:lnTo>
                    <a:pt x="80" y="82"/>
                  </a:lnTo>
                  <a:lnTo>
                    <a:pt x="80" y="82"/>
                  </a:lnTo>
                  <a:lnTo>
                    <a:pt x="38" y="42"/>
                  </a:lnTo>
                  <a:lnTo>
                    <a:pt x="0" y="0"/>
                  </a:lnTo>
                  <a:lnTo>
                    <a:pt x="0" y="0"/>
                  </a:lnTo>
                  <a:lnTo>
                    <a:pt x="6" y="0"/>
                  </a:lnTo>
                  <a:lnTo>
                    <a:pt x="12" y="2"/>
                  </a:lnTo>
                  <a:lnTo>
                    <a:pt x="22" y="10"/>
                  </a:lnTo>
                  <a:lnTo>
                    <a:pt x="22" y="10"/>
                  </a:lnTo>
                  <a:lnTo>
                    <a:pt x="34" y="16"/>
                  </a:lnTo>
                  <a:lnTo>
                    <a:pt x="34" y="16"/>
                  </a:lnTo>
                  <a:lnTo>
                    <a:pt x="38" y="16"/>
                  </a:lnTo>
                  <a:lnTo>
                    <a:pt x="44" y="16"/>
                  </a:lnTo>
                  <a:lnTo>
                    <a:pt x="44" y="16"/>
                  </a:lnTo>
                  <a:lnTo>
                    <a:pt x="72" y="42"/>
                  </a:lnTo>
                  <a:lnTo>
                    <a:pt x="98" y="72"/>
                  </a:lnTo>
                  <a:lnTo>
                    <a:pt x="122" y="102"/>
                  </a:lnTo>
                  <a:lnTo>
                    <a:pt x="144" y="136"/>
                  </a:lnTo>
                  <a:lnTo>
                    <a:pt x="144" y="136"/>
                  </a:lnTo>
                  <a:lnTo>
                    <a:pt x="164" y="172"/>
                  </a:lnTo>
                  <a:lnTo>
                    <a:pt x="184" y="208"/>
                  </a:lnTo>
                  <a:lnTo>
                    <a:pt x="217" y="283"/>
                  </a:lnTo>
                  <a:lnTo>
                    <a:pt x="217" y="283"/>
                  </a:lnTo>
                  <a:lnTo>
                    <a:pt x="203" y="273"/>
                  </a:lnTo>
                  <a:lnTo>
                    <a:pt x="193" y="263"/>
                  </a:lnTo>
                  <a:lnTo>
                    <a:pt x="188" y="251"/>
                  </a:lnTo>
                  <a:lnTo>
                    <a:pt x="184" y="239"/>
                  </a:lnTo>
                  <a:lnTo>
                    <a:pt x="184" y="239"/>
                  </a:lnTo>
                  <a:lnTo>
                    <a:pt x="182" y="214"/>
                  </a:lnTo>
                  <a:lnTo>
                    <a:pt x="178" y="202"/>
                  </a:lnTo>
                  <a:lnTo>
                    <a:pt x="172" y="192"/>
                  </a:lnTo>
                  <a:lnTo>
                    <a:pt x="172" y="192"/>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25" name="Freeform 120"/>
            <p:cNvSpPr/>
            <p:nvPr>
              <p:custDataLst>
                <p:tags r:id="rId119"/>
              </p:custDataLst>
            </p:nvPr>
          </p:nvSpPr>
          <p:spPr bwMode="auto">
            <a:xfrm>
              <a:off x="4819650" y="5630863"/>
              <a:ext cx="41275" cy="15875"/>
            </a:xfrm>
            <a:custGeom>
              <a:avLst/>
              <a:gdLst>
                <a:gd name="T0" fmla="*/ 0 w 26"/>
                <a:gd name="T1" fmla="*/ 0 h 10"/>
                <a:gd name="T2" fmla="*/ 0 w 26"/>
                <a:gd name="T3" fmla="*/ 0 h 10"/>
                <a:gd name="T4" fmla="*/ 26 w 26"/>
                <a:gd name="T5" fmla="*/ 10 h 10"/>
                <a:gd name="T6" fmla="*/ 26 w 26"/>
                <a:gd name="T7" fmla="*/ 10 h 10"/>
                <a:gd name="T8" fmla="*/ 12 w 26"/>
                <a:gd name="T9" fmla="*/ 6 h 10"/>
                <a:gd name="T10" fmla="*/ 0 w 26"/>
                <a:gd name="T11" fmla="*/ 0 h 10"/>
                <a:gd name="T12" fmla="*/ 0 w 26"/>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26" h="10">
                  <a:moveTo>
                    <a:pt x="0" y="0"/>
                  </a:moveTo>
                  <a:lnTo>
                    <a:pt x="0" y="0"/>
                  </a:lnTo>
                  <a:lnTo>
                    <a:pt x="26" y="10"/>
                  </a:lnTo>
                  <a:lnTo>
                    <a:pt x="26" y="10"/>
                  </a:lnTo>
                  <a:lnTo>
                    <a:pt x="12" y="6"/>
                  </a:lnTo>
                  <a:lnTo>
                    <a:pt x="0" y="0"/>
                  </a:lnTo>
                  <a:lnTo>
                    <a:pt x="0"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26" name="Freeform 121"/>
            <p:cNvSpPr/>
            <p:nvPr>
              <p:custDataLst>
                <p:tags r:id="rId120"/>
              </p:custDataLst>
            </p:nvPr>
          </p:nvSpPr>
          <p:spPr bwMode="auto">
            <a:xfrm>
              <a:off x="6002338" y="7004050"/>
              <a:ext cx="41275" cy="50800"/>
            </a:xfrm>
            <a:custGeom>
              <a:avLst/>
              <a:gdLst>
                <a:gd name="T0" fmla="*/ 0 w 26"/>
                <a:gd name="T1" fmla="*/ 0 h 32"/>
                <a:gd name="T2" fmla="*/ 0 w 26"/>
                <a:gd name="T3" fmla="*/ 0 h 32"/>
                <a:gd name="T4" fmla="*/ 26 w 26"/>
                <a:gd name="T5" fmla="*/ 32 h 32"/>
                <a:gd name="T6" fmla="*/ 26 w 26"/>
                <a:gd name="T7" fmla="*/ 32 h 32"/>
                <a:gd name="T8" fmla="*/ 12 w 26"/>
                <a:gd name="T9" fmla="*/ 16 h 32"/>
                <a:gd name="T10" fmla="*/ 0 w 26"/>
                <a:gd name="T11" fmla="*/ 0 h 32"/>
                <a:gd name="T12" fmla="*/ 0 w 26"/>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6" h="32">
                  <a:moveTo>
                    <a:pt x="0" y="0"/>
                  </a:moveTo>
                  <a:lnTo>
                    <a:pt x="0" y="0"/>
                  </a:lnTo>
                  <a:lnTo>
                    <a:pt x="26" y="32"/>
                  </a:lnTo>
                  <a:lnTo>
                    <a:pt x="26" y="32"/>
                  </a:lnTo>
                  <a:lnTo>
                    <a:pt x="12" y="16"/>
                  </a:lnTo>
                  <a:lnTo>
                    <a:pt x="0" y="0"/>
                  </a:lnTo>
                  <a:lnTo>
                    <a:pt x="0"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27" name="Freeform 122"/>
            <p:cNvSpPr/>
            <p:nvPr>
              <p:custDataLst>
                <p:tags r:id="rId121"/>
              </p:custDataLst>
            </p:nvPr>
          </p:nvSpPr>
          <p:spPr bwMode="auto">
            <a:xfrm>
              <a:off x="5443538" y="6178550"/>
              <a:ext cx="133350" cy="260350"/>
            </a:xfrm>
            <a:custGeom>
              <a:avLst/>
              <a:gdLst>
                <a:gd name="T0" fmla="*/ 0 w 84"/>
                <a:gd name="T1" fmla="*/ 0 h 164"/>
                <a:gd name="T2" fmla="*/ 0 w 84"/>
                <a:gd name="T3" fmla="*/ 0 h 164"/>
                <a:gd name="T4" fmla="*/ 16 w 84"/>
                <a:gd name="T5" fmla="*/ 14 h 164"/>
                <a:gd name="T6" fmla="*/ 16 w 84"/>
                <a:gd name="T7" fmla="*/ 14 h 164"/>
                <a:gd name="T8" fmla="*/ 50 w 84"/>
                <a:gd name="T9" fmla="*/ 88 h 164"/>
                <a:gd name="T10" fmla="*/ 84 w 84"/>
                <a:gd name="T11" fmla="*/ 164 h 164"/>
                <a:gd name="T12" fmla="*/ 84 w 84"/>
                <a:gd name="T13" fmla="*/ 164 h 164"/>
                <a:gd name="T14" fmla="*/ 62 w 84"/>
                <a:gd name="T15" fmla="*/ 124 h 164"/>
                <a:gd name="T16" fmla="*/ 40 w 84"/>
                <a:gd name="T17" fmla="*/ 84 h 164"/>
                <a:gd name="T18" fmla="*/ 16 w 84"/>
                <a:gd name="T19" fmla="*/ 42 h 164"/>
                <a:gd name="T20" fmla="*/ 8 w 84"/>
                <a:gd name="T21" fmla="*/ 22 h 164"/>
                <a:gd name="T22" fmla="*/ 0 w 84"/>
                <a:gd name="T23" fmla="*/ 0 h 164"/>
                <a:gd name="T24" fmla="*/ 0 w 84"/>
                <a:gd name="T25"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64">
                  <a:moveTo>
                    <a:pt x="0" y="0"/>
                  </a:moveTo>
                  <a:lnTo>
                    <a:pt x="0" y="0"/>
                  </a:lnTo>
                  <a:lnTo>
                    <a:pt x="16" y="14"/>
                  </a:lnTo>
                  <a:lnTo>
                    <a:pt x="16" y="14"/>
                  </a:lnTo>
                  <a:lnTo>
                    <a:pt x="50" y="88"/>
                  </a:lnTo>
                  <a:lnTo>
                    <a:pt x="84" y="164"/>
                  </a:lnTo>
                  <a:lnTo>
                    <a:pt x="84" y="164"/>
                  </a:lnTo>
                  <a:lnTo>
                    <a:pt x="62" y="124"/>
                  </a:lnTo>
                  <a:lnTo>
                    <a:pt x="40" y="84"/>
                  </a:lnTo>
                  <a:lnTo>
                    <a:pt x="16" y="42"/>
                  </a:lnTo>
                  <a:lnTo>
                    <a:pt x="8" y="22"/>
                  </a:lnTo>
                  <a:lnTo>
                    <a:pt x="0" y="0"/>
                  </a:lnTo>
                  <a:lnTo>
                    <a:pt x="0"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28" name="Freeform 123"/>
            <p:cNvSpPr/>
            <p:nvPr>
              <p:custDataLst>
                <p:tags r:id="rId122"/>
              </p:custDataLst>
            </p:nvPr>
          </p:nvSpPr>
          <p:spPr bwMode="auto">
            <a:xfrm>
              <a:off x="5307013" y="5846763"/>
              <a:ext cx="123825" cy="228600"/>
            </a:xfrm>
            <a:custGeom>
              <a:avLst/>
              <a:gdLst>
                <a:gd name="T0" fmla="*/ 78 w 78"/>
                <a:gd name="T1" fmla="*/ 144 h 144"/>
                <a:gd name="T2" fmla="*/ 78 w 78"/>
                <a:gd name="T3" fmla="*/ 144 h 144"/>
                <a:gd name="T4" fmla="*/ 56 w 78"/>
                <a:gd name="T5" fmla="*/ 110 h 144"/>
                <a:gd name="T6" fmla="*/ 36 w 78"/>
                <a:gd name="T7" fmla="*/ 74 h 144"/>
                <a:gd name="T8" fmla="*/ 18 w 78"/>
                <a:gd name="T9" fmla="*/ 38 h 144"/>
                <a:gd name="T10" fmla="*/ 0 w 78"/>
                <a:gd name="T11" fmla="*/ 0 h 144"/>
                <a:gd name="T12" fmla="*/ 0 w 78"/>
                <a:gd name="T13" fmla="*/ 0 h 144"/>
                <a:gd name="T14" fmla="*/ 38 w 78"/>
                <a:gd name="T15" fmla="*/ 72 h 144"/>
                <a:gd name="T16" fmla="*/ 78 w 78"/>
                <a:gd name="T17" fmla="*/ 144 h 144"/>
                <a:gd name="T18" fmla="*/ 78 w 78"/>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144">
                  <a:moveTo>
                    <a:pt x="78" y="144"/>
                  </a:moveTo>
                  <a:lnTo>
                    <a:pt x="78" y="144"/>
                  </a:lnTo>
                  <a:lnTo>
                    <a:pt x="56" y="110"/>
                  </a:lnTo>
                  <a:lnTo>
                    <a:pt x="36" y="74"/>
                  </a:lnTo>
                  <a:lnTo>
                    <a:pt x="18" y="38"/>
                  </a:lnTo>
                  <a:lnTo>
                    <a:pt x="0" y="0"/>
                  </a:lnTo>
                  <a:lnTo>
                    <a:pt x="0" y="0"/>
                  </a:lnTo>
                  <a:lnTo>
                    <a:pt x="38" y="72"/>
                  </a:lnTo>
                  <a:lnTo>
                    <a:pt x="78" y="144"/>
                  </a:lnTo>
                  <a:lnTo>
                    <a:pt x="78" y="144"/>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29" name="Freeform 124"/>
            <p:cNvSpPr/>
            <p:nvPr>
              <p:custDataLst>
                <p:tags r:id="rId123"/>
              </p:custDataLst>
            </p:nvPr>
          </p:nvSpPr>
          <p:spPr bwMode="auto">
            <a:xfrm>
              <a:off x="6148388" y="7219950"/>
              <a:ext cx="15875" cy="117475"/>
            </a:xfrm>
            <a:custGeom>
              <a:avLst/>
              <a:gdLst>
                <a:gd name="T0" fmla="*/ 10 w 10"/>
                <a:gd name="T1" fmla="*/ 74 h 74"/>
                <a:gd name="T2" fmla="*/ 10 w 10"/>
                <a:gd name="T3" fmla="*/ 74 h 74"/>
                <a:gd name="T4" fmla="*/ 6 w 10"/>
                <a:gd name="T5" fmla="*/ 74 h 74"/>
                <a:gd name="T6" fmla="*/ 4 w 10"/>
                <a:gd name="T7" fmla="*/ 72 h 74"/>
                <a:gd name="T8" fmla="*/ 4 w 10"/>
                <a:gd name="T9" fmla="*/ 72 h 74"/>
                <a:gd name="T10" fmla="*/ 0 w 10"/>
                <a:gd name="T11" fmla="*/ 68 h 74"/>
                <a:gd name="T12" fmla="*/ 0 w 10"/>
                <a:gd name="T13" fmla="*/ 68 h 74"/>
                <a:gd name="T14" fmla="*/ 2 w 10"/>
                <a:gd name="T15" fmla="*/ 0 h 74"/>
                <a:gd name="T16" fmla="*/ 2 w 10"/>
                <a:gd name="T17" fmla="*/ 0 h 74"/>
                <a:gd name="T18" fmla="*/ 6 w 10"/>
                <a:gd name="T19" fmla="*/ 8 h 74"/>
                <a:gd name="T20" fmla="*/ 10 w 10"/>
                <a:gd name="T21" fmla="*/ 16 h 74"/>
                <a:gd name="T22" fmla="*/ 10 w 10"/>
                <a:gd name="T23" fmla="*/ 16 h 74"/>
                <a:gd name="T24" fmla="*/ 8 w 10"/>
                <a:gd name="T25" fmla="*/ 32 h 74"/>
                <a:gd name="T26" fmla="*/ 6 w 10"/>
                <a:gd name="T27" fmla="*/ 44 h 74"/>
                <a:gd name="T28" fmla="*/ 6 w 10"/>
                <a:gd name="T29" fmla="*/ 58 h 74"/>
                <a:gd name="T30" fmla="*/ 6 w 10"/>
                <a:gd name="T31" fmla="*/ 66 h 74"/>
                <a:gd name="T32" fmla="*/ 10 w 10"/>
                <a:gd name="T33" fmla="*/ 74 h 74"/>
                <a:gd name="T34" fmla="*/ 10 w 10"/>
                <a:gd name="T35"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74">
                  <a:moveTo>
                    <a:pt x="10" y="74"/>
                  </a:moveTo>
                  <a:lnTo>
                    <a:pt x="10" y="74"/>
                  </a:lnTo>
                  <a:lnTo>
                    <a:pt x="6" y="74"/>
                  </a:lnTo>
                  <a:lnTo>
                    <a:pt x="4" y="72"/>
                  </a:lnTo>
                  <a:lnTo>
                    <a:pt x="4" y="72"/>
                  </a:lnTo>
                  <a:lnTo>
                    <a:pt x="0" y="68"/>
                  </a:lnTo>
                  <a:lnTo>
                    <a:pt x="0" y="68"/>
                  </a:lnTo>
                  <a:lnTo>
                    <a:pt x="2" y="0"/>
                  </a:lnTo>
                  <a:lnTo>
                    <a:pt x="2" y="0"/>
                  </a:lnTo>
                  <a:lnTo>
                    <a:pt x="6" y="8"/>
                  </a:lnTo>
                  <a:lnTo>
                    <a:pt x="10" y="16"/>
                  </a:lnTo>
                  <a:lnTo>
                    <a:pt x="10" y="16"/>
                  </a:lnTo>
                  <a:lnTo>
                    <a:pt x="8" y="32"/>
                  </a:lnTo>
                  <a:lnTo>
                    <a:pt x="6" y="44"/>
                  </a:lnTo>
                  <a:lnTo>
                    <a:pt x="6" y="58"/>
                  </a:lnTo>
                  <a:lnTo>
                    <a:pt x="6" y="66"/>
                  </a:lnTo>
                  <a:lnTo>
                    <a:pt x="10" y="74"/>
                  </a:lnTo>
                  <a:lnTo>
                    <a:pt x="10" y="74"/>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30" name="Freeform 125"/>
            <p:cNvSpPr/>
            <p:nvPr>
              <p:custDataLst>
                <p:tags r:id="rId124"/>
              </p:custDataLst>
            </p:nvPr>
          </p:nvSpPr>
          <p:spPr bwMode="auto">
            <a:xfrm>
              <a:off x="5970588" y="6965950"/>
              <a:ext cx="19050" cy="19050"/>
            </a:xfrm>
            <a:custGeom>
              <a:avLst/>
              <a:gdLst>
                <a:gd name="T0" fmla="*/ 12 w 12"/>
                <a:gd name="T1" fmla="*/ 12 h 12"/>
                <a:gd name="T2" fmla="*/ 12 w 12"/>
                <a:gd name="T3" fmla="*/ 12 h 12"/>
                <a:gd name="T4" fmla="*/ 10 w 12"/>
                <a:gd name="T5" fmla="*/ 12 h 12"/>
                <a:gd name="T6" fmla="*/ 10 w 12"/>
                <a:gd name="T7" fmla="*/ 12 h 12"/>
                <a:gd name="T8" fmla="*/ 0 w 12"/>
                <a:gd name="T9" fmla="*/ 2 h 12"/>
                <a:gd name="T10" fmla="*/ 0 w 12"/>
                <a:gd name="T11" fmla="*/ 2 h 12"/>
                <a:gd name="T12" fmla="*/ 0 w 12"/>
                <a:gd name="T13" fmla="*/ 0 h 12"/>
                <a:gd name="T14" fmla="*/ 0 w 12"/>
                <a:gd name="T15" fmla="*/ 0 h 12"/>
                <a:gd name="T16" fmla="*/ 12 w 12"/>
                <a:gd name="T17" fmla="*/ 12 h 12"/>
                <a:gd name="T18" fmla="*/ 12 w 12"/>
                <a:gd name="T1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12" y="12"/>
                  </a:moveTo>
                  <a:lnTo>
                    <a:pt x="12" y="12"/>
                  </a:lnTo>
                  <a:lnTo>
                    <a:pt x="10" y="12"/>
                  </a:lnTo>
                  <a:lnTo>
                    <a:pt x="10" y="12"/>
                  </a:lnTo>
                  <a:lnTo>
                    <a:pt x="0" y="2"/>
                  </a:lnTo>
                  <a:lnTo>
                    <a:pt x="0" y="2"/>
                  </a:lnTo>
                  <a:lnTo>
                    <a:pt x="0" y="0"/>
                  </a:lnTo>
                  <a:lnTo>
                    <a:pt x="0" y="0"/>
                  </a:lnTo>
                  <a:lnTo>
                    <a:pt x="12" y="12"/>
                  </a:lnTo>
                  <a:lnTo>
                    <a:pt x="12" y="12"/>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31" name="Freeform 126"/>
            <p:cNvSpPr/>
            <p:nvPr>
              <p:custDataLst>
                <p:tags r:id="rId125"/>
              </p:custDataLst>
            </p:nvPr>
          </p:nvSpPr>
          <p:spPr bwMode="auto">
            <a:xfrm>
              <a:off x="6148388" y="7327900"/>
              <a:ext cx="19050" cy="63500"/>
            </a:xfrm>
            <a:custGeom>
              <a:avLst/>
              <a:gdLst>
                <a:gd name="T0" fmla="*/ 12 w 12"/>
                <a:gd name="T1" fmla="*/ 34 h 40"/>
                <a:gd name="T2" fmla="*/ 12 w 12"/>
                <a:gd name="T3" fmla="*/ 34 h 40"/>
                <a:gd name="T4" fmla="*/ 4 w 12"/>
                <a:gd name="T5" fmla="*/ 36 h 40"/>
                <a:gd name="T6" fmla="*/ 0 w 12"/>
                <a:gd name="T7" fmla="*/ 40 h 40"/>
                <a:gd name="T8" fmla="*/ 0 w 12"/>
                <a:gd name="T9" fmla="*/ 40 h 40"/>
                <a:gd name="T10" fmla="*/ 0 w 12"/>
                <a:gd name="T11" fmla="*/ 0 h 40"/>
                <a:gd name="T12" fmla="*/ 0 w 12"/>
                <a:gd name="T13" fmla="*/ 0 h 40"/>
                <a:gd name="T14" fmla="*/ 4 w 12"/>
                <a:gd name="T15" fmla="*/ 4 h 40"/>
                <a:gd name="T16" fmla="*/ 4 w 12"/>
                <a:gd name="T17" fmla="*/ 4 h 40"/>
                <a:gd name="T18" fmla="*/ 6 w 12"/>
                <a:gd name="T19" fmla="*/ 12 h 40"/>
                <a:gd name="T20" fmla="*/ 6 w 12"/>
                <a:gd name="T21" fmla="*/ 20 h 40"/>
                <a:gd name="T22" fmla="*/ 8 w 12"/>
                <a:gd name="T23" fmla="*/ 28 h 40"/>
                <a:gd name="T24" fmla="*/ 12 w 12"/>
                <a:gd name="T25" fmla="*/ 34 h 40"/>
                <a:gd name="T26" fmla="*/ 12 w 12"/>
                <a:gd name="T27"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40">
                  <a:moveTo>
                    <a:pt x="12" y="34"/>
                  </a:moveTo>
                  <a:lnTo>
                    <a:pt x="12" y="34"/>
                  </a:lnTo>
                  <a:lnTo>
                    <a:pt x="4" y="36"/>
                  </a:lnTo>
                  <a:lnTo>
                    <a:pt x="0" y="40"/>
                  </a:lnTo>
                  <a:lnTo>
                    <a:pt x="0" y="40"/>
                  </a:lnTo>
                  <a:lnTo>
                    <a:pt x="0" y="0"/>
                  </a:lnTo>
                  <a:lnTo>
                    <a:pt x="0" y="0"/>
                  </a:lnTo>
                  <a:lnTo>
                    <a:pt x="4" y="4"/>
                  </a:lnTo>
                  <a:lnTo>
                    <a:pt x="4" y="4"/>
                  </a:lnTo>
                  <a:lnTo>
                    <a:pt x="6" y="12"/>
                  </a:lnTo>
                  <a:lnTo>
                    <a:pt x="6" y="20"/>
                  </a:lnTo>
                  <a:lnTo>
                    <a:pt x="8" y="28"/>
                  </a:lnTo>
                  <a:lnTo>
                    <a:pt x="12" y="34"/>
                  </a:lnTo>
                  <a:lnTo>
                    <a:pt x="12" y="34"/>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32" name="Freeform 127"/>
            <p:cNvSpPr/>
            <p:nvPr>
              <p:custDataLst>
                <p:tags r:id="rId126"/>
              </p:custDataLst>
            </p:nvPr>
          </p:nvSpPr>
          <p:spPr bwMode="auto">
            <a:xfrm>
              <a:off x="6234113" y="6810375"/>
              <a:ext cx="130175" cy="187325"/>
            </a:xfrm>
            <a:custGeom>
              <a:avLst/>
              <a:gdLst>
                <a:gd name="T0" fmla="*/ 56 w 82"/>
                <a:gd name="T1" fmla="*/ 88 h 118"/>
                <a:gd name="T2" fmla="*/ 56 w 82"/>
                <a:gd name="T3" fmla="*/ 88 h 118"/>
                <a:gd name="T4" fmla="*/ 52 w 82"/>
                <a:gd name="T5" fmla="*/ 86 h 118"/>
                <a:gd name="T6" fmla="*/ 46 w 82"/>
                <a:gd name="T7" fmla="*/ 84 h 118"/>
                <a:gd name="T8" fmla="*/ 38 w 82"/>
                <a:gd name="T9" fmla="*/ 82 h 118"/>
                <a:gd name="T10" fmla="*/ 38 w 82"/>
                <a:gd name="T11" fmla="*/ 82 h 118"/>
                <a:gd name="T12" fmla="*/ 28 w 82"/>
                <a:gd name="T13" fmla="*/ 56 h 118"/>
                <a:gd name="T14" fmla="*/ 16 w 82"/>
                <a:gd name="T15" fmla="*/ 26 h 118"/>
                <a:gd name="T16" fmla="*/ 16 w 82"/>
                <a:gd name="T17" fmla="*/ 26 h 118"/>
                <a:gd name="T18" fmla="*/ 10 w 82"/>
                <a:gd name="T19" fmla="*/ 22 h 118"/>
                <a:gd name="T20" fmla="*/ 0 w 82"/>
                <a:gd name="T21" fmla="*/ 16 h 118"/>
                <a:gd name="T22" fmla="*/ 0 w 82"/>
                <a:gd name="T23" fmla="*/ 16 h 118"/>
                <a:gd name="T24" fmla="*/ 2 w 82"/>
                <a:gd name="T25" fmla="*/ 0 h 118"/>
                <a:gd name="T26" fmla="*/ 2 w 82"/>
                <a:gd name="T27" fmla="*/ 0 h 118"/>
                <a:gd name="T28" fmla="*/ 40 w 82"/>
                <a:gd name="T29" fmla="*/ 60 h 118"/>
                <a:gd name="T30" fmla="*/ 82 w 82"/>
                <a:gd name="T31" fmla="*/ 118 h 118"/>
                <a:gd name="T32" fmla="*/ 82 w 82"/>
                <a:gd name="T33" fmla="*/ 118 h 118"/>
                <a:gd name="T34" fmla="*/ 68 w 82"/>
                <a:gd name="T35" fmla="*/ 104 h 118"/>
                <a:gd name="T36" fmla="*/ 56 w 82"/>
                <a:gd name="T37" fmla="*/ 88 h 118"/>
                <a:gd name="T38" fmla="*/ 56 w 82"/>
                <a:gd name="T39" fmla="*/ 8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2" h="118">
                  <a:moveTo>
                    <a:pt x="56" y="88"/>
                  </a:moveTo>
                  <a:lnTo>
                    <a:pt x="56" y="88"/>
                  </a:lnTo>
                  <a:lnTo>
                    <a:pt x="52" y="86"/>
                  </a:lnTo>
                  <a:lnTo>
                    <a:pt x="46" y="84"/>
                  </a:lnTo>
                  <a:lnTo>
                    <a:pt x="38" y="82"/>
                  </a:lnTo>
                  <a:lnTo>
                    <a:pt x="38" y="82"/>
                  </a:lnTo>
                  <a:lnTo>
                    <a:pt x="28" y="56"/>
                  </a:lnTo>
                  <a:lnTo>
                    <a:pt x="16" y="26"/>
                  </a:lnTo>
                  <a:lnTo>
                    <a:pt x="16" y="26"/>
                  </a:lnTo>
                  <a:lnTo>
                    <a:pt x="10" y="22"/>
                  </a:lnTo>
                  <a:lnTo>
                    <a:pt x="0" y="16"/>
                  </a:lnTo>
                  <a:lnTo>
                    <a:pt x="0" y="16"/>
                  </a:lnTo>
                  <a:lnTo>
                    <a:pt x="2" y="0"/>
                  </a:lnTo>
                  <a:lnTo>
                    <a:pt x="2" y="0"/>
                  </a:lnTo>
                  <a:lnTo>
                    <a:pt x="40" y="60"/>
                  </a:lnTo>
                  <a:lnTo>
                    <a:pt x="82" y="118"/>
                  </a:lnTo>
                  <a:lnTo>
                    <a:pt x="82" y="118"/>
                  </a:lnTo>
                  <a:lnTo>
                    <a:pt x="68" y="104"/>
                  </a:lnTo>
                  <a:lnTo>
                    <a:pt x="56" y="88"/>
                  </a:lnTo>
                  <a:lnTo>
                    <a:pt x="56" y="88"/>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33" name="Freeform 128"/>
            <p:cNvSpPr/>
            <p:nvPr>
              <p:custDataLst>
                <p:tags r:id="rId127"/>
              </p:custDataLst>
            </p:nvPr>
          </p:nvSpPr>
          <p:spPr bwMode="auto">
            <a:xfrm>
              <a:off x="5278438" y="5726113"/>
              <a:ext cx="1508125" cy="2052637"/>
            </a:xfrm>
            <a:custGeom>
              <a:avLst/>
              <a:gdLst>
                <a:gd name="T0" fmla="*/ 576 w 950"/>
                <a:gd name="T1" fmla="*/ 184 h 1293"/>
                <a:gd name="T2" fmla="*/ 606 w 950"/>
                <a:gd name="T3" fmla="*/ 106 h 1293"/>
                <a:gd name="T4" fmla="*/ 644 w 950"/>
                <a:gd name="T5" fmla="*/ 28 h 1293"/>
                <a:gd name="T6" fmla="*/ 656 w 950"/>
                <a:gd name="T7" fmla="*/ 148 h 1293"/>
                <a:gd name="T8" fmla="*/ 658 w 950"/>
                <a:gd name="T9" fmla="*/ 206 h 1293"/>
                <a:gd name="T10" fmla="*/ 696 w 950"/>
                <a:gd name="T11" fmla="*/ 166 h 1293"/>
                <a:gd name="T12" fmla="*/ 760 w 950"/>
                <a:gd name="T13" fmla="*/ 0 h 1293"/>
                <a:gd name="T14" fmla="*/ 708 w 950"/>
                <a:gd name="T15" fmla="*/ 313 h 1293"/>
                <a:gd name="T16" fmla="*/ 778 w 950"/>
                <a:gd name="T17" fmla="*/ 831 h 1293"/>
                <a:gd name="T18" fmla="*/ 532 w 950"/>
                <a:gd name="T19" fmla="*/ 1137 h 1293"/>
                <a:gd name="T20" fmla="*/ 398 w 950"/>
                <a:gd name="T21" fmla="*/ 1015 h 1293"/>
                <a:gd name="T22" fmla="*/ 138 w 950"/>
                <a:gd name="T23" fmla="*/ 679 h 1293"/>
                <a:gd name="T24" fmla="*/ 0 w 950"/>
                <a:gd name="T25" fmla="*/ 387 h 1293"/>
                <a:gd name="T26" fmla="*/ 50 w 950"/>
                <a:gd name="T27" fmla="*/ 399 h 1293"/>
                <a:gd name="T28" fmla="*/ 150 w 950"/>
                <a:gd name="T29" fmla="*/ 559 h 1293"/>
                <a:gd name="T30" fmla="*/ 164 w 950"/>
                <a:gd name="T31" fmla="*/ 619 h 1293"/>
                <a:gd name="T32" fmla="*/ 268 w 950"/>
                <a:gd name="T33" fmla="*/ 795 h 1293"/>
                <a:gd name="T34" fmla="*/ 306 w 950"/>
                <a:gd name="T35" fmla="*/ 887 h 1293"/>
                <a:gd name="T36" fmla="*/ 182 w 950"/>
                <a:gd name="T37" fmla="*/ 603 h 1293"/>
                <a:gd name="T38" fmla="*/ 104 w 950"/>
                <a:gd name="T39" fmla="*/ 451 h 1293"/>
                <a:gd name="T40" fmla="*/ 22 w 950"/>
                <a:gd name="T41" fmla="*/ 277 h 1293"/>
                <a:gd name="T42" fmla="*/ 196 w 950"/>
                <a:gd name="T43" fmla="*/ 541 h 1293"/>
                <a:gd name="T44" fmla="*/ 346 w 950"/>
                <a:gd name="T45" fmla="*/ 781 h 1293"/>
                <a:gd name="T46" fmla="*/ 280 w 950"/>
                <a:gd name="T47" fmla="*/ 651 h 1293"/>
                <a:gd name="T48" fmla="*/ 442 w 950"/>
                <a:gd name="T49" fmla="*/ 939 h 1293"/>
                <a:gd name="T50" fmla="*/ 560 w 950"/>
                <a:gd name="T51" fmla="*/ 1067 h 1293"/>
                <a:gd name="T52" fmla="*/ 450 w 950"/>
                <a:gd name="T53" fmla="*/ 925 h 1293"/>
                <a:gd name="T54" fmla="*/ 480 w 950"/>
                <a:gd name="T55" fmla="*/ 947 h 1293"/>
                <a:gd name="T56" fmla="*/ 426 w 950"/>
                <a:gd name="T57" fmla="*/ 861 h 1293"/>
                <a:gd name="T58" fmla="*/ 394 w 950"/>
                <a:gd name="T59" fmla="*/ 761 h 1293"/>
                <a:gd name="T60" fmla="*/ 582 w 950"/>
                <a:gd name="T61" fmla="*/ 1007 h 1293"/>
                <a:gd name="T62" fmla="*/ 646 w 950"/>
                <a:gd name="T63" fmla="*/ 1063 h 1293"/>
                <a:gd name="T64" fmla="*/ 730 w 950"/>
                <a:gd name="T65" fmla="*/ 1033 h 1293"/>
                <a:gd name="T66" fmla="*/ 738 w 950"/>
                <a:gd name="T67" fmla="*/ 995 h 1293"/>
                <a:gd name="T68" fmla="*/ 726 w 950"/>
                <a:gd name="T69" fmla="*/ 817 h 1293"/>
                <a:gd name="T70" fmla="*/ 710 w 950"/>
                <a:gd name="T71" fmla="*/ 735 h 1293"/>
                <a:gd name="T72" fmla="*/ 712 w 950"/>
                <a:gd name="T73" fmla="*/ 749 h 1293"/>
                <a:gd name="T74" fmla="*/ 728 w 950"/>
                <a:gd name="T75" fmla="*/ 1021 h 1293"/>
                <a:gd name="T76" fmla="*/ 660 w 950"/>
                <a:gd name="T77" fmla="*/ 1061 h 1293"/>
                <a:gd name="T78" fmla="*/ 602 w 950"/>
                <a:gd name="T79" fmla="*/ 1003 h 1293"/>
                <a:gd name="T80" fmla="*/ 340 w 950"/>
                <a:gd name="T81" fmla="*/ 629 h 1293"/>
                <a:gd name="T82" fmla="*/ 342 w 950"/>
                <a:gd name="T83" fmla="*/ 679 h 1293"/>
                <a:gd name="T84" fmla="*/ 272 w 950"/>
                <a:gd name="T85" fmla="*/ 463 h 1293"/>
                <a:gd name="T86" fmla="*/ 284 w 950"/>
                <a:gd name="T87" fmla="*/ 435 h 1293"/>
                <a:gd name="T88" fmla="*/ 392 w 950"/>
                <a:gd name="T89" fmla="*/ 567 h 1293"/>
                <a:gd name="T90" fmla="*/ 436 w 950"/>
                <a:gd name="T91" fmla="*/ 525 h 1293"/>
                <a:gd name="T92" fmla="*/ 488 w 950"/>
                <a:gd name="T93" fmla="*/ 533 h 1293"/>
                <a:gd name="T94" fmla="*/ 556 w 950"/>
                <a:gd name="T95" fmla="*/ 631 h 1293"/>
                <a:gd name="T96" fmla="*/ 636 w 950"/>
                <a:gd name="T97" fmla="*/ 767 h 1293"/>
                <a:gd name="T98" fmla="*/ 694 w 950"/>
                <a:gd name="T99" fmla="*/ 839 h 1293"/>
                <a:gd name="T100" fmla="*/ 714 w 950"/>
                <a:gd name="T101" fmla="*/ 869 h 1293"/>
                <a:gd name="T102" fmla="*/ 778 w 950"/>
                <a:gd name="T103" fmla="*/ 917 h 1293"/>
                <a:gd name="T104" fmla="*/ 568 w 950"/>
                <a:gd name="T105" fmla="*/ 1051 h 1293"/>
                <a:gd name="T106" fmla="*/ 532 w 950"/>
                <a:gd name="T107" fmla="*/ 867 h 1293"/>
                <a:gd name="T108" fmla="*/ 522 w 950"/>
                <a:gd name="T109" fmla="*/ 741 h 1293"/>
                <a:gd name="T110" fmla="*/ 516 w 950"/>
                <a:gd name="T111" fmla="*/ 655 h 1293"/>
                <a:gd name="T112" fmla="*/ 514 w 950"/>
                <a:gd name="T113" fmla="*/ 411 h 1293"/>
                <a:gd name="T114" fmla="*/ 524 w 950"/>
                <a:gd name="T115" fmla="*/ 345 h 1293"/>
                <a:gd name="T116" fmla="*/ 526 w 950"/>
                <a:gd name="T117" fmla="*/ 313 h 1293"/>
                <a:gd name="T118" fmla="*/ 526 w 950"/>
                <a:gd name="T119" fmla="*/ 247 h 1293"/>
                <a:gd name="T120" fmla="*/ 538 w 950"/>
                <a:gd name="T121" fmla="*/ 158 h 1293"/>
                <a:gd name="T122" fmla="*/ 576 w 950"/>
                <a:gd name="T123" fmla="*/ 10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0" h="1293">
                  <a:moveTo>
                    <a:pt x="576" y="10"/>
                  </a:moveTo>
                  <a:lnTo>
                    <a:pt x="576" y="10"/>
                  </a:lnTo>
                  <a:lnTo>
                    <a:pt x="578" y="38"/>
                  </a:lnTo>
                  <a:lnTo>
                    <a:pt x="578" y="66"/>
                  </a:lnTo>
                  <a:lnTo>
                    <a:pt x="574" y="126"/>
                  </a:lnTo>
                  <a:lnTo>
                    <a:pt x="574" y="126"/>
                  </a:lnTo>
                  <a:lnTo>
                    <a:pt x="574" y="154"/>
                  </a:lnTo>
                  <a:lnTo>
                    <a:pt x="576" y="184"/>
                  </a:lnTo>
                  <a:lnTo>
                    <a:pt x="580" y="212"/>
                  </a:lnTo>
                  <a:lnTo>
                    <a:pt x="588" y="238"/>
                  </a:lnTo>
                  <a:lnTo>
                    <a:pt x="588" y="238"/>
                  </a:lnTo>
                  <a:lnTo>
                    <a:pt x="596" y="172"/>
                  </a:lnTo>
                  <a:lnTo>
                    <a:pt x="596" y="172"/>
                  </a:lnTo>
                  <a:lnTo>
                    <a:pt x="600" y="138"/>
                  </a:lnTo>
                  <a:lnTo>
                    <a:pt x="600" y="138"/>
                  </a:lnTo>
                  <a:lnTo>
                    <a:pt x="606" y="106"/>
                  </a:lnTo>
                  <a:lnTo>
                    <a:pt x="606" y="106"/>
                  </a:lnTo>
                  <a:lnTo>
                    <a:pt x="612" y="78"/>
                  </a:lnTo>
                  <a:lnTo>
                    <a:pt x="620" y="54"/>
                  </a:lnTo>
                  <a:lnTo>
                    <a:pt x="626" y="44"/>
                  </a:lnTo>
                  <a:lnTo>
                    <a:pt x="632" y="36"/>
                  </a:lnTo>
                  <a:lnTo>
                    <a:pt x="638" y="30"/>
                  </a:lnTo>
                  <a:lnTo>
                    <a:pt x="644" y="28"/>
                  </a:lnTo>
                  <a:lnTo>
                    <a:pt x="644" y="28"/>
                  </a:lnTo>
                  <a:lnTo>
                    <a:pt x="652" y="26"/>
                  </a:lnTo>
                  <a:lnTo>
                    <a:pt x="656" y="28"/>
                  </a:lnTo>
                  <a:lnTo>
                    <a:pt x="660" y="34"/>
                  </a:lnTo>
                  <a:lnTo>
                    <a:pt x="662" y="40"/>
                  </a:lnTo>
                  <a:lnTo>
                    <a:pt x="664" y="60"/>
                  </a:lnTo>
                  <a:lnTo>
                    <a:pt x="662" y="86"/>
                  </a:lnTo>
                  <a:lnTo>
                    <a:pt x="662" y="86"/>
                  </a:lnTo>
                  <a:lnTo>
                    <a:pt x="656" y="148"/>
                  </a:lnTo>
                  <a:lnTo>
                    <a:pt x="656" y="148"/>
                  </a:lnTo>
                  <a:lnTo>
                    <a:pt x="654" y="178"/>
                  </a:lnTo>
                  <a:lnTo>
                    <a:pt x="654" y="204"/>
                  </a:lnTo>
                  <a:lnTo>
                    <a:pt x="654" y="204"/>
                  </a:lnTo>
                  <a:lnTo>
                    <a:pt x="662" y="188"/>
                  </a:lnTo>
                  <a:lnTo>
                    <a:pt x="662" y="188"/>
                  </a:lnTo>
                  <a:lnTo>
                    <a:pt x="658" y="200"/>
                  </a:lnTo>
                  <a:lnTo>
                    <a:pt x="658" y="206"/>
                  </a:lnTo>
                  <a:lnTo>
                    <a:pt x="660" y="212"/>
                  </a:lnTo>
                  <a:lnTo>
                    <a:pt x="660" y="212"/>
                  </a:lnTo>
                  <a:lnTo>
                    <a:pt x="672" y="178"/>
                  </a:lnTo>
                  <a:lnTo>
                    <a:pt x="678" y="162"/>
                  </a:lnTo>
                  <a:lnTo>
                    <a:pt x="682" y="156"/>
                  </a:lnTo>
                  <a:lnTo>
                    <a:pt x="686" y="152"/>
                  </a:lnTo>
                  <a:lnTo>
                    <a:pt x="696" y="166"/>
                  </a:lnTo>
                  <a:lnTo>
                    <a:pt x="696" y="166"/>
                  </a:lnTo>
                  <a:lnTo>
                    <a:pt x="706" y="148"/>
                  </a:lnTo>
                  <a:lnTo>
                    <a:pt x="714" y="128"/>
                  </a:lnTo>
                  <a:lnTo>
                    <a:pt x="714" y="128"/>
                  </a:lnTo>
                  <a:lnTo>
                    <a:pt x="728" y="82"/>
                  </a:lnTo>
                  <a:lnTo>
                    <a:pt x="728" y="82"/>
                  </a:lnTo>
                  <a:lnTo>
                    <a:pt x="742" y="38"/>
                  </a:lnTo>
                  <a:lnTo>
                    <a:pt x="750" y="16"/>
                  </a:lnTo>
                  <a:lnTo>
                    <a:pt x="760" y="0"/>
                  </a:lnTo>
                  <a:lnTo>
                    <a:pt x="760" y="0"/>
                  </a:lnTo>
                  <a:lnTo>
                    <a:pt x="744" y="40"/>
                  </a:lnTo>
                  <a:lnTo>
                    <a:pt x="732" y="82"/>
                  </a:lnTo>
                  <a:lnTo>
                    <a:pt x="722" y="124"/>
                  </a:lnTo>
                  <a:lnTo>
                    <a:pt x="714" y="170"/>
                  </a:lnTo>
                  <a:lnTo>
                    <a:pt x="710" y="216"/>
                  </a:lnTo>
                  <a:lnTo>
                    <a:pt x="708" y="265"/>
                  </a:lnTo>
                  <a:lnTo>
                    <a:pt x="708" y="313"/>
                  </a:lnTo>
                  <a:lnTo>
                    <a:pt x="710" y="363"/>
                  </a:lnTo>
                  <a:lnTo>
                    <a:pt x="710" y="363"/>
                  </a:lnTo>
                  <a:lnTo>
                    <a:pt x="714" y="411"/>
                  </a:lnTo>
                  <a:lnTo>
                    <a:pt x="718" y="461"/>
                  </a:lnTo>
                  <a:lnTo>
                    <a:pt x="732" y="561"/>
                  </a:lnTo>
                  <a:lnTo>
                    <a:pt x="760" y="757"/>
                  </a:lnTo>
                  <a:lnTo>
                    <a:pt x="760" y="757"/>
                  </a:lnTo>
                  <a:lnTo>
                    <a:pt x="778" y="831"/>
                  </a:lnTo>
                  <a:lnTo>
                    <a:pt x="798" y="903"/>
                  </a:lnTo>
                  <a:lnTo>
                    <a:pt x="822" y="973"/>
                  </a:lnTo>
                  <a:lnTo>
                    <a:pt x="848" y="1041"/>
                  </a:lnTo>
                  <a:lnTo>
                    <a:pt x="950" y="1293"/>
                  </a:lnTo>
                  <a:lnTo>
                    <a:pt x="634" y="1179"/>
                  </a:lnTo>
                  <a:lnTo>
                    <a:pt x="634" y="1179"/>
                  </a:lnTo>
                  <a:lnTo>
                    <a:pt x="564" y="1153"/>
                  </a:lnTo>
                  <a:lnTo>
                    <a:pt x="532" y="1137"/>
                  </a:lnTo>
                  <a:lnTo>
                    <a:pt x="500" y="1121"/>
                  </a:lnTo>
                  <a:lnTo>
                    <a:pt x="500" y="1121"/>
                  </a:lnTo>
                  <a:lnTo>
                    <a:pt x="488" y="1113"/>
                  </a:lnTo>
                  <a:lnTo>
                    <a:pt x="476" y="1103"/>
                  </a:lnTo>
                  <a:lnTo>
                    <a:pt x="450" y="1077"/>
                  </a:lnTo>
                  <a:lnTo>
                    <a:pt x="422" y="1045"/>
                  </a:lnTo>
                  <a:lnTo>
                    <a:pt x="398" y="1015"/>
                  </a:lnTo>
                  <a:lnTo>
                    <a:pt x="398" y="1015"/>
                  </a:lnTo>
                  <a:lnTo>
                    <a:pt x="356" y="969"/>
                  </a:lnTo>
                  <a:lnTo>
                    <a:pt x="314" y="923"/>
                  </a:lnTo>
                  <a:lnTo>
                    <a:pt x="274" y="877"/>
                  </a:lnTo>
                  <a:lnTo>
                    <a:pt x="234" y="833"/>
                  </a:lnTo>
                  <a:lnTo>
                    <a:pt x="234" y="833"/>
                  </a:lnTo>
                  <a:lnTo>
                    <a:pt x="198" y="783"/>
                  </a:lnTo>
                  <a:lnTo>
                    <a:pt x="166" y="731"/>
                  </a:lnTo>
                  <a:lnTo>
                    <a:pt x="138" y="679"/>
                  </a:lnTo>
                  <a:lnTo>
                    <a:pt x="112" y="627"/>
                  </a:lnTo>
                  <a:lnTo>
                    <a:pt x="60" y="523"/>
                  </a:lnTo>
                  <a:lnTo>
                    <a:pt x="34" y="471"/>
                  </a:lnTo>
                  <a:lnTo>
                    <a:pt x="6" y="421"/>
                  </a:lnTo>
                  <a:lnTo>
                    <a:pt x="6" y="421"/>
                  </a:lnTo>
                  <a:lnTo>
                    <a:pt x="0" y="411"/>
                  </a:lnTo>
                  <a:lnTo>
                    <a:pt x="0" y="399"/>
                  </a:lnTo>
                  <a:lnTo>
                    <a:pt x="0" y="387"/>
                  </a:lnTo>
                  <a:lnTo>
                    <a:pt x="4" y="377"/>
                  </a:lnTo>
                  <a:lnTo>
                    <a:pt x="8" y="375"/>
                  </a:lnTo>
                  <a:lnTo>
                    <a:pt x="10" y="373"/>
                  </a:lnTo>
                  <a:lnTo>
                    <a:pt x="16" y="373"/>
                  </a:lnTo>
                  <a:lnTo>
                    <a:pt x="20" y="373"/>
                  </a:lnTo>
                  <a:lnTo>
                    <a:pt x="28" y="377"/>
                  </a:lnTo>
                  <a:lnTo>
                    <a:pt x="34" y="381"/>
                  </a:lnTo>
                  <a:lnTo>
                    <a:pt x="50" y="399"/>
                  </a:lnTo>
                  <a:lnTo>
                    <a:pt x="50" y="399"/>
                  </a:lnTo>
                  <a:lnTo>
                    <a:pt x="82" y="437"/>
                  </a:lnTo>
                  <a:lnTo>
                    <a:pt x="110" y="477"/>
                  </a:lnTo>
                  <a:lnTo>
                    <a:pt x="136" y="521"/>
                  </a:lnTo>
                  <a:lnTo>
                    <a:pt x="160" y="565"/>
                  </a:lnTo>
                  <a:lnTo>
                    <a:pt x="160" y="565"/>
                  </a:lnTo>
                  <a:lnTo>
                    <a:pt x="156" y="563"/>
                  </a:lnTo>
                  <a:lnTo>
                    <a:pt x="150" y="559"/>
                  </a:lnTo>
                  <a:lnTo>
                    <a:pt x="142" y="547"/>
                  </a:lnTo>
                  <a:lnTo>
                    <a:pt x="132" y="533"/>
                  </a:lnTo>
                  <a:lnTo>
                    <a:pt x="128" y="527"/>
                  </a:lnTo>
                  <a:lnTo>
                    <a:pt x="122" y="523"/>
                  </a:lnTo>
                  <a:lnTo>
                    <a:pt x="122" y="523"/>
                  </a:lnTo>
                  <a:lnTo>
                    <a:pt x="136" y="557"/>
                  </a:lnTo>
                  <a:lnTo>
                    <a:pt x="148" y="589"/>
                  </a:lnTo>
                  <a:lnTo>
                    <a:pt x="164" y="619"/>
                  </a:lnTo>
                  <a:lnTo>
                    <a:pt x="180" y="651"/>
                  </a:lnTo>
                  <a:lnTo>
                    <a:pt x="180" y="651"/>
                  </a:lnTo>
                  <a:lnTo>
                    <a:pt x="132" y="565"/>
                  </a:lnTo>
                  <a:lnTo>
                    <a:pt x="132" y="565"/>
                  </a:lnTo>
                  <a:lnTo>
                    <a:pt x="194" y="677"/>
                  </a:lnTo>
                  <a:lnTo>
                    <a:pt x="230" y="737"/>
                  </a:lnTo>
                  <a:lnTo>
                    <a:pt x="268" y="795"/>
                  </a:lnTo>
                  <a:lnTo>
                    <a:pt x="268" y="795"/>
                  </a:lnTo>
                  <a:lnTo>
                    <a:pt x="274" y="807"/>
                  </a:lnTo>
                  <a:lnTo>
                    <a:pt x="278" y="819"/>
                  </a:lnTo>
                  <a:lnTo>
                    <a:pt x="282" y="847"/>
                  </a:lnTo>
                  <a:lnTo>
                    <a:pt x="282" y="847"/>
                  </a:lnTo>
                  <a:lnTo>
                    <a:pt x="288" y="861"/>
                  </a:lnTo>
                  <a:lnTo>
                    <a:pt x="294" y="875"/>
                  </a:lnTo>
                  <a:lnTo>
                    <a:pt x="294" y="875"/>
                  </a:lnTo>
                  <a:lnTo>
                    <a:pt x="306" y="887"/>
                  </a:lnTo>
                  <a:lnTo>
                    <a:pt x="306" y="887"/>
                  </a:lnTo>
                  <a:lnTo>
                    <a:pt x="314" y="893"/>
                  </a:lnTo>
                  <a:lnTo>
                    <a:pt x="322" y="897"/>
                  </a:lnTo>
                  <a:lnTo>
                    <a:pt x="322" y="897"/>
                  </a:lnTo>
                  <a:lnTo>
                    <a:pt x="280" y="813"/>
                  </a:lnTo>
                  <a:lnTo>
                    <a:pt x="240" y="727"/>
                  </a:lnTo>
                  <a:lnTo>
                    <a:pt x="202" y="645"/>
                  </a:lnTo>
                  <a:lnTo>
                    <a:pt x="182" y="603"/>
                  </a:lnTo>
                  <a:lnTo>
                    <a:pt x="160" y="565"/>
                  </a:lnTo>
                  <a:lnTo>
                    <a:pt x="160" y="565"/>
                  </a:lnTo>
                  <a:lnTo>
                    <a:pt x="162" y="565"/>
                  </a:lnTo>
                  <a:lnTo>
                    <a:pt x="162" y="565"/>
                  </a:lnTo>
                  <a:lnTo>
                    <a:pt x="126" y="497"/>
                  </a:lnTo>
                  <a:lnTo>
                    <a:pt x="90" y="433"/>
                  </a:lnTo>
                  <a:lnTo>
                    <a:pt x="90" y="433"/>
                  </a:lnTo>
                  <a:lnTo>
                    <a:pt x="104" y="451"/>
                  </a:lnTo>
                  <a:lnTo>
                    <a:pt x="110" y="461"/>
                  </a:lnTo>
                  <a:lnTo>
                    <a:pt x="114" y="471"/>
                  </a:lnTo>
                  <a:lnTo>
                    <a:pt x="114" y="471"/>
                  </a:lnTo>
                  <a:lnTo>
                    <a:pt x="94" y="419"/>
                  </a:lnTo>
                  <a:lnTo>
                    <a:pt x="72" y="371"/>
                  </a:lnTo>
                  <a:lnTo>
                    <a:pt x="46" y="323"/>
                  </a:lnTo>
                  <a:lnTo>
                    <a:pt x="22" y="277"/>
                  </a:lnTo>
                  <a:lnTo>
                    <a:pt x="22" y="277"/>
                  </a:lnTo>
                  <a:lnTo>
                    <a:pt x="46" y="305"/>
                  </a:lnTo>
                  <a:lnTo>
                    <a:pt x="70" y="335"/>
                  </a:lnTo>
                  <a:lnTo>
                    <a:pt x="94" y="367"/>
                  </a:lnTo>
                  <a:lnTo>
                    <a:pt x="116" y="401"/>
                  </a:lnTo>
                  <a:lnTo>
                    <a:pt x="116" y="401"/>
                  </a:lnTo>
                  <a:lnTo>
                    <a:pt x="158" y="469"/>
                  </a:lnTo>
                  <a:lnTo>
                    <a:pt x="196" y="541"/>
                  </a:lnTo>
                  <a:lnTo>
                    <a:pt x="196" y="541"/>
                  </a:lnTo>
                  <a:lnTo>
                    <a:pt x="236" y="613"/>
                  </a:lnTo>
                  <a:lnTo>
                    <a:pt x="276" y="687"/>
                  </a:lnTo>
                  <a:lnTo>
                    <a:pt x="318" y="759"/>
                  </a:lnTo>
                  <a:lnTo>
                    <a:pt x="342" y="793"/>
                  </a:lnTo>
                  <a:lnTo>
                    <a:pt x="366" y="827"/>
                  </a:lnTo>
                  <a:lnTo>
                    <a:pt x="366" y="827"/>
                  </a:lnTo>
                  <a:lnTo>
                    <a:pt x="358" y="803"/>
                  </a:lnTo>
                  <a:lnTo>
                    <a:pt x="346" y="781"/>
                  </a:lnTo>
                  <a:lnTo>
                    <a:pt x="318" y="737"/>
                  </a:lnTo>
                  <a:lnTo>
                    <a:pt x="318" y="737"/>
                  </a:lnTo>
                  <a:lnTo>
                    <a:pt x="304" y="715"/>
                  </a:lnTo>
                  <a:lnTo>
                    <a:pt x="294" y="695"/>
                  </a:lnTo>
                  <a:lnTo>
                    <a:pt x="284" y="673"/>
                  </a:lnTo>
                  <a:lnTo>
                    <a:pt x="282" y="663"/>
                  </a:lnTo>
                  <a:lnTo>
                    <a:pt x="280" y="651"/>
                  </a:lnTo>
                  <a:lnTo>
                    <a:pt x="280" y="651"/>
                  </a:lnTo>
                  <a:lnTo>
                    <a:pt x="354" y="781"/>
                  </a:lnTo>
                  <a:lnTo>
                    <a:pt x="392" y="845"/>
                  </a:lnTo>
                  <a:lnTo>
                    <a:pt x="434" y="911"/>
                  </a:lnTo>
                  <a:lnTo>
                    <a:pt x="434" y="911"/>
                  </a:lnTo>
                  <a:lnTo>
                    <a:pt x="416" y="895"/>
                  </a:lnTo>
                  <a:lnTo>
                    <a:pt x="416" y="895"/>
                  </a:lnTo>
                  <a:lnTo>
                    <a:pt x="428" y="917"/>
                  </a:lnTo>
                  <a:lnTo>
                    <a:pt x="442" y="939"/>
                  </a:lnTo>
                  <a:lnTo>
                    <a:pt x="458" y="959"/>
                  </a:lnTo>
                  <a:lnTo>
                    <a:pt x="474" y="979"/>
                  </a:lnTo>
                  <a:lnTo>
                    <a:pt x="474" y="979"/>
                  </a:lnTo>
                  <a:lnTo>
                    <a:pt x="510" y="1017"/>
                  </a:lnTo>
                  <a:lnTo>
                    <a:pt x="548" y="1053"/>
                  </a:lnTo>
                  <a:lnTo>
                    <a:pt x="548" y="1053"/>
                  </a:lnTo>
                  <a:lnTo>
                    <a:pt x="560" y="1067"/>
                  </a:lnTo>
                  <a:lnTo>
                    <a:pt x="560" y="1067"/>
                  </a:lnTo>
                  <a:lnTo>
                    <a:pt x="548" y="1053"/>
                  </a:lnTo>
                  <a:lnTo>
                    <a:pt x="548" y="1053"/>
                  </a:lnTo>
                  <a:lnTo>
                    <a:pt x="516" y="1019"/>
                  </a:lnTo>
                  <a:lnTo>
                    <a:pt x="488" y="983"/>
                  </a:lnTo>
                  <a:lnTo>
                    <a:pt x="460" y="947"/>
                  </a:lnTo>
                  <a:lnTo>
                    <a:pt x="434" y="911"/>
                  </a:lnTo>
                  <a:lnTo>
                    <a:pt x="434" y="911"/>
                  </a:lnTo>
                  <a:lnTo>
                    <a:pt x="450" y="925"/>
                  </a:lnTo>
                  <a:lnTo>
                    <a:pt x="464" y="941"/>
                  </a:lnTo>
                  <a:lnTo>
                    <a:pt x="464" y="941"/>
                  </a:lnTo>
                  <a:lnTo>
                    <a:pt x="478" y="959"/>
                  </a:lnTo>
                  <a:lnTo>
                    <a:pt x="478" y="959"/>
                  </a:lnTo>
                  <a:lnTo>
                    <a:pt x="494" y="979"/>
                  </a:lnTo>
                  <a:lnTo>
                    <a:pt x="494" y="979"/>
                  </a:lnTo>
                  <a:lnTo>
                    <a:pt x="488" y="963"/>
                  </a:lnTo>
                  <a:lnTo>
                    <a:pt x="480" y="947"/>
                  </a:lnTo>
                  <a:lnTo>
                    <a:pt x="480" y="947"/>
                  </a:lnTo>
                  <a:lnTo>
                    <a:pt x="460" y="913"/>
                  </a:lnTo>
                  <a:lnTo>
                    <a:pt x="460" y="913"/>
                  </a:lnTo>
                  <a:lnTo>
                    <a:pt x="430" y="873"/>
                  </a:lnTo>
                  <a:lnTo>
                    <a:pt x="430" y="873"/>
                  </a:lnTo>
                  <a:lnTo>
                    <a:pt x="402" y="829"/>
                  </a:lnTo>
                  <a:lnTo>
                    <a:pt x="402" y="829"/>
                  </a:lnTo>
                  <a:lnTo>
                    <a:pt x="426" y="861"/>
                  </a:lnTo>
                  <a:lnTo>
                    <a:pt x="452" y="889"/>
                  </a:lnTo>
                  <a:lnTo>
                    <a:pt x="478" y="915"/>
                  </a:lnTo>
                  <a:lnTo>
                    <a:pt x="506" y="939"/>
                  </a:lnTo>
                  <a:lnTo>
                    <a:pt x="506" y="939"/>
                  </a:lnTo>
                  <a:lnTo>
                    <a:pt x="448" y="851"/>
                  </a:lnTo>
                  <a:lnTo>
                    <a:pt x="420" y="805"/>
                  </a:lnTo>
                  <a:lnTo>
                    <a:pt x="394" y="761"/>
                  </a:lnTo>
                  <a:lnTo>
                    <a:pt x="394" y="761"/>
                  </a:lnTo>
                  <a:lnTo>
                    <a:pt x="428" y="807"/>
                  </a:lnTo>
                  <a:lnTo>
                    <a:pt x="428" y="807"/>
                  </a:lnTo>
                  <a:lnTo>
                    <a:pt x="462" y="853"/>
                  </a:lnTo>
                  <a:lnTo>
                    <a:pt x="462" y="853"/>
                  </a:lnTo>
                  <a:lnTo>
                    <a:pt x="488" y="893"/>
                  </a:lnTo>
                  <a:lnTo>
                    <a:pt x="516" y="931"/>
                  </a:lnTo>
                  <a:lnTo>
                    <a:pt x="548" y="969"/>
                  </a:lnTo>
                  <a:lnTo>
                    <a:pt x="582" y="1007"/>
                  </a:lnTo>
                  <a:lnTo>
                    <a:pt x="582" y="1007"/>
                  </a:lnTo>
                  <a:lnTo>
                    <a:pt x="576" y="1001"/>
                  </a:lnTo>
                  <a:lnTo>
                    <a:pt x="576" y="1001"/>
                  </a:lnTo>
                  <a:lnTo>
                    <a:pt x="586" y="1011"/>
                  </a:lnTo>
                  <a:lnTo>
                    <a:pt x="586" y="1011"/>
                  </a:lnTo>
                  <a:lnTo>
                    <a:pt x="616" y="1039"/>
                  </a:lnTo>
                  <a:lnTo>
                    <a:pt x="616" y="1039"/>
                  </a:lnTo>
                  <a:lnTo>
                    <a:pt x="646" y="1063"/>
                  </a:lnTo>
                  <a:lnTo>
                    <a:pt x="646" y="1063"/>
                  </a:lnTo>
                  <a:lnTo>
                    <a:pt x="668" y="1075"/>
                  </a:lnTo>
                  <a:lnTo>
                    <a:pt x="690" y="1085"/>
                  </a:lnTo>
                  <a:lnTo>
                    <a:pt x="758" y="1109"/>
                  </a:lnTo>
                  <a:lnTo>
                    <a:pt x="738" y="1053"/>
                  </a:lnTo>
                  <a:lnTo>
                    <a:pt x="738" y="1053"/>
                  </a:lnTo>
                  <a:lnTo>
                    <a:pt x="730" y="1033"/>
                  </a:lnTo>
                  <a:lnTo>
                    <a:pt x="730" y="1033"/>
                  </a:lnTo>
                  <a:lnTo>
                    <a:pt x="728" y="1021"/>
                  </a:lnTo>
                  <a:lnTo>
                    <a:pt x="728" y="1021"/>
                  </a:lnTo>
                  <a:lnTo>
                    <a:pt x="732" y="1025"/>
                  </a:lnTo>
                  <a:lnTo>
                    <a:pt x="734" y="1027"/>
                  </a:lnTo>
                  <a:lnTo>
                    <a:pt x="736" y="1025"/>
                  </a:lnTo>
                  <a:lnTo>
                    <a:pt x="738" y="1017"/>
                  </a:lnTo>
                  <a:lnTo>
                    <a:pt x="738" y="1017"/>
                  </a:lnTo>
                  <a:lnTo>
                    <a:pt x="738" y="995"/>
                  </a:lnTo>
                  <a:lnTo>
                    <a:pt x="736" y="973"/>
                  </a:lnTo>
                  <a:lnTo>
                    <a:pt x="730" y="927"/>
                  </a:lnTo>
                  <a:lnTo>
                    <a:pt x="726" y="903"/>
                  </a:lnTo>
                  <a:lnTo>
                    <a:pt x="724" y="879"/>
                  </a:lnTo>
                  <a:lnTo>
                    <a:pt x="724" y="855"/>
                  </a:lnTo>
                  <a:lnTo>
                    <a:pt x="724" y="831"/>
                  </a:lnTo>
                  <a:lnTo>
                    <a:pt x="724" y="831"/>
                  </a:lnTo>
                  <a:lnTo>
                    <a:pt x="726" y="817"/>
                  </a:lnTo>
                  <a:lnTo>
                    <a:pt x="724" y="801"/>
                  </a:lnTo>
                  <a:lnTo>
                    <a:pt x="716" y="765"/>
                  </a:lnTo>
                  <a:lnTo>
                    <a:pt x="716" y="765"/>
                  </a:lnTo>
                  <a:lnTo>
                    <a:pt x="718" y="759"/>
                  </a:lnTo>
                  <a:lnTo>
                    <a:pt x="716" y="757"/>
                  </a:lnTo>
                  <a:lnTo>
                    <a:pt x="714" y="751"/>
                  </a:lnTo>
                  <a:lnTo>
                    <a:pt x="714" y="751"/>
                  </a:lnTo>
                  <a:lnTo>
                    <a:pt x="710" y="735"/>
                  </a:lnTo>
                  <a:lnTo>
                    <a:pt x="710" y="735"/>
                  </a:lnTo>
                  <a:lnTo>
                    <a:pt x="706" y="715"/>
                  </a:lnTo>
                  <a:lnTo>
                    <a:pt x="702" y="695"/>
                  </a:lnTo>
                  <a:lnTo>
                    <a:pt x="702" y="695"/>
                  </a:lnTo>
                  <a:lnTo>
                    <a:pt x="710" y="735"/>
                  </a:lnTo>
                  <a:lnTo>
                    <a:pt x="710" y="735"/>
                  </a:lnTo>
                  <a:lnTo>
                    <a:pt x="712" y="749"/>
                  </a:lnTo>
                  <a:lnTo>
                    <a:pt x="712" y="749"/>
                  </a:lnTo>
                  <a:lnTo>
                    <a:pt x="706" y="745"/>
                  </a:lnTo>
                  <a:lnTo>
                    <a:pt x="704" y="741"/>
                  </a:lnTo>
                  <a:lnTo>
                    <a:pt x="702" y="737"/>
                  </a:lnTo>
                  <a:lnTo>
                    <a:pt x="702" y="737"/>
                  </a:lnTo>
                  <a:lnTo>
                    <a:pt x="714" y="877"/>
                  </a:lnTo>
                  <a:lnTo>
                    <a:pt x="720" y="949"/>
                  </a:lnTo>
                  <a:lnTo>
                    <a:pt x="728" y="1021"/>
                  </a:lnTo>
                  <a:lnTo>
                    <a:pt x="728" y="1021"/>
                  </a:lnTo>
                  <a:lnTo>
                    <a:pt x="718" y="1005"/>
                  </a:lnTo>
                  <a:lnTo>
                    <a:pt x="718" y="1005"/>
                  </a:lnTo>
                  <a:lnTo>
                    <a:pt x="730" y="1033"/>
                  </a:lnTo>
                  <a:lnTo>
                    <a:pt x="734" y="1055"/>
                  </a:lnTo>
                  <a:lnTo>
                    <a:pt x="740" y="1109"/>
                  </a:lnTo>
                  <a:lnTo>
                    <a:pt x="692" y="1079"/>
                  </a:lnTo>
                  <a:lnTo>
                    <a:pt x="660" y="1061"/>
                  </a:lnTo>
                  <a:lnTo>
                    <a:pt x="660" y="1061"/>
                  </a:lnTo>
                  <a:lnTo>
                    <a:pt x="644" y="1051"/>
                  </a:lnTo>
                  <a:lnTo>
                    <a:pt x="628" y="1039"/>
                  </a:lnTo>
                  <a:lnTo>
                    <a:pt x="628" y="1039"/>
                  </a:lnTo>
                  <a:lnTo>
                    <a:pt x="642" y="1045"/>
                  </a:lnTo>
                  <a:lnTo>
                    <a:pt x="656" y="1047"/>
                  </a:lnTo>
                  <a:lnTo>
                    <a:pt x="656" y="1047"/>
                  </a:lnTo>
                  <a:lnTo>
                    <a:pt x="628" y="1027"/>
                  </a:lnTo>
                  <a:lnTo>
                    <a:pt x="602" y="1003"/>
                  </a:lnTo>
                  <a:lnTo>
                    <a:pt x="552" y="957"/>
                  </a:lnTo>
                  <a:lnTo>
                    <a:pt x="552" y="957"/>
                  </a:lnTo>
                  <a:lnTo>
                    <a:pt x="506" y="905"/>
                  </a:lnTo>
                  <a:lnTo>
                    <a:pt x="462" y="853"/>
                  </a:lnTo>
                  <a:lnTo>
                    <a:pt x="462" y="853"/>
                  </a:lnTo>
                  <a:lnTo>
                    <a:pt x="428" y="797"/>
                  </a:lnTo>
                  <a:lnTo>
                    <a:pt x="398" y="741"/>
                  </a:lnTo>
                  <a:lnTo>
                    <a:pt x="340" y="629"/>
                  </a:lnTo>
                  <a:lnTo>
                    <a:pt x="340" y="629"/>
                  </a:lnTo>
                  <a:lnTo>
                    <a:pt x="352" y="663"/>
                  </a:lnTo>
                  <a:lnTo>
                    <a:pt x="364" y="695"/>
                  </a:lnTo>
                  <a:lnTo>
                    <a:pt x="378" y="729"/>
                  </a:lnTo>
                  <a:lnTo>
                    <a:pt x="394" y="761"/>
                  </a:lnTo>
                  <a:lnTo>
                    <a:pt x="394" y="761"/>
                  </a:lnTo>
                  <a:lnTo>
                    <a:pt x="368" y="721"/>
                  </a:lnTo>
                  <a:lnTo>
                    <a:pt x="342" y="679"/>
                  </a:lnTo>
                  <a:lnTo>
                    <a:pt x="294" y="597"/>
                  </a:lnTo>
                  <a:lnTo>
                    <a:pt x="250" y="511"/>
                  </a:lnTo>
                  <a:lnTo>
                    <a:pt x="212" y="425"/>
                  </a:lnTo>
                  <a:lnTo>
                    <a:pt x="212" y="425"/>
                  </a:lnTo>
                  <a:lnTo>
                    <a:pt x="228" y="435"/>
                  </a:lnTo>
                  <a:lnTo>
                    <a:pt x="246" y="447"/>
                  </a:lnTo>
                  <a:lnTo>
                    <a:pt x="264" y="459"/>
                  </a:lnTo>
                  <a:lnTo>
                    <a:pt x="272" y="463"/>
                  </a:lnTo>
                  <a:lnTo>
                    <a:pt x="282" y="465"/>
                  </a:lnTo>
                  <a:lnTo>
                    <a:pt x="282" y="465"/>
                  </a:lnTo>
                  <a:lnTo>
                    <a:pt x="284" y="461"/>
                  </a:lnTo>
                  <a:lnTo>
                    <a:pt x="284" y="455"/>
                  </a:lnTo>
                  <a:lnTo>
                    <a:pt x="282" y="443"/>
                  </a:lnTo>
                  <a:lnTo>
                    <a:pt x="282" y="439"/>
                  </a:lnTo>
                  <a:lnTo>
                    <a:pt x="282" y="435"/>
                  </a:lnTo>
                  <a:lnTo>
                    <a:pt x="284" y="435"/>
                  </a:lnTo>
                  <a:lnTo>
                    <a:pt x="288" y="441"/>
                  </a:lnTo>
                  <a:lnTo>
                    <a:pt x="288" y="441"/>
                  </a:lnTo>
                  <a:lnTo>
                    <a:pt x="310" y="465"/>
                  </a:lnTo>
                  <a:lnTo>
                    <a:pt x="328" y="487"/>
                  </a:lnTo>
                  <a:lnTo>
                    <a:pt x="356" y="531"/>
                  </a:lnTo>
                  <a:lnTo>
                    <a:pt x="370" y="547"/>
                  </a:lnTo>
                  <a:lnTo>
                    <a:pt x="384" y="561"/>
                  </a:lnTo>
                  <a:lnTo>
                    <a:pt x="392" y="567"/>
                  </a:lnTo>
                  <a:lnTo>
                    <a:pt x="402" y="571"/>
                  </a:lnTo>
                  <a:lnTo>
                    <a:pt x="412" y="573"/>
                  </a:lnTo>
                  <a:lnTo>
                    <a:pt x="422" y="575"/>
                  </a:lnTo>
                  <a:lnTo>
                    <a:pt x="422" y="575"/>
                  </a:lnTo>
                  <a:lnTo>
                    <a:pt x="424" y="575"/>
                  </a:lnTo>
                  <a:lnTo>
                    <a:pt x="428" y="571"/>
                  </a:lnTo>
                  <a:lnTo>
                    <a:pt x="430" y="559"/>
                  </a:lnTo>
                  <a:lnTo>
                    <a:pt x="436" y="525"/>
                  </a:lnTo>
                  <a:lnTo>
                    <a:pt x="440" y="507"/>
                  </a:lnTo>
                  <a:lnTo>
                    <a:pt x="444" y="495"/>
                  </a:lnTo>
                  <a:lnTo>
                    <a:pt x="448" y="489"/>
                  </a:lnTo>
                  <a:lnTo>
                    <a:pt x="450" y="487"/>
                  </a:lnTo>
                  <a:lnTo>
                    <a:pt x="454" y="487"/>
                  </a:lnTo>
                  <a:lnTo>
                    <a:pt x="458" y="491"/>
                  </a:lnTo>
                  <a:lnTo>
                    <a:pt x="458" y="491"/>
                  </a:lnTo>
                  <a:lnTo>
                    <a:pt x="488" y="533"/>
                  </a:lnTo>
                  <a:lnTo>
                    <a:pt x="488" y="533"/>
                  </a:lnTo>
                  <a:lnTo>
                    <a:pt x="526" y="589"/>
                  </a:lnTo>
                  <a:lnTo>
                    <a:pt x="526" y="589"/>
                  </a:lnTo>
                  <a:lnTo>
                    <a:pt x="536" y="607"/>
                  </a:lnTo>
                  <a:lnTo>
                    <a:pt x="546" y="627"/>
                  </a:lnTo>
                  <a:lnTo>
                    <a:pt x="546" y="627"/>
                  </a:lnTo>
                  <a:lnTo>
                    <a:pt x="550" y="629"/>
                  </a:lnTo>
                  <a:lnTo>
                    <a:pt x="556" y="631"/>
                  </a:lnTo>
                  <a:lnTo>
                    <a:pt x="556" y="631"/>
                  </a:lnTo>
                  <a:lnTo>
                    <a:pt x="594" y="691"/>
                  </a:lnTo>
                  <a:lnTo>
                    <a:pt x="594" y="691"/>
                  </a:lnTo>
                  <a:lnTo>
                    <a:pt x="622" y="733"/>
                  </a:lnTo>
                  <a:lnTo>
                    <a:pt x="622" y="733"/>
                  </a:lnTo>
                  <a:lnTo>
                    <a:pt x="636" y="759"/>
                  </a:lnTo>
                  <a:lnTo>
                    <a:pt x="636" y="759"/>
                  </a:lnTo>
                  <a:lnTo>
                    <a:pt x="636" y="767"/>
                  </a:lnTo>
                  <a:lnTo>
                    <a:pt x="634" y="775"/>
                  </a:lnTo>
                  <a:lnTo>
                    <a:pt x="634" y="775"/>
                  </a:lnTo>
                  <a:lnTo>
                    <a:pt x="652" y="783"/>
                  </a:lnTo>
                  <a:lnTo>
                    <a:pt x="652" y="783"/>
                  </a:lnTo>
                  <a:lnTo>
                    <a:pt x="672" y="813"/>
                  </a:lnTo>
                  <a:lnTo>
                    <a:pt x="672" y="813"/>
                  </a:lnTo>
                  <a:lnTo>
                    <a:pt x="682" y="827"/>
                  </a:lnTo>
                  <a:lnTo>
                    <a:pt x="694" y="839"/>
                  </a:lnTo>
                  <a:lnTo>
                    <a:pt x="694" y="839"/>
                  </a:lnTo>
                  <a:lnTo>
                    <a:pt x="702" y="857"/>
                  </a:lnTo>
                  <a:lnTo>
                    <a:pt x="702" y="857"/>
                  </a:lnTo>
                  <a:lnTo>
                    <a:pt x="706" y="867"/>
                  </a:lnTo>
                  <a:lnTo>
                    <a:pt x="706" y="867"/>
                  </a:lnTo>
                  <a:lnTo>
                    <a:pt x="710" y="875"/>
                  </a:lnTo>
                  <a:lnTo>
                    <a:pt x="710" y="875"/>
                  </a:lnTo>
                  <a:lnTo>
                    <a:pt x="714" y="869"/>
                  </a:lnTo>
                  <a:lnTo>
                    <a:pt x="716" y="867"/>
                  </a:lnTo>
                  <a:lnTo>
                    <a:pt x="718" y="867"/>
                  </a:lnTo>
                  <a:lnTo>
                    <a:pt x="732" y="881"/>
                  </a:lnTo>
                  <a:lnTo>
                    <a:pt x="732" y="881"/>
                  </a:lnTo>
                  <a:lnTo>
                    <a:pt x="748" y="893"/>
                  </a:lnTo>
                  <a:lnTo>
                    <a:pt x="748" y="893"/>
                  </a:lnTo>
                  <a:lnTo>
                    <a:pt x="762" y="907"/>
                  </a:lnTo>
                  <a:lnTo>
                    <a:pt x="778" y="917"/>
                  </a:lnTo>
                  <a:lnTo>
                    <a:pt x="778" y="917"/>
                  </a:lnTo>
                  <a:lnTo>
                    <a:pt x="784" y="929"/>
                  </a:lnTo>
                  <a:lnTo>
                    <a:pt x="784" y="929"/>
                  </a:lnTo>
                  <a:lnTo>
                    <a:pt x="558" y="1075"/>
                  </a:lnTo>
                  <a:lnTo>
                    <a:pt x="558" y="1075"/>
                  </a:lnTo>
                  <a:lnTo>
                    <a:pt x="562" y="1061"/>
                  </a:lnTo>
                  <a:lnTo>
                    <a:pt x="568" y="1051"/>
                  </a:lnTo>
                  <a:lnTo>
                    <a:pt x="568" y="1051"/>
                  </a:lnTo>
                  <a:lnTo>
                    <a:pt x="562" y="1043"/>
                  </a:lnTo>
                  <a:lnTo>
                    <a:pt x="556" y="1035"/>
                  </a:lnTo>
                  <a:lnTo>
                    <a:pt x="550" y="1015"/>
                  </a:lnTo>
                  <a:lnTo>
                    <a:pt x="544" y="993"/>
                  </a:lnTo>
                  <a:lnTo>
                    <a:pt x="542" y="969"/>
                  </a:lnTo>
                  <a:lnTo>
                    <a:pt x="538" y="917"/>
                  </a:lnTo>
                  <a:lnTo>
                    <a:pt x="536" y="891"/>
                  </a:lnTo>
                  <a:lnTo>
                    <a:pt x="532" y="867"/>
                  </a:lnTo>
                  <a:lnTo>
                    <a:pt x="530" y="867"/>
                  </a:lnTo>
                  <a:lnTo>
                    <a:pt x="530" y="867"/>
                  </a:lnTo>
                  <a:lnTo>
                    <a:pt x="522" y="775"/>
                  </a:lnTo>
                  <a:lnTo>
                    <a:pt x="522" y="775"/>
                  </a:lnTo>
                  <a:lnTo>
                    <a:pt x="530" y="759"/>
                  </a:lnTo>
                  <a:lnTo>
                    <a:pt x="530" y="759"/>
                  </a:lnTo>
                  <a:lnTo>
                    <a:pt x="524" y="749"/>
                  </a:lnTo>
                  <a:lnTo>
                    <a:pt x="522" y="741"/>
                  </a:lnTo>
                  <a:lnTo>
                    <a:pt x="522" y="741"/>
                  </a:lnTo>
                  <a:lnTo>
                    <a:pt x="524" y="705"/>
                  </a:lnTo>
                  <a:lnTo>
                    <a:pt x="530" y="673"/>
                  </a:lnTo>
                  <a:lnTo>
                    <a:pt x="530" y="673"/>
                  </a:lnTo>
                  <a:lnTo>
                    <a:pt x="522" y="665"/>
                  </a:lnTo>
                  <a:lnTo>
                    <a:pt x="518" y="661"/>
                  </a:lnTo>
                  <a:lnTo>
                    <a:pt x="516" y="655"/>
                  </a:lnTo>
                  <a:lnTo>
                    <a:pt x="516" y="655"/>
                  </a:lnTo>
                  <a:lnTo>
                    <a:pt x="514" y="631"/>
                  </a:lnTo>
                  <a:lnTo>
                    <a:pt x="512" y="607"/>
                  </a:lnTo>
                  <a:lnTo>
                    <a:pt x="512" y="607"/>
                  </a:lnTo>
                  <a:lnTo>
                    <a:pt x="510" y="551"/>
                  </a:lnTo>
                  <a:lnTo>
                    <a:pt x="510" y="551"/>
                  </a:lnTo>
                  <a:lnTo>
                    <a:pt x="512" y="457"/>
                  </a:lnTo>
                  <a:lnTo>
                    <a:pt x="512" y="457"/>
                  </a:lnTo>
                  <a:lnTo>
                    <a:pt x="514" y="411"/>
                  </a:lnTo>
                  <a:lnTo>
                    <a:pt x="514" y="411"/>
                  </a:lnTo>
                  <a:lnTo>
                    <a:pt x="516" y="365"/>
                  </a:lnTo>
                  <a:lnTo>
                    <a:pt x="516" y="365"/>
                  </a:lnTo>
                  <a:lnTo>
                    <a:pt x="522" y="361"/>
                  </a:lnTo>
                  <a:lnTo>
                    <a:pt x="530" y="361"/>
                  </a:lnTo>
                  <a:lnTo>
                    <a:pt x="530" y="361"/>
                  </a:lnTo>
                  <a:lnTo>
                    <a:pt x="526" y="353"/>
                  </a:lnTo>
                  <a:lnTo>
                    <a:pt x="524" y="345"/>
                  </a:lnTo>
                  <a:lnTo>
                    <a:pt x="524" y="337"/>
                  </a:lnTo>
                  <a:lnTo>
                    <a:pt x="522" y="329"/>
                  </a:lnTo>
                  <a:lnTo>
                    <a:pt x="522" y="329"/>
                  </a:lnTo>
                  <a:lnTo>
                    <a:pt x="526" y="331"/>
                  </a:lnTo>
                  <a:lnTo>
                    <a:pt x="528" y="331"/>
                  </a:lnTo>
                  <a:lnTo>
                    <a:pt x="528" y="331"/>
                  </a:lnTo>
                  <a:lnTo>
                    <a:pt x="526" y="321"/>
                  </a:lnTo>
                  <a:lnTo>
                    <a:pt x="526" y="313"/>
                  </a:lnTo>
                  <a:lnTo>
                    <a:pt x="526" y="301"/>
                  </a:lnTo>
                  <a:lnTo>
                    <a:pt x="530" y="289"/>
                  </a:lnTo>
                  <a:lnTo>
                    <a:pt x="532" y="273"/>
                  </a:lnTo>
                  <a:lnTo>
                    <a:pt x="532" y="273"/>
                  </a:lnTo>
                  <a:lnTo>
                    <a:pt x="530" y="265"/>
                  </a:lnTo>
                  <a:lnTo>
                    <a:pt x="526" y="257"/>
                  </a:lnTo>
                  <a:lnTo>
                    <a:pt x="526" y="257"/>
                  </a:lnTo>
                  <a:lnTo>
                    <a:pt x="526" y="247"/>
                  </a:lnTo>
                  <a:lnTo>
                    <a:pt x="526" y="247"/>
                  </a:lnTo>
                  <a:lnTo>
                    <a:pt x="532" y="236"/>
                  </a:lnTo>
                  <a:lnTo>
                    <a:pt x="536" y="224"/>
                  </a:lnTo>
                  <a:lnTo>
                    <a:pt x="538" y="214"/>
                  </a:lnTo>
                  <a:lnTo>
                    <a:pt x="540" y="204"/>
                  </a:lnTo>
                  <a:lnTo>
                    <a:pt x="538" y="180"/>
                  </a:lnTo>
                  <a:lnTo>
                    <a:pt x="538" y="158"/>
                  </a:lnTo>
                  <a:lnTo>
                    <a:pt x="538" y="158"/>
                  </a:lnTo>
                  <a:lnTo>
                    <a:pt x="544" y="110"/>
                  </a:lnTo>
                  <a:lnTo>
                    <a:pt x="552" y="62"/>
                  </a:lnTo>
                  <a:lnTo>
                    <a:pt x="552" y="62"/>
                  </a:lnTo>
                  <a:lnTo>
                    <a:pt x="556" y="46"/>
                  </a:lnTo>
                  <a:lnTo>
                    <a:pt x="562" y="34"/>
                  </a:lnTo>
                  <a:lnTo>
                    <a:pt x="570" y="22"/>
                  </a:lnTo>
                  <a:lnTo>
                    <a:pt x="576" y="10"/>
                  </a:lnTo>
                  <a:lnTo>
                    <a:pt x="576" y="1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34" name="Freeform 129"/>
            <p:cNvSpPr/>
            <p:nvPr>
              <p:custDataLst>
                <p:tags r:id="rId128"/>
              </p:custDataLst>
            </p:nvPr>
          </p:nvSpPr>
          <p:spPr bwMode="auto">
            <a:xfrm>
              <a:off x="6151563" y="7067550"/>
              <a:ext cx="15875" cy="139700"/>
            </a:xfrm>
            <a:custGeom>
              <a:avLst/>
              <a:gdLst>
                <a:gd name="T0" fmla="*/ 0 w 10"/>
                <a:gd name="T1" fmla="*/ 88 h 88"/>
                <a:gd name="T2" fmla="*/ 0 w 10"/>
                <a:gd name="T3" fmla="*/ 88 h 88"/>
                <a:gd name="T4" fmla="*/ 6 w 10"/>
                <a:gd name="T5" fmla="*/ 0 h 88"/>
                <a:gd name="T6" fmla="*/ 6 w 10"/>
                <a:gd name="T7" fmla="*/ 0 h 88"/>
                <a:gd name="T8" fmla="*/ 8 w 10"/>
                <a:gd name="T9" fmla="*/ 22 h 88"/>
                <a:gd name="T10" fmla="*/ 10 w 10"/>
                <a:gd name="T11" fmla="*/ 44 h 88"/>
                <a:gd name="T12" fmla="*/ 10 w 10"/>
                <a:gd name="T13" fmla="*/ 56 h 88"/>
                <a:gd name="T14" fmla="*/ 10 w 10"/>
                <a:gd name="T15" fmla="*/ 66 h 88"/>
                <a:gd name="T16" fmla="*/ 6 w 10"/>
                <a:gd name="T17" fmla="*/ 78 h 88"/>
                <a:gd name="T18" fmla="*/ 0 w 10"/>
                <a:gd name="T19" fmla="*/ 88 h 88"/>
                <a:gd name="T20" fmla="*/ 0 w 10"/>
                <a:gd name="T21"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88">
                  <a:moveTo>
                    <a:pt x="0" y="88"/>
                  </a:moveTo>
                  <a:lnTo>
                    <a:pt x="0" y="88"/>
                  </a:lnTo>
                  <a:lnTo>
                    <a:pt x="6" y="0"/>
                  </a:lnTo>
                  <a:lnTo>
                    <a:pt x="6" y="0"/>
                  </a:lnTo>
                  <a:lnTo>
                    <a:pt x="8" y="22"/>
                  </a:lnTo>
                  <a:lnTo>
                    <a:pt x="10" y="44"/>
                  </a:lnTo>
                  <a:lnTo>
                    <a:pt x="10" y="56"/>
                  </a:lnTo>
                  <a:lnTo>
                    <a:pt x="10" y="66"/>
                  </a:lnTo>
                  <a:lnTo>
                    <a:pt x="6" y="78"/>
                  </a:lnTo>
                  <a:lnTo>
                    <a:pt x="0" y="88"/>
                  </a:lnTo>
                  <a:lnTo>
                    <a:pt x="0" y="88"/>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35" name="Freeform 130"/>
            <p:cNvSpPr/>
            <p:nvPr>
              <p:custDataLst>
                <p:tags r:id="rId129"/>
              </p:custDataLst>
            </p:nvPr>
          </p:nvSpPr>
          <p:spPr bwMode="auto">
            <a:xfrm>
              <a:off x="6005513" y="6397625"/>
              <a:ext cx="161925" cy="301625"/>
            </a:xfrm>
            <a:custGeom>
              <a:avLst/>
              <a:gdLst>
                <a:gd name="T0" fmla="*/ 2 w 102"/>
                <a:gd name="T1" fmla="*/ 42 h 190"/>
                <a:gd name="T2" fmla="*/ 2 w 102"/>
                <a:gd name="T3" fmla="*/ 42 h 190"/>
                <a:gd name="T4" fmla="*/ 2 w 102"/>
                <a:gd name="T5" fmla="*/ 22 h 190"/>
                <a:gd name="T6" fmla="*/ 0 w 102"/>
                <a:gd name="T7" fmla="*/ 0 h 190"/>
                <a:gd name="T8" fmla="*/ 0 w 102"/>
                <a:gd name="T9" fmla="*/ 0 h 190"/>
                <a:gd name="T10" fmla="*/ 50 w 102"/>
                <a:gd name="T11" fmla="*/ 96 h 190"/>
                <a:gd name="T12" fmla="*/ 102 w 102"/>
                <a:gd name="T13" fmla="*/ 188 h 190"/>
                <a:gd name="T14" fmla="*/ 100 w 102"/>
                <a:gd name="T15" fmla="*/ 190 h 190"/>
                <a:gd name="T16" fmla="*/ 100 w 102"/>
                <a:gd name="T17" fmla="*/ 190 h 190"/>
                <a:gd name="T18" fmla="*/ 90 w 102"/>
                <a:gd name="T19" fmla="*/ 170 h 190"/>
                <a:gd name="T20" fmla="*/ 78 w 102"/>
                <a:gd name="T21" fmla="*/ 150 h 190"/>
                <a:gd name="T22" fmla="*/ 54 w 102"/>
                <a:gd name="T23" fmla="*/ 106 h 190"/>
                <a:gd name="T24" fmla="*/ 42 w 102"/>
                <a:gd name="T25" fmla="*/ 86 h 190"/>
                <a:gd name="T26" fmla="*/ 30 w 102"/>
                <a:gd name="T27" fmla="*/ 68 h 190"/>
                <a:gd name="T28" fmla="*/ 16 w 102"/>
                <a:gd name="T29" fmla="*/ 52 h 190"/>
                <a:gd name="T30" fmla="*/ 8 w 102"/>
                <a:gd name="T31" fmla="*/ 46 h 190"/>
                <a:gd name="T32" fmla="*/ 2 w 102"/>
                <a:gd name="T33" fmla="*/ 42 h 190"/>
                <a:gd name="T34" fmla="*/ 2 w 102"/>
                <a:gd name="T35" fmla="*/ 4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 h="190">
                  <a:moveTo>
                    <a:pt x="2" y="42"/>
                  </a:moveTo>
                  <a:lnTo>
                    <a:pt x="2" y="42"/>
                  </a:lnTo>
                  <a:lnTo>
                    <a:pt x="2" y="22"/>
                  </a:lnTo>
                  <a:lnTo>
                    <a:pt x="0" y="0"/>
                  </a:lnTo>
                  <a:lnTo>
                    <a:pt x="0" y="0"/>
                  </a:lnTo>
                  <a:lnTo>
                    <a:pt x="50" y="96"/>
                  </a:lnTo>
                  <a:lnTo>
                    <a:pt x="102" y="188"/>
                  </a:lnTo>
                  <a:lnTo>
                    <a:pt x="100" y="190"/>
                  </a:lnTo>
                  <a:lnTo>
                    <a:pt x="100" y="190"/>
                  </a:lnTo>
                  <a:lnTo>
                    <a:pt x="90" y="170"/>
                  </a:lnTo>
                  <a:lnTo>
                    <a:pt x="78" y="150"/>
                  </a:lnTo>
                  <a:lnTo>
                    <a:pt x="54" y="106"/>
                  </a:lnTo>
                  <a:lnTo>
                    <a:pt x="42" y="86"/>
                  </a:lnTo>
                  <a:lnTo>
                    <a:pt x="30" y="68"/>
                  </a:lnTo>
                  <a:lnTo>
                    <a:pt x="16" y="52"/>
                  </a:lnTo>
                  <a:lnTo>
                    <a:pt x="8" y="46"/>
                  </a:lnTo>
                  <a:lnTo>
                    <a:pt x="2" y="42"/>
                  </a:lnTo>
                  <a:lnTo>
                    <a:pt x="2" y="42"/>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36" name="Freeform 131"/>
            <p:cNvSpPr/>
            <p:nvPr>
              <p:custDataLst>
                <p:tags r:id="rId130"/>
              </p:custDataLst>
            </p:nvPr>
          </p:nvSpPr>
          <p:spPr bwMode="auto">
            <a:xfrm>
              <a:off x="6148388" y="7327900"/>
              <a:ext cx="6350" cy="6350"/>
            </a:xfrm>
            <a:custGeom>
              <a:avLst/>
              <a:gdLst>
                <a:gd name="T0" fmla="*/ 4 w 4"/>
                <a:gd name="T1" fmla="*/ 4 h 4"/>
                <a:gd name="T2" fmla="*/ 4 w 4"/>
                <a:gd name="T3" fmla="*/ 4 h 4"/>
                <a:gd name="T4" fmla="*/ 0 w 4"/>
                <a:gd name="T5" fmla="*/ 0 h 4"/>
                <a:gd name="T6" fmla="*/ 0 w 4"/>
                <a:gd name="T7" fmla="*/ 0 h 4"/>
                <a:gd name="T8" fmla="*/ 0 w 4"/>
                <a:gd name="T9" fmla="*/ 0 h 4"/>
                <a:gd name="T10" fmla="*/ 0 w 4"/>
                <a:gd name="T11" fmla="*/ 0 h 4"/>
                <a:gd name="T12" fmla="*/ 4 w 4"/>
                <a:gd name="T13" fmla="*/ 4 h 4"/>
                <a:gd name="T14" fmla="*/ 4 w 4"/>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4"/>
                  </a:moveTo>
                  <a:lnTo>
                    <a:pt x="4" y="4"/>
                  </a:lnTo>
                  <a:lnTo>
                    <a:pt x="0" y="0"/>
                  </a:lnTo>
                  <a:lnTo>
                    <a:pt x="0" y="0"/>
                  </a:lnTo>
                  <a:lnTo>
                    <a:pt x="0" y="0"/>
                  </a:lnTo>
                  <a:lnTo>
                    <a:pt x="0" y="0"/>
                  </a:lnTo>
                  <a:lnTo>
                    <a:pt x="4" y="4"/>
                  </a:lnTo>
                  <a:lnTo>
                    <a:pt x="4" y="4"/>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37" name="Freeform 132"/>
            <p:cNvSpPr/>
            <p:nvPr>
              <p:custDataLst>
                <p:tags r:id="rId131"/>
              </p:custDataLst>
            </p:nvPr>
          </p:nvSpPr>
          <p:spPr bwMode="auto">
            <a:xfrm>
              <a:off x="5653088" y="6388100"/>
              <a:ext cx="47625" cy="69850"/>
            </a:xfrm>
            <a:custGeom>
              <a:avLst/>
              <a:gdLst>
                <a:gd name="T0" fmla="*/ 4 w 30"/>
                <a:gd name="T1" fmla="*/ 6 h 44"/>
                <a:gd name="T2" fmla="*/ 4 w 30"/>
                <a:gd name="T3" fmla="*/ 6 h 44"/>
                <a:gd name="T4" fmla="*/ 0 w 30"/>
                <a:gd name="T5" fmla="*/ 0 h 44"/>
                <a:gd name="T6" fmla="*/ 0 w 30"/>
                <a:gd name="T7" fmla="*/ 0 h 44"/>
                <a:gd name="T8" fmla="*/ 30 w 30"/>
                <a:gd name="T9" fmla="*/ 44 h 44"/>
                <a:gd name="T10" fmla="*/ 30 w 30"/>
                <a:gd name="T11" fmla="*/ 44 h 44"/>
                <a:gd name="T12" fmla="*/ 16 w 30"/>
                <a:gd name="T13" fmla="*/ 26 h 44"/>
                <a:gd name="T14" fmla="*/ 4 w 30"/>
                <a:gd name="T15" fmla="*/ 6 h 44"/>
                <a:gd name="T16" fmla="*/ 4 w 30"/>
                <a:gd name="T17"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44">
                  <a:moveTo>
                    <a:pt x="4" y="6"/>
                  </a:moveTo>
                  <a:lnTo>
                    <a:pt x="4" y="6"/>
                  </a:lnTo>
                  <a:lnTo>
                    <a:pt x="0" y="0"/>
                  </a:lnTo>
                  <a:lnTo>
                    <a:pt x="0" y="0"/>
                  </a:lnTo>
                  <a:lnTo>
                    <a:pt x="30" y="44"/>
                  </a:lnTo>
                  <a:lnTo>
                    <a:pt x="30" y="44"/>
                  </a:lnTo>
                  <a:lnTo>
                    <a:pt x="16" y="26"/>
                  </a:lnTo>
                  <a:lnTo>
                    <a:pt x="4" y="6"/>
                  </a:lnTo>
                  <a:lnTo>
                    <a:pt x="4" y="6"/>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38" name="Freeform 133"/>
            <p:cNvSpPr/>
            <p:nvPr>
              <p:custDataLst>
                <p:tags r:id="rId132"/>
              </p:custDataLst>
            </p:nvPr>
          </p:nvSpPr>
          <p:spPr bwMode="auto">
            <a:xfrm>
              <a:off x="5313363" y="5767388"/>
              <a:ext cx="209550" cy="347662"/>
            </a:xfrm>
            <a:custGeom>
              <a:avLst/>
              <a:gdLst>
                <a:gd name="T0" fmla="*/ 132 w 132"/>
                <a:gd name="T1" fmla="*/ 219 h 219"/>
                <a:gd name="T2" fmla="*/ 132 w 132"/>
                <a:gd name="T3" fmla="*/ 219 h 219"/>
                <a:gd name="T4" fmla="*/ 100 w 132"/>
                <a:gd name="T5" fmla="*/ 172 h 219"/>
                <a:gd name="T6" fmla="*/ 68 w 132"/>
                <a:gd name="T7" fmla="*/ 126 h 219"/>
                <a:gd name="T8" fmla="*/ 68 w 132"/>
                <a:gd name="T9" fmla="*/ 126 h 219"/>
                <a:gd name="T10" fmla="*/ 50 w 132"/>
                <a:gd name="T11" fmla="*/ 96 h 219"/>
                <a:gd name="T12" fmla="*/ 50 w 132"/>
                <a:gd name="T13" fmla="*/ 96 h 219"/>
                <a:gd name="T14" fmla="*/ 42 w 132"/>
                <a:gd name="T15" fmla="*/ 80 h 219"/>
                <a:gd name="T16" fmla="*/ 42 w 132"/>
                <a:gd name="T17" fmla="*/ 80 h 219"/>
                <a:gd name="T18" fmla="*/ 32 w 132"/>
                <a:gd name="T19" fmla="*/ 64 h 219"/>
                <a:gd name="T20" fmla="*/ 32 w 132"/>
                <a:gd name="T21" fmla="*/ 64 h 219"/>
                <a:gd name="T22" fmla="*/ 16 w 132"/>
                <a:gd name="T23" fmla="*/ 32 h 219"/>
                <a:gd name="T24" fmla="*/ 16 w 132"/>
                <a:gd name="T25" fmla="*/ 32 h 219"/>
                <a:gd name="T26" fmla="*/ 0 w 132"/>
                <a:gd name="T27" fmla="*/ 0 h 219"/>
                <a:gd name="T28" fmla="*/ 0 w 132"/>
                <a:gd name="T29" fmla="*/ 0 h 219"/>
                <a:gd name="T30" fmla="*/ 36 w 132"/>
                <a:gd name="T31" fmla="*/ 52 h 219"/>
                <a:gd name="T32" fmla="*/ 70 w 132"/>
                <a:gd name="T33" fmla="*/ 106 h 219"/>
                <a:gd name="T34" fmla="*/ 102 w 132"/>
                <a:gd name="T35" fmla="*/ 162 h 219"/>
                <a:gd name="T36" fmla="*/ 132 w 132"/>
                <a:gd name="T37" fmla="*/ 219 h 219"/>
                <a:gd name="T38" fmla="*/ 132 w 132"/>
                <a:gd name="T39"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2" h="219">
                  <a:moveTo>
                    <a:pt x="132" y="219"/>
                  </a:moveTo>
                  <a:lnTo>
                    <a:pt x="132" y="219"/>
                  </a:lnTo>
                  <a:lnTo>
                    <a:pt x="100" y="172"/>
                  </a:lnTo>
                  <a:lnTo>
                    <a:pt x="68" y="126"/>
                  </a:lnTo>
                  <a:lnTo>
                    <a:pt x="68" y="126"/>
                  </a:lnTo>
                  <a:lnTo>
                    <a:pt x="50" y="96"/>
                  </a:lnTo>
                  <a:lnTo>
                    <a:pt x="50" y="96"/>
                  </a:lnTo>
                  <a:lnTo>
                    <a:pt x="42" y="80"/>
                  </a:lnTo>
                  <a:lnTo>
                    <a:pt x="42" y="80"/>
                  </a:lnTo>
                  <a:lnTo>
                    <a:pt x="32" y="64"/>
                  </a:lnTo>
                  <a:lnTo>
                    <a:pt x="32" y="64"/>
                  </a:lnTo>
                  <a:lnTo>
                    <a:pt x="16" y="32"/>
                  </a:lnTo>
                  <a:lnTo>
                    <a:pt x="16" y="32"/>
                  </a:lnTo>
                  <a:lnTo>
                    <a:pt x="0" y="0"/>
                  </a:lnTo>
                  <a:lnTo>
                    <a:pt x="0" y="0"/>
                  </a:lnTo>
                  <a:lnTo>
                    <a:pt x="36" y="52"/>
                  </a:lnTo>
                  <a:lnTo>
                    <a:pt x="70" y="106"/>
                  </a:lnTo>
                  <a:lnTo>
                    <a:pt x="102" y="162"/>
                  </a:lnTo>
                  <a:lnTo>
                    <a:pt x="132" y="219"/>
                  </a:lnTo>
                  <a:lnTo>
                    <a:pt x="132" y="219"/>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39" name="Freeform 134"/>
            <p:cNvSpPr/>
            <p:nvPr>
              <p:custDataLst>
                <p:tags r:id="rId133"/>
              </p:custDataLst>
            </p:nvPr>
          </p:nvSpPr>
          <p:spPr bwMode="auto">
            <a:xfrm>
              <a:off x="5897563" y="6181725"/>
              <a:ext cx="34925" cy="76200"/>
            </a:xfrm>
            <a:custGeom>
              <a:avLst/>
              <a:gdLst>
                <a:gd name="T0" fmla="*/ 12 w 22"/>
                <a:gd name="T1" fmla="*/ 48 h 48"/>
                <a:gd name="T2" fmla="*/ 12 w 22"/>
                <a:gd name="T3" fmla="*/ 48 h 48"/>
                <a:gd name="T4" fmla="*/ 0 w 22"/>
                <a:gd name="T5" fmla="*/ 0 h 48"/>
                <a:gd name="T6" fmla="*/ 0 w 22"/>
                <a:gd name="T7" fmla="*/ 0 h 48"/>
                <a:gd name="T8" fmla="*/ 22 w 22"/>
                <a:gd name="T9" fmla="*/ 42 h 48"/>
                <a:gd name="T10" fmla="*/ 22 w 22"/>
                <a:gd name="T11" fmla="*/ 42 h 48"/>
                <a:gd name="T12" fmla="*/ 18 w 22"/>
                <a:gd name="T13" fmla="*/ 42 h 48"/>
                <a:gd name="T14" fmla="*/ 16 w 22"/>
                <a:gd name="T15" fmla="*/ 44 h 48"/>
                <a:gd name="T16" fmla="*/ 12 w 22"/>
                <a:gd name="T17" fmla="*/ 48 h 48"/>
                <a:gd name="T18" fmla="*/ 12 w 22"/>
                <a:gd name="T1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48">
                  <a:moveTo>
                    <a:pt x="12" y="48"/>
                  </a:moveTo>
                  <a:lnTo>
                    <a:pt x="12" y="48"/>
                  </a:lnTo>
                  <a:lnTo>
                    <a:pt x="0" y="0"/>
                  </a:lnTo>
                  <a:lnTo>
                    <a:pt x="0" y="0"/>
                  </a:lnTo>
                  <a:lnTo>
                    <a:pt x="22" y="42"/>
                  </a:lnTo>
                  <a:lnTo>
                    <a:pt x="22" y="42"/>
                  </a:lnTo>
                  <a:lnTo>
                    <a:pt x="18" y="42"/>
                  </a:lnTo>
                  <a:lnTo>
                    <a:pt x="16" y="44"/>
                  </a:lnTo>
                  <a:lnTo>
                    <a:pt x="12" y="48"/>
                  </a:lnTo>
                  <a:lnTo>
                    <a:pt x="12" y="48"/>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40" name="Freeform 135"/>
            <p:cNvSpPr/>
            <p:nvPr>
              <p:custDataLst>
                <p:tags r:id="rId134"/>
              </p:custDataLst>
            </p:nvPr>
          </p:nvSpPr>
          <p:spPr bwMode="auto">
            <a:xfrm>
              <a:off x="5776913" y="6588125"/>
              <a:ext cx="34925" cy="31750"/>
            </a:xfrm>
            <a:custGeom>
              <a:avLst/>
              <a:gdLst>
                <a:gd name="T0" fmla="*/ 6 w 22"/>
                <a:gd name="T1" fmla="*/ 10 h 20"/>
                <a:gd name="T2" fmla="*/ 6 w 22"/>
                <a:gd name="T3" fmla="*/ 10 h 20"/>
                <a:gd name="T4" fmla="*/ 0 w 22"/>
                <a:gd name="T5" fmla="*/ 0 h 20"/>
                <a:gd name="T6" fmla="*/ 0 w 22"/>
                <a:gd name="T7" fmla="*/ 0 h 20"/>
                <a:gd name="T8" fmla="*/ 22 w 22"/>
                <a:gd name="T9" fmla="*/ 20 h 20"/>
                <a:gd name="T10" fmla="*/ 22 w 22"/>
                <a:gd name="T11" fmla="*/ 20 h 20"/>
                <a:gd name="T12" fmla="*/ 6 w 22"/>
                <a:gd name="T13" fmla="*/ 10 h 20"/>
                <a:gd name="T14" fmla="*/ 6 w 22"/>
                <a:gd name="T15" fmla="*/ 1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0">
                  <a:moveTo>
                    <a:pt x="6" y="10"/>
                  </a:moveTo>
                  <a:lnTo>
                    <a:pt x="6" y="10"/>
                  </a:lnTo>
                  <a:lnTo>
                    <a:pt x="0" y="0"/>
                  </a:lnTo>
                  <a:lnTo>
                    <a:pt x="0" y="0"/>
                  </a:lnTo>
                  <a:lnTo>
                    <a:pt x="22" y="20"/>
                  </a:lnTo>
                  <a:lnTo>
                    <a:pt x="22" y="20"/>
                  </a:lnTo>
                  <a:lnTo>
                    <a:pt x="6" y="10"/>
                  </a:lnTo>
                  <a:lnTo>
                    <a:pt x="6" y="1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41" name="Freeform 136"/>
            <p:cNvSpPr/>
            <p:nvPr>
              <p:custDataLst>
                <p:tags r:id="rId135"/>
              </p:custDataLst>
            </p:nvPr>
          </p:nvSpPr>
          <p:spPr bwMode="auto">
            <a:xfrm>
              <a:off x="5811838" y="5999163"/>
              <a:ext cx="28575" cy="53975"/>
            </a:xfrm>
            <a:custGeom>
              <a:avLst/>
              <a:gdLst>
                <a:gd name="T0" fmla="*/ 2 w 18"/>
                <a:gd name="T1" fmla="*/ 0 h 34"/>
                <a:gd name="T2" fmla="*/ 2 w 18"/>
                <a:gd name="T3" fmla="*/ 0 h 34"/>
                <a:gd name="T4" fmla="*/ 18 w 18"/>
                <a:gd name="T5" fmla="*/ 34 h 34"/>
                <a:gd name="T6" fmla="*/ 18 w 18"/>
                <a:gd name="T7" fmla="*/ 34 h 34"/>
                <a:gd name="T8" fmla="*/ 10 w 18"/>
                <a:gd name="T9" fmla="*/ 26 h 34"/>
                <a:gd name="T10" fmla="*/ 0 w 18"/>
                <a:gd name="T11" fmla="*/ 18 h 34"/>
                <a:gd name="T12" fmla="*/ 0 w 18"/>
                <a:gd name="T13" fmla="*/ 18 h 34"/>
                <a:gd name="T14" fmla="*/ 2 w 18"/>
                <a:gd name="T15" fmla="*/ 10 h 34"/>
                <a:gd name="T16" fmla="*/ 2 w 18"/>
                <a:gd name="T17" fmla="*/ 0 h 34"/>
                <a:gd name="T18" fmla="*/ 2 w 18"/>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34">
                  <a:moveTo>
                    <a:pt x="2" y="0"/>
                  </a:moveTo>
                  <a:lnTo>
                    <a:pt x="2" y="0"/>
                  </a:lnTo>
                  <a:lnTo>
                    <a:pt x="18" y="34"/>
                  </a:lnTo>
                  <a:lnTo>
                    <a:pt x="18" y="34"/>
                  </a:lnTo>
                  <a:lnTo>
                    <a:pt x="10" y="26"/>
                  </a:lnTo>
                  <a:lnTo>
                    <a:pt x="0" y="18"/>
                  </a:lnTo>
                  <a:lnTo>
                    <a:pt x="0" y="18"/>
                  </a:lnTo>
                  <a:lnTo>
                    <a:pt x="2" y="10"/>
                  </a:lnTo>
                  <a:lnTo>
                    <a:pt x="2" y="0"/>
                  </a:lnTo>
                  <a:lnTo>
                    <a:pt x="2"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42" name="Freeform 137"/>
            <p:cNvSpPr/>
            <p:nvPr>
              <p:custDataLst>
                <p:tags r:id="rId136"/>
              </p:custDataLst>
            </p:nvPr>
          </p:nvSpPr>
          <p:spPr bwMode="auto">
            <a:xfrm>
              <a:off x="5602288" y="5668963"/>
              <a:ext cx="63500" cy="79375"/>
            </a:xfrm>
            <a:custGeom>
              <a:avLst/>
              <a:gdLst>
                <a:gd name="T0" fmla="*/ 30 w 40"/>
                <a:gd name="T1" fmla="*/ 44 h 50"/>
                <a:gd name="T2" fmla="*/ 30 w 40"/>
                <a:gd name="T3" fmla="*/ 44 h 50"/>
                <a:gd name="T4" fmla="*/ 0 w 40"/>
                <a:gd name="T5" fmla="*/ 0 h 50"/>
                <a:gd name="T6" fmla="*/ 0 w 40"/>
                <a:gd name="T7" fmla="*/ 0 h 50"/>
                <a:gd name="T8" fmla="*/ 20 w 40"/>
                <a:gd name="T9" fmla="*/ 26 h 50"/>
                <a:gd name="T10" fmla="*/ 20 w 40"/>
                <a:gd name="T11" fmla="*/ 26 h 50"/>
                <a:gd name="T12" fmla="*/ 40 w 40"/>
                <a:gd name="T13" fmla="*/ 50 h 50"/>
                <a:gd name="T14" fmla="*/ 40 w 40"/>
                <a:gd name="T15" fmla="*/ 50 h 50"/>
                <a:gd name="T16" fmla="*/ 32 w 40"/>
                <a:gd name="T17" fmla="*/ 48 h 50"/>
                <a:gd name="T18" fmla="*/ 30 w 40"/>
                <a:gd name="T19" fmla="*/ 44 h 50"/>
                <a:gd name="T20" fmla="*/ 30 w 40"/>
                <a:gd name="T21" fmla="*/ 4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50">
                  <a:moveTo>
                    <a:pt x="30" y="44"/>
                  </a:moveTo>
                  <a:lnTo>
                    <a:pt x="30" y="44"/>
                  </a:lnTo>
                  <a:lnTo>
                    <a:pt x="0" y="0"/>
                  </a:lnTo>
                  <a:lnTo>
                    <a:pt x="0" y="0"/>
                  </a:lnTo>
                  <a:lnTo>
                    <a:pt x="20" y="26"/>
                  </a:lnTo>
                  <a:lnTo>
                    <a:pt x="20" y="26"/>
                  </a:lnTo>
                  <a:lnTo>
                    <a:pt x="40" y="50"/>
                  </a:lnTo>
                  <a:lnTo>
                    <a:pt x="40" y="50"/>
                  </a:lnTo>
                  <a:lnTo>
                    <a:pt x="32" y="48"/>
                  </a:lnTo>
                  <a:lnTo>
                    <a:pt x="30" y="44"/>
                  </a:lnTo>
                  <a:lnTo>
                    <a:pt x="30" y="44"/>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43" name="Freeform 138"/>
            <p:cNvSpPr/>
            <p:nvPr>
              <p:custDataLst>
                <p:tags r:id="rId137"/>
              </p:custDataLst>
            </p:nvPr>
          </p:nvSpPr>
          <p:spPr bwMode="auto">
            <a:xfrm>
              <a:off x="6954838" y="7073900"/>
              <a:ext cx="57150" cy="250825"/>
            </a:xfrm>
            <a:custGeom>
              <a:avLst/>
              <a:gdLst>
                <a:gd name="T0" fmla="*/ 22 w 36"/>
                <a:gd name="T1" fmla="*/ 118 h 158"/>
                <a:gd name="T2" fmla="*/ 22 w 36"/>
                <a:gd name="T3" fmla="*/ 118 h 158"/>
                <a:gd name="T4" fmla="*/ 16 w 36"/>
                <a:gd name="T5" fmla="*/ 66 h 158"/>
                <a:gd name="T6" fmla="*/ 16 w 36"/>
                <a:gd name="T7" fmla="*/ 66 h 158"/>
                <a:gd name="T8" fmla="*/ 14 w 36"/>
                <a:gd name="T9" fmla="*/ 40 h 158"/>
                <a:gd name="T10" fmla="*/ 8 w 36"/>
                <a:gd name="T11" fmla="*/ 18 h 158"/>
                <a:gd name="T12" fmla="*/ 8 w 36"/>
                <a:gd name="T13" fmla="*/ 18 h 158"/>
                <a:gd name="T14" fmla="*/ 16 w 36"/>
                <a:gd name="T15" fmla="*/ 54 h 158"/>
                <a:gd name="T16" fmla="*/ 16 w 36"/>
                <a:gd name="T17" fmla="*/ 54 h 158"/>
                <a:gd name="T18" fmla="*/ 14 w 36"/>
                <a:gd name="T19" fmla="*/ 40 h 158"/>
                <a:gd name="T20" fmla="*/ 14 w 36"/>
                <a:gd name="T21" fmla="*/ 28 h 158"/>
                <a:gd name="T22" fmla="*/ 16 w 36"/>
                <a:gd name="T23" fmla="*/ 0 h 158"/>
                <a:gd name="T24" fmla="*/ 16 w 36"/>
                <a:gd name="T25" fmla="*/ 0 h 158"/>
                <a:gd name="T26" fmla="*/ 20 w 36"/>
                <a:gd name="T27" fmla="*/ 2 h 158"/>
                <a:gd name="T28" fmla="*/ 22 w 36"/>
                <a:gd name="T29" fmla="*/ 4 h 158"/>
                <a:gd name="T30" fmla="*/ 24 w 36"/>
                <a:gd name="T31" fmla="*/ 10 h 158"/>
                <a:gd name="T32" fmla="*/ 24 w 36"/>
                <a:gd name="T33" fmla="*/ 10 h 158"/>
                <a:gd name="T34" fmla="*/ 28 w 36"/>
                <a:gd name="T35" fmla="*/ 16 h 158"/>
                <a:gd name="T36" fmla="*/ 30 w 36"/>
                <a:gd name="T37" fmla="*/ 18 h 158"/>
                <a:gd name="T38" fmla="*/ 34 w 36"/>
                <a:gd name="T39" fmla="*/ 18 h 158"/>
                <a:gd name="T40" fmla="*/ 34 w 36"/>
                <a:gd name="T41" fmla="*/ 18 h 158"/>
                <a:gd name="T42" fmla="*/ 36 w 36"/>
                <a:gd name="T43" fmla="*/ 36 h 158"/>
                <a:gd name="T44" fmla="*/ 36 w 36"/>
                <a:gd name="T45" fmla="*/ 54 h 158"/>
                <a:gd name="T46" fmla="*/ 34 w 36"/>
                <a:gd name="T47" fmla="*/ 72 h 158"/>
                <a:gd name="T48" fmla="*/ 30 w 36"/>
                <a:gd name="T49" fmla="*/ 90 h 158"/>
                <a:gd name="T50" fmla="*/ 22 w 36"/>
                <a:gd name="T51" fmla="*/ 124 h 158"/>
                <a:gd name="T52" fmla="*/ 8 w 36"/>
                <a:gd name="T53" fmla="*/ 158 h 158"/>
                <a:gd name="T54" fmla="*/ 8 w 36"/>
                <a:gd name="T55" fmla="*/ 158 h 158"/>
                <a:gd name="T56" fmla="*/ 2 w 36"/>
                <a:gd name="T57" fmla="*/ 150 h 158"/>
                <a:gd name="T58" fmla="*/ 0 w 36"/>
                <a:gd name="T59" fmla="*/ 144 h 158"/>
                <a:gd name="T60" fmla="*/ 2 w 36"/>
                <a:gd name="T61" fmla="*/ 140 h 158"/>
                <a:gd name="T62" fmla="*/ 6 w 36"/>
                <a:gd name="T63" fmla="*/ 134 h 158"/>
                <a:gd name="T64" fmla="*/ 6 w 36"/>
                <a:gd name="T65" fmla="*/ 134 h 158"/>
                <a:gd name="T66" fmla="*/ 16 w 36"/>
                <a:gd name="T67" fmla="*/ 126 h 158"/>
                <a:gd name="T68" fmla="*/ 20 w 36"/>
                <a:gd name="T69" fmla="*/ 122 h 158"/>
                <a:gd name="T70" fmla="*/ 22 w 36"/>
                <a:gd name="T71" fmla="*/ 118 h 158"/>
                <a:gd name="T72" fmla="*/ 22 w 36"/>
                <a:gd name="T73" fmla="*/ 11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 h="158">
                  <a:moveTo>
                    <a:pt x="22" y="118"/>
                  </a:moveTo>
                  <a:lnTo>
                    <a:pt x="22" y="118"/>
                  </a:lnTo>
                  <a:lnTo>
                    <a:pt x="16" y="66"/>
                  </a:lnTo>
                  <a:lnTo>
                    <a:pt x="16" y="66"/>
                  </a:lnTo>
                  <a:lnTo>
                    <a:pt x="14" y="40"/>
                  </a:lnTo>
                  <a:lnTo>
                    <a:pt x="8" y="18"/>
                  </a:lnTo>
                  <a:lnTo>
                    <a:pt x="8" y="18"/>
                  </a:lnTo>
                  <a:lnTo>
                    <a:pt x="16" y="54"/>
                  </a:lnTo>
                  <a:lnTo>
                    <a:pt x="16" y="54"/>
                  </a:lnTo>
                  <a:lnTo>
                    <a:pt x="14" y="40"/>
                  </a:lnTo>
                  <a:lnTo>
                    <a:pt x="14" y="28"/>
                  </a:lnTo>
                  <a:lnTo>
                    <a:pt x="16" y="0"/>
                  </a:lnTo>
                  <a:lnTo>
                    <a:pt x="16" y="0"/>
                  </a:lnTo>
                  <a:lnTo>
                    <a:pt x="20" y="2"/>
                  </a:lnTo>
                  <a:lnTo>
                    <a:pt x="22" y="4"/>
                  </a:lnTo>
                  <a:lnTo>
                    <a:pt x="24" y="10"/>
                  </a:lnTo>
                  <a:lnTo>
                    <a:pt x="24" y="10"/>
                  </a:lnTo>
                  <a:lnTo>
                    <a:pt x="28" y="16"/>
                  </a:lnTo>
                  <a:lnTo>
                    <a:pt x="30" y="18"/>
                  </a:lnTo>
                  <a:lnTo>
                    <a:pt x="34" y="18"/>
                  </a:lnTo>
                  <a:lnTo>
                    <a:pt x="34" y="18"/>
                  </a:lnTo>
                  <a:lnTo>
                    <a:pt x="36" y="36"/>
                  </a:lnTo>
                  <a:lnTo>
                    <a:pt x="36" y="54"/>
                  </a:lnTo>
                  <a:lnTo>
                    <a:pt x="34" y="72"/>
                  </a:lnTo>
                  <a:lnTo>
                    <a:pt x="30" y="90"/>
                  </a:lnTo>
                  <a:lnTo>
                    <a:pt x="22" y="124"/>
                  </a:lnTo>
                  <a:lnTo>
                    <a:pt x="8" y="158"/>
                  </a:lnTo>
                  <a:lnTo>
                    <a:pt x="8" y="158"/>
                  </a:lnTo>
                  <a:lnTo>
                    <a:pt x="2" y="150"/>
                  </a:lnTo>
                  <a:lnTo>
                    <a:pt x="0" y="144"/>
                  </a:lnTo>
                  <a:lnTo>
                    <a:pt x="2" y="140"/>
                  </a:lnTo>
                  <a:lnTo>
                    <a:pt x="6" y="134"/>
                  </a:lnTo>
                  <a:lnTo>
                    <a:pt x="6" y="134"/>
                  </a:lnTo>
                  <a:lnTo>
                    <a:pt x="16" y="126"/>
                  </a:lnTo>
                  <a:lnTo>
                    <a:pt x="20" y="122"/>
                  </a:lnTo>
                  <a:lnTo>
                    <a:pt x="22" y="118"/>
                  </a:lnTo>
                  <a:lnTo>
                    <a:pt x="22" y="118"/>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44" name="Freeform 139"/>
            <p:cNvSpPr/>
            <p:nvPr>
              <p:custDataLst>
                <p:tags r:id="rId138"/>
              </p:custDataLst>
            </p:nvPr>
          </p:nvSpPr>
          <p:spPr bwMode="auto">
            <a:xfrm>
              <a:off x="6980238" y="6997700"/>
              <a:ext cx="6350" cy="15875"/>
            </a:xfrm>
            <a:custGeom>
              <a:avLst/>
              <a:gdLst>
                <a:gd name="T0" fmla="*/ 0 w 4"/>
                <a:gd name="T1" fmla="*/ 0 h 10"/>
                <a:gd name="T2" fmla="*/ 0 w 4"/>
                <a:gd name="T3" fmla="*/ 0 h 10"/>
                <a:gd name="T4" fmla="*/ 4 w 4"/>
                <a:gd name="T5" fmla="*/ 10 h 10"/>
                <a:gd name="T6" fmla="*/ 4 w 4"/>
                <a:gd name="T7" fmla="*/ 10 h 10"/>
                <a:gd name="T8" fmla="*/ 0 w 4"/>
                <a:gd name="T9" fmla="*/ 4 h 10"/>
                <a:gd name="T10" fmla="*/ 0 w 4"/>
                <a:gd name="T11" fmla="*/ 0 h 10"/>
                <a:gd name="T12" fmla="*/ 0 w 4"/>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0" y="0"/>
                  </a:moveTo>
                  <a:lnTo>
                    <a:pt x="0" y="0"/>
                  </a:lnTo>
                  <a:lnTo>
                    <a:pt x="4" y="10"/>
                  </a:lnTo>
                  <a:lnTo>
                    <a:pt x="4" y="10"/>
                  </a:lnTo>
                  <a:lnTo>
                    <a:pt x="0" y="4"/>
                  </a:lnTo>
                  <a:lnTo>
                    <a:pt x="0" y="0"/>
                  </a:lnTo>
                  <a:lnTo>
                    <a:pt x="0"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45" name="Freeform 140"/>
            <p:cNvSpPr/>
            <p:nvPr>
              <p:custDataLst>
                <p:tags r:id="rId139"/>
              </p:custDataLst>
            </p:nvPr>
          </p:nvSpPr>
          <p:spPr bwMode="auto">
            <a:xfrm>
              <a:off x="6815138" y="7708900"/>
              <a:ext cx="28575" cy="6350"/>
            </a:xfrm>
            <a:custGeom>
              <a:avLst/>
              <a:gdLst>
                <a:gd name="T0" fmla="*/ 18 w 18"/>
                <a:gd name="T1" fmla="*/ 0 h 4"/>
                <a:gd name="T2" fmla="*/ 18 w 18"/>
                <a:gd name="T3" fmla="*/ 0 h 4"/>
                <a:gd name="T4" fmla="*/ 0 w 18"/>
                <a:gd name="T5" fmla="*/ 4 h 4"/>
                <a:gd name="T6" fmla="*/ 0 w 18"/>
                <a:gd name="T7" fmla="*/ 4 h 4"/>
                <a:gd name="T8" fmla="*/ 8 w 18"/>
                <a:gd name="T9" fmla="*/ 2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lnTo>
                    <a:pt x="18" y="0"/>
                  </a:lnTo>
                  <a:lnTo>
                    <a:pt x="0" y="4"/>
                  </a:lnTo>
                  <a:lnTo>
                    <a:pt x="0" y="4"/>
                  </a:lnTo>
                  <a:lnTo>
                    <a:pt x="8" y="2"/>
                  </a:lnTo>
                  <a:lnTo>
                    <a:pt x="18" y="0"/>
                  </a:lnTo>
                  <a:lnTo>
                    <a:pt x="18"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46" name="Freeform 141"/>
            <p:cNvSpPr/>
            <p:nvPr>
              <p:custDataLst>
                <p:tags r:id="rId140"/>
              </p:custDataLst>
            </p:nvPr>
          </p:nvSpPr>
          <p:spPr bwMode="auto">
            <a:xfrm>
              <a:off x="7027863" y="7372350"/>
              <a:ext cx="50800" cy="117475"/>
            </a:xfrm>
            <a:custGeom>
              <a:avLst/>
              <a:gdLst>
                <a:gd name="T0" fmla="*/ 28 w 32"/>
                <a:gd name="T1" fmla="*/ 0 h 74"/>
                <a:gd name="T2" fmla="*/ 28 w 32"/>
                <a:gd name="T3" fmla="*/ 0 h 74"/>
                <a:gd name="T4" fmla="*/ 32 w 32"/>
                <a:gd name="T5" fmla="*/ 10 h 74"/>
                <a:gd name="T6" fmla="*/ 32 w 32"/>
                <a:gd name="T7" fmla="*/ 10 h 74"/>
                <a:gd name="T8" fmla="*/ 18 w 32"/>
                <a:gd name="T9" fmla="*/ 44 h 74"/>
                <a:gd name="T10" fmla="*/ 10 w 32"/>
                <a:gd name="T11" fmla="*/ 60 h 74"/>
                <a:gd name="T12" fmla="*/ 0 w 32"/>
                <a:gd name="T13" fmla="*/ 74 h 74"/>
                <a:gd name="T14" fmla="*/ 0 w 32"/>
                <a:gd name="T15" fmla="*/ 74 h 74"/>
                <a:gd name="T16" fmla="*/ 4 w 32"/>
                <a:gd name="T17" fmla="*/ 66 h 74"/>
                <a:gd name="T18" fmla="*/ 8 w 32"/>
                <a:gd name="T19" fmla="*/ 58 h 74"/>
                <a:gd name="T20" fmla="*/ 12 w 32"/>
                <a:gd name="T21" fmla="*/ 38 h 74"/>
                <a:gd name="T22" fmla="*/ 12 w 32"/>
                <a:gd name="T23" fmla="*/ 38 h 74"/>
                <a:gd name="T24" fmla="*/ 18 w 32"/>
                <a:gd name="T25" fmla="*/ 18 h 74"/>
                <a:gd name="T26" fmla="*/ 18 w 32"/>
                <a:gd name="T27" fmla="*/ 18 h 74"/>
                <a:gd name="T28" fmla="*/ 22 w 32"/>
                <a:gd name="T29" fmla="*/ 10 h 74"/>
                <a:gd name="T30" fmla="*/ 28 w 32"/>
                <a:gd name="T31" fmla="*/ 0 h 74"/>
                <a:gd name="T32" fmla="*/ 28 w 32"/>
                <a:gd name="T3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4">
                  <a:moveTo>
                    <a:pt x="28" y="0"/>
                  </a:moveTo>
                  <a:lnTo>
                    <a:pt x="28" y="0"/>
                  </a:lnTo>
                  <a:lnTo>
                    <a:pt x="32" y="10"/>
                  </a:lnTo>
                  <a:lnTo>
                    <a:pt x="32" y="10"/>
                  </a:lnTo>
                  <a:lnTo>
                    <a:pt x="18" y="44"/>
                  </a:lnTo>
                  <a:lnTo>
                    <a:pt x="10" y="60"/>
                  </a:lnTo>
                  <a:lnTo>
                    <a:pt x="0" y="74"/>
                  </a:lnTo>
                  <a:lnTo>
                    <a:pt x="0" y="74"/>
                  </a:lnTo>
                  <a:lnTo>
                    <a:pt x="4" y="66"/>
                  </a:lnTo>
                  <a:lnTo>
                    <a:pt x="8" y="58"/>
                  </a:lnTo>
                  <a:lnTo>
                    <a:pt x="12" y="38"/>
                  </a:lnTo>
                  <a:lnTo>
                    <a:pt x="12" y="38"/>
                  </a:lnTo>
                  <a:lnTo>
                    <a:pt x="18" y="18"/>
                  </a:lnTo>
                  <a:lnTo>
                    <a:pt x="18" y="18"/>
                  </a:lnTo>
                  <a:lnTo>
                    <a:pt x="22" y="10"/>
                  </a:lnTo>
                  <a:lnTo>
                    <a:pt x="28" y="0"/>
                  </a:lnTo>
                  <a:lnTo>
                    <a:pt x="28"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47" name="Freeform 142"/>
            <p:cNvSpPr/>
            <p:nvPr>
              <p:custDataLst>
                <p:tags r:id="rId141"/>
              </p:custDataLst>
            </p:nvPr>
          </p:nvSpPr>
          <p:spPr bwMode="auto">
            <a:xfrm>
              <a:off x="7116763" y="7216775"/>
              <a:ext cx="31750" cy="120650"/>
            </a:xfrm>
            <a:custGeom>
              <a:avLst/>
              <a:gdLst>
                <a:gd name="T0" fmla="*/ 0 w 20"/>
                <a:gd name="T1" fmla="*/ 76 h 76"/>
                <a:gd name="T2" fmla="*/ 0 w 20"/>
                <a:gd name="T3" fmla="*/ 76 h 76"/>
                <a:gd name="T4" fmla="*/ 2 w 20"/>
                <a:gd name="T5" fmla="*/ 58 h 76"/>
                <a:gd name="T6" fmla="*/ 6 w 20"/>
                <a:gd name="T7" fmla="*/ 38 h 76"/>
                <a:gd name="T8" fmla="*/ 12 w 20"/>
                <a:gd name="T9" fmla="*/ 18 h 76"/>
                <a:gd name="T10" fmla="*/ 20 w 20"/>
                <a:gd name="T11" fmla="*/ 0 h 76"/>
                <a:gd name="T12" fmla="*/ 20 w 20"/>
                <a:gd name="T13" fmla="*/ 0 h 76"/>
                <a:gd name="T14" fmla="*/ 8 w 20"/>
                <a:gd name="T15" fmla="*/ 38 h 76"/>
                <a:gd name="T16" fmla="*/ 0 w 20"/>
                <a:gd name="T17" fmla="*/ 76 h 76"/>
                <a:gd name="T18" fmla="*/ 0 w 20"/>
                <a:gd name="T1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76">
                  <a:moveTo>
                    <a:pt x="0" y="76"/>
                  </a:moveTo>
                  <a:lnTo>
                    <a:pt x="0" y="76"/>
                  </a:lnTo>
                  <a:lnTo>
                    <a:pt x="2" y="58"/>
                  </a:lnTo>
                  <a:lnTo>
                    <a:pt x="6" y="38"/>
                  </a:lnTo>
                  <a:lnTo>
                    <a:pt x="12" y="18"/>
                  </a:lnTo>
                  <a:lnTo>
                    <a:pt x="20" y="0"/>
                  </a:lnTo>
                  <a:lnTo>
                    <a:pt x="20" y="0"/>
                  </a:lnTo>
                  <a:lnTo>
                    <a:pt x="8" y="38"/>
                  </a:lnTo>
                  <a:lnTo>
                    <a:pt x="0" y="76"/>
                  </a:lnTo>
                  <a:lnTo>
                    <a:pt x="0" y="7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48" name="Freeform 143"/>
            <p:cNvSpPr/>
            <p:nvPr>
              <p:custDataLst>
                <p:tags r:id="rId142"/>
              </p:custDataLst>
            </p:nvPr>
          </p:nvSpPr>
          <p:spPr bwMode="auto">
            <a:xfrm>
              <a:off x="6538913" y="7413625"/>
              <a:ext cx="34925" cy="50800"/>
            </a:xfrm>
            <a:custGeom>
              <a:avLst/>
              <a:gdLst>
                <a:gd name="T0" fmla="*/ 8 w 22"/>
                <a:gd name="T1" fmla="*/ 32 h 32"/>
                <a:gd name="T2" fmla="*/ 8 w 22"/>
                <a:gd name="T3" fmla="*/ 32 h 32"/>
                <a:gd name="T4" fmla="*/ 2 w 22"/>
                <a:gd name="T5" fmla="*/ 30 h 32"/>
                <a:gd name="T6" fmla="*/ 2 w 22"/>
                <a:gd name="T7" fmla="*/ 30 h 32"/>
                <a:gd name="T8" fmla="*/ 0 w 22"/>
                <a:gd name="T9" fmla="*/ 28 h 32"/>
                <a:gd name="T10" fmla="*/ 0 w 22"/>
                <a:gd name="T11" fmla="*/ 28 h 32"/>
                <a:gd name="T12" fmla="*/ 18 w 22"/>
                <a:gd name="T13" fmla="*/ 0 h 32"/>
                <a:gd name="T14" fmla="*/ 18 w 22"/>
                <a:gd name="T15" fmla="*/ 0 h 32"/>
                <a:gd name="T16" fmla="*/ 20 w 22"/>
                <a:gd name="T17" fmla="*/ 4 h 32"/>
                <a:gd name="T18" fmla="*/ 22 w 22"/>
                <a:gd name="T19" fmla="*/ 8 h 32"/>
                <a:gd name="T20" fmla="*/ 22 w 22"/>
                <a:gd name="T21" fmla="*/ 8 h 32"/>
                <a:gd name="T22" fmla="*/ 16 w 22"/>
                <a:gd name="T23" fmla="*/ 14 h 32"/>
                <a:gd name="T24" fmla="*/ 10 w 22"/>
                <a:gd name="T25" fmla="*/ 18 h 32"/>
                <a:gd name="T26" fmla="*/ 8 w 22"/>
                <a:gd name="T27" fmla="*/ 24 h 32"/>
                <a:gd name="T28" fmla="*/ 8 w 22"/>
                <a:gd name="T29" fmla="*/ 32 h 32"/>
                <a:gd name="T30" fmla="*/ 8 w 22"/>
                <a:gd name="T3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32">
                  <a:moveTo>
                    <a:pt x="8" y="32"/>
                  </a:moveTo>
                  <a:lnTo>
                    <a:pt x="8" y="32"/>
                  </a:lnTo>
                  <a:lnTo>
                    <a:pt x="2" y="30"/>
                  </a:lnTo>
                  <a:lnTo>
                    <a:pt x="2" y="30"/>
                  </a:lnTo>
                  <a:lnTo>
                    <a:pt x="0" y="28"/>
                  </a:lnTo>
                  <a:lnTo>
                    <a:pt x="0" y="28"/>
                  </a:lnTo>
                  <a:lnTo>
                    <a:pt x="18" y="0"/>
                  </a:lnTo>
                  <a:lnTo>
                    <a:pt x="18" y="0"/>
                  </a:lnTo>
                  <a:lnTo>
                    <a:pt x="20" y="4"/>
                  </a:lnTo>
                  <a:lnTo>
                    <a:pt x="22" y="8"/>
                  </a:lnTo>
                  <a:lnTo>
                    <a:pt x="22" y="8"/>
                  </a:lnTo>
                  <a:lnTo>
                    <a:pt x="16" y="14"/>
                  </a:lnTo>
                  <a:lnTo>
                    <a:pt x="10" y="18"/>
                  </a:lnTo>
                  <a:lnTo>
                    <a:pt x="8" y="24"/>
                  </a:lnTo>
                  <a:lnTo>
                    <a:pt x="8" y="32"/>
                  </a:lnTo>
                  <a:lnTo>
                    <a:pt x="8" y="3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49" name="Freeform 144"/>
            <p:cNvSpPr/>
            <p:nvPr>
              <p:custDataLst>
                <p:tags r:id="rId143"/>
              </p:custDataLst>
            </p:nvPr>
          </p:nvSpPr>
          <p:spPr bwMode="auto">
            <a:xfrm>
              <a:off x="6856413" y="7702550"/>
              <a:ext cx="12700" cy="6350"/>
            </a:xfrm>
            <a:custGeom>
              <a:avLst/>
              <a:gdLst>
                <a:gd name="T0" fmla="*/ 0 w 8"/>
                <a:gd name="T1" fmla="*/ 4 h 4"/>
                <a:gd name="T2" fmla="*/ 0 w 8"/>
                <a:gd name="T3" fmla="*/ 2 h 4"/>
                <a:gd name="T4" fmla="*/ 0 w 8"/>
                <a:gd name="T5" fmla="*/ 2 h 4"/>
                <a:gd name="T6" fmla="*/ 6 w 8"/>
                <a:gd name="T7" fmla="*/ 0 h 4"/>
                <a:gd name="T8" fmla="*/ 6 w 8"/>
                <a:gd name="T9" fmla="*/ 0 h 4"/>
                <a:gd name="T10" fmla="*/ 8 w 8"/>
                <a:gd name="T11" fmla="*/ 0 h 4"/>
                <a:gd name="T12" fmla="*/ 8 w 8"/>
                <a:gd name="T13" fmla="*/ 0 h 4"/>
                <a:gd name="T14" fmla="*/ 0 w 8"/>
                <a:gd name="T15" fmla="*/ 4 h 4"/>
                <a:gd name="T16" fmla="*/ 0 w 8"/>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0" y="4"/>
                  </a:moveTo>
                  <a:lnTo>
                    <a:pt x="0" y="2"/>
                  </a:lnTo>
                  <a:lnTo>
                    <a:pt x="0" y="2"/>
                  </a:lnTo>
                  <a:lnTo>
                    <a:pt x="6" y="0"/>
                  </a:lnTo>
                  <a:lnTo>
                    <a:pt x="6" y="0"/>
                  </a:lnTo>
                  <a:lnTo>
                    <a:pt x="8" y="0"/>
                  </a:lnTo>
                  <a:lnTo>
                    <a:pt x="8" y="0"/>
                  </a:lnTo>
                  <a:lnTo>
                    <a:pt x="0" y="4"/>
                  </a:lnTo>
                  <a:lnTo>
                    <a:pt x="0" y="4"/>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50" name="Freeform 145"/>
            <p:cNvSpPr/>
            <p:nvPr>
              <p:custDataLst>
                <p:tags r:id="rId144"/>
              </p:custDataLst>
            </p:nvPr>
          </p:nvSpPr>
          <p:spPr bwMode="auto">
            <a:xfrm>
              <a:off x="6523038" y="7458075"/>
              <a:ext cx="19050" cy="28575"/>
            </a:xfrm>
            <a:custGeom>
              <a:avLst/>
              <a:gdLst>
                <a:gd name="T0" fmla="*/ 12 w 12"/>
                <a:gd name="T1" fmla="*/ 18 h 18"/>
                <a:gd name="T2" fmla="*/ 12 w 12"/>
                <a:gd name="T3" fmla="*/ 18 h 18"/>
                <a:gd name="T4" fmla="*/ 0 w 12"/>
                <a:gd name="T5" fmla="*/ 16 h 18"/>
                <a:gd name="T6" fmla="*/ 10 w 12"/>
                <a:gd name="T7" fmla="*/ 0 h 18"/>
                <a:gd name="T8" fmla="*/ 10 w 12"/>
                <a:gd name="T9" fmla="*/ 0 h 18"/>
                <a:gd name="T10" fmla="*/ 12 w 12"/>
                <a:gd name="T11" fmla="*/ 2 h 18"/>
                <a:gd name="T12" fmla="*/ 12 w 12"/>
                <a:gd name="T13" fmla="*/ 2 h 18"/>
                <a:gd name="T14" fmla="*/ 12 w 12"/>
                <a:gd name="T15" fmla="*/ 6 h 18"/>
                <a:gd name="T16" fmla="*/ 12 w 12"/>
                <a:gd name="T17" fmla="*/ 10 h 18"/>
                <a:gd name="T18" fmla="*/ 10 w 12"/>
                <a:gd name="T19" fmla="*/ 12 h 18"/>
                <a:gd name="T20" fmla="*/ 12 w 12"/>
                <a:gd name="T21" fmla="*/ 18 h 18"/>
                <a:gd name="T22" fmla="*/ 12 w 12"/>
                <a:gd name="T2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8">
                  <a:moveTo>
                    <a:pt x="12" y="18"/>
                  </a:moveTo>
                  <a:lnTo>
                    <a:pt x="12" y="18"/>
                  </a:lnTo>
                  <a:lnTo>
                    <a:pt x="0" y="16"/>
                  </a:lnTo>
                  <a:lnTo>
                    <a:pt x="10" y="0"/>
                  </a:lnTo>
                  <a:lnTo>
                    <a:pt x="10" y="0"/>
                  </a:lnTo>
                  <a:lnTo>
                    <a:pt x="12" y="2"/>
                  </a:lnTo>
                  <a:lnTo>
                    <a:pt x="12" y="2"/>
                  </a:lnTo>
                  <a:lnTo>
                    <a:pt x="12" y="6"/>
                  </a:lnTo>
                  <a:lnTo>
                    <a:pt x="12" y="10"/>
                  </a:lnTo>
                  <a:lnTo>
                    <a:pt x="10" y="12"/>
                  </a:lnTo>
                  <a:lnTo>
                    <a:pt x="12" y="18"/>
                  </a:lnTo>
                  <a:lnTo>
                    <a:pt x="12" y="18"/>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51" name="Freeform 146"/>
            <p:cNvSpPr/>
            <p:nvPr>
              <p:custDataLst>
                <p:tags r:id="rId145"/>
              </p:custDataLst>
            </p:nvPr>
          </p:nvSpPr>
          <p:spPr bwMode="auto">
            <a:xfrm>
              <a:off x="6662738" y="7947025"/>
              <a:ext cx="231775" cy="31750"/>
            </a:xfrm>
            <a:custGeom>
              <a:avLst/>
              <a:gdLst>
                <a:gd name="T0" fmla="*/ 38 w 146"/>
                <a:gd name="T1" fmla="*/ 8 h 20"/>
                <a:gd name="T2" fmla="*/ 38 w 146"/>
                <a:gd name="T3" fmla="*/ 8 h 20"/>
                <a:gd name="T4" fmla="*/ 44 w 146"/>
                <a:gd name="T5" fmla="*/ 8 h 20"/>
                <a:gd name="T6" fmla="*/ 48 w 146"/>
                <a:gd name="T7" fmla="*/ 6 h 20"/>
                <a:gd name="T8" fmla="*/ 56 w 146"/>
                <a:gd name="T9" fmla="*/ 0 h 20"/>
                <a:gd name="T10" fmla="*/ 56 w 146"/>
                <a:gd name="T11" fmla="*/ 0 h 20"/>
                <a:gd name="T12" fmla="*/ 82 w 146"/>
                <a:gd name="T13" fmla="*/ 12 h 20"/>
                <a:gd name="T14" fmla="*/ 98 w 146"/>
                <a:gd name="T15" fmla="*/ 16 h 20"/>
                <a:gd name="T16" fmla="*/ 114 w 146"/>
                <a:gd name="T17" fmla="*/ 20 h 20"/>
                <a:gd name="T18" fmla="*/ 114 w 146"/>
                <a:gd name="T19" fmla="*/ 20 h 20"/>
                <a:gd name="T20" fmla="*/ 122 w 146"/>
                <a:gd name="T21" fmla="*/ 16 h 20"/>
                <a:gd name="T22" fmla="*/ 132 w 146"/>
                <a:gd name="T23" fmla="*/ 12 h 20"/>
                <a:gd name="T24" fmla="*/ 132 w 146"/>
                <a:gd name="T25" fmla="*/ 12 h 20"/>
                <a:gd name="T26" fmla="*/ 146 w 146"/>
                <a:gd name="T27" fmla="*/ 20 h 20"/>
                <a:gd name="T28" fmla="*/ 146 w 146"/>
                <a:gd name="T29" fmla="*/ 20 h 20"/>
                <a:gd name="T30" fmla="*/ 126 w 146"/>
                <a:gd name="T31" fmla="*/ 20 h 20"/>
                <a:gd name="T32" fmla="*/ 108 w 146"/>
                <a:gd name="T33" fmla="*/ 20 h 20"/>
                <a:gd name="T34" fmla="*/ 108 w 146"/>
                <a:gd name="T35" fmla="*/ 20 h 20"/>
                <a:gd name="T36" fmla="*/ 90 w 146"/>
                <a:gd name="T37" fmla="*/ 20 h 20"/>
                <a:gd name="T38" fmla="*/ 90 w 146"/>
                <a:gd name="T39" fmla="*/ 20 h 20"/>
                <a:gd name="T40" fmla="*/ 70 w 146"/>
                <a:gd name="T41" fmla="*/ 16 h 20"/>
                <a:gd name="T42" fmla="*/ 70 w 146"/>
                <a:gd name="T43" fmla="*/ 16 h 20"/>
                <a:gd name="T44" fmla="*/ 52 w 146"/>
                <a:gd name="T45" fmla="*/ 14 h 20"/>
                <a:gd name="T46" fmla="*/ 34 w 146"/>
                <a:gd name="T47" fmla="*/ 10 h 20"/>
                <a:gd name="T48" fmla="*/ 34 w 146"/>
                <a:gd name="T49" fmla="*/ 10 h 20"/>
                <a:gd name="T50" fmla="*/ 16 w 146"/>
                <a:gd name="T51" fmla="*/ 4 h 20"/>
                <a:gd name="T52" fmla="*/ 8 w 146"/>
                <a:gd name="T53" fmla="*/ 2 h 20"/>
                <a:gd name="T54" fmla="*/ 8 w 146"/>
                <a:gd name="T55" fmla="*/ 2 h 20"/>
                <a:gd name="T56" fmla="*/ 0 w 146"/>
                <a:gd name="T57" fmla="*/ 0 h 20"/>
                <a:gd name="T58" fmla="*/ 0 w 146"/>
                <a:gd name="T59" fmla="*/ 0 h 20"/>
                <a:gd name="T60" fmla="*/ 8 w 146"/>
                <a:gd name="T61" fmla="*/ 2 h 20"/>
                <a:gd name="T62" fmla="*/ 8 w 146"/>
                <a:gd name="T63" fmla="*/ 2 h 20"/>
                <a:gd name="T64" fmla="*/ 18 w 146"/>
                <a:gd name="T65" fmla="*/ 4 h 20"/>
                <a:gd name="T66" fmla="*/ 18 w 146"/>
                <a:gd name="T67" fmla="*/ 4 h 20"/>
                <a:gd name="T68" fmla="*/ 38 w 146"/>
                <a:gd name="T69" fmla="*/ 8 h 20"/>
                <a:gd name="T70" fmla="*/ 38 w 146"/>
                <a:gd name="T71"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0">
                  <a:moveTo>
                    <a:pt x="38" y="8"/>
                  </a:moveTo>
                  <a:lnTo>
                    <a:pt x="38" y="8"/>
                  </a:lnTo>
                  <a:lnTo>
                    <a:pt x="44" y="8"/>
                  </a:lnTo>
                  <a:lnTo>
                    <a:pt x="48" y="6"/>
                  </a:lnTo>
                  <a:lnTo>
                    <a:pt x="56" y="0"/>
                  </a:lnTo>
                  <a:lnTo>
                    <a:pt x="56" y="0"/>
                  </a:lnTo>
                  <a:lnTo>
                    <a:pt x="82" y="12"/>
                  </a:lnTo>
                  <a:lnTo>
                    <a:pt x="98" y="16"/>
                  </a:lnTo>
                  <a:lnTo>
                    <a:pt x="114" y="20"/>
                  </a:lnTo>
                  <a:lnTo>
                    <a:pt x="114" y="20"/>
                  </a:lnTo>
                  <a:lnTo>
                    <a:pt x="122" y="16"/>
                  </a:lnTo>
                  <a:lnTo>
                    <a:pt x="132" y="12"/>
                  </a:lnTo>
                  <a:lnTo>
                    <a:pt x="132" y="12"/>
                  </a:lnTo>
                  <a:lnTo>
                    <a:pt x="146" y="20"/>
                  </a:lnTo>
                  <a:lnTo>
                    <a:pt x="146" y="20"/>
                  </a:lnTo>
                  <a:lnTo>
                    <a:pt x="126" y="20"/>
                  </a:lnTo>
                  <a:lnTo>
                    <a:pt x="108" y="20"/>
                  </a:lnTo>
                  <a:lnTo>
                    <a:pt x="108" y="20"/>
                  </a:lnTo>
                  <a:lnTo>
                    <a:pt x="90" y="20"/>
                  </a:lnTo>
                  <a:lnTo>
                    <a:pt x="90" y="20"/>
                  </a:lnTo>
                  <a:lnTo>
                    <a:pt x="70" y="16"/>
                  </a:lnTo>
                  <a:lnTo>
                    <a:pt x="70" y="16"/>
                  </a:lnTo>
                  <a:lnTo>
                    <a:pt x="52" y="14"/>
                  </a:lnTo>
                  <a:lnTo>
                    <a:pt x="34" y="10"/>
                  </a:lnTo>
                  <a:lnTo>
                    <a:pt x="34" y="10"/>
                  </a:lnTo>
                  <a:lnTo>
                    <a:pt x="16" y="4"/>
                  </a:lnTo>
                  <a:lnTo>
                    <a:pt x="8" y="2"/>
                  </a:lnTo>
                  <a:lnTo>
                    <a:pt x="8" y="2"/>
                  </a:lnTo>
                  <a:lnTo>
                    <a:pt x="0" y="0"/>
                  </a:lnTo>
                  <a:lnTo>
                    <a:pt x="0" y="0"/>
                  </a:lnTo>
                  <a:lnTo>
                    <a:pt x="8" y="2"/>
                  </a:lnTo>
                  <a:lnTo>
                    <a:pt x="8" y="2"/>
                  </a:lnTo>
                  <a:lnTo>
                    <a:pt x="18" y="4"/>
                  </a:lnTo>
                  <a:lnTo>
                    <a:pt x="18" y="4"/>
                  </a:lnTo>
                  <a:lnTo>
                    <a:pt x="38" y="8"/>
                  </a:lnTo>
                  <a:lnTo>
                    <a:pt x="38" y="8"/>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52" name="Freeform 147"/>
            <p:cNvSpPr/>
            <p:nvPr>
              <p:custDataLst>
                <p:tags r:id="rId146"/>
              </p:custDataLst>
            </p:nvPr>
          </p:nvSpPr>
          <p:spPr bwMode="auto">
            <a:xfrm>
              <a:off x="6383338" y="6772275"/>
              <a:ext cx="809625" cy="1193800"/>
            </a:xfrm>
            <a:custGeom>
              <a:avLst/>
              <a:gdLst>
                <a:gd name="T0" fmla="*/ 266 w 510"/>
                <a:gd name="T1" fmla="*/ 96 h 752"/>
                <a:gd name="T2" fmla="*/ 320 w 510"/>
                <a:gd name="T3" fmla="*/ 18 h 752"/>
                <a:gd name="T4" fmla="*/ 346 w 510"/>
                <a:gd name="T5" fmla="*/ 42 h 752"/>
                <a:gd name="T6" fmla="*/ 336 w 510"/>
                <a:gd name="T7" fmla="*/ 98 h 752"/>
                <a:gd name="T8" fmla="*/ 370 w 510"/>
                <a:gd name="T9" fmla="*/ 82 h 752"/>
                <a:gd name="T10" fmla="*/ 438 w 510"/>
                <a:gd name="T11" fmla="*/ 0 h 752"/>
                <a:gd name="T12" fmla="*/ 370 w 510"/>
                <a:gd name="T13" fmla="*/ 160 h 752"/>
                <a:gd name="T14" fmla="*/ 348 w 510"/>
                <a:gd name="T15" fmla="*/ 312 h 752"/>
                <a:gd name="T16" fmla="*/ 336 w 510"/>
                <a:gd name="T17" fmla="*/ 496 h 752"/>
                <a:gd name="T18" fmla="*/ 254 w 510"/>
                <a:gd name="T19" fmla="*/ 424 h 752"/>
                <a:gd name="T20" fmla="*/ 278 w 510"/>
                <a:gd name="T21" fmla="*/ 424 h 752"/>
                <a:gd name="T22" fmla="*/ 278 w 510"/>
                <a:gd name="T23" fmla="*/ 402 h 752"/>
                <a:gd name="T24" fmla="*/ 292 w 510"/>
                <a:gd name="T25" fmla="*/ 380 h 752"/>
                <a:gd name="T26" fmla="*/ 322 w 510"/>
                <a:gd name="T27" fmla="*/ 366 h 752"/>
                <a:gd name="T28" fmla="*/ 338 w 510"/>
                <a:gd name="T29" fmla="*/ 426 h 752"/>
                <a:gd name="T30" fmla="*/ 328 w 510"/>
                <a:gd name="T31" fmla="*/ 430 h 752"/>
                <a:gd name="T32" fmla="*/ 308 w 510"/>
                <a:gd name="T33" fmla="*/ 436 h 752"/>
                <a:gd name="T34" fmla="*/ 290 w 510"/>
                <a:gd name="T35" fmla="*/ 446 h 752"/>
                <a:gd name="T36" fmla="*/ 306 w 510"/>
                <a:gd name="T37" fmla="*/ 454 h 752"/>
                <a:gd name="T38" fmla="*/ 336 w 510"/>
                <a:gd name="T39" fmla="*/ 434 h 752"/>
                <a:gd name="T40" fmla="*/ 358 w 510"/>
                <a:gd name="T41" fmla="*/ 404 h 752"/>
                <a:gd name="T42" fmla="*/ 382 w 510"/>
                <a:gd name="T43" fmla="*/ 410 h 752"/>
                <a:gd name="T44" fmla="*/ 314 w 510"/>
                <a:gd name="T45" fmla="*/ 504 h 752"/>
                <a:gd name="T46" fmla="*/ 336 w 510"/>
                <a:gd name="T47" fmla="*/ 504 h 752"/>
                <a:gd name="T48" fmla="*/ 298 w 510"/>
                <a:gd name="T49" fmla="*/ 522 h 752"/>
                <a:gd name="T50" fmla="*/ 252 w 510"/>
                <a:gd name="T51" fmla="*/ 502 h 752"/>
                <a:gd name="T52" fmla="*/ 282 w 510"/>
                <a:gd name="T53" fmla="*/ 582 h 752"/>
                <a:gd name="T54" fmla="*/ 226 w 510"/>
                <a:gd name="T55" fmla="*/ 500 h 752"/>
                <a:gd name="T56" fmla="*/ 258 w 510"/>
                <a:gd name="T57" fmla="*/ 520 h 752"/>
                <a:gd name="T58" fmla="*/ 238 w 510"/>
                <a:gd name="T59" fmla="*/ 514 h 752"/>
                <a:gd name="T60" fmla="*/ 290 w 510"/>
                <a:gd name="T61" fmla="*/ 538 h 752"/>
                <a:gd name="T62" fmla="*/ 296 w 510"/>
                <a:gd name="T63" fmla="*/ 568 h 752"/>
                <a:gd name="T64" fmla="*/ 232 w 510"/>
                <a:gd name="T65" fmla="*/ 570 h 752"/>
                <a:gd name="T66" fmla="*/ 246 w 510"/>
                <a:gd name="T67" fmla="*/ 494 h 752"/>
                <a:gd name="T68" fmla="*/ 276 w 510"/>
                <a:gd name="T69" fmla="*/ 430 h 752"/>
                <a:gd name="T70" fmla="*/ 300 w 510"/>
                <a:gd name="T71" fmla="*/ 374 h 752"/>
                <a:gd name="T72" fmla="*/ 298 w 510"/>
                <a:gd name="T73" fmla="*/ 362 h 752"/>
                <a:gd name="T74" fmla="*/ 246 w 510"/>
                <a:gd name="T75" fmla="*/ 494 h 752"/>
                <a:gd name="T76" fmla="*/ 230 w 510"/>
                <a:gd name="T77" fmla="*/ 528 h 752"/>
                <a:gd name="T78" fmla="*/ 300 w 510"/>
                <a:gd name="T79" fmla="*/ 574 h 752"/>
                <a:gd name="T80" fmla="*/ 348 w 510"/>
                <a:gd name="T81" fmla="*/ 560 h 752"/>
                <a:gd name="T82" fmla="*/ 384 w 510"/>
                <a:gd name="T83" fmla="*/ 522 h 752"/>
                <a:gd name="T84" fmla="*/ 454 w 510"/>
                <a:gd name="T85" fmla="*/ 506 h 752"/>
                <a:gd name="T86" fmla="*/ 468 w 510"/>
                <a:gd name="T87" fmla="*/ 524 h 752"/>
                <a:gd name="T88" fmla="*/ 448 w 510"/>
                <a:gd name="T89" fmla="*/ 568 h 752"/>
                <a:gd name="T90" fmla="*/ 448 w 510"/>
                <a:gd name="T91" fmla="*/ 630 h 752"/>
                <a:gd name="T92" fmla="*/ 510 w 510"/>
                <a:gd name="T93" fmla="*/ 640 h 752"/>
                <a:gd name="T94" fmla="*/ 412 w 510"/>
                <a:gd name="T95" fmla="*/ 722 h 752"/>
                <a:gd name="T96" fmla="*/ 334 w 510"/>
                <a:gd name="T97" fmla="*/ 748 h 752"/>
                <a:gd name="T98" fmla="*/ 240 w 510"/>
                <a:gd name="T99" fmla="*/ 744 h 752"/>
                <a:gd name="T100" fmla="*/ 178 w 510"/>
                <a:gd name="T101" fmla="*/ 724 h 752"/>
                <a:gd name="T102" fmla="*/ 70 w 510"/>
                <a:gd name="T103" fmla="*/ 516 h 752"/>
                <a:gd name="T104" fmla="*/ 98 w 510"/>
                <a:gd name="T105" fmla="*/ 434 h 752"/>
                <a:gd name="T106" fmla="*/ 130 w 510"/>
                <a:gd name="T107" fmla="*/ 326 h 752"/>
                <a:gd name="T108" fmla="*/ 152 w 510"/>
                <a:gd name="T109" fmla="*/ 282 h 752"/>
                <a:gd name="T110" fmla="*/ 170 w 510"/>
                <a:gd name="T111" fmla="*/ 212 h 752"/>
                <a:gd name="T112" fmla="*/ 204 w 510"/>
                <a:gd name="T113" fmla="*/ 148 h 752"/>
                <a:gd name="T114" fmla="*/ 218 w 510"/>
                <a:gd name="T115" fmla="*/ 118 h 752"/>
                <a:gd name="T116" fmla="*/ 230 w 510"/>
                <a:gd name="T117" fmla="*/ 90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0" h="752">
                  <a:moveTo>
                    <a:pt x="272" y="4"/>
                  </a:moveTo>
                  <a:lnTo>
                    <a:pt x="272" y="4"/>
                  </a:lnTo>
                  <a:lnTo>
                    <a:pt x="272" y="16"/>
                  </a:lnTo>
                  <a:lnTo>
                    <a:pt x="270" y="30"/>
                  </a:lnTo>
                  <a:lnTo>
                    <a:pt x="266" y="56"/>
                  </a:lnTo>
                  <a:lnTo>
                    <a:pt x="266" y="56"/>
                  </a:lnTo>
                  <a:lnTo>
                    <a:pt x="266" y="70"/>
                  </a:lnTo>
                  <a:lnTo>
                    <a:pt x="264" y="84"/>
                  </a:lnTo>
                  <a:lnTo>
                    <a:pt x="266" y="96"/>
                  </a:lnTo>
                  <a:lnTo>
                    <a:pt x="272" y="110"/>
                  </a:lnTo>
                  <a:lnTo>
                    <a:pt x="272" y="110"/>
                  </a:lnTo>
                  <a:lnTo>
                    <a:pt x="284" y="80"/>
                  </a:lnTo>
                  <a:lnTo>
                    <a:pt x="284" y="80"/>
                  </a:lnTo>
                  <a:lnTo>
                    <a:pt x="296" y="50"/>
                  </a:lnTo>
                  <a:lnTo>
                    <a:pt x="296" y="50"/>
                  </a:lnTo>
                  <a:lnTo>
                    <a:pt x="302" y="36"/>
                  </a:lnTo>
                  <a:lnTo>
                    <a:pt x="310" y="26"/>
                  </a:lnTo>
                  <a:lnTo>
                    <a:pt x="320" y="18"/>
                  </a:lnTo>
                  <a:lnTo>
                    <a:pt x="326" y="14"/>
                  </a:lnTo>
                  <a:lnTo>
                    <a:pt x="332" y="12"/>
                  </a:lnTo>
                  <a:lnTo>
                    <a:pt x="332" y="12"/>
                  </a:lnTo>
                  <a:lnTo>
                    <a:pt x="338" y="12"/>
                  </a:lnTo>
                  <a:lnTo>
                    <a:pt x="342" y="14"/>
                  </a:lnTo>
                  <a:lnTo>
                    <a:pt x="346" y="16"/>
                  </a:lnTo>
                  <a:lnTo>
                    <a:pt x="348" y="20"/>
                  </a:lnTo>
                  <a:lnTo>
                    <a:pt x="348" y="30"/>
                  </a:lnTo>
                  <a:lnTo>
                    <a:pt x="346" y="42"/>
                  </a:lnTo>
                  <a:lnTo>
                    <a:pt x="346" y="42"/>
                  </a:lnTo>
                  <a:lnTo>
                    <a:pt x="338" y="72"/>
                  </a:lnTo>
                  <a:lnTo>
                    <a:pt x="338" y="72"/>
                  </a:lnTo>
                  <a:lnTo>
                    <a:pt x="334" y="88"/>
                  </a:lnTo>
                  <a:lnTo>
                    <a:pt x="332" y="100"/>
                  </a:lnTo>
                  <a:lnTo>
                    <a:pt x="332" y="100"/>
                  </a:lnTo>
                  <a:lnTo>
                    <a:pt x="342" y="92"/>
                  </a:lnTo>
                  <a:lnTo>
                    <a:pt x="342" y="92"/>
                  </a:lnTo>
                  <a:lnTo>
                    <a:pt x="336" y="98"/>
                  </a:lnTo>
                  <a:lnTo>
                    <a:pt x="336" y="102"/>
                  </a:lnTo>
                  <a:lnTo>
                    <a:pt x="336" y="104"/>
                  </a:lnTo>
                  <a:lnTo>
                    <a:pt x="336" y="104"/>
                  </a:lnTo>
                  <a:lnTo>
                    <a:pt x="350" y="90"/>
                  </a:lnTo>
                  <a:lnTo>
                    <a:pt x="358" y="82"/>
                  </a:lnTo>
                  <a:lnTo>
                    <a:pt x="366" y="76"/>
                  </a:lnTo>
                  <a:lnTo>
                    <a:pt x="366" y="76"/>
                  </a:lnTo>
                  <a:lnTo>
                    <a:pt x="370" y="82"/>
                  </a:lnTo>
                  <a:lnTo>
                    <a:pt x="370" y="82"/>
                  </a:lnTo>
                  <a:lnTo>
                    <a:pt x="374" y="86"/>
                  </a:lnTo>
                  <a:lnTo>
                    <a:pt x="374" y="86"/>
                  </a:lnTo>
                  <a:lnTo>
                    <a:pt x="384" y="76"/>
                  </a:lnTo>
                  <a:lnTo>
                    <a:pt x="392" y="66"/>
                  </a:lnTo>
                  <a:lnTo>
                    <a:pt x="406" y="44"/>
                  </a:lnTo>
                  <a:lnTo>
                    <a:pt x="420" y="20"/>
                  </a:lnTo>
                  <a:lnTo>
                    <a:pt x="428" y="8"/>
                  </a:lnTo>
                  <a:lnTo>
                    <a:pt x="438" y="0"/>
                  </a:lnTo>
                  <a:lnTo>
                    <a:pt x="438" y="0"/>
                  </a:lnTo>
                  <a:lnTo>
                    <a:pt x="422" y="20"/>
                  </a:lnTo>
                  <a:lnTo>
                    <a:pt x="408" y="42"/>
                  </a:lnTo>
                  <a:lnTo>
                    <a:pt x="398" y="66"/>
                  </a:lnTo>
                  <a:lnTo>
                    <a:pt x="390" y="88"/>
                  </a:lnTo>
                  <a:lnTo>
                    <a:pt x="390" y="88"/>
                  </a:lnTo>
                  <a:lnTo>
                    <a:pt x="382" y="112"/>
                  </a:lnTo>
                  <a:lnTo>
                    <a:pt x="376" y="136"/>
                  </a:lnTo>
                  <a:lnTo>
                    <a:pt x="376" y="136"/>
                  </a:lnTo>
                  <a:lnTo>
                    <a:pt x="370" y="160"/>
                  </a:lnTo>
                  <a:lnTo>
                    <a:pt x="370" y="160"/>
                  </a:lnTo>
                  <a:lnTo>
                    <a:pt x="366" y="186"/>
                  </a:lnTo>
                  <a:lnTo>
                    <a:pt x="366" y="186"/>
                  </a:lnTo>
                  <a:lnTo>
                    <a:pt x="358" y="236"/>
                  </a:lnTo>
                  <a:lnTo>
                    <a:pt x="358" y="236"/>
                  </a:lnTo>
                  <a:lnTo>
                    <a:pt x="352" y="288"/>
                  </a:lnTo>
                  <a:lnTo>
                    <a:pt x="352" y="288"/>
                  </a:lnTo>
                  <a:lnTo>
                    <a:pt x="348" y="312"/>
                  </a:lnTo>
                  <a:lnTo>
                    <a:pt x="348" y="312"/>
                  </a:lnTo>
                  <a:lnTo>
                    <a:pt x="344" y="338"/>
                  </a:lnTo>
                  <a:lnTo>
                    <a:pt x="344" y="338"/>
                  </a:lnTo>
                  <a:lnTo>
                    <a:pt x="336" y="386"/>
                  </a:lnTo>
                  <a:lnTo>
                    <a:pt x="336" y="386"/>
                  </a:lnTo>
                  <a:lnTo>
                    <a:pt x="334" y="414"/>
                  </a:lnTo>
                  <a:lnTo>
                    <a:pt x="332" y="442"/>
                  </a:lnTo>
                  <a:lnTo>
                    <a:pt x="334" y="468"/>
                  </a:lnTo>
                  <a:lnTo>
                    <a:pt x="336" y="496"/>
                  </a:lnTo>
                  <a:lnTo>
                    <a:pt x="336" y="496"/>
                  </a:lnTo>
                  <a:lnTo>
                    <a:pt x="344" y="548"/>
                  </a:lnTo>
                  <a:lnTo>
                    <a:pt x="344" y="548"/>
                  </a:lnTo>
                  <a:lnTo>
                    <a:pt x="354" y="600"/>
                  </a:lnTo>
                  <a:lnTo>
                    <a:pt x="354" y="600"/>
                  </a:lnTo>
                  <a:lnTo>
                    <a:pt x="354" y="610"/>
                  </a:lnTo>
                  <a:lnTo>
                    <a:pt x="350" y="622"/>
                  </a:lnTo>
                  <a:lnTo>
                    <a:pt x="350" y="622"/>
                  </a:lnTo>
                  <a:lnTo>
                    <a:pt x="254" y="424"/>
                  </a:lnTo>
                  <a:lnTo>
                    <a:pt x="254" y="424"/>
                  </a:lnTo>
                  <a:lnTo>
                    <a:pt x="262" y="428"/>
                  </a:lnTo>
                  <a:lnTo>
                    <a:pt x="262" y="428"/>
                  </a:lnTo>
                  <a:lnTo>
                    <a:pt x="266" y="430"/>
                  </a:lnTo>
                  <a:lnTo>
                    <a:pt x="266" y="430"/>
                  </a:lnTo>
                  <a:lnTo>
                    <a:pt x="268" y="432"/>
                  </a:lnTo>
                  <a:lnTo>
                    <a:pt x="268" y="432"/>
                  </a:lnTo>
                  <a:lnTo>
                    <a:pt x="274" y="430"/>
                  </a:lnTo>
                  <a:lnTo>
                    <a:pt x="278" y="424"/>
                  </a:lnTo>
                  <a:lnTo>
                    <a:pt x="278" y="424"/>
                  </a:lnTo>
                  <a:lnTo>
                    <a:pt x="280" y="416"/>
                  </a:lnTo>
                  <a:lnTo>
                    <a:pt x="280" y="408"/>
                  </a:lnTo>
                  <a:lnTo>
                    <a:pt x="280" y="408"/>
                  </a:lnTo>
                  <a:lnTo>
                    <a:pt x="278" y="402"/>
                  </a:lnTo>
                  <a:lnTo>
                    <a:pt x="278" y="402"/>
                  </a:lnTo>
                  <a:lnTo>
                    <a:pt x="278" y="402"/>
                  </a:lnTo>
                  <a:lnTo>
                    <a:pt x="278" y="402"/>
                  </a:lnTo>
                  <a:lnTo>
                    <a:pt x="278" y="402"/>
                  </a:lnTo>
                  <a:lnTo>
                    <a:pt x="278" y="402"/>
                  </a:lnTo>
                  <a:lnTo>
                    <a:pt x="280" y="402"/>
                  </a:lnTo>
                  <a:lnTo>
                    <a:pt x="280" y="402"/>
                  </a:lnTo>
                  <a:lnTo>
                    <a:pt x="282" y="402"/>
                  </a:lnTo>
                  <a:lnTo>
                    <a:pt x="282" y="402"/>
                  </a:lnTo>
                  <a:lnTo>
                    <a:pt x="284" y="398"/>
                  </a:lnTo>
                  <a:lnTo>
                    <a:pt x="284" y="398"/>
                  </a:lnTo>
                  <a:lnTo>
                    <a:pt x="290" y="386"/>
                  </a:lnTo>
                  <a:lnTo>
                    <a:pt x="290" y="386"/>
                  </a:lnTo>
                  <a:lnTo>
                    <a:pt x="292" y="380"/>
                  </a:lnTo>
                  <a:lnTo>
                    <a:pt x="292" y="380"/>
                  </a:lnTo>
                  <a:lnTo>
                    <a:pt x="294" y="372"/>
                  </a:lnTo>
                  <a:lnTo>
                    <a:pt x="294" y="372"/>
                  </a:lnTo>
                  <a:lnTo>
                    <a:pt x="296" y="368"/>
                  </a:lnTo>
                  <a:lnTo>
                    <a:pt x="300" y="366"/>
                  </a:lnTo>
                  <a:lnTo>
                    <a:pt x="308" y="366"/>
                  </a:lnTo>
                  <a:lnTo>
                    <a:pt x="314" y="366"/>
                  </a:lnTo>
                  <a:lnTo>
                    <a:pt x="314" y="366"/>
                  </a:lnTo>
                  <a:lnTo>
                    <a:pt x="322" y="366"/>
                  </a:lnTo>
                  <a:lnTo>
                    <a:pt x="330" y="370"/>
                  </a:lnTo>
                  <a:lnTo>
                    <a:pt x="334" y="376"/>
                  </a:lnTo>
                  <a:lnTo>
                    <a:pt x="338" y="384"/>
                  </a:lnTo>
                  <a:lnTo>
                    <a:pt x="338" y="384"/>
                  </a:lnTo>
                  <a:lnTo>
                    <a:pt x="340" y="402"/>
                  </a:lnTo>
                  <a:lnTo>
                    <a:pt x="340" y="402"/>
                  </a:lnTo>
                  <a:lnTo>
                    <a:pt x="340" y="418"/>
                  </a:lnTo>
                  <a:lnTo>
                    <a:pt x="340" y="418"/>
                  </a:lnTo>
                  <a:lnTo>
                    <a:pt x="338" y="426"/>
                  </a:lnTo>
                  <a:lnTo>
                    <a:pt x="338" y="426"/>
                  </a:lnTo>
                  <a:lnTo>
                    <a:pt x="336" y="432"/>
                  </a:lnTo>
                  <a:lnTo>
                    <a:pt x="336" y="432"/>
                  </a:lnTo>
                  <a:lnTo>
                    <a:pt x="332" y="440"/>
                  </a:lnTo>
                  <a:lnTo>
                    <a:pt x="332" y="440"/>
                  </a:lnTo>
                  <a:lnTo>
                    <a:pt x="328" y="436"/>
                  </a:lnTo>
                  <a:lnTo>
                    <a:pt x="328" y="432"/>
                  </a:lnTo>
                  <a:lnTo>
                    <a:pt x="328" y="432"/>
                  </a:lnTo>
                  <a:lnTo>
                    <a:pt x="328" y="430"/>
                  </a:lnTo>
                  <a:lnTo>
                    <a:pt x="326" y="426"/>
                  </a:lnTo>
                  <a:lnTo>
                    <a:pt x="326" y="426"/>
                  </a:lnTo>
                  <a:lnTo>
                    <a:pt x="320" y="428"/>
                  </a:lnTo>
                  <a:lnTo>
                    <a:pt x="320" y="428"/>
                  </a:lnTo>
                  <a:lnTo>
                    <a:pt x="314" y="430"/>
                  </a:lnTo>
                  <a:lnTo>
                    <a:pt x="314" y="430"/>
                  </a:lnTo>
                  <a:lnTo>
                    <a:pt x="312" y="432"/>
                  </a:lnTo>
                  <a:lnTo>
                    <a:pt x="308" y="436"/>
                  </a:lnTo>
                  <a:lnTo>
                    <a:pt x="308" y="436"/>
                  </a:lnTo>
                  <a:lnTo>
                    <a:pt x="314" y="426"/>
                  </a:lnTo>
                  <a:lnTo>
                    <a:pt x="314" y="426"/>
                  </a:lnTo>
                  <a:lnTo>
                    <a:pt x="310" y="432"/>
                  </a:lnTo>
                  <a:lnTo>
                    <a:pt x="306" y="438"/>
                  </a:lnTo>
                  <a:lnTo>
                    <a:pt x="306" y="438"/>
                  </a:lnTo>
                  <a:lnTo>
                    <a:pt x="294" y="450"/>
                  </a:lnTo>
                  <a:lnTo>
                    <a:pt x="294" y="450"/>
                  </a:lnTo>
                  <a:lnTo>
                    <a:pt x="292" y="450"/>
                  </a:lnTo>
                  <a:lnTo>
                    <a:pt x="290" y="446"/>
                  </a:lnTo>
                  <a:lnTo>
                    <a:pt x="286" y="438"/>
                  </a:lnTo>
                  <a:lnTo>
                    <a:pt x="286" y="438"/>
                  </a:lnTo>
                  <a:lnTo>
                    <a:pt x="282" y="434"/>
                  </a:lnTo>
                  <a:lnTo>
                    <a:pt x="280" y="444"/>
                  </a:lnTo>
                  <a:lnTo>
                    <a:pt x="280" y="444"/>
                  </a:lnTo>
                  <a:lnTo>
                    <a:pt x="286" y="448"/>
                  </a:lnTo>
                  <a:lnTo>
                    <a:pt x="292" y="450"/>
                  </a:lnTo>
                  <a:lnTo>
                    <a:pt x="300" y="454"/>
                  </a:lnTo>
                  <a:lnTo>
                    <a:pt x="306" y="454"/>
                  </a:lnTo>
                  <a:lnTo>
                    <a:pt x="306" y="454"/>
                  </a:lnTo>
                  <a:lnTo>
                    <a:pt x="314" y="454"/>
                  </a:lnTo>
                  <a:lnTo>
                    <a:pt x="322" y="450"/>
                  </a:lnTo>
                  <a:lnTo>
                    <a:pt x="328" y="446"/>
                  </a:lnTo>
                  <a:lnTo>
                    <a:pt x="332" y="440"/>
                  </a:lnTo>
                  <a:lnTo>
                    <a:pt x="332" y="442"/>
                  </a:lnTo>
                  <a:lnTo>
                    <a:pt x="332" y="442"/>
                  </a:lnTo>
                  <a:lnTo>
                    <a:pt x="336" y="434"/>
                  </a:lnTo>
                  <a:lnTo>
                    <a:pt x="336" y="434"/>
                  </a:lnTo>
                  <a:lnTo>
                    <a:pt x="338" y="432"/>
                  </a:lnTo>
                  <a:lnTo>
                    <a:pt x="340" y="426"/>
                  </a:lnTo>
                  <a:lnTo>
                    <a:pt x="340" y="426"/>
                  </a:lnTo>
                  <a:lnTo>
                    <a:pt x="348" y="406"/>
                  </a:lnTo>
                  <a:lnTo>
                    <a:pt x="348" y="406"/>
                  </a:lnTo>
                  <a:lnTo>
                    <a:pt x="348" y="414"/>
                  </a:lnTo>
                  <a:lnTo>
                    <a:pt x="346" y="420"/>
                  </a:lnTo>
                  <a:lnTo>
                    <a:pt x="346" y="420"/>
                  </a:lnTo>
                  <a:lnTo>
                    <a:pt x="358" y="404"/>
                  </a:lnTo>
                  <a:lnTo>
                    <a:pt x="366" y="388"/>
                  </a:lnTo>
                  <a:lnTo>
                    <a:pt x="374" y="368"/>
                  </a:lnTo>
                  <a:lnTo>
                    <a:pt x="378" y="348"/>
                  </a:lnTo>
                  <a:lnTo>
                    <a:pt x="378" y="348"/>
                  </a:lnTo>
                  <a:lnTo>
                    <a:pt x="382" y="364"/>
                  </a:lnTo>
                  <a:lnTo>
                    <a:pt x="384" y="380"/>
                  </a:lnTo>
                  <a:lnTo>
                    <a:pt x="384" y="396"/>
                  </a:lnTo>
                  <a:lnTo>
                    <a:pt x="382" y="410"/>
                  </a:lnTo>
                  <a:lnTo>
                    <a:pt x="382" y="410"/>
                  </a:lnTo>
                  <a:lnTo>
                    <a:pt x="380" y="426"/>
                  </a:lnTo>
                  <a:lnTo>
                    <a:pt x="374" y="440"/>
                  </a:lnTo>
                  <a:lnTo>
                    <a:pt x="370" y="452"/>
                  </a:lnTo>
                  <a:lnTo>
                    <a:pt x="364" y="462"/>
                  </a:lnTo>
                  <a:lnTo>
                    <a:pt x="364" y="462"/>
                  </a:lnTo>
                  <a:lnTo>
                    <a:pt x="350" y="478"/>
                  </a:lnTo>
                  <a:lnTo>
                    <a:pt x="334" y="492"/>
                  </a:lnTo>
                  <a:lnTo>
                    <a:pt x="334" y="492"/>
                  </a:lnTo>
                  <a:lnTo>
                    <a:pt x="314" y="504"/>
                  </a:lnTo>
                  <a:lnTo>
                    <a:pt x="294" y="512"/>
                  </a:lnTo>
                  <a:lnTo>
                    <a:pt x="294" y="512"/>
                  </a:lnTo>
                  <a:lnTo>
                    <a:pt x="302" y="516"/>
                  </a:lnTo>
                  <a:lnTo>
                    <a:pt x="308" y="516"/>
                  </a:lnTo>
                  <a:lnTo>
                    <a:pt x="316" y="514"/>
                  </a:lnTo>
                  <a:lnTo>
                    <a:pt x="322" y="510"/>
                  </a:lnTo>
                  <a:lnTo>
                    <a:pt x="322" y="510"/>
                  </a:lnTo>
                  <a:lnTo>
                    <a:pt x="336" y="504"/>
                  </a:lnTo>
                  <a:lnTo>
                    <a:pt x="336" y="504"/>
                  </a:lnTo>
                  <a:lnTo>
                    <a:pt x="342" y="502"/>
                  </a:lnTo>
                  <a:lnTo>
                    <a:pt x="350" y="504"/>
                  </a:lnTo>
                  <a:lnTo>
                    <a:pt x="350" y="504"/>
                  </a:lnTo>
                  <a:lnTo>
                    <a:pt x="342" y="510"/>
                  </a:lnTo>
                  <a:lnTo>
                    <a:pt x="332" y="516"/>
                  </a:lnTo>
                  <a:lnTo>
                    <a:pt x="320" y="520"/>
                  </a:lnTo>
                  <a:lnTo>
                    <a:pt x="310" y="522"/>
                  </a:lnTo>
                  <a:lnTo>
                    <a:pt x="310" y="522"/>
                  </a:lnTo>
                  <a:lnTo>
                    <a:pt x="298" y="522"/>
                  </a:lnTo>
                  <a:lnTo>
                    <a:pt x="286" y="522"/>
                  </a:lnTo>
                  <a:lnTo>
                    <a:pt x="276" y="520"/>
                  </a:lnTo>
                  <a:lnTo>
                    <a:pt x="264" y="518"/>
                  </a:lnTo>
                  <a:lnTo>
                    <a:pt x="264" y="518"/>
                  </a:lnTo>
                  <a:lnTo>
                    <a:pt x="272" y="514"/>
                  </a:lnTo>
                  <a:lnTo>
                    <a:pt x="272" y="514"/>
                  </a:lnTo>
                  <a:lnTo>
                    <a:pt x="262" y="506"/>
                  </a:lnTo>
                  <a:lnTo>
                    <a:pt x="262" y="506"/>
                  </a:lnTo>
                  <a:lnTo>
                    <a:pt x="252" y="502"/>
                  </a:lnTo>
                  <a:lnTo>
                    <a:pt x="252" y="502"/>
                  </a:lnTo>
                  <a:lnTo>
                    <a:pt x="246" y="502"/>
                  </a:lnTo>
                  <a:lnTo>
                    <a:pt x="240" y="500"/>
                  </a:lnTo>
                  <a:lnTo>
                    <a:pt x="240" y="500"/>
                  </a:lnTo>
                  <a:lnTo>
                    <a:pt x="226" y="498"/>
                  </a:lnTo>
                  <a:lnTo>
                    <a:pt x="226" y="498"/>
                  </a:lnTo>
                  <a:lnTo>
                    <a:pt x="276" y="600"/>
                  </a:lnTo>
                  <a:lnTo>
                    <a:pt x="276" y="600"/>
                  </a:lnTo>
                  <a:lnTo>
                    <a:pt x="282" y="582"/>
                  </a:lnTo>
                  <a:lnTo>
                    <a:pt x="282" y="582"/>
                  </a:lnTo>
                  <a:lnTo>
                    <a:pt x="286" y="576"/>
                  </a:lnTo>
                  <a:lnTo>
                    <a:pt x="286" y="576"/>
                  </a:lnTo>
                  <a:lnTo>
                    <a:pt x="282" y="582"/>
                  </a:lnTo>
                  <a:lnTo>
                    <a:pt x="282" y="582"/>
                  </a:lnTo>
                  <a:lnTo>
                    <a:pt x="274" y="600"/>
                  </a:lnTo>
                  <a:lnTo>
                    <a:pt x="274" y="600"/>
                  </a:lnTo>
                  <a:lnTo>
                    <a:pt x="226" y="500"/>
                  </a:lnTo>
                  <a:lnTo>
                    <a:pt x="226" y="500"/>
                  </a:lnTo>
                  <a:lnTo>
                    <a:pt x="236" y="504"/>
                  </a:lnTo>
                  <a:lnTo>
                    <a:pt x="242" y="508"/>
                  </a:lnTo>
                  <a:lnTo>
                    <a:pt x="242" y="508"/>
                  </a:lnTo>
                  <a:lnTo>
                    <a:pt x="246" y="510"/>
                  </a:lnTo>
                  <a:lnTo>
                    <a:pt x="246" y="510"/>
                  </a:lnTo>
                  <a:lnTo>
                    <a:pt x="256" y="514"/>
                  </a:lnTo>
                  <a:lnTo>
                    <a:pt x="264" y="518"/>
                  </a:lnTo>
                  <a:lnTo>
                    <a:pt x="264" y="518"/>
                  </a:lnTo>
                  <a:lnTo>
                    <a:pt x="258" y="520"/>
                  </a:lnTo>
                  <a:lnTo>
                    <a:pt x="258" y="520"/>
                  </a:lnTo>
                  <a:lnTo>
                    <a:pt x="252" y="518"/>
                  </a:lnTo>
                  <a:lnTo>
                    <a:pt x="252" y="518"/>
                  </a:lnTo>
                  <a:lnTo>
                    <a:pt x="246" y="516"/>
                  </a:lnTo>
                  <a:lnTo>
                    <a:pt x="246" y="516"/>
                  </a:lnTo>
                  <a:lnTo>
                    <a:pt x="242" y="516"/>
                  </a:lnTo>
                  <a:lnTo>
                    <a:pt x="242" y="516"/>
                  </a:lnTo>
                  <a:lnTo>
                    <a:pt x="238" y="514"/>
                  </a:lnTo>
                  <a:lnTo>
                    <a:pt x="238" y="514"/>
                  </a:lnTo>
                  <a:lnTo>
                    <a:pt x="242" y="520"/>
                  </a:lnTo>
                  <a:lnTo>
                    <a:pt x="242" y="520"/>
                  </a:lnTo>
                  <a:lnTo>
                    <a:pt x="246" y="524"/>
                  </a:lnTo>
                  <a:lnTo>
                    <a:pt x="246" y="524"/>
                  </a:lnTo>
                  <a:lnTo>
                    <a:pt x="258" y="534"/>
                  </a:lnTo>
                  <a:lnTo>
                    <a:pt x="274" y="536"/>
                  </a:lnTo>
                  <a:lnTo>
                    <a:pt x="274" y="536"/>
                  </a:lnTo>
                  <a:lnTo>
                    <a:pt x="290" y="538"/>
                  </a:lnTo>
                  <a:lnTo>
                    <a:pt x="290" y="538"/>
                  </a:lnTo>
                  <a:lnTo>
                    <a:pt x="264" y="542"/>
                  </a:lnTo>
                  <a:lnTo>
                    <a:pt x="236" y="546"/>
                  </a:lnTo>
                  <a:lnTo>
                    <a:pt x="236" y="546"/>
                  </a:lnTo>
                  <a:lnTo>
                    <a:pt x="256" y="556"/>
                  </a:lnTo>
                  <a:lnTo>
                    <a:pt x="276" y="560"/>
                  </a:lnTo>
                  <a:lnTo>
                    <a:pt x="296" y="562"/>
                  </a:lnTo>
                  <a:lnTo>
                    <a:pt x="318" y="562"/>
                  </a:lnTo>
                  <a:lnTo>
                    <a:pt x="318" y="562"/>
                  </a:lnTo>
                  <a:lnTo>
                    <a:pt x="296" y="568"/>
                  </a:lnTo>
                  <a:lnTo>
                    <a:pt x="272" y="570"/>
                  </a:lnTo>
                  <a:lnTo>
                    <a:pt x="272" y="570"/>
                  </a:lnTo>
                  <a:lnTo>
                    <a:pt x="256" y="566"/>
                  </a:lnTo>
                  <a:lnTo>
                    <a:pt x="240" y="560"/>
                  </a:lnTo>
                  <a:lnTo>
                    <a:pt x="208" y="546"/>
                  </a:lnTo>
                  <a:lnTo>
                    <a:pt x="208" y="546"/>
                  </a:lnTo>
                  <a:lnTo>
                    <a:pt x="226" y="584"/>
                  </a:lnTo>
                  <a:lnTo>
                    <a:pt x="226" y="584"/>
                  </a:lnTo>
                  <a:lnTo>
                    <a:pt x="232" y="570"/>
                  </a:lnTo>
                  <a:lnTo>
                    <a:pt x="232" y="574"/>
                  </a:lnTo>
                  <a:lnTo>
                    <a:pt x="234" y="566"/>
                  </a:lnTo>
                  <a:lnTo>
                    <a:pt x="234" y="566"/>
                  </a:lnTo>
                  <a:lnTo>
                    <a:pt x="246" y="532"/>
                  </a:lnTo>
                  <a:lnTo>
                    <a:pt x="246" y="532"/>
                  </a:lnTo>
                  <a:lnTo>
                    <a:pt x="248" y="524"/>
                  </a:lnTo>
                  <a:lnTo>
                    <a:pt x="248" y="516"/>
                  </a:lnTo>
                  <a:lnTo>
                    <a:pt x="246" y="498"/>
                  </a:lnTo>
                  <a:lnTo>
                    <a:pt x="246" y="494"/>
                  </a:lnTo>
                  <a:lnTo>
                    <a:pt x="246" y="494"/>
                  </a:lnTo>
                  <a:lnTo>
                    <a:pt x="250" y="498"/>
                  </a:lnTo>
                  <a:lnTo>
                    <a:pt x="252" y="498"/>
                  </a:lnTo>
                  <a:lnTo>
                    <a:pt x="256" y="494"/>
                  </a:lnTo>
                  <a:lnTo>
                    <a:pt x="256" y="494"/>
                  </a:lnTo>
                  <a:lnTo>
                    <a:pt x="262" y="486"/>
                  </a:lnTo>
                  <a:lnTo>
                    <a:pt x="266" y="476"/>
                  </a:lnTo>
                  <a:lnTo>
                    <a:pt x="270" y="454"/>
                  </a:lnTo>
                  <a:lnTo>
                    <a:pt x="276" y="430"/>
                  </a:lnTo>
                  <a:lnTo>
                    <a:pt x="282" y="420"/>
                  </a:lnTo>
                  <a:lnTo>
                    <a:pt x="288" y="410"/>
                  </a:lnTo>
                  <a:lnTo>
                    <a:pt x="288" y="410"/>
                  </a:lnTo>
                  <a:lnTo>
                    <a:pt x="292" y="402"/>
                  </a:lnTo>
                  <a:lnTo>
                    <a:pt x="294" y="396"/>
                  </a:lnTo>
                  <a:lnTo>
                    <a:pt x="296" y="378"/>
                  </a:lnTo>
                  <a:lnTo>
                    <a:pt x="296" y="378"/>
                  </a:lnTo>
                  <a:lnTo>
                    <a:pt x="298" y="376"/>
                  </a:lnTo>
                  <a:lnTo>
                    <a:pt x="300" y="374"/>
                  </a:lnTo>
                  <a:lnTo>
                    <a:pt x="298" y="370"/>
                  </a:lnTo>
                  <a:lnTo>
                    <a:pt x="298" y="370"/>
                  </a:lnTo>
                  <a:lnTo>
                    <a:pt x="298" y="362"/>
                  </a:lnTo>
                  <a:lnTo>
                    <a:pt x="298" y="362"/>
                  </a:lnTo>
                  <a:lnTo>
                    <a:pt x="300" y="352"/>
                  </a:lnTo>
                  <a:lnTo>
                    <a:pt x="300" y="342"/>
                  </a:lnTo>
                  <a:lnTo>
                    <a:pt x="300" y="342"/>
                  </a:lnTo>
                  <a:lnTo>
                    <a:pt x="298" y="362"/>
                  </a:lnTo>
                  <a:lnTo>
                    <a:pt x="298" y="362"/>
                  </a:lnTo>
                  <a:lnTo>
                    <a:pt x="296" y="370"/>
                  </a:lnTo>
                  <a:lnTo>
                    <a:pt x="296" y="370"/>
                  </a:lnTo>
                  <a:lnTo>
                    <a:pt x="292" y="366"/>
                  </a:lnTo>
                  <a:lnTo>
                    <a:pt x="292" y="360"/>
                  </a:lnTo>
                  <a:lnTo>
                    <a:pt x="292" y="360"/>
                  </a:lnTo>
                  <a:lnTo>
                    <a:pt x="268" y="426"/>
                  </a:lnTo>
                  <a:lnTo>
                    <a:pt x="256" y="460"/>
                  </a:lnTo>
                  <a:lnTo>
                    <a:pt x="246" y="494"/>
                  </a:lnTo>
                  <a:lnTo>
                    <a:pt x="246" y="494"/>
                  </a:lnTo>
                  <a:lnTo>
                    <a:pt x="242" y="484"/>
                  </a:lnTo>
                  <a:lnTo>
                    <a:pt x="242" y="484"/>
                  </a:lnTo>
                  <a:lnTo>
                    <a:pt x="246" y="498"/>
                  </a:lnTo>
                  <a:lnTo>
                    <a:pt x="246" y="498"/>
                  </a:lnTo>
                  <a:lnTo>
                    <a:pt x="236" y="544"/>
                  </a:lnTo>
                  <a:lnTo>
                    <a:pt x="236" y="544"/>
                  </a:lnTo>
                  <a:lnTo>
                    <a:pt x="234" y="536"/>
                  </a:lnTo>
                  <a:lnTo>
                    <a:pt x="230" y="528"/>
                  </a:lnTo>
                  <a:lnTo>
                    <a:pt x="230" y="528"/>
                  </a:lnTo>
                  <a:lnTo>
                    <a:pt x="214" y="580"/>
                  </a:lnTo>
                  <a:lnTo>
                    <a:pt x="214" y="580"/>
                  </a:lnTo>
                  <a:lnTo>
                    <a:pt x="204" y="558"/>
                  </a:lnTo>
                  <a:lnTo>
                    <a:pt x="204" y="558"/>
                  </a:lnTo>
                  <a:lnTo>
                    <a:pt x="238" y="566"/>
                  </a:lnTo>
                  <a:lnTo>
                    <a:pt x="254" y="568"/>
                  </a:lnTo>
                  <a:lnTo>
                    <a:pt x="272" y="570"/>
                  </a:lnTo>
                  <a:lnTo>
                    <a:pt x="272" y="570"/>
                  </a:lnTo>
                  <a:lnTo>
                    <a:pt x="300" y="574"/>
                  </a:lnTo>
                  <a:lnTo>
                    <a:pt x="314" y="574"/>
                  </a:lnTo>
                  <a:lnTo>
                    <a:pt x="328" y="574"/>
                  </a:lnTo>
                  <a:lnTo>
                    <a:pt x="328" y="574"/>
                  </a:lnTo>
                  <a:lnTo>
                    <a:pt x="342" y="570"/>
                  </a:lnTo>
                  <a:lnTo>
                    <a:pt x="354" y="566"/>
                  </a:lnTo>
                  <a:lnTo>
                    <a:pt x="368" y="562"/>
                  </a:lnTo>
                  <a:lnTo>
                    <a:pt x="382" y="554"/>
                  </a:lnTo>
                  <a:lnTo>
                    <a:pt x="382" y="554"/>
                  </a:lnTo>
                  <a:lnTo>
                    <a:pt x="348" y="560"/>
                  </a:lnTo>
                  <a:lnTo>
                    <a:pt x="318" y="562"/>
                  </a:lnTo>
                  <a:lnTo>
                    <a:pt x="318" y="562"/>
                  </a:lnTo>
                  <a:lnTo>
                    <a:pt x="336" y="556"/>
                  </a:lnTo>
                  <a:lnTo>
                    <a:pt x="354" y="546"/>
                  </a:lnTo>
                  <a:lnTo>
                    <a:pt x="354" y="546"/>
                  </a:lnTo>
                  <a:lnTo>
                    <a:pt x="370" y="536"/>
                  </a:lnTo>
                  <a:lnTo>
                    <a:pt x="370" y="536"/>
                  </a:lnTo>
                  <a:lnTo>
                    <a:pt x="384" y="522"/>
                  </a:lnTo>
                  <a:lnTo>
                    <a:pt x="384" y="522"/>
                  </a:lnTo>
                  <a:lnTo>
                    <a:pt x="398" y="508"/>
                  </a:lnTo>
                  <a:lnTo>
                    <a:pt x="410" y="494"/>
                  </a:lnTo>
                  <a:lnTo>
                    <a:pt x="434" y="460"/>
                  </a:lnTo>
                  <a:lnTo>
                    <a:pt x="434" y="460"/>
                  </a:lnTo>
                  <a:lnTo>
                    <a:pt x="438" y="472"/>
                  </a:lnTo>
                  <a:lnTo>
                    <a:pt x="442" y="484"/>
                  </a:lnTo>
                  <a:lnTo>
                    <a:pt x="442" y="484"/>
                  </a:lnTo>
                  <a:lnTo>
                    <a:pt x="448" y="494"/>
                  </a:lnTo>
                  <a:lnTo>
                    <a:pt x="454" y="506"/>
                  </a:lnTo>
                  <a:lnTo>
                    <a:pt x="454" y="506"/>
                  </a:lnTo>
                  <a:lnTo>
                    <a:pt x="456" y="508"/>
                  </a:lnTo>
                  <a:lnTo>
                    <a:pt x="460" y="506"/>
                  </a:lnTo>
                  <a:lnTo>
                    <a:pt x="466" y="502"/>
                  </a:lnTo>
                  <a:lnTo>
                    <a:pt x="470" y="500"/>
                  </a:lnTo>
                  <a:lnTo>
                    <a:pt x="472" y="502"/>
                  </a:lnTo>
                  <a:lnTo>
                    <a:pt x="472" y="506"/>
                  </a:lnTo>
                  <a:lnTo>
                    <a:pt x="472" y="506"/>
                  </a:lnTo>
                  <a:lnTo>
                    <a:pt x="468" y="524"/>
                  </a:lnTo>
                  <a:lnTo>
                    <a:pt x="468" y="524"/>
                  </a:lnTo>
                  <a:lnTo>
                    <a:pt x="462" y="542"/>
                  </a:lnTo>
                  <a:lnTo>
                    <a:pt x="462" y="542"/>
                  </a:lnTo>
                  <a:lnTo>
                    <a:pt x="460" y="548"/>
                  </a:lnTo>
                  <a:lnTo>
                    <a:pt x="460" y="548"/>
                  </a:lnTo>
                  <a:lnTo>
                    <a:pt x="454" y="556"/>
                  </a:lnTo>
                  <a:lnTo>
                    <a:pt x="454" y="556"/>
                  </a:lnTo>
                  <a:lnTo>
                    <a:pt x="448" y="568"/>
                  </a:lnTo>
                  <a:lnTo>
                    <a:pt x="448" y="568"/>
                  </a:lnTo>
                  <a:lnTo>
                    <a:pt x="440" y="580"/>
                  </a:lnTo>
                  <a:lnTo>
                    <a:pt x="436" y="592"/>
                  </a:lnTo>
                  <a:lnTo>
                    <a:pt x="436" y="592"/>
                  </a:lnTo>
                  <a:lnTo>
                    <a:pt x="434" y="606"/>
                  </a:lnTo>
                  <a:lnTo>
                    <a:pt x="434" y="624"/>
                  </a:lnTo>
                  <a:lnTo>
                    <a:pt x="434" y="624"/>
                  </a:lnTo>
                  <a:lnTo>
                    <a:pt x="436" y="626"/>
                  </a:lnTo>
                  <a:lnTo>
                    <a:pt x="438" y="628"/>
                  </a:lnTo>
                  <a:lnTo>
                    <a:pt x="448" y="630"/>
                  </a:lnTo>
                  <a:lnTo>
                    <a:pt x="448" y="630"/>
                  </a:lnTo>
                  <a:lnTo>
                    <a:pt x="462" y="632"/>
                  </a:lnTo>
                  <a:lnTo>
                    <a:pt x="476" y="632"/>
                  </a:lnTo>
                  <a:lnTo>
                    <a:pt x="476" y="632"/>
                  </a:lnTo>
                  <a:lnTo>
                    <a:pt x="490" y="632"/>
                  </a:lnTo>
                  <a:lnTo>
                    <a:pt x="502" y="634"/>
                  </a:lnTo>
                  <a:lnTo>
                    <a:pt x="506" y="636"/>
                  </a:lnTo>
                  <a:lnTo>
                    <a:pt x="510" y="638"/>
                  </a:lnTo>
                  <a:lnTo>
                    <a:pt x="510" y="640"/>
                  </a:lnTo>
                  <a:lnTo>
                    <a:pt x="510" y="644"/>
                  </a:lnTo>
                  <a:lnTo>
                    <a:pt x="510" y="644"/>
                  </a:lnTo>
                  <a:lnTo>
                    <a:pt x="496" y="660"/>
                  </a:lnTo>
                  <a:lnTo>
                    <a:pt x="478" y="680"/>
                  </a:lnTo>
                  <a:lnTo>
                    <a:pt x="456" y="698"/>
                  </a:lnTo>
                  <a:lnTo>
                    <a:pt x="430" y="716"/>
                  </a:lnTo>
                  <a:lnTo>
                    <a:pt x="430" y="716"/>
                  </a:lnTo>
                  <a:lnTo>
                    <a:pt x="412" y="722"/>
                  </a:lnTo>
                  <a:lnTo>
                    <a:pt x="412" y="722"/>
                  </a:lnTo>
                  <a:lnTo>
                    <a:pt x="392" y="728"/>
                  </a:lnTo>
                  <a:lnTo>
                    <a:pt x="392" y="728"/>
                  </a:lnTo>
                  <a:lnTo>
                    <a:pt x="390" y="730"/>
                  </a:lnTo>
                  <a:lnTo>
                    <a:pt x="386" y="736"/>
                  </a:lnTo>
                  <a:lnTo>
                    <a:pt x="386" y="736"/>
                  </a:lnTo>
                  <a:lnTo>
                    <a:pt x="368" y="742"/>
                  </a:lnTo>
                  <a:lnTo>
                    <a:pt x="352" y="746"/>
                  </a:lnTo>
                  <a:lnTo>
                    <a:pt x="352" y="746"/>
                  </a:lnTo>
                  <a:lnTo>
                    <a:pt x="334" y="748"/>
                  </a:lnTo>
                  <a:lnTo>
                    <a:pt x="318" y="750"/>
                  </a:lnTo>
                  <a:lnTo>
                    <a:pt x="318" y="750"/>
                  </a:lnTo>
                  <a:lnTo>
                    <a:pt x="304" y="752"/>
                  </a:lnTo>
                  <a:lnTo>
                    <a:pt x="290" y="752"/>
                  </a:lnTo>
                  <a:lnTo>
                    <a:pt x="290" y="752"/>
                  </a:lnTo>
                  <a:lnTo>
                    <a:pt x="268" y="750"/>
                  </a:lnTo>
                  <a:lnTo>
                    <a:pt x="268" y="750"/>
                  </a:lnTo>
                  <a:lnTo>
                    <a:pt x="240" y="744"/>
                  </a:lnTo>
                  <a:lnTo>
                    <a:pt x="240" y="744"/>
                  </a:lnTo>
                  <a:lnTo>
                    <a:pt x="234" y="738"/>
                  </a:lnTo>
                  <a:lnTo>
                    <a:pt x="228" y="732"/>
                  </a:lnTo>
                  <a:lnTo>
                    <a:pt x="228" y="732"/>
                  </a:lnTo>
                  <a:lnTo>
                    <a:pt x="220" y="734"/>
                  </a:lnTo>
                  <a:lnTo>
                    <a:pt x="212" y="736"/>
                  </a:lnTo>
                  <a:lnTo>
                    <a:pt x="212" y="736"/>
                  </a:lnTo>
                  <a:lnTo>
                    <a:pt x="194" y="730"/>
                  </a:lnTo>
                  <a:lnTo>
                    <a:pt x="194" y="730"/>
                  </a:lnTo>
                  <a:lnTo>
                    <a:pt x="178" y="724"/>
                  </a:lnTo>
                  <a:lnTo>
                    <a:pt x="178" y="724"/>
                  </a:lnTo>
                  <a:lnTo>
                    <a:pt x="152" y="714"/>
                  </a:lnTo>
                  <a:lnTo>
                    <a:pt x="146" y="710"/>
                  </a:lnTo>
                  <a:lnTo>
                    <a:pt x="0" y="590"/>
                  </a:lnTo>
                  <a:lnTo>
                    <a:pt x="60" y="532"/>
                  </a:lnTo>
                  <a:lnTo>
                    <a:pt x="60" y="532"/>
                  </a:lnTo>
                  <a:lnTo>
                    <a:pt x="74" y="518"/>
                  </a:lnTo>
                  <a:lnTo>
                    <a:pt x="74" y="518"/>
                  </a:lnTo>
                  <a:lnTo>
                    <a:pt x="70" y="516"/>
                  </a:lnTo>
                  <a:lnTo>
                    <a:pt x="66" y="514"/>
                  </a:lnTo>
                  <a:lnTo>
                    <a:pt x="66" y="514"/>
                  </a:lnTo>
                  <a:lnTo>
                    <a:pt x="84" y="468"/>
                  </a:lnTo>
                  <a:lnTo>
                    <a:pt x="84" y="468"/>
                  </a:lnTo>
                  <a:lnTo>
                    <a:pt x="92" y="460"/>
                  </a:lnTo>
                  <a:lnTo>
                    <a:pt x="104" y="454"/>
                  </a:lnTo>
                  <a:lnTo>
                    <a:pt x="104" y="454"/>
                  </a:lnTo>
                  <a:lnTo>
                    <a:pt x="100" y="444"/>
                  </a:lnTo>
                  <a:lnTo>
                    <a:pt x="98" y="434"/>
                  </a:lnTo>
                  <a:lnTo>
                    <a:pt x="100" y="424"/>
                  </a:lnTo>
                  <a:lnTo>
                    <a:pt x="102" y="412"/>
                  </a:lnTo>
                  <a:lnTo>
                    <a:pt x="112" y="388"/>
                  </a:lnTo>
                  <a:lnTo>
                    <a:pt x="116" y="378"/>
                  </a:lnTo>
                  <a:lnTo>
                    <a:pt x="118" y="366"/>
                  </a:lnTo>
                  <a:lnTo>
                    <a:pt x="116" y="366"/>
                  </a:lnTo>
                  <a:lnTo>
                    <a:pt x="116" y="366"/>
                  </a:lnTo>
                  <a:lnTo>
                    <a:pt x="130" y="326"/>
                  </a:lnTo>
                  <a:lnTo>
                    <a:pt x="130" y="326"/>
                  </a:lnTo>
                  <a:lnTo>
                    <a:pt x="140" y="322"/>
                  </a:lnTo>
                  <a:lnTo>
                    <a:pt x="140" y="322"/>
                  </a:lnTo>
                  <a:lnTo>
                    <a:pt x="138" y="316"/>
                  </a:lnTo>
                  <a:lnTo>
                    <a:pt x="136" y="312"/>
                  </a:lnTo>
                  <a:lnTo>
                    <a:pt x="136" y="312"/>
                  </a:lnTo>
                  <a:lnTo>
                    <a:pt x="146" y="298"/>
                  </a:lnTo>
                  <a:lnTo>
                    <a:pt x="158" y="286"/>
                  </a:lnTo>
                  <a:lnTo>
                    <a:pt x="158" y="286"/>
                  </a:lnTo>
                  <a:lnTo>
                    <a:pt x="152" y="282"/>
                  </a:lnTo>
                  <a:lnTo>
                    <a:pt x="150" y="278"/>
                  </a:lnTo>
                  <a:lnTo>
                    <a:pt x="150" y="276"/>
                  </a:lnTo>
                  <a:lnTo>
                    <a:pt x="150" y="276"/>
                  </a:lnTo>
                  <a:lnTo>
                    <a:pt x="152" y="264"/>
                  </a:lnTo>
                  <a:lnTo>
                    <a:pt x="154" y="254"/>
                  </a:lnTo>
                  <a:lnTo>
                    <a:pt x="154" y="254"/>
                  </a:lnTo>
                  <a:lnTo>
                    <a:pt x="162" y="232"/>
                  </a:lnTo>
                  <a:lnTo>
                    <a:pt x="162" y="232"/>
                  </a:lnTo>
                  <a:lnTo>
                    <a:pt x="170" y="212"/>
                  </a:lnTo>
                  <a:lnTo>
                    <a:pt x="174" y="202"/>
                  </a:lnTo>
                  <a:lnTo>
                    <a:pt x="178" y="194"/>
                  </a:lnTo>
                  <a:lnTo>
                    <a:pt x="178" y="194"/>
                  </a:lnTo>
                  <a:lnTo>
                    <a:pt x="194" y="156"/>
                  </a:lnTo>
                  <a:lnTo>
                    <a:pt x="194" y="156"/>
                  </a:lnTo>
                  <a:lnTo>
                    <a:pt x="206" y="156"/>
                  </a:lnTo>
                  <a:lnTo>
                    <a:pt x="206" y="156"/>
                  </a:lnTo>
                  <a:lnTo>
                    <a:pt x="204" y="152"/>
                  </a:lnTo>
                  <a:lnTo>
                    <a:pt x="204" y="148"/>
                  </a:lnTo>
                  <a:lnTo>
                    <a:pt x="206" y="144"/>
                  </a:lnTo>
                  <a:lnTo>
                    <a:pt x="204" y="142"/>
                  </a:lnTo>
                  <a:lnTo>
                    <a:pt x="204" y="142"/>
                  </a:lnTo>
                  <a:lnTo>
                    <a:pt x="210" y="144"/>
                  </a:lnTo>
                  <a:lnTo>
                    <a:pt x="210" y="144"/>
                  </a:lnTo>
                  <a:lnTo>
                    <a:pt x="208" y="136"/>
                  </a:lnTo>
                  <a:lnTo>
                    <a:pt x="210" y="130"/>
                  </a:lnTo>
                  <a:lnTo>
                    <a:pt x="214" y="124"/>
                  </a:lnTo>
                  <a:lnTo>
                    <a:pt x="218" y="118"/>
                  </a:lnTo>
                  <a:lnTo>
                    <a:pt x="218" y="118"/>
                  </a:lnTo>
                  <a:lnTo>
                    <a:pt x="216" y="114"/>
                  </a:lnTo>
                  <a:lnTo>
                    <a:pt x="214" y="110"/>
                  </a:lnTo>
                  <a:lnTo>
                    <a:pt x="216" y="106"/>
                  </a:lnTo>
                  <a:lnTo>
                    <a:pt x="216" y="106"/>
                  </a:lnTo>
                  <a:lnTo>
                    <a:pt x="222" y="102"/>
                  </a:lnTo>
                  <a:lnTo>
                    <a:pt x="226" y="98"/>
                  </a:lnTo>
                  <a:lnTo>
                    <a:pt x="228" y="94"/>
                  </a:lnTo>
                  <a:lnTo>
                    <a:pt x="230" y="90"/>
                  </a:lnTo>
                  <a:lnTo>
                    <a:pt x="232" y="80"/>
                  </a:lnTo>
                  <a:lnTo>
                    <a:pt x="232" y="70"/>
                  </a:lnTo>
                  <a:lnTo>
                    <a:pt x="248" y="28"/>
                  </a:lnTo>
                  <a:lnTo>
                    <a:pt x="248" y="28"/>
                  </a:lnTo>
                  <a:lnTo>
                    <a:pt x="252" y="20"/>
                  </a:lnTo>
                  <a:lnTo>
                    <a:pt x="258" y="14"/>
                  </a:lnTo>
                  <a:lnTo>
                    <a:pt x="272" y="4"/>
                  </a:lnTo>
                  <a:lnTo>
                    <a:pt x="272" y="4"/>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53" name="Freeform 148"/>
            <p:cNvSpPr/>
            <p:nvPr>
              <p:custDataLst>
                <p:tags r:id="rId147"/>
              </p:custDataLst>
            </p:nvPr>
          </p:nvSpPr>
          <p:spPr bwMode="auto">
            <a:xfrm>
              <a:off x="6570663" y="7350125"/>
              <a:ext cx="38100" cy="57150"/>
            </a:xfrm>
            <a:custGeom>
              <a:avLst/>
              <a:gdLst>
                <a:gd name="T0" fmla="*/ 0 w 24"/>
                <a:gd name="T1" fmla="*/ 36 h 36"/>
                <a:gd name="T2" fmla="*/ 0 w 24"/>
                <a:gd name="T3" fmla="*/ 36 h 36"/>
                <a:gd name="T4" fmla="*/ 24 w 24"/>
                <a:gd name="T5" fmla="*/ 0 h 36"/>
                <a:gd name="T6" fmla="*/ 24 w 24"/>
                <a:gd name="T7" fmla="*/ 0 h 36"/>
                <a:gd name="T8" fmla="*/ 22 w 24"/>
                <a:gd name="T9" fmla="*/ 10 h 36"/>
                <a:gd name="T10" fmla="*/ 18 w 24"/>
                <a:gd name="T11" fmla="*/ 20 h 36"/>
                <a:gd name="T12" fmla="*/ 16 w 24"/>
                <a:gd name="T13" fmla="*/ 26 h 36"/>
                <a:gd name="T14" fmla="*/ 12 w 24"/>
                <a:gd name="T15" fmla="*/ 30 h 36"/>
                <a:gd name="T16" fmla="*/ 8 w 24"/>
                <a:gd name="T17" fmla="*/ 32 h 36"/>
                <a:gd name="T18" fmla="*/ 0 w 24"/>
                <a:gd name="T19" fmla="*/ 36 h 36"/>
                <a:gd name="T20" fmla="*/ 0 w 24"/>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6">
                  <a:moveTo>
                    <a:pt x="0" y="36"/>
                  </a:moveTo>
                  <a:lnTo>
                    <a:pt x="0" y="36"/>
                  </a:lnTo>
                  <a:lnTo>
                    <a:pt x="24" y="0"/>
                  </a:lnTo>
                  <a:lnTo>
                    <a:pt x="24" y="0"/>
                  </a:lnTo>
                  <a:lnTo>
                    <a:pt x="22" y="10"/>
                  </a:lnTo>
                  <a:lnTo>
                    <a:pt x="18" y="20"/>
                  </a:lnTo>
                  <a:lnTo>
                    <a:pt x="16" y="26"/>
                  </a:lnTo>
                  <a:lnTo>
                    <a:pt x="12" y="30"/>
                  </a:lnTo>
                  <a:lnTo>
                    <a:pt x="8" y="32"/>
                  </a:lnTo>
                  <a:lnTo>
                    <a:pt x="0" y="36"/>
                  </a:lnTo>
                  <a:lnTo>
                    <a:pt x="0" y="3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54" name="Freeform 149"/>
            <p:cNvSpPr/>
            <p:nvPr>
              <p:custDataLst>
                <p:tags r:id="rId148"/>
              </p:custDataLst>
            </p:nvPr>
          </p:nvSpPr>
          <p:spPr bwMode="auto">
            <a:xfrm>
              <a:off x="7021513" y="7762875"/>
              <a:ext cx="257175" cy="190500"/>
            </a:xfrm>
            <a:custGeom>
              <a:avLst/>
              <a:gdLst>
                <a:gd name="T0" fmla="*/ 128 w 162"/>
                <a:gd name="T1" fmla="*/ 16 h 120"/>
                <a:gd name="T2" fmla="*/ 128 w 162"/>
                <a:gd name="T3" fmla="*/ 16 h 120"/>
                <a:gd name="T4" fmla="*/ 146 w 162"/>
                <a:gd name="T5" fmla="*/ 10 h 120"/>
                <a:gd name="T6" fmla="*/ 154 w 162"/>
                <a:gd name="T7" fmla="*/ 4 h 120"/>
                <a:gd name="T8" fmla="*/ 162 w 162"/>
                <a:gd name="T9" fmla="*/ 0 h 120"/>
                <a:gd name="T10" fmla="*/ 162 w 162"/>
                <a:gd name="T11" fmla="*/ 0 h 120"/>
                <a:gd name="T12" fmla="*/ 146 w 162"/>
                <a:gd name="T13" fmla="*/ 18 h 120"/>
                <a:gd name="T14" fmla="*/ 128 w 162"/>
                <a:gd name="T15" fmla="*/ 38 h 120"/>
                <a:gd name="T16" fmla="*/ 110 w 162"/>
                <a:gd name="T17" fmla="*/ 56 h 120"/>
                <a:gd name="T18" fmla="*/ 90 w 162"/>
                <a:gd name="T19" fmla="*/ 72 h 120"/>
                <a:gd name="T20" fmla="*/ 90 w 162"/>
                <a:gd name="T21" fmla="*/ 72 h 120"/>
                <a:gd name="T22" fmla="*/ 70 w 162"/>
                <a:gd name="T23" fmla="*/ 86 h 120"/>
                <a:gd name="T24" fmla="*/ 48 w 162"/>
                <a:gd name="T25" fmla="*/ 98 h 120"/>
                <a:gd name="T26" fmla="*/ 48 w 162"/>
                <a:gd name="T27" fmla="*/ 98 h 120"/>
                <a:gd name="T28" fmla="*/ 24 w 162"/>
                <a:gd name="T29" fmla="*/ 110 h 120"/>
                <a:gd name="T30" fmla="*/ 0 w 162"/>
                <a:gd name="T31" fmla="*/ 120 h 120"/>
                <a:gd name="T32" fmla="*/ 0 w 162"/>
                <a:gd name="T33" fmla="*/ 118 h 120"/>
                <a:gd name="T34" fmla="*/ 0 w 162"/>
                <a:gd name="T35" fmla="*/ 118 h 120"/>
                <a:gd name="T36" fmla="*/ 42 w 162"/>
                <a:gd name="T37" fmla="*/ 100 h 120"/>
                <a:gd name="T38" fmla="*/ 62 w 162"/>
                <a:gd name="T39" fmla="*/ 90 h 120"/>
                <a:gd name="T40" fmla="*/ 82 w 162"/>
                <a:gd name="T41" fmla="*/ 76 h 120"/>
                <a:gd name="T42" fmla="*/ 82 w 162"/>
                <a:gd name="T43" fmla="*/ 76 h 120"/>
                <a:gd name="T44" fmla="*/ 100 w 162"/>
                <a:gd name="T45" fmla="*/ 62 h 120"/>
                <a:gd name="T46" fmla="*/ 114 w 162"/>
                <a:gd name="T47" fmla="*/ 48 h 120"/>
                <a:gd name="T48" fmla="*/ 124 w 162"/>
                <a:gd name="T49" fmla="*/ 32 h 120"/>
                <a:gd name="T50" fmla="*/ 126 w 162"/>
                <a:gd name="T51" fmla="*/ 24 h 120"/>
                <a:gd name="T52" fmla="*/ 128 w 162"/>
                <a:gd name="T53" fmla="*/ 16 h 120"/>
                <a:gd name="T54" fmla="*/ 128 w 162"/>
                <a:gd name="T55" fmla="*/ 1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2" h="120">
                  <a:moveTo>
                    <a:pt x="128" y="16"/>
                  </a:moveTo>
                  <a:lnTo>
                    <a:pt x="128" y="16"/>
                  </a:lnTo>
                  <a:lnTo>
                    <a:pt x="146" y="10"/>
                  </a:lnTo>
                  <a:lnTo>
                    <a:pt x="154" y="4"/>
                  </a:lnTo>
                  <a:lnTo>
                    <a:pt x="162" y="0"/>
                  </a:lnTo>
                  <a:lnTo>
                    <a:pt x="162" y="0"/>
                  </a:lnTo>
                  <a:lnTo>
                    <a:pt x="146" y="18"/>
                  </a:lnTo>
                  <a:lnTo>
                    <a:pt x="128" y="38"/>
                  </a:lnTo>
                  <a:lnTo>
                    <a:pt x="110" y="56"/>
                  </a:lnTo>
                  <a:lnTo>
                    <a:pt x="90" y="72"/>
                  </a:lnTo>
                  <a:lnTo>
                    <a:pt x="90" y="72"/>
                  </a:lnTo>
                  <a:lnTo>
                    <a:pt x="70" y="86"/>
                  </a:lnTo>
                  <a:lnTo>
                    <a:pt x="48" y="98"/>
                  </a:lnTo>
                  <a:lnTo>
                    <a:pt x="48" y="98"/>
                  </a:lnTo>
                  <a:lnTo>
                    <a:pt x="24" y="110"/>
                  </a:lnTo>
                  <a:lnTo>
                    <a:pt x="0" y="120"/>
                  </a:lnTo>
                  <a:lnTo>
                    <a:pt x="0" y="118"/>
                  </a:lnTo>
                  <a:lnTo>
                    <a:pt x="0" y="118"/>
                  </a:lnTo>
                  <a:lnTo>
                    <a:pt x="42" y="100"/>
                  </a:lnTo>
                  <a:lnTo>
                    <a:pt x="62" y="90"/>
                  </a:lnTo>
                  <a:lnTo>
                    <a:pt x="82" y="76"/>
                  </a:lnTo>
                  <a:lnTo>
                    <a:pt x="82" y="76"/>
                  </a:lnTo>
                  <a:lnTo>
                    <a:pt x="100" y="62"/>
                  </a:lnTo>
                  <a:lnTo>
                    <a:pt x="114" y="48"/>
                  </a:lnTo>
                  <a:lnTo>
                    <a:pt x="124" y="32"/>
                  </a:lnTo>
                  <a:lnTo>
                    <a:pt x="126" y="24"/>
                  </a:lnTo>
                  <a:lnTo>
                    <a:pt x="128" y="16"/>
                  </a:lnTo>
                  <a:lnTo>
                    <a:pt x="128" y="1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55" name="Freeform 150"/>
            <p:cNvSpPr/>
            <p:nvPr>
              <p:custDataLst>
                <p:tags r:id="rId149"/>
              </p:custDataLst>
            </p:nvPr>
          </p:nvSpPr>
          <p:spPr bwMode="auto">
            <a:xfrm>
              <a:off x="6538913" y="7458075"/>
              <a:ext cx="3175" cy="3175"/>
            </a:xfrm>
            <a:custGeom>
              <a:avLst/>
              <a:gdLst>
                <a:gd name="T0" fmla="*/ 2 w 2"/>
                <a:gd name="T1" fmla="*/ 2 h 2"/>
                <a:gd name="T2" fmla="*/ 2 w 2"/>
                <a:gd name="T3" fmla="*/ 2 h 2"/>
                <a:gd name="T4" fmla="*/ 0 w 2"/>
                <a:gd name="T5" fmla="*/ 0 h 2"/>
                <a:gd name="T6" fmla="*/ 0 w 2"/>
                <a:gd name="T7" fmla="*/ 0 h 2"/>
                <a:gd name="T8" fmla="*/ 0 w 2"/>
                <a:gd name="T9" fmla="*/ 0 h 2"/>
                <a:gd name="T10" fmla="*/ 0 w 2"/>
                <a:gd name="T11" fmla="*/ 0 h 2"/>
                <a:gd name="T12" fmla="*/ 2 w 2"/>
                <a:gd name="T13" fmla="*/ 2 h 2"/>
                <a:gd name="T14" fmla="*/ 2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2"/>
                  </a:moveTo>
                  <a:lnTo>
                    <a:pt x="2" y="2"/>
                  </a:lnTo>
                  <a:lnTo>
                    <a:pt x="0" y="0"/>
                  </a:lnTo>
                  <a:lnTo>
                    <a:pt x="0" y="0"/>
                  </a:lnTo>
                  <a:lnTo>
                    <a:pt x="0" y="0"/>
                  </a:lnTo>
                  <a:lnTo>
                    <a:pt x="0" y="0"/>
                  </a:lnTo>
                  <a:lnTo>
                    <a:pt x="2" y="2"/>
                  </a:lnTo>
                  <a:lnTo>
                    <a:pt x="2" y="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56" name="Freeform 151"/>
            <p:cNvSpPr/>
            <p:nvPr>
              <p:custDataLst>
                <p:tags r:id="rId150"/>
              </p:custDataLst>
            </p:nvPr>
          </p:nvSpPr>
          <p:spPr bwMode="auto">
            <a:xfrm>
              <a:off x="7091363" y="7521575"/>
              <a:ext cx="12700" cy="38100"/>
            </a:xfrm>
            <a:custGeom>
              <a:avLst/>
              <a:gdLst>
                <a:gd name="T0" fmla="*/ 6 w 8"/>
                <a:gd name="T1" fmla="*/ 2 h 24"/>
                <a:gd name="T2" fmla="*/ 8 w 8"/>
                <a:gd name="T3" fmla="*/ 0 h 24"/>
                <a:gd name="T4" fmla="*/ 8 w 8"/>
                <a:gd name="T5" fmla="*/ 0 h 24"/>
                <a:gd name="T6" fmla="*/ 4 w 8"/>
                <a:gd name="T7" fmla="*/ 12 h 24"/>
                <a:gd name="T8" fmla="*/ 0 w 8"/>
                <a:gd name="T9" fmla="*/ 24 h 24"/>
                <a:gd name="T10" fmla="*/ 0 w 8"/>
                <a:gd name="T11" fmla="*/ 24 h 24"/>
                <a:gd name="T12" fmla="*/ 2 w 8"/>
                <a:gd name="T13" fmla="*/ 14 h 24"/>
                <a:gd name="T14" fmla="*/ 6 w 8"/>
                <a:gd name="T15" fmla="*/ 2 h 24"/>
                <a:gd name="T16" fmla="*/ 6 w 8"/>
                <a:gd name="T17"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24">
                  <a:moveTo>
                    <a:pt x="6" y="2"/>
                  </a:moveTo>
                  <a:lnTo>
                    <a:pt x="8" y="0"/>
                  </a:lnTo>
                  <a:lnTo>
                    <a:pt x="8" y="0"/>
                  </a:lnTo>
                  <a:lnTo>
                    <a:pt x="4" y="12"/>
                  </a:lnTo>
                  <a:lnTo>
                    <a:pt x="0" y="24"/>
                  </a:lnTo>
                  <a:lnTo>
                    <a:pt x="0" y="24"/>
                  </a:lnTo>
                  <a:lnTo>
                    <a:pt x="2" y="14"/>
                  </a:lnTo>
                  <a:lnTo>
                    <a:pt x="6" y="2"/>
                  </a:lnTo>
                  <a:lnTo>
                    <a:pt x="6" y="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57" name="Freeform 152"/>
            <p:cNvSpPr/>
            <p:nvPr>
              <p:custDataLst>
                <p:tags r:id="rId151"/>
              </p:custDataLst>
            </p:nvPr>
          </p:nvSpPr>
          <p:spPr bwMode="auto">
            <a:xfrm>
              <a:off x="7161213" y="7188200"/>
              <a:ext cx="34925" cy="196850"/>
            </a:xfrm>
            <a:custGeom>
              <a:avLst/>
              <a:gdLst>
                <a:gd name="T0" fmla="*/ 0 w 22"/>
                <a:gd name="T1" fmla="*/ 124 h 124"/>
                <a:gd name="T2" fmla="*/ 0 w 22"/>
                <a:gd name="T3" fmla="*/ 124 h 124"/>
                <a:gd name="T4" fmla="*/ 2 w 22"/>
                <a:gd name="T5" fmla="*/ 96 h 124"/>
                <a:gd name="T6" fmla="*/ 2 w 22"/>
                <a:gd name="T7" fmla="*/ 68 h 124"/>
                <a:gd name="T8" fmla="*/ 2 w 22"/>
                <a:gd name="T9" fmla="*/ 68 h 124"/>
                <a:gd name="T10" fmla="*/ 12 w 22"/>
                <a:gd name="T11" fmla="*/ 34 h 124"/>
                <a:gd name="T12" fmla="*/ 16 w 22"/>
                <a:gd name="T13" fmla="*/ 16 h 124"/>
                <a:gd name="T14" fmla="*/ 22 w 22"/>
                <a:gd name="T15" fmla="*/ 0 h 124"/>
                <a:gd name="T16" fmla="*/ 22 w 22"/>
                <a:gd name="T17" fmla="*/ 0 h 124"/>
                <a:gd name="T18" fmla="*/ 20 w 22"/>
                <a:gd name="T19" fmla="*/ 32 h 124"/>
                <a:gd name="T20" fmla="*/ 16 w 22"/>
                <a:gd name="T21" fmla="*/ 62 h 124"/>
                <a:gd name="T22" fmla="*/ 8 w 22"/>
                <a:gd name="T23" fmla="*/ 94 h 124"/>
                <a:gd name="T24" fmla="*/ 0 w 22"/>
                <a:gd name="T25" fmla="*/ 124 h 124"/>
                <a:gd name="T26" fmla="*/ 0 w 22"/>
                <a:gd name="T27"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24">
                  <a:moveTo>
                    <a:pt x="0" y="124"/>
                  </a:moveTo>
                  <a:lnTo>
                    <a:pt x="0" y="124"/>
                  </a:lnTo>
                  <a:lnTo>
                    <a:pt x="2" y="96"/>
                  </a:lnTo>
                  <a:lnTo>
                    <a:pt x="2" y="68"/>
                  </a:lnTo>
                  <a:lnTo>
                    <a:pt x="2" y="68"/>
                  </a:lnTo>
                  <a:lnTo>
                    <a:pt x="12" y="34"/>
                  </a:lnTo>
                  <a:lnTo>
                    <a:pt x="16" y="16"/>
                  </a:lnTo>
                  <a:lnTo>
                    <a:pt x="22" y="0"/>
                  </a:lnTo>
                  <a:lnTo>
                    <a:pt x="22" y="0"/>
                  </a:lnTo>
                  <a:lnTo>
                    <a:pt x="20" y="32"/>
                  </a:lnTo>
                  <a:lnTo>
                    <a:pt x="16" y="62"/>
                  </a:lnTo>
                  <a:lnTo>
                    <a:pt x="8" y="94"/>
                  </a:lnTo>
                  <a:lnTo>
                    <a:pt x="0" y="124"/>
                  </a:lnTo>
                  <a:lnTo>
                    <a:pt x="0" y="124"/>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58" name="Freeform 153"/>
            <p:cNvSpPr/>
            <p:nvPr>
              <p:custDataLst>
                <p:tags r:id="rId152"/>
              </p:custDataLst>
            </p:nvPr>
          </p:nvSpPr>
          <p:spPr bwMode="auto">
            <a:xfrm>
              <a:off x="7342188" y="7591425"/>
              <a:ext cx="38100" cy="47625"/>
            </a:xfrm>
            <a:custGeom>
              <a:avLst/>
              <a:gdLst>
                <a:gd name="T0" fmla="*/ 0 w 24"/>
                <a:gd name="T1" fmla="*/ 26 h 30"/>
                <a:gd name="T2" fmla="*/ 0 w 24"/>
                <a:gd name="T3" fmla="*/ 26 h 30"/>
                <a:gd name="T4" fmla="*/ 24 w 24"/>
                <a:gd name="T5" fmla="*/ 0 h 30"/>
                <a:gd name="T6" fmla="*/ 24 w 24"/>
                <a:gd name="T7" fmla="*/ 0 h 30"/>
                <a:gd name="T8" fmla="*/ 8 w 24"/>
                <a:gd name="T9" fmla="*/ 30 h 30"/>
                <a:gd name="T10" fmla="*/ 8 w 24"/>
                <a:gd name="T11" fmla="*/ 30 h 30"/>
                <a:gd name="T12" fmla="*/ 6 w 24"/>
                <a:gd name="T13" fmla="*/ 28 h 30"/>
                <a:gd name="T14" fmla="*/ 4 w 24"/>
                <a:gd name="T15" fmla="*/ 28 h 30"/>
                <a:gd name="T16" fmla="*/ 0 w 24"/>
                <a:gd name="T17" fmla="*/ 26 h 30"/>
                <a:gd name="T18" fmla="*/ 0 w 24"/>
                <a:gd name="T19"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30">
                  <a:moveTo>
                    <a:pt x="0" y="26"/>
                  </a:moveTo>
                  <a:lnTo>
                    <a:pt x="0" y="26"/>
                  </a:lnTo>
                  <a:lnTo>
                    <a:pt x="24" y="0"/>
                  </a:lnTo>
                  <a:lnTo>
                    <a:pt x="24" y="0"/>
                  </a:lnTo>
                  <a:lnTo>
                    <a:pt x="8" y="30"/>
                  </a:lnTo>
                  <a:lnTo>
                    <a:pt x="8" y="30"/>
                  </a:lnTo>
                  <a:lnTo>
                    <a:pt x="6" y="28"/>
                  </a:lnTo>
                  <a:lnTo>
                    <a:pt x="4" y="28"/>
                  </a:lnTo>
                  <a:lnTo>
                    <a:pt x="0" y="26"/>
                  </a:lnTo>
                  <a:lnTo>
                    <a:pt x="0" y="2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59" name="Freeform 154"/>
            <p:cNvSpPr/>
            <p:nvPr>
              <p:custDataLst>
                <p:tags r:id="rId153"/>
              </p:custDataLst>
            </p:nvPr>
          </p:nvSpPr>
          <p:spPr bwMode="auto">
            <a:xfrm>
              <a:off x="7046913" y="7626350"/>
              <a:ext cx="6350" cy="25400"/>
            </a:xfrm>
            <a:custGeom>
              <a:avLst/>
              <a:gdLst>
                <a:gd name="T0" fmla="*/ 2 w 4"/>
                <a:gd name="T1" fmla="*/ 4 h 16"/>
                <a:gd name="T2" fmla="*/ 4 w 4"/>
                <a:gd name="T3" fmla="*/ 0 h 16"/>
                <a:gd name="T4" fmla="*/ 4 w 4"/>
                <a:gd name="T5" fmla="*/ 0 h 16"/>
                <a:gd name="T6" fmla="*/ 0 w 4"/>
                <a:gd name="T7" fmla="*/ 16 h 16"/>
                <a:gd name="T8" fmla="*/ 0 w 4"/>
                <a:gd name="T9" fmla="*/ 16 h 16"/>
                <a:gd name="T10" fmla="*/ 2 w 4"/>
                <a:gd name="T11" fmla="*/ 4 h 16"/>
                <a:gd name="T12" fmla="*/ 2 w 4"/>
                <a:gd name="T13" fmla="*/ 4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4"/>
                  </a:moveTo>
                  <a:lnTo>
                    <a:pt x="4" y="0"/>
                  </a:lnTo>
                  <a:lnTo>
                    <a:pt x="4" y="0"/>
                  </a:lnTo>
                  <a:lnTo>
                    <a:pt x="0" y="16"/>
                  </a:lnTo>
                  <a:lnTo>
                    <a:pt x="0" y="16"/>
                  </a:lnTo>
                  <a:lnTo>
                    <a:pt x="2" y="4"/>
                  </a:lnTo>
                  <a:lnTo>
                    <a:pt x="2" y="4"/>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60" name="Freeform 155"/>
            <p:cNvSpPr/>
            <p:nvPr>
              <p:custDataLst>
                <p:tags r:id="rId154"/>
              </p:custDataLst>
            </p:nvPr>
          </p:nvSpPr>
          <p:spPr bwMode="auto">
            <a:xfrm>
              <a:off x="7412038" y="7467600"/>
              <a:ext cx="19050" cy="34925"/>
            </a:xfrm>
            <a:custGeom>
              <a:avLst/>
              <a:gdLst>
                <a:gd name="T0" fmla="*/ 12 w 12"/>
                <a:gd name="T1" fmla="*/ 0 h 22"/>
                <a:gd name="T2" fmla="*/ 12 w 12"/>
                <a:gd name="T3" fmla="*/ 0 h 22"/>
                <a:gd name="T4" fmla="*/ 2 w 12"/>
                <a:gd name="T5" fmla="*/ 22 h 22"/>
                <a:gd name="T6" fmla="*/ 2 w 12"/>
                <a:gd name="T7" fmla="*/ 22 h 22"/>
                <a:gd name="T8" fmla="*/ 2 w 12"/>
                <a:gd name="T9" fmla="*/ 14 h 22"/>
                <a:gd name="T10" fmla="*/ 0 w 12"/>
                <a:gd name="T11" fmla="*/ 8 h 22"/>
                <a:gd name="T12" fmla="*/ 0 w 12"/>
                <a:gd name="T13" fmla="*/ 8 h 22"/>
                <a:gd name="T14" fmla="*/ 6 w 12"/>
                <a:gd name="T15" fmla="*/ 4 h 22"/>
                <a:gd name="T16" fmla="*/ 12 w 12"/>
                <a:gd name="T17" fmla="*/ 0 h 22"/>
                <a:gd name="T18" fmla="*/ 12 w 12"/>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22">
                  <a:moveTo>
                    <a:pt x="12" y="0"/>
                  </a:moveTo>
                  <a:lnTo>
                    <a:pt x="12" y="0"/>
                  </a:lnTo>
                  <a:lnTo>
                    <a:pt x="2" y="22"/>
                  </a:lnTo>
                  <a:lnTo>
                    <a:pt x="2" y="22"/>
                  </a:lnTo>
                  <a:lnTo>
                    <a:pt x="2" y="14"/>
                  </a:lnTo>
                  <a:lnTo>
                    <a:pt x="0" y="8"/>
                  </a:lnTo>
                  <a:lnTo>
                    <a:pt x="0" y="8"/>
                  </a:lnTo>
                  <a:lnTo>
                    <a:pt x="6" y="4"/>
                  </a:lnTo>
                  <a:lnTo>
                    <a:pt x="12" y="0"/>
                  </a:lnTo>
                  <a:lnTo>
                    <a:pt x="12"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61" name="Freeform 156"/>
            <p:cNvSpPr/>
            <p:nvPr>
              <p:custDataLst>
                <p:tags r:id="rId155"/>
              </p:custDataLst>
            </p:nvPr>
          </p:nvSpPr>
          <p:spPr bwMode="auto">
            <a:xfrm>
              <a:off x="7453313" y="7239000"/>
              <a:ext cx="6350" cy="53975"/>
            </a:xfrm>
            <a:custGeom>
              <a:avLst/>
              <a:gdLst>
                <a:gd name="T0" fmla="*/ 0 w 4"/>
                <a:gd name="T1" fmla="*/ 28 h 34"/>
                <a:gd name="T2" fmla="*/ 0 w 4"/>
                <a:gd name="T3" fmla="*/ 28 h 34"/>
                <a:gd name="T4" fmla="*/ 2 w 4"/>
                <a:gd name="T5" fmla="*/ 0 h 34"/>
                <a:gd name="T6" fmla="*/ 2 w 4"/>
                <a:gd name="T7" fmla="*/ 0 h 34"/>
                <a:gd name="T8" fmla="*/ 4 w 4"/>
                <a:gd name="T9" fmla="*/ 34 h 34"/>
                <a:gd name="T10" fmla="*/ 4 w 4"/>
                <a:gd name="T11" fmla="*/ 34 h 34"/>
                <a:gd name="T12" fmla="*/ 0 w 4"/>
                <a:gd name="T13" fmla="*/ 30 h 34"/>
                <a:gd name="T14" fmla="*/ 0 w 4"/>
                <a:gd name="T15" fmla="*/ 28 h 34"/>
                <a:gd name="T16" fmla="*/ 0 w 4"/>
                <a:gd name="T17" fmla="*/ 2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34">
                  <a:moveTo>
                    <a:pt x="0" y="28"/>
                  </a:moveTo>
                  <a:lnTo>
                    <a:pt x="0" y="28"/>
                  </a:lnTo>
                  <a:lnTo>
                    <a:pt x="2" y="0"/>
                  </a:lnTo>
                  <a:lnTo>
                    <a:pt x="2" y="0"/>
                  </a:lnTo>
                  <a:lnTo>
                    <a:pt x="4" y="34"/>
                  </a:lnTo>
                  <a:lnTo>
                    <a:pt x="4" y="34"/>
                  </a:lnTo>
                  <a:lnTo>
                    <a:pt x="0" y="30"/>
                  </a:lnTo>
                  <a:lnTo>
                    <a:pt x="0" y="28"/>
                  </a:lnTo>
                  <a:lnTo>
                    <a:pt x="0" y="28"/>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62" name="Freeform 157"/>
            <p:cNvSpPr/>
            <p:nvPr>
              <p:custDataLst>
                <p:tags r:id="rId156"/>
              </p:custDataLst>
            </p:nvPr>
          </p:nvSpPr>
          <p:spPr bwMode="auto">
            <a:xfrm>
              <a:off x="7472363" y="6985000"/>
              <a:ext cx="111125" cy="155575"/>
            </a:xfrm>
            <a:custGeom>
              <a:avLst/>
              <a:gdLst>
                <a:gd name="T0" fmla="*/ 44 w 70"/>
                <a:gd name="T1" fmla="*/ 26 h 98"/>
                <a:gd name="T2" fmla="*/ 44 w 70"/>
                <a:gd name="T3" fmla="*/ 26 h 98"/>
                <a:gd name="T4" fmla="*/ 40 w 70"/>
                <a:gd name="T5" fmla="*/ 46 h 98"/>
                <a:gd name="T6" fmla="*/ 32 w 70"/>
                <a:gd name="T7" fmla="*/ 62 h 98"/>
                <a:gd name="T8" fmla="*/ 32 w 70"/>
                <a:gd name="T9" fmla="*/ 62 h 98"/>
                <a:gd name="T10" fmla="*/ 22 w 70"/>
                <a:gd name="T11" fmla="*/ 92 h 98"/>
                <a:gd name="T12" fmla="*/ 22 w 70"/>
                <a:gd name="T13" fmla="*/ 92 h 98"/>
                <a:gd name="T14" fmla="*/ 28 w 70"/>
                <a:gd name="T15" fmla="*/ 70 h 98"/>
                <a:gd name="T16" fmla="*/ 28 w 70"/>
                <a:gd name="T17" fmla="*/ 70 h 98"/>
                <a:gd name="T18" fmla="*/ 26 w 70"/>
                <a:gd name="T19" fmla="*/ 78 h 98"/>
                <a:gd name="T20" fmla="*/ 20 w 70"/>
                <a:gd name="T21" fmla="*/ 86 h 98"/>
                <a:gd name="T22" fmla="*/ 14 w 70"/>
                <a:gd name="T23" fmla="*/ 92 h 98"/>
                <a:gd name="T24" fmla="*/ 8 w 70"/>
                <a:gd name="T25" fmla="*/ 98 h 98"/>
                <a:gd name="T26" fmla="*/ 8 w 70"/>
                <a:gd name="T27" fmla="*/ 98 h 98"/>
                <a:gd name="T28" fmla="*/ 4 w 70"/>
                <a:gd name="T29" fmla="*/ 94 h 98"/>
                <a:gd name="T30" fmla="*/ 4 w 70"/>
                <a:gd name="T31" fmla="*/ 88 h 98"/>
                <a:gd name="T32" fmla="*/ 4 w 70"/>
                <a:gd name="T33" fmla="*/ 84 h 98"/>
                <a:gd name="T34" fmla="*/ 0 w 70"/>
                <a:gd name="T35" fmla="*/ 80 h 98"/>
                <a:gd name="T36" fmla="*/ 0 w 70"/>
                <a:gd name="T37" fmla="*/ 80 h 98"/>
                <a:gd name="T38" fmla="*/ 6 w 70"/>
                <a:gd name="T39" fmla="*/ 70 h 98"/>
                <a:gd name="T40" fmla="*/ 12 w 70"/>
                <a:gd name="T41" fmla="*/ 60 h 98"/>
                <a:gd name="T42" fmla="*/ 28 w 70"/>
                <a:gd name="T43" fmla="*/ 40 h 98"/>
                <a:gd name="T44" fmla="*/ 28 w 70"/>
                <a:gd name="T45" fmla="*/ 40 h 98"/>
                <a:gd name="T46" fmla="*/ 66 w 70"/>
                <a:gd name="T47" fmla="*/ 0 h 98"/>
                <a:gd name="T48" fmla="*/ 66 w 70"/>
                <a:gd name="T49" fmla="*/ 0 h 98"/>
                <a:gd name="T50" fmla="*/ 70 w 70"/>
                <a:gd name="T51" fmla="*/ 8 h 98"/>
                <a:gd name="T52" fmla="*/ 70 w 70"/>
                <a:gd name="T53" fmla="*/ 12 h 98"/>
                <a:gd name="T54" fmla="*/ 68 w 70"/>
                <a:gd name="T55" fmla="*/ 16 h 98"/>
                <a:gd name="T56" fmla="*/ 62 w 70"/>
                <a:gd name="T57" fmla="*/ 18 h 98"/>
                <a:gd name="T58" fmla="*/ 52 w 70"/>
                <a:gd name="T59" fmla="*/ 22 h 98"/>
                <a:gd name="T60" fmla="*/ 46 w 70"/>
                <a:gd name="T61" fmla="*/ 24 h 98"/>
                <a:gd name="T62" fmla="*/ 44 w 70"/>
                <a:gd name="T63" fmla="*/ 26 h 98"/>
                <a:gd name="T64" fmla="*/ 44 w 70"/>
                <a:gd name="T65" fmla="*/ 2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 h="98">
                  <a:moveTo>
                    <a:pt x="44" y="26"/>
                  </a:moveTo>
                  <a:lnTo>
                    <a:pt x="44" y="26"/>
                  </a:lnTo>
                  <a:lnTo>
                    <a:pt x="40" y="46"/>
                  </a:lnTo>
                  <a:lnTo>
                    <a:pt x="32" y="62"/>
                  </a:lnTo>
                  <a:lnTo>
                    <a:pt x="32" y="62"/>
                  </a:lnTo>
                  <a:lnTo>
                    <a:pt x="22" y="92"/>
                  </a:lnTo>
                  <a:lnTo>
                    <a:pt x="22" y="92"/>
                  </a:lnTo>
                  <a:lnTo>
                    <a:pt x="28" y="70"/>
                  </a:lnTo>
                  <a:lnTo>
                    <a:pt x="28" y="70"/>
                  </a:lnTo>
                  <a:lnTo>
                    <a:pt x="26" y="78"/>
                  </a:lnTo>
                  <a:lnTo>
                    <a:pt x="20" y="86"/>
                  </a:lnTo>
                  <a:lnTo>
                    <a:pt x="14" y="92"/>
                  </a:lnTo>
                  <a:lnTo>
                    <a:pt x="8" y="98"/>
                  </a:lnTo>
                  <a:lnTo>
                    <a:pt x="8" y="98"/>
                  </a:lnTo>
                  <a:lnTo>
                    <a:pt x="4" y="94"/>
                  </a:lnTo>
                  <a:lnTo>
                    <a:pt x="4" y="88"/>
                  </a:lnTo>
                  <a:lnTo>
                    <a:pt x="4" y="84"/>
                  </a:lnTo>
                  <a:lnTo>
                    <a:pt x="0" y="80"/>
                  </a:lnTo>
                  <a:lnTo>
                    <a:pt x="0" y="80"/>
                  </a:lnTo>
                  <a:lnTo>
                    <a:pt x="6" y="70"/>
                  </a:lnTo>
                  <a:lnTo>
                    <a:pt x="12" y="60"/>
                  </a:lnTo>
                  <a:lnTo>
                    <a:pt x="28" y="40"/>
                  </a:lnTo>
                  <a:lnTo>
                    <a:pt x="28" y="40"/>
                  </a:lnTo>
                  <a:lnTo>
                    <a:pt x="66" y="0"/>
                  </a:lnTo>
                  <a:lnTo>
                    <a:pt x="66" y="0"/>
                  </a:lnTo>
                  <a:lnTo>
                    <a:pt x="70" y="8"/>
                  </a:lnTo>
                  <a:lnTo>
                    <a:pt x="70" y="12"/>
                  </a:lnTo>
                  <a:lnTo>
                    <a:pt x="68" y="16"/>
                  </a:lnTo>
                  <a:lnTo>
                    <a:pt x="62" y="18"/>
                  </a:lnTo>
                  <a:lnTo>
                    <a:pt x="52" y="22"/>
                  </a:lnTo>
                  <a:lnTo>
                    <a:pt x="46" y="24"/>
                  </a:lnTo>
                  <a:lnTo>
                    <a:pt x="44" y="26"/>
                  </a:lnTo>
                  <a:lnTo>
                    <a:pt x="44" y="2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63" name="Freeform 158"/>
            <p:cNvSpPr/>
            <p:nvPr>
              <p:custDataLst>
                <p:tags r:id="rId157"/>
              </p:custDataLst>
            </p:nvPr>
          </p:nvSpPr>
          <p:spPr bwMode="auto">
            <a:xfrm>
              <a:off x="7453313" y="7159625"/>
              <a:ext cx="3175" cy="9525"/>
            </a:xfrm>
            <a:custGeom>
              <a:avLst/>
              <a:gdLst>
                <a:gd name="T0" fmla="*/ 0 w 2"/>
                <a:gd name="T1" fmla="*/ 6 h 6"/>
                <a:gd name="T2" fmla="*/ 0 w 2"/>
                <a:gd name="T3" fmla="*/ 6 h 6"/>
                <a:gd name="T4" fmla="*/ 0 w 2"/>
                <a:gd name="T5" fmla="*/ 0 h 6"/>
                <a:gd name="T6" fmla="*/ 0 w 2"/>
                <a:gd name="T7" fmla="*/ 0 h 6"/>
                <a:gd name="T8" fmla="*/ 2 w 2"/>
                <a:gd name="T9" fmla="*/ 4 h 6"/>
                <a:gd name="T10" fmla="*/ 0 w 2"/>
                <a:gd name="T11" fmla="*/ 6 h 6"/>
                <a:gd name="T12" fmla="*/ 0 w 2"/>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2" h="6">
                  <a:moveTo>
                    <a:pt x="0" y="6"/>
                  </a:moveTo>
                  <a:lnTo>
                    <a:pt x="0" y="6"/>
                  </a:lnTo>
                  <a:lnTo>
                    <a:pt x="0" y="0"/>
                  </a:lnTo>
                  <a:lnTo>
                    <a:pt x="0" y="0"/>
                  </a:lnTo>
                  <a:lnTo>
                    <a:pt x="2" y="4"/>
                  </a:lnTo>
                  <a:lnTo>
                    <a:pt x="0" y="6"/>
                  </a:lnTo>
                  <a:lnTo>
                    <a:pt x="0" y="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64" name="Freeform 159"/>
            <p:cNvSpPr/>
            <p:nvPr>
              <p:custDataLst>
                <p:tags r:id="rId158"/>
              </p:custDataLst>
            </p:nvPr>
          </p:nvSpPr>
          <p:spPr bwMode="auto">
            <a:xfrm>
              <a:off x="7319963" y="6673850"/>
              <a:ext cx="19050" cy="3175"/>
            </a:xfrm>
            <a:custGeom>
              <a:avLst/>
              <a:gdLst>
                <a:gd name="T0" fmla="*/ 12 w 12"/>
                <a:gd name="T1" fmla="*/ 0 h 2"/>
                <a:gd name="T2" fmla="*/ 12 w 12"/>
                <a:gd name="T3" fmla="*/ 0 h 2"/>
                <a:gd name="T4" fmla="*/ 0 w 12"/>
                <a:gd name="T5" fmla="*/ 2 h 2"/>
                <a:gd name="T6" fmla="*/ 0 w 12"/>
                <a:gd name="T7" fmla="*/ 2 h 2"/>
                <a:gd name="T8" fmla="*/ 6 w 12"/>
                <a:gd name="T9" fmla="*/ 0 h 2"/>
                <a:gd name="T10" fmla="*/ 12 w 12"/>
                <a:gd name="T11" fmla="*/ 0 h 2"/>
                <a:gd name="T12" fmla="*/ 12 w 1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2" h="2">
                  <a:moveTo>
                    <a:pt x="12" y="0"/>
                  </a:moveTo>
                  <a:lnTo>
                    <a:pt x="12" y="0"/>
                  </a:lnTo>
                  <a:lnTo>
                    <a:pt x="0" y="2"/>
                  </a:lnTo>
                  <a:lnTo>
                    <a:pt x="0" y="2"/>
                  </a:lnTo>
                  <a:lnTo>
                    <a:pt x="6" y="0"/>
                  </a:lnTo>
                  <a:lnTo>
                    <a:pt x="12" y="0"/>
                  </a:lnTo>
                  <a:lnTo>
                    <a:pt x="12"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65" name="Freeform 160"/>
            <p:cNvSpPr/>
            <p:nvPr>
              <p:custDataLst>
                <p:tags r:id="rId159"/>
              </p:custDataLst>
            </p:nvPr>
          </p:nvSpPr>
          <p:spPr bwMode="auto">
            <a:xfrm>
              <a:off x="7478713" y="6826250"/>
              <a:ext cx="41275" cy="92075"/>
            </a:xfrm>
            <a:custGeom>
              <a:avLst/>
              <a:gdLst>
                <a:gd name="T0" fmla="*/ 4 w 26"/>
                <a:gd name="T1" fmla="*/ 58 h 58"/>
                <a:gd name="T2" fmla="*/ 4 w 26"/>
                <a:gd name="T3" fmla="*/ 58 h 58"/>
                <a:gd name="T4" fmla="*/ 0 w 26"/>
                <a:gd name="T5" fmla="*/ 50 h 58"/>
                <a:gd name="T6" fmla="*/ 0 w 26"/>
                <a:gd name="T7" fmla="*/ 50 h 58"/>
                <a:gd name="T8" fmla="*/ 14 w 26"/>
                <a:gd name="T9" fmla="*/ 26 h 58"/>
                <a:gd name="T10" fmla="*/ 26 w 26"/>
                <a:gd name="T11" fmla="*/ 0 h 58"/>
                <a:gd name="T12" fmla="*/ 26 w 26"/>
                <a:gd name="T13" fmla="*/ 0 h 58"/>
                <a:gd name="T14" fmla="*/ 22 w 26"/>
                <a:gd name="T15" fmla="*/ 16 h 58"/>
                <a:gd name="T16" fmla="*/ 22 w 26"/>
                <a:gd name="T17" fmla="*/ 16 h 58"/>
                <a:gd name="T18" fmla="*/ 20 w 26"/>
                <a:gd name="T19" fmla="*/ 32 h 58"/>
                <a:gd name="T20" fmla="*/ 20 w 26"/>
                <a:gd name="T21" fmla="*/ 32 h 58"/>
                <a:gd name="T22" fmla="*/ 18 w 26"/>
                <a:gd name="T23" fmla="*/ 40 h 58"/>
                <a:gd name="T24" fmla="*/ 14 w 26"/>
                <a:gd name="T25" fmla="*/ 46 h 58"/>
                <a:gd name="T26" fmla="*/ 10 w 26"/>
                <a:gd name="T27" fmla="*/ 52 h 58"/>
                <a:gd name="T28" fmla="*/ 4 w 26"/>
                <a:gd name="T29" fmla="*/ 58 h 58"/>
                <a:gd name="T30" fmla="*/ 4 w 26"/>
                <a:gd name="T3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58">
                  <a:moveTo>
                    <a:pt x="4" y="58"/>
                  </a:moveTo>
                  <a:lnTo>
                    <a:pt x="4" y="58"/>
                  </a:lnTo>
                  <a:lnTo>
                    <a:pt x="0" y="50"/>
                  </a:lnTo>
                  <a:lnTo>
                    <a:pt x="0" y="50"/>
                  </a:lnTo>
                  <a:lnTo>
                    <a:pt x="14" y="26"/>
                  </a:lnTo>
                  <a:lnTo>
                    <a:pt x="26" y="0"/>
                  </a:lnTo>
                  <a:lnTo>
                    <a:pt x="26" y="0"/>
                  </a:lnTo>
                  <a:lnTo>
                    <a:pt x="22" y="16"/>
                  </a:lnTo>
                  <a:lnTo>
                    <a:pt x="22" y="16"/>
                  </a:lnTo>
                  <a:lnTo>
                    <a:pt x="20" y="32"/>
                  </a:lnTo>
                  <a:lnTo>
                    <a:pt x="20" y="32"/>
                  </a:lnTo>
                  <a:lnTo>
                    <a:pt x="18" y="40"/>
                  </a:lnTo>
                  <a:lnTo>
                    <a:pt x="14" y="46"/>
                  </a:lnTo>
                  <a:lnTo>
                    <a:pt x="10" y="52"/>
                  </a:lnTo>
                  <a:lnTo>
                    <a:pt x="4" y="58"/>
                  </a:lnTo>
                  <a:lnTo>
                    <a:pt x="4" y="58"/>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66" name="Freeform 161"/>
            <p:cNvSpPr/>
            <p:nvPr>
              <p:custDataLst>
                <p:tags r:id="rId160"/>
              </p:custDataLst>
            </p:nvPr>
          </p:nvSpPr>
          <p:spPr bwMode="auto">
            <a:xfrm>
              <a:off x="7386638" y="6931025"/>
              <a:ext cx="50800" cy="57150"/>
            </a:xfrm>
            <a:custGeom>
              <a:avLst/>
              <a:gdLst>
                <a:gd name="T0" fmla="*/ 32 w 32"/>
                <a:gd name="T1" fmla="*/ 0 h 36"/>
                <a:gd name="T2" fmla="*/ 32 w 32"/>
                <a:gd name="T3" fmla="*/ 0 h 36"/>
                <a:gd name="T4" fmla="*/ 28 w 32"/>
                <a:gd name="T5" fmla="*/ 10 h 36"/>
                <a:gd name="T6" fmla="*/ 20 w 32"/>
                <a:gd name="T7" fmla="*/ 20 h 36"/>
                <a:gd name="T8" fmla="*/ 10 w 32"/>
                <a:gd name="T9" fmla="*/ 28 h 36"/>
                <a:gd name="T10" fmla="*/ 0 w 32"/>
                <a:gd name="T11" fmla="*/ 36 h 36"/>
                <a:gd name="T12" fmla="*/ 0 w 32"/>
                <a:gd name="T13" fmla="*/ 36 h 36"/>
                <a:gd name="T14" fmla="*/ 10 w 32"/>
                <a:gd name="T15" fmla="*/ 28 h 36"/>
                <a:gd name="T16" fmla="*/ 18 w 32"/>
                <a:gd name="T17" fmla="*/ 20 h 36"/>
                <a:gd name="T18" fmla="*/ 26 w 32"/>
                <a:gd name="T19" fmla="*/ 10 h 36"/>
                <a:gd name="T20" fmla="*/ 32 w 32"/>
                <a:gd name="T21" fmla="*/ 0 h 36"/>
                <a:gd name="T22" fmla="*/ 32 w 32"/>
                <a:gd name="T2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36">
                  <a:moveTo>
                    <a:pt x="32" y="0"/>
                  </a:moveTo>
                  <a:lnTo>
                    <a:pt x="32" y="0"/>
                  </a:lnTo>
                  <a:lnTo>
                    <a:pt x="28" y="10"/>
                  </a:lnTo>
                  <a:lnTo>
                    <a:pt x="20" y="20"/>
                  </a:lnTo>
                  <a:lnTo>
                    <a:pt x="10" y="28"/>
                  </a:lnTo>
                  <a:lnTo>
                    <a:pt x="0" y="36"/>
                  </a:lnTo>
                  <a:lnTo>
                    <a:pt x="0" y="36"/>
                  </a:lnTo>
                  <a:lnTo>
                    <a:pt x="10" y="28"/>
                  </a:lnTo>
                  <a:lnTo>
                    <a:pt x="18" y="20"/>
                  </a:lnTo>
                  <a:lnTo>
                    <a:pt x="26" y="10"/>
                  </a:lnTo>
                  <a:lnTo>
                    <a:pt x="32" y="0"/>
                  </a:lnTo>
                  <a:lnTo>
                    <a:pt x="32"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67" name="Freeform 162"/>
            <p:cNvSpPr/>
            <p:nvPr>
              <p:custDataLst>
                <p:tags r:id="rId161"/>
              </p:custDataLst>
            </p:nvPr>
          </p:nvSpPr>
          <p:spPr bwMode="auto">
            <a:xfrm>
              <a:off x="7294563" y="6873875"/>
              <a:ext cx="19050" cy="12700"/>
            </a:xfrm>
            <a:custGeom>
              <a:avLst/>
              <a:gdLst>
                <a:gd name="T0" fmla="*/ 6 w 12"/>
                <a:gd name="T1" fmla="*/ 2 h 8"/>
                <a:gd name="T2" fmla="*/ 6 w 12"/>
                <a:gd name="T3" fmla="*/ 2 h 8"/>
                <a:gd name="T4" fmla="*/ 10 w 12"/>
                <a:gd name="T5" fmla="*/ 6 h 8"/>
                <a:gd name="T6" fmla="*/ 10 w 12"/>
                <a:gd name="T7" fmla="*/ 6 h 8"/>
                <a:gd name="T8" fmla="*/ 12 w 12"/>
                <a:gd name="T9" fmla="*/ 8 h 8"/>
                <a:gd name="T10" fmla="*/ 12 w 12"/>
                <a:gd name="T11" fmla="*/ 8 h 8"/>
                <a:gd name="T12" fmla="*/ 12 w 12"/>
                <a:gd name="T13" fmla="*/ 8 h 8"/>
                <a:gd name="T14" fmla="*/ 12 w 12"/>
                <a:gd name="T15" fmla="*/ 8 h 8"/>
                <a:gd name="T16" fmla="*/ 10 w 12"/>
                <a:gd name="T17" fmla="*/ 8 h 8"/>
                <a:gd name="T18" fmla="*/ 10 w 12"/>
                <a:gd name="T19" fmla="*/ 8 h 8"/>
                <a:gd name="T20" fmla="*/ 8 w 12"/>
                <a:gd name="T21" fmla="*/ 6 h 8"/>
                <a:gd name="T22" fmla="*/ 8 w 12"/>
                <a:gd name="T23" fmla="*/ 6 h 8"/>
                <a:gd name="T24" fmla="*/ 4 w 12"/>
                <a:gd name="T25" fmla="*/ 4 h 8"/>
                <a:gd name="T26" fmla="*/ 4 w 12"/>
                <a:gd name="T27" fmla="*/ 4 h 8"/>
                <a:gd name="T28" fmla="*/ 0 w 12"/>
                <a:gd name="T29" fmla="*/ 0 h 8"/>
                <a:gd name="T30" fmla="*/ 0 w 12"/>
                <a:gd name="T31" fmla="*/ 0 h 8"/>
                <a:gd name="T32" fmla="*/ 6 w 12"/>
                <a:gd name="T33" fmla="*/ 4 h 8"/>
                <a:gd name="T34" fmla="*/ 8 w 12"/>
                <a:gd name="T35" fmla="*/ 4 h 8"/>
                <a:gd name="T36" fmla="*/ 6 w 12"/>
                <a:gd name="T37" fmla="*/ 2 h 8"/>
                <a:gd name="T38" fmla="*/ 6 w 12"/>
                <a:gd name="T3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8">
                  <a:moveTo>
                    <a:pt x="6" y="2"/>
                  </a:moveTo>
                  <a:lnTo>
                    <a:pt x="6" y="2"/>
                  </a:lnTo>
                  <a:lnTo>
                    <a:pt x="10" y="6"/>
                  </a:lnTo>
                  <a:lnTo>
                    <a:pt x="10" y="6"/>
                  </a:lnTo>
                  <a:lnTo>
                    <a:pt x="12" y="8"/>
                  </a:lnTo>
                  <a:lnTo>
                    <a:pt x="12" y="8"/>
                  </a:lnTo>
                  <a:lnTo>
                    <a:pt x="12" y="8"/>
                  </a:lnTo>
                  <a:lnTo>
                    <a:pt x="12" y="8"/>
                  </a:lnTo>
                  <a:lnTo>
                    <a:pt x="10" y="8"/>
                  </a:lnTo>
                  <a:lnTo>
                    <a:pt x="10" y="8"/>
                  </a:lnTo>
                  <a:lnTo>
                    <a:pt x="8" y="6"/>
                  </a:lnTo>
                  <a:lnTo>
                    <a:pt x="8" y="6"/>
                  </a:lnTo>
                  <a:lnTo>
                    <a:pt x="4" y="4"/>
                  </a:lnTo>
                  <a:lnTo>
                    <a:pt x="4" y="4"/>
                  </a:lnTo>
                  <a:lnTo>
                    <a:pt x="0" y="0"/>
                  </a:lnTo>
                  <a:lnTo>
                    <a:pt x="0" y="0"/>
                  </a:lnTo>
                  <a:lnTo>
                    <a:pt x="6" y="4"/>
                  </a:lnTo>
                  <a:lnTo>
                    <a:pt x="8" y="4"/>
                  </a:lnTo>
                  <a:lnTo>
                    <a:pt x="6" y="2"/>
                  </a:lnTo>
                  <a:lnTo>
                    <a:pt x="6" y="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68" name="Freeform 163"/>
            <p:cNvSpPr/>
            <p:nvPr>
              <p:custDataLst>
                <p:tags r:id="rId162"/>
              </p:custDataLst>
            </p:nvPr>
          </p:nvSpPr>
          <p:spPr bwMode="auto">
            <a:xfrm>
              <a:off x="7345363" y="6667500"/>
              <a:ext cx="9525" cy="3175"/>
            </a:xfrm>
            <a:custGeom>
              <a:avLst/>
              <a:gdLst>
                <a:gd name="T0" fmla="*/ 0 w 6"/>
                <a:gd name="T1" fmla="*/ 2 h 2"/>
                <a:gd name="T2" fmla="*/ 0 w 6"/>
                <a:gd name="T3" fmla="*/ 2 h 2"/>
                <a:gd name="T4" fmla="*/ 2 w 6"/>
                <a:gd name="T5" fmla="*/ 2 h 2"/>
                <a:gd name="T6" fmla="*/ 2 w 6"/>
                <a:gd name="T7" fmla="*/ 2 h 2"/>
                <a:gd name="T8" fmla="*/ 6 w 6"/>
                <a:gd name="T9" fmla="*/ 0 h 2"/>
                <a:gd name="T10" fmla="*/ 6 w 6"/>
                <a:gd name="T11" fmla="*/ 0 h 2"/>
                <a:gd name="T12" fmla="*/ 6 w 6"/>
                <a:gd name="T13" fmla="*/ 2 h 2"/>
                <a:gd name="T14" fmla="*/ 6 w 6"/>
                <a:gd name="T15" fmla="*/ 2 h 2"/>
                <a:gd name="T16" fmla="*/ 0 w 6"/>
                <a:gd name="T17" fmla="*/ 2 h 2"/>
                <a:gd name="T18" fmla="*/ 0 w 6"/>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2">
                  <a:moveTo>
                    <a:pt x="0" y="2"/>
                  </a:moveTo>
                  <a:lnTo>
                    <a:pt x="0" y="2"/>
                  </a:lnTo>
                  <a:lnTo>
                    <a:pt x="2" y="2"/>
                  </a:lnTo>
                  <a:lnTo>
                    <a:pt x="2" y="2"/>
                  </a:lnTo>
                  <a:lnTo>
                    <a:pt x="6" y="0"/>
                  </a:lnTo>
                  <a:lnTo>
                    <a:pt x="6" y="0"/>
                  </a:lnTo>
                  <a:lnTo>
                    <a:pt x="6" y="2"/>
                  </a:lnTo>
                  <a:lnTo>
                    <a:pt x="6" y="2"/>
                  </a:lnTo>
                  <a:lnTo>
                    <a:pt x="0" y="2"/>
                  </a:lnTo>
                  <a:lnTo>
                    <a:pt x="0" y="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69" name="Freeform 164"/>
            <p:cNvSpPr/>
            <p:nvPr>
              <p:custDataLst>
                <p:tags r:id="rId163"/>
              </p:custDataLst>
            </p:nvPr>
          </p:nvSpPr>
          <p:spPr bwMode="auto">
            <a:xfrm>
              <a:off x="7304088" y="6877050"/>
              <a:ext cx="9525" cy="9525"/>
            </a:xfrm>
            <a:custGeom>
              <a:avLst/>
              <a:gdLst>
                <a:gd name="T0" fmla="*/ 0 w 6"/>
                <a:gd name="T1" fmla="*/ 0 h 6"/>
                <a:gd name="T2" fmla="*/ 0 w 6"/>
                <a:gd name="T3" fmla="*/ 0 h 6"/>
                <a:gd name="T4" fmla="*/ 0 w 6"/>
                <a:gd name="T5" fmla="*/ 0 h 6"/>
                <a:gd name="T6" fmla="*/ 0 w 6"/>
                <a:gd name="T7" fmla="*/ 0 h 6"/>
                <a:gd name="T8" fmla="*/ 6 w 6"/>
                <a:gd name="T9" fmla="*/ 6 h 6"/>
                <a:gd name="T10" fmla="*/ 4 w 6"/>
                <a:gd name="T11" fmla="*/ 4 h 6"/>
                <a:gd name="T12" fmla="*/ 4 w 6"/>
                <a:gd name="T13" fmla="*/ 4 h 6"/>
                <a:gd name="T14" fmla="*/ 0 w 6"/>
                <a:gd name="T15" fmla="*/ 0 h 6"/>
                <a:gd name="T16" fmla="*/ 0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0" y="0"/>
                  </a:moveTo>
                  <a:lnTo>
                    <a:pt x="0" y="0"/>
                  </a:lnTo>
                  <a:lnTo>
                    <a:pt x="0" y="0"/>
                  </a:lnTo>
                  <a:lnTo>
                    <a:pt x="0" y="0"/>
                  </a:lnTo>
                  <a:lnTo>
                    <a:pt x="6" y="6"/>
                  </a:lnTo>
                  <a:lnTo>
                    <a:pt x="4" y="4"/>
                  </a:lnTo>
                  <a:lnTo>
                    <a:pt x="4" y="4"/>
                  </a:lnTo>
                  <a:lnTo>
                    <a:pt x="0" y="0"/>
                  </a:lnTo>
                  <a:lnTo>
                    <a:pt x="0"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70" name="Freeform 165"/>
            <p:cNvSpPr/>
            <p:nvPr>
              <p:custDataLst>
                <p:tags r:id="rId164"/>
              </p:custDataLst>
            </p:nvPr>
          </p:nvSpPr>
          <p:spPr bwMode="auto">
            <a:xfrm>
              <a:off x="7297738" y="6899275"/>
              <a:ext cx="22225" cy="41275"/>
            </a:xfrm>
            <a:custGeom>
              <a:avLst/>
              <a:gdLst>
                <a:gd name="T0" fmla="*/ 6 w 14"/>
                <a:gd name="T1" fmla="*/ 16 h 26"/>
                <a:gd name="T2" fmla="*/ 6 w 14"/>
                <a:gd name="T3" fmla="*/ 18 h 26"/>
                <a:gd name="T4" fmla="*/ 6 w 14"/>
                <a:gd name="T5" fmla="*/ 16 h 26"/>
                <a:gd name="T6" fmla="*/ 6 w 14"/>
                <a:gd name="T7" fmla="*/ 10 h 26"/>
                <a:gd name="T8" fmla="*/ 8 w 14"/>
                <a:gd name="T9" fmla="*/ 18 h 26"/>
                <a:gd name="T10" fmla="*/ 8 w 14"/>
                <a:gd name="T11" fmla="*/ 22 h 26"/>
                <a:gd name="T12" fmla="*/ 8 w 14"/>
                <a:gd name="T13" fmla="*/ 24 h 26"/>
                <a:gd name="T14" fmla="*/ 8 w 14"/>
                <a:gd name="T15" fmla="*/ 24 h 26"/>
                <a:gd name="T16" fmla="*/ 8 w 14"/>
                <a:gd name="T17" fmla="*/ 24 h 26"/>
                <a:gd name="T18" fmla="*/ 2 w 14"/>
                <a:gd name="T19" fmla="*/ 24 h 26"/>
                <a:gd name="T20" fmla="*/ 2 w 14"/>
                <a:gd name="T21" fmla="*/ 24 h 26"/>
                <a:gd name="T22" fmla="*/ 2 w 14"/>
                <a:gd name="T23" fmla="*/ 24 h 26"/>
                <a:gd name="T24" fmla="*/ 6 w 14"/>
                <a:gd name="T25" fmla="*/ 22 h 26"/>
                <a:gd name="T26" fmla="*/ 8 w 14"/>
                <a:gd name="T27" fmla="*/ 18 h 26"/>
                <a:gd name="T28" fmla="*/ 10 w 14"/>
                <a:gd name="T29" fmla="*/ 20 h 26"/>
                <a:gd name="T30" fmla="*/ 10 w 14"/>
                <a:gd name="T31" fmla="*/ 20 h 26"/>
                <a:gd name="T32" fmla="*/ 10 w 14"/>
                <a:gd name="T33" fmla="*/ 18 h 26"/>
                <a:gd name="T34" fmla="*/ 10 w 14"/>
                <a:gd name="T35" fmla="*/ 22 h 26"/>
                <a:gd name="T36" fmla="*/ 8 w 14"/>
                <a:gd name="T37" fmla="*/ 26 h 26"/>
                <a:gd name="T38" fmla="*/ 4 w 14"/>
                <a:gd name="T39" fmla="*/ 26 h 26"/>
                <a:gd name="T40" fmla="*/ 2 w 14"/>
                <a:gd name="T41" fmla="*/ 26 h 26"/>
                <a:gd name="T42" fmla="*/ 0 w 14"/>
                <a:gd name="T43" fmla="*/ 26 h 26"/>
                <a:gd name="T44" fmla="*/ 0 w 14"/>
                <a:gd name="T45" fmla="*/ 26 h 26"/>
                <a:gd name="T46" fmla="*/ 8 w 14"/>
                <a:gd name="T47" fmla="*/ 26 h 26"/>
                <a:gd name="T48" fmla="*/ 8 w 14"/>
                <a:gd name="T49" fmla="*/ 26 h 26"/>
                <a:gd name="T50" fmla="*/ 8 w 14"/>
                <a:gd name="T51" fmla="*/ 24 h 26"/>
                <a:gd name="T52" fmla="*/ 6 w 14"/>
                <a:gd name="T53" fmla="*/ 24 h 26"/>
                <a:gd name="T54" fmla="*/ 8 w 14"/>
                <a:gd name="T55" fmla="*/ 24 h 26"/>
                <a:gd name="T56" fmla="*/ 8 w 14"/>
                <a:gd name="T57" fmla="*/ 22 h 26"/>
                <a:gd name="T58" fmla="*/ 6 w 14"/>
                <a:gd name="T59" fmla="*/ 14 h 26"/>
                <a:gd name="T60" fmla="*/ 6 w 14"/>
                <a:gd name="T61" fmla="*/ 0 h 26"/>
                <a:gd name="T62" fmla="*/ 6 w 14"/>
                <a:gd name="T63" fmla="*/ 8 h 26"/>
                <a:gd name="T64" fmla="*/ 6 w 14"/>
                <a:gd name="T65" fmla="*/ 10 h 26"/>
                <a:gd name="T66" fmla="*/ 6 w 14"/>
                <a:gd name="T67"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 h="26">
                  <a:moveTo>
                    <a:pt x="6" y="16"/>
                  </a:moveTo>
                  <a:lnTo>
                    <a:pt x="6" y="16"/>
                  </a:lnTo>
                  <a:lnTo>
                    <a:pt x="6" y="18"/>
                  </a:lnTo>
                  <a:lnTo>
                    <a:pt x="6" y="18"/>
                  </a:lnTo>
                  <a:lnTo>
                    <a:pt x="6" y="18"/>
                  </a:lnTo>
                  <a:lnTo>
                    <a:pt x="6" y="16"/>
                  </a:lnTo>
                  <a:lnTo>
                    <a:pt x="6" y="16"/>
                  </a:lnTo>
                  <a:lnTo>
                    <a:pt x="6" y="10"/>
                  </a:lnTo>
                  <a:lnTo>
                    <a:pt x="6" y="10"/>
                  </a:lnTo>
                  <a:lnTo>
                    <a:pt x="8" y="18"/>
                  </a:lnTo>
                  <a:lnTo>
                    <a:pt x="8" y="18"/>
                  </a:lnTo>
                  <a:lnTo>
                    <a:pt x="8" y="22"/>
                  </a:lnTo>
                  <a:lnTo>
                    <a:pt x="8" y="24"/>
                  </a:lnTo>
                  <a:lnTo>
                    <a:pt x="8" y="24"/>
                  </a:lnTo>
                  <a:lnTo>
                    <a:pt x="8" y="24"/>
                  </a:lnTo>
                  <a:lnTo>
                    <a:pt x="8" y="24"/>
                  </a:lnTo>
                  <a:lnTo>
                    <a:pt x="8" y="24"/>
                  </a:lnTo>
                  <a:lnTo>
                    <a:pt x="8" y="24"/>
                  </a:lnTo>
                  <a:lnTo>
                    <a:pt x="8" y="24"/>
                  </a:lnTo>
                  <a:lnTo>
                    <a:pt x="2" y="24"/>
                  </a:lnTo>
                  <a:lnTo>
                    <a:pt x="2" y="24"/>
                  </a:lnTo>
                  <a:lnTo>
                    <a:pt x="2" y="24"/>
                  </a:lnTo>
                  <a:lnTo>
                    <a:pt x="2" y="24"/>
                  </a:lnTo>
                  <a:lnTo>
                    <a:pt x="2" y="24"/>
                  </a:lnTo>
                  <a:lnTo>
                    <a:pt x="2" y="24"/>
                  </a:lnTo>
                  <a:lnTo>
                    <a:pt x="6" y="22"/>
                  </a:lnTo>
                  <a:lnTo>
                    <a:pt x="8" y="18"/>
                  </a:lnTo>
                  <a:lnTo>
                    <a:pt x="8" y="18"/>
                  </a:lnTo>
                  <a:lnTo>
                    <a:pt x="10" y="20"/>
                  </a:lnTo>
                  <a:lnTo>
                    <a:pt x="10" y="20"/>
                  </a:lnTo>
                  <a:lnTo>
                    <a:pt x="10" y="22"/>
                  </a:lnTo>
                  <a:lnTo>
                    <a:pt x="10" y="20"/>
                  </a:lnTo>
                  <a:lnTo>
                    <a:pt x="10" y="18"/>
                  </a:lnTo>
                  <a:lnTo>
                    <a:pt x="10" y="18"/>
                  </a:lnTo>
                  <a:lnTo>
                    <a:pt x="14" y="12"/>
                  </a:lnTo>
                  <a:lnTo>
                    <a:pt x="10" y="22"/>
                  </a:lnTo>
                  <a:lnTo>
                    <a:pt x="8" y="26"/>
                  </a:lnTo>
                  <a:lnTo>
                    <a:pt x="8" y="26"/>
                  </a:lnTo>
                  <a:lnTo>
                    <a:pt x="6" y="26"/>
                  </a:lnTo>
                  <a:lnTo>
                    <a:pt x="4" y="26"/>
                  </a:lnTo>
                  <a:lnTo>
                    <a:pt x="2" y="26"/>
                  </a:lnTo>
                  <a:lnTo>
                    <a:pt x="2" y="26"/>
                  </a:lnTo>
                  <a:lnTo>
                    <a:pt x="0" y="26"/>
                  </a:lnTo>
                  <a:lnTo>
                    <a:pt x="0" y="26"/>
                  </a:lnTo>
                  <a:lnTo>
                    <a:pt x="0" y="26"/>
                  </a:lnTo>
                  <a:lnTo>
                    <a:pt x="0" y="26"/>
                  </a:lnTo>
                  <a:lnTo>
                    <a:pt x="8" y="26"/>
                  </a:lnTo>
                  <a:lnTo>
                    <a:pt x="8" y="26"/>
                  </a:lnTo>
                  <a:lnTo>
                    <a:pt x="8" y="26"/>
                  </a:lnTo>
                  <a:lnTo>
                    <a:pt x="8" y="26"/>
                  </a:lnTo>
                  <a:lnTo>
                    <a:pt x="8" y="26"/>
                  </a:lnTo>
                  <a:lnTo>
                    <a:pt x="8" y="24"/>
                  </a:lnTo>
                  <a:lnTo>
                    <a:pt x="8" y="24"/>
                  </a:lnTo>
                  <a:lnTo>
                    <a:pt x="6" y="24"/>
                  </a:lnTo>
                  <a:lnTo>
                    <a:pt x="6" y="24"/>
                  </a:lnTo>
                  <a:lnTo>
                    <a:pt x="8" y="24"/>
                  </a:lnTo>
                  <a:lnTo>
                    <a:pt x="8" y="24"/>
                  </a:lnTo>
                  <a:lnTo>
                    <a:pt x="8" y="22"/>
                  </a:lnTo>
                  <a:lnTo>
                    <a:pt x="8" y="22"/>
                  </a:lnTo>
                  <a:lnTo>
                    <a:pt x="6" y="14"/>
                  </a:lnTo>
                  <a:lnTo>
                    <a:pt x="6" y="14"/>
                  </a:lnTo>
                  <a:lnTo>
                    <a:pt x="6" y="0"/>
                  </a:lnTo>
                  <a:lnTo>
                    <a:pt x="6" y="0"/>
                  </a:lnTo>
                  <a:lnTo>
                    <a:pt x="6" y="8"/>
                  </a:lnTo>
                  <a:lnTo>
                    <a:pt x="6" y="8"/>
                  </a:lnTo>
                  <a:lnTo>
                    <a:pt x="6" y="10"/>
                  </a:lnTo>
                  <a:lnTo>
                    <a:pt x="6" y="10"/>
                  </a:lnTo>
                  <a:lnTo>
                    <a:pt x="6" y="16"/>
                  </a:lnTo>
                  <a:lnTo>
                    <a:pt x="6" y="1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71" name="Freeform 166"/>
            <p:cNvSpPr/>
            <p:nvPr>
              <p:custDataLst>
                <p:tags r:id="rId165"/>
              </p:custDataLst>
            </p:nvPr>
          </p:nvSpPr>
          <p:spPr bwMode="auto">
            <a:xfrm>
              <a:off x="6872288" y="6403975"/>
              <a:ext cx="869950" cy="768350"/>
            </a:xfrm>
            <a:custGeom>
              <a:avLst/>
              <a:gdLst>
                <a:gd name="T0" fmla="*/ 148 w 548"/>
                <a:gd name="T1" fmla="*/ 422 h 484"/>
                <a:gd name="T2" fmla="*/ 88 w 548"/>
                <a:gd name="T3" fmla="*/ 448 h 484"/>
                <a:gd name="T4" fmla="*/ 74 w 548"/>
                <a:gd name="T5" fmla="*/ 426 h 484"/>
                <a:gd name="T6" fmla="*/ 26 w 548"/>
                <a:gd name="T7" fmla="*/ 452 h 484"/>
                <a:gd name="T8" fmla="*/ 76 w 548"/>
                <a:gd name="T9" fmla="*/ 226 h 484"/>
                <a:gd name="T10" fmla="*/ 194 w 548"/>
                <a:gd name="T11" fmla="*/ 20 h 484"/>
                <a:gd name="T12" fmla="*/ 302 w 548"/>
                <a:gd name="T13" fmla="*/ 4 h 484"/>
                <a:gd name="T14" fmla="*/ 322 w 548"/>
                <a:gd name="T15" fmla="*/ 0 h 484"/>
                <a:gd name="T16" fmla="*/ 460 w 548"/>
                <a:gd name="T17" fmla="*/ 40 h 484"/>
                <a:gd name="T18" fmla="*/ 542 w 548"/>
                <a:gd name="T19" fmla="*/ 168 h 484"/>
                <a:gd name="T20" fmla="*/ 524 w 548"/>
                <a:gd name="T21" fmla="*/ 348 h 484"/>
                <a:gd name="T22" fmla="*/ 480 w 548"/>
                <a:gd name="T23" fmla="*/ 310 h 484"/>
                <a:gd name="T24" fmla="*/ 486 w 548"/>
                <a:gd name="T25" fmla="*/ 232 h 484"/>
                <a:gd name="T26" fmla="*/ 500 w 548"/>
                <a:gd name="T27" fmla="*/ 242 h 484"/>
                <a:gd name="T28" fmla="*/ 506 w 548"/>
                <a:gd name="T29" fmla="*/ 220 h 484"/>
                <a:gd name="T30" fmla="*/ 476 w 548"/>
                <a:gd name="T31" fmla="*/ 126 h 484"/>
                <a:gd name="T32" fmla="*/ 398 w 548"/>
                <a:gd name="T33" fmla="*/ 56 h 484"/>
                <a:gd name="T34" fmla="*/ 320 w 548"/>
                <a:gd name="T35" fmla="*/ 16 h 484"/>
                <a:gd name="T36" fmla="*/ 344 w 548"/>
                <a:gd name="T37" fmla="*/ 36 h 484"/>
                <a:gd name="T38" fmla="*/ 428 w 548"/>
                <a:gd name="T39" fmla="*/ 90 h 484"/>
                <a:gd name="T40" fmla="*/ 482 w 548"/>
                <a:gd name="T41" fmla="*/ 214 h 484"/>
                <a:gd name="T42" fmla="*/ 476 w 548"/>
                <a:gd name="T43" fmla="*/ 292 h 484"/>
                <a:gd name="T44" fmla="*/ 436 w 548"/>
                <a:gd name="T45" fmla="*/ 304 h 484"/>
                <a:gd name="T46" fmla="*/ 436 w 548"/>
                <a:gd name="T47" fmla="*/ 180 h 484"/>
                <a:gd name="T48" fmla="*/ 378 w 548"/>
                <a:gd name="T49" fmla="*/ 110 h 484"/>
                <a:gd name="T50" fmla="*/ 362 w 548"/>
                <a:gd name="T51" fmla="*/ 114 h 484"/>
                <a:gd name="T52" fmla="*/ 402 w 548"/>
                <a:gd name="T53" fmla="*/ 156 h 484"/>
                <a:gd name="T54" fmla="*/ 298 w 548"/>
                <a:gd name="T55" fmla="*/ 100 h 484"/>
                <a:gd name="T56" fmla="*/ 242 w 548"/>
                <a:gd name="T57" fmla="*/ 88 h 484"/>
                <a:gd name="T58" fmla="*/ 274 w 548"/>
                <a:gd name="T59" fmla="*/ 96 h 484"/>
                <a:gd name="T60" fmla="*/ 292 w 548"/>
                <a:gd name="T61" fmla="*/ 116 h 484"/>
                <a:gd name="T62" fmla="*/ 290 w 548"/>
                <a:gd name="T63" fmla="*/ 140 h 484"/>
                <a:gd name="T64" fmla="*/ 312 w 548"/>
                <a:gd name="T65" fmla="*/ 146 h 484"/>
                <a:gd name="T66" fmla="*/ 288 w 548"/>
                <a:gd name="T67" fmla="*/ 148 h 484"/>
                <a:gd name="T68" fmla="*/ 192 w 548"/>
                <a:gd name="T69" fmla="*/ 158 h 484"/>
                <a:gd name="T70" fmla="*/ 162 w 548"/>
                <a:gd name="T71" fmla="*/ 178 h 484"/>
                <a:gd name="T72" fmla="*/ 114 w 548"/>
                <a:gd name="T73" fmla="*/ 242 h 484"/>
                <a:gd name="T74" fmla="*/ 118 w 548"/>
                <a:gd name="T75" fmla="*/ 250 h 484"/>
                <a:gd name="T76" fmla="*/ 190 w 548"/>
                <a:gd name="T77" fmla="*/ 168 h 484"/>
                <a:gd name="T78" fmla="*/ 290 w 548"/>
                <a:gd name="T79" fmla="*/ 150 h 484"/>
                <a:gd name="T80" fmla="*/ 312 w 548"/>
                <a:gd name="T81" fmla="*/ 158 h 484"/>
                <a:gd name="T82" fmla="*/ 332 w 548"/>
                <a:gd name="T83" fmla="*/ 156 h 484"/>
                <a:gd name="T84" fmla="*/ 388 w 548"/>
                <a:gd name="T85" fmla="*/ 204 h 484"/>
                <a:gd name="T86" fmla="*/ 336 w 548"/>
                <a:gd name="T87" fmla="*/ 242 h 484"/>
                <a:gd name="T88" fmla="*/ 310 w 548"/>
                <a:gd name="T89" fmla="*/ 226 h 484"/>
                <a:gd name="T90" fmla="*/ 312 w 548"/>
                <a:gd name="T91" fmla="*/ 226 h 484"/>
                <a:gd name="T92" fmla="*/ 310 w 548"/>
                <a:gd name="T93" fmla="*/ 226 h 484"/>
                <a:gd name="T94" fmla="*/ 308 w 548"/>
                <a:gd name="T95" fmla="*/ 228 h 484"/>
                <a:gd name="T96" fmla="*/ 294 w 548"/>
                <a:gd name="T97" fmla="*/ 256 h 484"/>
                <a:gd name="T98" fmla="*/ 286 w 548"/>
                <a:gd name="T99" fmla="*/ 314 h 484"/>
                <a:gd name="T100" fmla="*/ 272 w 548"/>
                <a:gd name="T101" fmla="*/ 328 h 484"/>
                <a:gd name="T102" fmla="*/ 276 w 548"/>
                <a:gd name="T103" fmla="*/ 328 h 484"/>
                <a:gd name="T104" fmla="*/ 274 w 548"/>
                <a:gd name="T105" fmla="*/ 312 h 484"/>
                <a:gd name="T106" fmla="*/ 270 w 548"/>
                <a:gd name="T107" fmla="*/ 294 h 484"/>
                <a:gd name="T108" fmla="*/ 276 w 548"/>
                <a:gd name="T109" fmla="*/ 302 h 484"/>
                <a:gd name="T110" fmla="*/ 276 w 548"/>
                <a:gd name="T111" fmla="*/ 310 h 484"/>
                <a:gd name="T112" fmla="*/ 260 w 548"/>
                <a:gd name="T113" fmla="*/ 330 h 484"/>
                <a:gd name="T114" fmla="*/ 220 w 548"/>
                <a:gd name="T115" fmla="*/ 384 h 484"/>
                <a:gd name="T116" fmla="*/ 214 w 548"/>
                <a:gd name="T117" fmla="*/ 404 h 484"/>
                <a:gd name="T118" fmla="*/ 166 w 548"/>
                <a:gd name="T119" fmla="*/ 464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48" h="484">
                  <a:moveTo>
                    <a:pt x="166" y="464"/>
                  </a:moveTo>
                  <a:lnTo>
                    <a:pt x="166" y="464"/>
                  </a:lnTo>
                  <a:lnTo>
                    <a:pt x="164" y="456"/>
                  </a:lnTo>
                  <a:lnTo>
                    <a:pt x="164" y="450"/>
                  </a:lnTo>
                  <a:lnTo>
                    <a:pt x="166" y="434"/>
                  </a:lnTo>
                  <a:lnTo>
                    <a:pt x="166" y="434"/>
                  </a:lnTo>
                  <a:lnTo>
                    <a:pt x="168" y="426"/>
                  </a:lnTo>
                  <a:lnTo>
                    <a:pt x="166" y="420"/>
                  </a:lnTo>
                  <a:lnTo>
                    <a:pt x="164" y="412"/>
                  </a:lnTo>
                  <a:lnTo>
                    <a:pt x="158" y="404"/>
                  </a:lnTo>
                  <a:lnTo>
                    <a:pt x="158" y="404"/>
                  </a:lnTo>
                  <a:lnTo>
                    <a:pt x="148" y="422"/>
                  </a:lnTo>
                  <a:lnTo>
                    <a:pt x="138" y="440"/>
                  </a:lnTo>
                  <a:lnTo>
                    <a:pt x="132" y="448"/>
                  </a:lnTo>
                  <a:lnTo>
                    <a:pt x="126" y="456"/>
                  </a:lnTo>
                  <a:lnTo>
                    <a:pt x="116" y="460"/>
                  </a:lnTo>
                  <a:lnTo>
                    <a:pt x="104" y="464"/>
                  </a:lnTo>
                  <a:lnTo>
                    <a:pt x="104" y="464"/>
                  </a:lnTo>
                  <a:lnTo>
                    <a:pt x="94" y="464"/>
                  </a:lnTo>
                  <a:lnTo>
                    <a:pt x="90" y="464"/>
                  </a:lnTo>
                  <a:lnTo>
                    <a:pt x="88" y="462"/>
                  </a:lnTo>
                  <a:lnTo>
                    <a:pt x="86" y="456"/>
                  </a:lnTo>
                  <a:lnTo>
                    <a:pt x="88" y="448"/>
                  </a:lnTo>
                  <a:lnTo>
                    <a:pt x="88" y="448"/>
                  </a:lnTo>
                  <a:lnTo>
                    <a:pt x="94" y="430"/>
                  </a:lnTo>
                  <a:lnTo>
                    <a:pt x="96" y="420"/>
                  </a:lnTo>
                  <a:lnTo>
                    <a:pt x="96" y="412"/>
                  </a:lnTo>
                  <a:lnTo>
                    <a:pt x="96" y="412"/>
                  </a:lnTo>
                  <a:lnTo>
                    <a:pt x="90" y="418"/>
                  </a:lnTo>
                  <a:lnTo>
                    <a:pt x="90" y="418"/>
                  </a:lnTo>
                  <a:lnTo>
                    <a:pt x="94" y="414"/>
                  </a:lnTo>
                  <a:lnTo>
                    <a:pt x="94" y="412"/>
                  </a:lnTo>
                  <a:lnTo>
                    <a:pt x="92" y="410"/>
                  </a:lnTo>
                  <a:lnTo>
                    <a:pt x="92" y="410"/>
                  </a:lnTo>
                  <a:lnTo>
                    <a:pt x="80" y="420"/>
                  </a:lnTo>
                  <a:lnTo>
                    <a:pt x="74" y="426"/>
                  </a:lnTo>
                  <a:lnTo>
                    <a:pt x="66" y="428"/>
                  </a:lnTo>
                  <a:lnTo>
                    <a:pt x="58" y="424"/>
                  </a:lnTo>
                  <a:lnTo>
                    <a:pt x="58" y="424"/>
                  </a:lnTo>
                  <a:lnTo>
                    <a:pt x="48" y="430"/>
                  </a:lnTo>
                  <a:lnTo>
                    <a:pt x="40" y="436"/>
                  </a:lnTo>
                  <a:lnTo>
                    <a:pt x="28" y="452"/>
                  </a:lnTo>
                  <a:lnTo>
                    <a:pt x="16" y="468"/>
                  </a:lnTo>
                  <a:lnTo>
                    <a:pt x="10" y="476"/>
                  </a:lnTo>
                  <a:lnTo>
                    <a:pt x="0" y="484"/>
                  </a:lnTo>
                  <a:lnTo>
                    <a:pt x="0" y="484"/>
                  </a:lnTo>
                  <a:lnTo>
                    <a:pt x="14" y="468"/>
                  </a:lnTo>
                  <a:lnTo>
                    <a:pt x="26" y="452"/>
                  </a:lnTo>
                  <a:lnTo>
                    <a:pt x="34" y="438"/>
                  </a:lnTo>
                  <a:lnTo>
                    <a:pt x="42" y="422"/>
                  </a:lnTo>
                  <a:lnTo>
                    <a:pt x="48" y="408"/>
                  </a:lnTo>
                  <a:lnTo>
                    <a:pt x="52" y="392"/>
                  </a:lnTo>
                  <a:lnTo>
                    <a:pt x="56" y="362"/>
                  </a:lnTo>
                  <a:lnTo>
                    <a:pt x="56" y="362"/>
                  </a:lnTo>
                  <a:lnTo>
                    <a:pt x="62" y="296"/>
                  </a:lnTo>
                  <a:lnTo>
                    <a:pt x="62" y="296"/>
                  </a:lnTo>
                  <a:lnTo>
                    <a:pt x="68" y="260"/>
                  </a:lnTo>
                  <a:lnTo>
                    <a:pt x="72" y="242"/>
                  </a:lnTo>
                  <a:lnTo>
                    <a:pt x="76" y="226"/>
                  </a:lnTo>
                  <a:lnTo>
                    <a:pt x="76" y="226"/>
                  </a:lnTo>
                  <a:lnTo>
                    <a:pt x="86" y="182"/>
                  </a:lnTo>
                  <a:lnTo>
                    <a:pt x="94" y="158"/>
                  </a:lnTo>
                  <a:lnTo>
                    <a:pt x="102" y="132"/>
                  </a:lnTo>
                  <a:lnTo>
                    <a:pt x="102" y="132"/>
                  </a:lnTo>
                  <a:lnTo>
                    <a:pt x="114" y="108"/>
                  </a:lnTo>
                  <a:lnTo>
                    <a:pt x="130" y="80"/>
                  </a:lnTo>
                  <a:lnTo>
                    <a:pt x="148" y="56"/>
                  </a:lnTo>
                  <a:lnTo>
                    <a:pt x="170" y="30"/>
                  </a:lnTo>
                  <a:lnTo>
                    <a:pt x="170" y="30"/>
                  </a:lnTo>
                  <a:lnTo>
                    <a:pt x="184" y="24"/>
                  </a:lnTo>
                  <a:lnTo>
                    <a:pt x="184" y="24"/>
                  </a:lnTo>
                  <a:lnTo>
                    <a:pt x="194" y="20"/>
                  </a:lnTo>
                  <a:lnTo>
                    <a:pt x="194" y="20"/>
                  </a:lnTo>
                  <a:lnTo>
                    <a:pt x="202" y="18"/>
                  </a:lnTo>
                  <a:lnTo>
                    <a:pt x="202" y="18"/>
                  </a:lnTo>
                  <a:lnTo>
                    <a:pt x="224" y="16"/>
                  </a:lnTo>
                  <a:lnTo>
                    <a:pt x="224" y="16"/>
                  </a:lnTo>
                  <a:lnTo>
                    <a:pt x="244" y="14"/>
                  </a:lnTo>
                  <a:lnTo>
                    <a:pt x="244" y="14"/>
                  </a:lnTo>
                  <a:lnTo>
                    <a:pt x="274" y="8"/>
                  </a:lnTo>
                  <a:lnTo>
                    <a:pt x="290" y="6"/>
                  </a:lnTo>
                  <a:lnTo>
                    <a:pt x="296" y="6"/>
                  </a:lnTo>
                  <a:lnTo>
                    <a:pt x="300" y="4"/>
                  </a:lnTo>
                  <a:lnTo>
                    <a:pt x="302" y="4"/>
                  </a:lnTo>
                  <a:lnTo>
                    <a:pt x="302" y="4"/>
                  </a:lnTo>
                  <a:lnTo>
                    <a:pt x="302" y="4"/>
                  </a:lnTo>
                  <a:lnTo>
                    <a:pt x="302" y="4"/>
                  </a:lnTo>
                  <a:lnTo>
                    <a:pt x="302" y="4"/>
                  </a:lnTo>
                  <a:lnTo>
                    <a:pt x="308" y="6"/>
                  </a:lnTo>
                  <a:lnTo>
                    <a:pt x="308" y="6"/>
                  </a:lnTo>
                  <a:lnTo>
                    <a:pt x="308" y="4"/>
                  </a:lnTo>
                  <a:lnTo>
                    <a:pt x="310" y="4"/>
                  </a:lnTo>
                  <a:lnTo>
                    <a:pt x="310" y="4"/>
                  </a:lnTo>
                  <a:lnTo>
                    <a:pt x="318" y="2"/>
                  </a:lnTo>
                  <a:lnTo>
                    <a:pt x="322" y="0"/>
                  </a:lnTo>
                  <a:lnTo>
                    <a:pt x="322" y="0"/>
                  </a:lnTo>
                  <a:lnTo>
                    <a:pt x="322" y="0"/>
                  </a:lnTo>
                  <a:lnTo>
                    <a:pt x="326" y="0"/>
                  </a:lnTo>
                  <a:lnTo>
                    <a:pt x="332" y="0"/>
                  </a:lnTo>
                  <a:lnTo>
                    <a:pt x="332" y="0"/>
                  </a:lnTo>
                  <a:lnTo>
                    <a:pt x="354" y="0"/>
                  </a:lnTo>
                  <a:lnTo>
                    <a:pt x="378" y="2"/>
                  </a:lnTo>
                  <a:lnTo>
                    <a:pt x="378" y="2"/>
                  </a:lnTo>
                  <a:lnTo>
                    <a:pt x="402" y="10"/>
                  </a:lnTo>
                  <a:lnTo>
                    <a:pt x="430" y="20"/>
                  </a:lnTo>
                  <a:lnTo>
                    <a:pt x="430" y="20"/>
                  </a:lnTo>
                  <a:lnTo>
                    <a:pt x="460" y="40"/>
                  </a:lnTo>
                  <a:lnTo>
                    <a:pt x="460" y="40"/>
                  </a:lnTo>
                  <a:lnTo>
                    <a:pt x="474" y="52"/>
                  </a:lnTo>
                  <a:lnTo>
                    <a:pt x="488" y="66"/>
                  </a:lnTo>
                  <a:lnTo>
                    <a:pt x="488" y="66"/>
                  </a:lnTo>
                  <a:lnTo>
                    <a:pt x="500" y="80"/>
                  </a:lnTo>
                  <a:lnTo>
                    <a:pt x="512" y="98"/>
                  </a:lnTo>
                  <a:lnTo>
                    <a:pt x="512" y="98"/>
                  </a:lnTo>
                  <a:lnTo>
                    <a:pt x="522" y="114"/>
                  </a:lnTo>
                  <a:lnTo>
                    <a:pt x="530" y="132"/>
                  </a:lnTo>
                  <a:lnTo>
                    <a:pt x="530" y="132"/>
                  </a:lnTo>
                  <a:lnTo>
                    <a:pt x="536" y="150"/>
                  </a:lnTo>
                  <a:lnTo>
                    <a:pt x="542" y="168"/>
                  </a:lnTo>
                  <a:lnTo>
                    <a:pt x="542" y="168"/>
                  </a:lnTo>
                  <a:lnTo>
                    <a:pt x="544" y="184"/>
                  </a:lnTo>
                  <a:lnTo>
                    <a:pt x="544" y="184"/>
                  </a:lnTo>
                  <a:lnTo>
                    <a:pt x="546" y="198"/>
                  </a:lnTo>
                  <a:lnTo>
                    <a:pt x="546" y="198"/>
                  </a:lnTo>
                  <a:lnTo>
                    <a:pt x="548" y="226"/>
                  </a:lnTo>
                  <a:lnTo>
                    <a:pt x="546" y="250"/>
                  </a:lnTo>
                  <a:lnTo>
                    <a:pt x="544" y="270"/>
                  </a:lnTo>
                  <a:lnTo>
                    <a:pt x="540" y="290"/>
                  </a:lnTo>
                  <a:lnTo>
                    <a:pt x="540" y="290"/>
                  </a:lnTo>
                  <a:lnTo>
                    <a:pt x="532" y="320"/>
                  </a:lnTo>
                  <a:lnTo>
                    <a:pt x="524" y="348"/>
                  </a:lnTo>
                  <a:lnTo>
                    <a:pt x="524" y="348"/>
                  </a:lnTo>
                  <a:lnTo>
                    <a:pt x="520" y="352"/>
                  </a:lnTo>
                  <a:lnTo>
                    <a:pt x="516" y="356"/>
                  </a:lnTo>
                  <a:lnTo>
                    <a:pt x="516" y="356"/>
                  </a:lnTo>
                  <a:lnTo>
                    <a:pt x="508" y="358"/>
                  </a:lnTo>
                  <a:lnTo>
                    <a:pt x="500" y="358"/>
                  </a:lnTo>
                  <a:lnTo>
                    <a:pt x="500" y="358"/>
                  </a:lnTo>
                  <a:lnTo>
                    <a:pt x="494" y="354"/>
                  </a:lnTo>
                  <a:lnTo>
                    <a:pt x="488" y="350"/>
                  </a:lnTo>
                  <a:lnTo>
                    <a:pt x="484" y="342"/>
                  </a:lnTo>
                  <a:lnTo>
                    <a:pt x="482" y="332"/>
                  </a:lnTo>
                  <a:lnTo>
                    <a:pt x="482" y="332"/>
                  </a:lnTo>
                  <a:lnTo>
                    <a:pt x="480" y="310"/>
                  </a:lnTo>
                  <a:lnTo>
                    <a:pt x="480" y="310"/>
                  </a:lnTo>
                  <a:lnTo>
                    <a:pt x="480" y="298"/>
                  </a:lnTo>
                  <a:lnTo>
                    <a:pt x="482" y="286"/>
                  </a:lnTo>
                  <a:lnTo>
                    <a:pt x="482" y="286"/>
                  </a:lnTo>
                  <a:lnTo>
                    <a:pt x="482" y="260"/>
                  </a:lnTo>
                  <a:lnTo>
                    <a:pt x="482" y="254"/>
                  </a:lnTo>
                  <a:lnTo>
                    <a:pt x="484" y="246"/>
                  </a:lnTo>
                  <a:lnTo>
                    <a:pt x="484" y="238"/>
                  </a:lnTo>
                  <a:lnTo>
                    <a:pt x="484" y="238"/>
                  </a:lnTo>
                  <a:lnTo>
                    <a:pt x="484" y="230"/>
                  </a:lnTo>
                  <a:lnTo>
                    <a:pt x="484" y="230"/>
                  </a:lnTo>
                  <a:lnTo>
                    <a:pt x="486" y="232"/>
                  </a:lnTo>
                  <a:lnTo>
                    <a:pt x="488" y="236"/>
                  </a:lnTo>
                  <a:lnTo>
                    <a:pt x="490" y="246"/>
                  </a:lnTo>
                  <a:lnTo>
                    <a:pt x="490" y="246"/>
                  </a:lnTo>
                  <a:lnTo>
                    <a:pt x="490" y="256"/>
                  </a:lnTo>
                  <a:lnTo>
                    <a:pt x="490" y="256"/>
                  </a:lnTo>
                  <a:lnTo>
                    <a:pt x="492" y="260"/>
                  </a:lnTo>
                  <a:lnTo>
                    <a:pt x="494" y="264"/>
                  </a:lnTo>
                  <a:lnTo>
                    <a:pt x="494" y="264"/>
                  </a:lnTo>
                  <a:lnTo>
                    <a:pt x="498" y="254"/>
                  </a:lnTo>
                  <a:lnTo>
                    <a:pt x="498" y="254"/>
                  </a:lnTo>
                  <a:lnTo>
                    <a:pt x="500" y="242"/>
                  </a:lnTo>
                  <a:lnTo>
                    <a:pt x="500" y="242"/>
                  </a:lnTo>
                  <a:lnTo>
                    <a:pt x="502" y="230"/>
                  </a:lnTo>
                  <a:lnTo>
                    <a:pt x="502" y="230"/>
                  </a:lnTo>
                  <a:lnTo>
                    <a:pt x="502" y="218"/>
                  </a:lnTo>
                  <a:lnTo>
                    <a:pt x="502" y="218"/>
                  </a:lnTo>
                  <a:lnTo>
                    <a:pt x="502" y="204"/>
                  </a:lnTo>
                  <a:lnTo>
                    <a:pt x="500" y="188"/>
                  </a:lnTo>
                  <a:lnTo>
                    <a:pt x="496" y="172"/>
                  </a:lnTo>
                  <a:lnTo>
                    <a:pt x="490" y="156"/>
                  </a:lnTo>
                  <a:lnTo>
                    <a:pt x="490" y="156"/>
                  </a:lnTo>
                  <a:lnTo>
                    <a:pt x="498" y="178"/>
                  </a:lnTo>
                  <a:lnTo>
                    <a:pt x="504" y="200"/>
                  </a:lnTo>
                  <a:lnTo>
                    <a:pt x="506" y="220"/>
                  </a:lnTo>
                  <a:lnTo>
                    <a:pt x="508" y="238"/>
                  </a:lnTo>
                  <a:lnTo>
                    <a:pt x="508" y="238"/>
                  </a:lnTo>
                  <a:lnTo>
                    <a:pt x="506" y="216"/>
                  </a:lnTo>
                  <a:lnTo>
                    <a:pt x="502" y="188"/>
                  </a:lnTo>
                  <a:lnTo>
                    <a:pt x="502" y="188"/>
                  </a:lnTo>
                  <a:lnTo>
                    <a:pt x="500" y="182"/>
                  </a:lnTo>
                  <a:lnTo>
                    <a:pt x="498" y="174"/>
                  </a:lnTo>
                  <a:lnTo>
                    <a:pt x="498" y="174"/>
                  </a:lnTo>
                  <a:lnTo>
                    <a:pt x="492" y="158"/>
                  </a:lnTo>
                  <a:lnTo>
                    <a:pt x="492" y="158"/>
                  </a:lnTo>
                  <a:lnTo>
                    <a:pt x="486" y="142"/>
                  </a:lnTo>
                  <a:lnTo>
                    <a:pt x="476" y="126"/>
                  </a:lnTo>
                  <a:lnTo>
                    <a:pt x="476" y="126"/>
                  </a:lnTo>
                  <a:lnTo>
                    <a:pt x="466" y="110"/>
                  </a:lnTo>
                  <a:lnTo>
                    <a:pt x="452" y="96"/>
                  </a:lnTo>
                  <a:lnTo>
                    <a:pt x="452" y="96"/>
                  </a:lnTo>
                  <a:lnTo>
                    <a:pt x="440" y="84"/>
                  </a:lnTo>
                  <a:lnTo>
                    <a:pt x="440" y="84"/>
                  </a:lnTo>
                  <a:lnTo>
                    <a:pt x="432" y="78"/>
                  </a:lnTo>
                  <a:lnTo>
                    <a:pt x="432" y="78"/>
                  </a:lnTo>
                  <a:lnTo>
                    <a:pt x="426" y="72"/>
                  </a:lnTo>
                  <a:lnTo>
                    <a:pt x="426" y="72"/>
                  </a:lnTo>
                  <a:lnTo>
                    <a:pt x="412" y="64"/>
                  </a:lnTo>
                  <a:lnTo>
                    <a:pt x="398" y="56"/>
                  </a:lnTo>
                  <a:lnTo>
                    <a:pt x="372" y="48"/>
                  </a:lnTo>
                  <a:lnTo>
                    <a:pt x="372" y="48"/>
                  </a:lnTo>
                  <a:lnTo>
                    <a:pt x="364" y="44"/>
                  </a:lnTo>
                  <a:lnTo>
                    <a:pt x="358" y="38"/>
                  </a:lnTo>
                  <a:lnTo>
                    <a:pt x="350" y="30"/>
                  </a:lnTo>
                  <a:lnTo>
                    <a:pt x="342" y="24"/>
                  </a:lnTo>
                  <a:lnTo>
                    <a:pt x="342" y="24"/>
                  </a:lnTo>
                  <a:lnTo>
                    <a:pt x="332" y="18"/>
                  </a:lnTo>
                  <a:lnTo>
                    <a:pt x="322" y="16"/>
                  </a:lnTo>
                  <a:lnTo>
                    <a:pt x="322" y="16"/>
                  </a:lnTo>
                  <a:lnTo>
                    <a:pt x="320" y="16"/>
                  </a:lnTo>
                  <a:lnTo>
                    <a:pt x="320" y="16"/>
                  </a:lnTo>
                  <a:lnTo>
                    <a:pt x="320" y="16"/>
                  </a:lnTo>
                  <a:lnTo>
                    <a:pt x="320" y="16"/>
                  </a:lnTo>
                  <a:lnTo>
                    <a:pt x="316" y="18"/>
                  </a:lnTo>
                  <a:lnTo>
                    <a:pt x="316" y="18"/>
                  </a:lnTo>
                  <a:lnTo>
                    <a:pt x="312" y="24"/>
                  </a:lnTo>
                  <a:lnTo>
                    <a:pt x="318" y="26"/>
                  </a:lnTo>
                  <a:lnTo>
                    <a:pt x="318" y="28"/>
                  </a:lnTo>
                  <a:lnTo>
                    <a:pt x="320" y="28"/>
                  </a:lnTo>
                  <a:lnTo>
                    <a:pt x="322" y="28"/>
                  </a:lnTo>
                  <a:lnTo>
                    <a:pt x="330" y="32"/>
                  </a:lnTo>
                  <a:lnTo>
                    <a:pt x="330" y="32"/>
                  </a:lnTo>
                  <a:lnTo>
                    <a:pt x="344" y="36"/>
                  </a:lnTo>
                  <a:lnTo>
                    <a:pt x="360" y="44"/>
                  </a:lnTo>
                  <a:lnTo>
                    <a:pt x="360" y="44"/>
                  </a:lnTo>
                  <a:lnTo>
                    <a:pt x="374" y="50"/>
                  </a:lnTo>
                  <a:lnTo>
                    <a:pt x="374" y="50"/>
                  </a:lnTo>
                  <a:lnTo>
                    <a:pt x="388" y="60"/>
                  </a:lnTo>
                  <a:lnTo>
                    <a:pt x="396" y="64"/>
                  </a:lnTo>
                  <a:lnTo>
                    <a:pt x="400" y="66"/>
                  </a:lnTo>
                  <a:lnTo>
                    <a:pt x="404" y="70"/>
                  </a:lnTo>
                  <a:lnTo>
                    <a:pt x="404" y="70"/>
                  </a:lnTo>
                  <a:lnTo>
                    <a:pt x="420" y="84"/>
                  </a:lnTo>
                  <a:lnTo>
                    <a:pt x="420" y="84"/>
                  </a:lnTo>
                  <a:lnTo>
                    <a:pt x="428" y="90"/>
                  </a:lnTo>
                  <a:lnTo>
                    <a:pt x="428" y="90"/>
                  </a:lnTo>
                  <a:lnTo>
                    <a:pt x="436" y="100"/>
                  </a:lnTo>
                  <a:lnTo>
                    <a:pt x="436" y="100"/>
                  </a:lnTo>
                  <a:lnTo>
                    <a:pt x="450" y="118"/>
                  </a:lnTo>
                  <a:lnTo>
                    <a:pt x="450" y="118"/>
                  </a:lnTo>
                  <a:lnTo>
                    <a:pt x="462" y="138"/>
                  </a:lnTo>
                  <a:lnTo>
                    <a:pt x="462" y="138"/>
                  </a:lnTo>
                  <a:lnTo>
                    <a:pt x="470" y="158"/>
                  </a:lnTo>
                  <a:lnTo>
                    <a:pt x="470" y="158"/>
                  </a:lnTo>
                  <a:lnTo>
                    <a:pt x="476" y="178"/>
                  </a:lnTo>
                  <a:lnTo>
                    <a:pt x="480" y="196"/>
                  </a:lnTo>
                  <a:lnTo>
                    <a:pt x="482" y="214"/>
                  </a:lnTo>
                  <a:lnTo>
                    <a:pt x="484" y="230"/>
                  </a:lnTo>
                  <a:lnTo>
                    <a:pt x="484" y="230"/>
                  </a:lnTo>
                  <a:lnTo>
                    <a:pt x="482" y="230"/>
                  </a:lnTo>
                  <a:lnTo>
                    <a:pt x="482" y="230"/>
                  </a:lnTo>
                  <a:lnTo>
                    <a:pt x="482" y="242"/>
                  </a:lnTo>
                  <a:lnTo>
                    <a:pt x="482" y="242"/>
                  </a:lnTo>
                  <a:lnTo>
                    <a:pt x="482" y="254"/>
                  </a:lnTo>
                  <a:lnTo>
                    <a:pt x="482" y="254"/>
                  </a:lnTo>
                  <a:lnTo>
                    <a:pt x="480" y="274"/>
                  </a:lnTo>
                  <a:lnTo>
                    <a:pt x="480" y="274"/>
                  </a:lnTo>
                  <a:lnTo>
                    <a:pt x="476" y="292"/>
                  </a:lnTo>
                  <a:lnTo>
                    <a:pt x="476" y="292"/>
                  </a:lnTo>
                  <a:lnTo>
                    <a:pt x="472" y="308"/>
                  </a:lnTo>
                  <a:lnTo>
                    <a:pt x="472" y="308"/>
                  </a:lnTo>
                  <a:lnTo>
                    <a:pt x="472" y="298"/>
                  </a:lnTo>
                  <a:lnTo>
                    <a:pt x="474" y="288"/>
                  </a:lnTo>
                  <a:lnTo>
                    <a:pt x="474" y="288"/>
                  </a:lnTo>
                  <a:lnTo>
                    <a:pt x="452" y="328"/>
                  </a:lnTo>
                  <a:lnTo>
                    <a:pt x="452" y="328"/>
                  </a:lnTo>
                  <a:lnTo>
                    <a:pt x="434" y="362"/>
                  </a:lnTo>
                  <a:lnTo>
                    <a:pt x="434" y="362"/>
                  </a:lnTo>
                  <a:lnTo>
                    <a:pt x="434" y="348"/>
                  </a:lnTo>
                  <a:lnTo>
                    <a:pt x="434" y="334"/>
                  </a:lnTo>
                  <a:lnTo>
                    <a:pt x="436" y="304"/>
                  </a:lnTo>
                  <a:lnTo>
                    <a:pt x="436" y="304"/>
                  </a:lnTo>
                  <a:lnTo>
                    <a:pt x="442" y="272"/>
                  </a:lnTo>
                  <a:lnTo>
                    <a:pt x="444" y="254"/>
                  </a:lnTo>
                  <a:lnTo>
                    <a:pt x="446" y="232"/>
                  </a:lnTo>
                  <a:lnTo>
                    <a:pt x="444" y="220"/>
                  </a:lnTo>
                  <a:lnTo>
                    <a:pt x="444" y="220"/>
                  </a:lnTo>
                  <a:lnTo>
                    <a:pt x="444" y="214"/>
                  </a:lnTo>
                  <a:lnTo>
                    <a:pt x="444" y="208"/>
                  </a:lnTo>
                  <a:lnTo>
                    <a:pt x="444" y="208"/>
                  </a:lnTo>
                  <a:lnTo>
                    <a:pt x="440" y="194"/>
                  </a:lnTo>
                  <a:lnTo>
                    <a:pt x="440" y="194"/>
                  </a:lnTo>
                  <a:lnTo>
                    <a:pt x="436" y="180"/>
                  </a:lnTo>
                  <a:lnTo>
                    <a:pt x="436" y="180"/>
                  </a:lnTo>
                  <a:lnTo>
                    <a:pt x="430" y="166"/>
                  </a:lnTo>
                  <a:lnTo>
                    <a:pt x="430" y="166"/>
                  </a:lnTo>
                  <a:lnTo>
                    <a:pt x="422" y="152"/>
                  </a:lnTo>
                  <a:lnTo>
                    <a:pt x="422" y="152"/>
                  </a:lnTo>
                  <a:lnTo>
                    <a:pt x="414" y="140"/>
                  </a:lnTo>
                  <a:lnTo>
                    <a:pt x="414" y="140"/>
                  </a:lnTo>
                  <a:lnTo>
                    <a:pt x="402" y="128"/>
                  </a:lnTo>
                  <a:lnTo>
                    <a:pt x="402" y="128"/>
                  </a:lnTo>
                  <a:lnTo>
                    <a:pt x="390" y="118"/>
                  </a:lnTo>
                  <a:lnTo>
                    <a:pt x="378" y="110"/>
                  </a:lnTo>
                  <a:lnTo>
                    <a:pt x="378" y="110"/>
                  </a:lnTo>
                  <a:lnTo>
                    <a:pt x="356" y="100"/>
                  </a:lnTo>
                  <a:lnTo>
                    <a:pt x="356" y="100"/>
                  </a:lnTo>
                  <a:lnTo>
                    <a:pt x="334" y="94"/>
                  </a:lnTo>
                  <a:lnTo>
                    <a:pt x="334" y="94"/>
                  </a:lnTo>
                  <a:lnTo>
                    <a:pt x="314" y="92"/>
                  </a:lnTo>
                  <a:lnTo>
                    <a:pt x="314" y="92"/>
                  </a:lnTo>
                  <a:lnTo>
                    <a:pt x="324" y="100"/>
                  </a:lnTo>
                  <a:lnTo>
                    <a:pt x="336" y="104"/>
                  </a:lnTo>
                  <a:lnTo>
                    <a:pt x="336" y="104"/>
                  </a:lnTo>
                  <a:lnTo>
                    <a:pt x="348" y="108"/>
                  </a:lnTo>
                  <a:lnTo>
                    <a:pt x="362" y="114"/>
                  </a:lnTo>
                  <a:lnTo>
                    <a:pt x="362" y="114"/>
                  </a:lnTo>
                  <a:lnTo>
                    <a:pt x="368" y="116"/>
                  </a:lnTo>
                  <a:lnTo>
                    <a:pt x="368" y="116"/>
                  </a:lnTo>
                  <a:lnTo>
                    <a:pt x="374" y="120"/>
                  </a:lnTo>
                  <a:lnTo>
                    <a:pt x="374" y="120"/>
                  </a:lnTo>
                  <a:lnTo>
                    <a:pt x="388" y="128"/>
                  </a:lnTo>
                  <a:lnTo>
                    <a:pt x="388" y="128"/>
                  </a:lnTo>
                  <a:lnTo>
                    <a:pt x="392" y="134"/>
                  </a:lnTo>
                  <a:lnTo>
                    <a:pt x="396" y="142"/>
                  </a:lnTo>
                  <a:lnTo>
                    <a:pt x="396" y="142"/>
                  </a:lnTo>
                  <a:lnTo>
                    <a:pt x="400" y="148"/>
                  </a:lnTo>
                  <a:lnTo>
                    <a:pt x="402" y="156"/>
                  </a:lnTo>
                  <a:lnTo>
                    <a:pt x="402" y="156"/>
                  </a:lnTo>
                  <a:lnTo>
                    <a:pt x="394" y="146"/>
                  </a:lnTo>
                  <a:lnTo>
                    <a:pt x="384" y="138"/>
                  </a:lnTo>
                  <a:lnTo>
                    <a:pt x="384" y="138"/>
                  </a:lnTo>
                  <a:lnTo>
                    <a:pt x="368" y="126"/>
                  </a:lnTo>
                  <a:lnTo>
                    <a:pt x="368" y="126"/>
                  </a:lnTo>
                  <a:lnTo>
                    <a:pt x="350" y="116"/>
                  </a:lnTo>
                  <a:lnTo>
                    <a:pt x="350" y="116"/>
                  </a:lnTo>
                  <a:lnTo>
                    <a:pt x="332" y="110"/>
                  </a:lnTo>
                  <a:lnTo>
                    <a:pt x="332" y="110"/>
                  </a:lnTo>
                  <a:lnTo>
                    <a:pt x="316" y="106"/>
                  </a:lnTo>
                  <a:lnTo>
                    <a:pt x="304" y="102"/>
                  </a:lnTo>
                  <a:lnTo>
                    <a:pt x="298" y="100"/>
                  </a:lnTo>
                  <a:lnTo>
                    <a:pt x="288" y="100"/>
                  </a:lnTo>
                  <a:lnTo>
                    <a:pt x="288" y="100"/>
                  </a:lnTo>
                  <a:lnTo>
                    <a:pt x="274" y="96"/>
                  </a:lnTo>
                  <a:lnTo>
                    <a:pt x="274" y="96"/>
                  </a:lnTo>
                  <a:lnTo>
                    <a:pt x="282" y="92"/>
                  </a:lnTo>
                  <a:lnTo>
                    <a:pt x="282" y="92"/>
                  </a:lnTo>
                  <a:lnTo>
                    <a:pt x="274" y="88"/>
                  </a:lnTo>
                  <a:lnTo>
                    <a:pt x="262" y="86"/>
                  </a:lnTo>
                  <a:lnTo>
                    <a:pt x="262" y="86"/>
                  </a:lnTo>
                  <a:lnTo>
                    <a:pt x="252" y="86"/>
                  </a:lnTo>
                  <a:lnTo>
                    <a:pt x="252" y="86"/>
                  </a:lnTo>
                  <a:lnTo>
                    <a:pt x="242" y="88"/>
                  </a:lnTo>
                  <a:lnTo>
                    <a:pt x="242" y="88"/>
                  </a:lnTo>
                  <a:lnTo>
                    <a:pt x="222" y="94"/>
                  </a:lnTo>
                  <a:lnTo>
                    <a:pt x="222" y="94"/>
                  </a:lnTo>
                  <a:lnTo>
                    <a:pt x="200" y="100"/>
                  </a:lnTo>
                  <a:lnTo>
                    <a:pt x="200" y="100"/>
                  </a:lnTo>
                  <a:lnTo>
                    <a:pt x="192" y="100"/>
                  </a:lnTo>
                  <a:lnTo>
                    <a:pt x="200" y="100"/>
                  </a:lnTo>
                  <a:lnTo>
                    <a:pt x="200" y="100"/>
                  </a:lnTo>
                  <a:lnTo>
                    <a:pt x="220" y="96"/>
                  </a:lnTo>
                  <a:lnTo>
                    <a:pt x="238" y="96"/>
                  </a:lnTo>
                  <a:lnTo>
                    <a:pt x="256" y="96"/>
                  </a:lnTo>
                  <a:lnTo>
                    <a:pt x="274" y="96"/>
                  </a:lnTo>
                  <a:lnTo>
                    <a:pt x="274" y="96"/>
                  </a:lnTo>
                  <a:lnTo>
                    <a:pt x="266" y="100"/>
                  </a:lnTo>
                  <a:lnTo>
                    <a:pt x="258" y="102"/>
                  </a:lnTo>
                  <a:lnTo>
                    <a:pt x="240" y="102"/>
                  </a:lnTo>
                  <a:lnTo>
                    <a:pt x="240" y="102"/>
                  </a:lnTo>
                  <a:lnTo>
                    <a:pt x="246" y="106"/>
                  </a:lnTo>
                  <a:lnTo>
                    <a:pt x="252" y="110"/>
                  </a:lnTo>
                  <a:lnTo>
                    <a:pt x="268" y="114"/>
                  </a:lnTo>
                  <a:lnTo>
                    <a:pt x="268" y="114"/>
                  </a:lnTo>
                  <a:lnTo>
                    <a:pt x="286" y="114"/>
                  </a:lnTo>
                  <a:lnTo>
                    <a:pt x="290" y="116"/>
                  </a:lnTo>
                  <a:lnTo>
                    <a:pt x="292" y="116"/>
                  </a:lnTo>
                  <a:lnTo>
                    <a:pt x="296" y="116"/>
                  </a:lnTo>
                  <a:lnTo>
                    <a:pt x="296" y="116"/>
                  </a:lnTo>
                  <a:lnTo>
                    <a:pt x="296" y="116"/>
                  </a:lnTo>
                  <a:lnTo>
                    <a:pt x="304" y="118"/>
                  </a:lnTo>
                  <a:lnTo>
                    <a:pt x="304" y="118"/>
                  </a:lnTo>
                  <a:lnTo>
                    <a:pt x="290" y="118"/>
                  </a:lnTo>
                  <a:lnTo>
                    <a:pt x="276" y="120"/>
                  </a:lnTo>
                  <a:lnTo>
                    <a:pt x="264" y="126"/>
                  </a:lnTo>
                  <a:lnTo>
                    <a:pt x="252" y="132"/>
                  </a:lnTo>
                  <a:lnTo>
                    <a:pt x="252" y="132"/>
                  </a:lnTo>
                  <a:lnTo>
                    <a:pt x="286" y="138"/>
                  </a:lnTo>
                  <a:lnTo>
                    <a:pt x="290" y="140"/>
                  </a:lnTo>
                  <a:lnTo>
                    <a:pt x="290" y="140"/>
                  </a:lnTo>
                  <a:lnTo>
                    <a:pt x="290" y="140"/>
                  </a:lnTo>
                  <a:lnTo>
                    <a:pt x="290" y="140"/>
                  </a:lnTo>
                  <a:lnTo>
                    <a:pt x="292" y="140"/>
                  </a:lnTo>
                  <a:lnTo>
                    <a:pt x="292" y="140"/>
                  </a:lnTo>
                  <a:lnTo>
                    <a:pt x="292" y="140"/>
                  </a:lnTo>
                  <a:lnTo>
                    <a:pt x="292" y="140"/>
                  </a:lnTo>
                  <a:lnTo>
                    <a:pt x="296" y="140"/>
                  </a:lnTo>
                  <a:lnTo>
                    <a:pt x="304" y="142"/>
                  </a:lnTo>
                  <a:lnTo>
                    <a:pt x="304" y="142"/>
                  </a:lnTo>
                  <a:lnTo>
                    <a:pt x="312" y="146"/>
                  </a:lnTo>
                  <a:lnTo>
                    <a:pt x="312" y="146"/>
                  </a:lnTo>
                  <a:lnTo>
                    <a:pt x="320" y="148"/>
                  </a:lnTo>
                  <a:lnTo>
                    <a:pt x="310" y="148"/>
                  </a:lnTo>
                  <a:lnTo>
                    <a:pt x="306" y="148"/>
                  </a:lnTo>
                  <a:lnTo>
                    <a:pt x="302" y="148"/>
                  </a:lnTo>
                  <a:lnTo>
                    <a:pt x="294" y="148"/>
                  </a:lnTo>
                  <a:lnTo>
                    <a:pt x="292" y="148"/>
                  </a:lnTo>
                  <a:lnTo>
                    <a:pt x="292" y="148"/>
                  </a:lnTo>
                  <a:lnTo>
                    <a:pt x="292" y="148"/>
                  </a:lnTo>
                  <a:lnTo>
                    <a:pt x="290" y="148"/>
                  </a:lnTo>
                  <a:lnTo>
                    <a:pt x="290" y="148"/>
                  </a:lnTo>
                  <a:lnTo>
                    <a:pt x="290" y="148"/>
                  </a:lnTo>
                  <a:lnTo>
                    <a:pt x="288" y="148"/>
                  </a:lnTo>
                  <a:lnTo>
                    <a:pt x="284" y="148"/>
                  </a:lnTo>
                  <a:lnTo>
                    <a:pt x="284" y="148"/>
                  </a:lnTo>
                  <a:lnTo>
                    <a:pt x="268" y="146"/>
                  </a:lnTo>
                  <a:lnTo>
                    <a:pt x="252" y="144"/>
                  </a:lnTo>
                  <a:lnTo>
                    <a:pt x="236" y="144"/>
                  </a:lnTo>
                  <a:lnTo>
                    <a:pt x="220" y="148"/>
                  </a:lnTo>
                  <a:lnTo>
                    <a:pt x="222" y="146"/>
                  </a:lnTo>
                  <a:lnTo>
                    <a:pt x="218" y="148"/>
                  </a:lnTo>
                  <a:lnTo>
                    <a:pt x="218" y="148"/>
                  </a:lnTo>
                  <a:lnTo>
                    <a:pt x="204" y="152"/>
                  </a:lnTo>
                  <a:lnTo>
                    <a:pt x="204" y="152"/>
                  </a:lnTo>
                  <a:lnTo>
                    <a:pt x="192" y="158"/>
                  </a:lnTo>
                  <a:lnTo>
                    <a:pt x="192" y="158"/>
                  </a:lnTo>
                  <a:lnTo>
                    <a:pt x="188" y="162"/>
                  </a:lnTo>
                  <a:lnTo>
                    <a:pt x="184" y="166"/>
                  </a:lnTo>
                  <a:lnTo>
                    <a:pt x="184" y="166"/>
                  </a:lnTo>
                  <a:lnTo>
                    <a:pt x="178" y="180"/>
                  </a:lnTo>
                  <a:lnTo>
                    <a:pt x="176" y="182"/>
                  </a:lnTo>
                  <a:lnTo>
                    <a:pt x="176" y="182"/>
                  </a:lnTo>
                  <a:lnTo>
                    <a:pt x="174" y="176"/>
                  </a:lnTo>
                  <a:lnTo>
                    <a:pt x="172" y="176"/>
                  </a:lnTo>
                  <a:lnTo>
                    <a:pt x="170" y="176"/>
                  </a:lnTo>
                  <a:lnTo>
                    <a:pt x="170" y="176"/>
                  </a:lnTo>
                  <a:lnTo>
                    <a:pt x="162" y="178"/>
                  </a:lnTo>
                  <a:lnTo>
                    <a:pt x="156" y="184"/>
                  </a:lnTo>
                  <a:lnTo>
                    <a:pt x="146" y="196"/>
                  </a:lnTo>
                  <a:lnTo>
                    <a:pt x="146" y="196"/>
                  </a:lnTo>
                  <a:lnTo>
                    <a:pt x="136" y="210"/>
                  </a:lnTo>
                  <a:lnTo>
                    <a:pt x="136" y="210"/>
                  </a:lnTo>
                  <a:lnTo>
                    <a:pt x="130" y="216"/>
                  </a:lnTo>
                  <a:lnTo>
                    <a:pt x="122" y="222"/>
                  </a:lnTo>
                  <a:lnTo>
                    <a:pt x="122" y="222"/>
                  </a:lnTo>
                  <a:lnTo>
                    <a:pt x="118" y="224"/>
                  </a:lnTo>
                  <a:lnTo>
                    <a:pt x="116" y="230"/>
                  </a:lnTo>
                  <a:lnTo>
                    <a:pt x="114" y="242"/>
                  </a:lnTo>
                  <a:lnTo>
                    <a:pt x="114" y="242"/>
                  </a:lnTo>
                  <a:lnTo>
                    <a:pt x="112" y="244"/>
                  </a:lnTo>
                  <a:lnTo>
                    <a:pt x="114" y="246"/>
                  </a:lnTo>
                  <a:lnTo>
                    <a:pt x="112" y="252"/>
                  </a:lnTo>
                  <a:lnTo>
                    <a:pt x="112" y="252"/>
                  </a:lnTo>
                  <a:lnTo>
                    <a:pt x="112" y="258"/>
                  </a:lnTo>
                  <a:lnTo>
                    <a:pt x="112" y="264"/>
                  </a:lnTo>
                  <a:lnTo>
                    <a:pt x="112" y="264"/>
                  </a:lnTo>
                  <a:lnTo>
                    <a:pt x="112" y="252"/>
                  </a:lnTo>
                  <a:lnTo>
                    <a:pt x="112" y="252"/>
                  </a:lnTo>
                  <a:lnTo>
                    <a:pt x="114" y="246"/>
                  </a:lnTo>
                  <a:lnTo>
                    <a:pt x="114" y="246"/>
                  </a:lnTo>
                  <a:lnTo>
                    <a:pt x="118" y="250"/>
                  </a:lnTo>
                  <a:lnTo>
                    <a:pt x="118" y="254"/>
                  </a:lnTo>
                  <a:lnTo>
                    <a:pt x="118" y="254"/>
                  </a:lnTo>
                  <a:lnTo>
                    <a:pt x="130" y="234"/>
                  </a:lnTo>
                  <a:lnTo>
                    <a:pt x="144" y="216"/>
                  </a:lnTo>
                  <a:lnTo>
                    <a:pt x="158" y="198"/>
                  </a:lnTo>
                  <a:lnTo>
                    <a:pt x="176" y="182"/>
                  </a:lnTo>
                  <a:lnTo>
                    <a:pt x="176" y="182"/>
                  </a:lnTo>
                  <a:lnTo>
                    <a:pt x="176" y="192"/>
                  </a:lnTo>
                  <a:lnTo>
                    <a:pt x="176" y="192"/>
                  </a:lnTo>
                  <a:lnTo>
                    <a:pt x="178" y="180"/>
                  </a:lnTo>
                  <a:lnTo>
                    <a:pt x="178" y="180"/>
                  </a:lnTo>
                  <a:lnTo>
                    <a:pt x="190" y="168"/>
                  </a:lnTo>
                  <a:lnTo>
                    <a:pt x="204" y="158"/>
                  </a:lnTo>
                  <a:lnTo>
                    <a:pt x="204" y="158"/>
                  </a:lnTo>
                  <a:lnTo>
                    <a:pt x="202" y="164"/>
                  </a:lnTo>
                  <a:lnTo>
                    <a:pt x="200" y="170"/>
                  </a:lnTo>
                  <a:lnTo>
                    <a:pt x="200" y="170"/>
                  </a:lnTo>
                  <a:lnTo>
                    <a:pt x="220" y="162"/>
                  </a:lnTo>
                  <a:lnTo>
                    <a:pt x="240" y="156"/>
                  </a:lnTo>
                  <a:lnTo>
                    <a:pt x="262" y="150"/>
                  </a:lnTo>
                  <a:lnTo>
                    <a:pt x="284" y="148"/>
                  </a:lnTo>
                  <a:lnTo>
                    <a:pt x="288" y="150"/>
                  </a:lnTo>
                  <a:lnTo>
                    <a:pt x="290" y="150"/>
                  </a:lnTo>
                  <a:lnTo>
                    <a:pt x="290" y="150"/>
                  </a:lnTo>
                  <a:lnTo>
                    <a:pt x="290" y="150"/>
                  </a:lnTo>
                  <a:lnTo>
                    <a:pt x="290" y="150"/>
                  </a:lnTo>
                  <a:lnTo>
                    <a:pt x="290" y="150"/>
                  </a:lnTo>
                  <a:lnTo>
                    <a:pt x="292" y="150"/>
                  </a:lnTo>
                  <a:lnTo>
                    <a:pt x="292" y="150"/>
                  </a:lnTo>
                  <a:lnTo>
                    <a:pt x="292" y="150"/>
                  </a:lnTo>
                  <a:lnTo>
                    <a:pt x="294" y="150"/>
                  </a:lnTo>
                  <a:lnTo>
                    <a:pt x="302" y="154"/>
                  </a:lnTo>
                  <a:lnTo>
                    <a:pt x="302" y="154"/>
                  </a:lnTo>
                  <a:lnTo>
                    <a:pt x="308" y="156"/>
                  </a:lnTo>
                  <a:lnTo>
                    <a:pt x="312" y="158"/>
                  </a:lnTo>
                  <a:lnTo>
                    <a:pt x="312" y="158"/>
                  </a:lnTo>
                  <a:lnTo>
                    <a:pt x="322" y="162"/>
                  </a:lnTo>
                  <a:lnTo>
                    <a:pt x="322" y="162"/>
                  </a:lnTo>
                  <a:lnTo>
                    <a:pt x="340" y="172"/>
                  </a:lnTo>
                  <a:lnTo>
                    <a:pt x="348" y="180"/>
                  </a:lnTo>
                  <a:lnTo>
                    <a:pt x="354" y="188"/>
                  </a:lnTo>
                  <a:lnTo>
                    <a:pt x="354" y="188"/>
                  </a:lnTo>
                  <a:lnTo>
                    <a:pt x="350" y="176"/>
                  </a:lnTo>
                  <a:lnTo>
                    <a:pt x="350" y="176"/>
                  </a:lnTo>
                  <a:lnTo>
                    <a:pt x="342" y="164"/>
                  </a:lnTo>
                  <a:lnTo>
                    <a:pt x="342" y="164"/>
                  </a:lnTo>
                  <a:lnTo>
                    <a:pt x="332" y="156"/>
                  </a:lnTo>
                  <a:lnTo>
                    <a:pt x="332" y="156"/>
                  </a:lnTo>
                  <a:lnTo>
                    <a:pt x="320" y="148"/>
                  </a:lnTo>
                  <a:lnTo>
                    <a:pt x="320" y="148"/>
                  </a:lnTo>
                  <a:lnTo>
                    <a:pt x="338" y="154"/>
                  </a:lnTo>
                  <a:lnTo>
                    <a:pt x="346" y="156"/>
                  </a:lnTo>
                  <a:lnTo>
                    <a:pt x="356" y="162"/>
                  </a:lnTo>
                  <a:lnTo>
                    <a:pt x="356" y="162"/>
                  </a:lnTo>
                  <a:lnTo>
                    <a:pt x="364" y="168"/>
                  </a:lnTo>
                  <a:lnTo>
                    <a:pt x="372" y="176"/>
                  </a:lnTo>
                  <a:lnTo>
                    <a:pt x="378" y="184"/>
                  </a:lnTo>
                  <a:lnTo>
                    <a:pt x="384" y="194"/>
                  </a:lnTo>
                  <a:lnTo>
                    <a:pt x="384" y="194"/>
                  </a:lnTo>
                  <a:lnTo>
                    <a:pt x="388" y="204"/>
                  </a:lnTo>
                  <a:lnTo>
                    <a:pt x="390" y="214"/>
                  </a:lnTo>
                  <a:lnTo>
                    <a:pt x="390" y="232"/>
                  </a:lnTo>
                  <a:lnTo>
                    <a:pt x="390" y="232"/>
                  </a:lnTo>
                  <a:lnTo>
                    <a:pt x="386" y="250"/>
                  </a:lnTo>
                  <a:lnTo>
                    <a:pt x="380" y="264"/>
                  </a:lnTo>
                  <a:lnTo>
                    <a:pt x="380" y="264"/>
                  </a:lnTo>
                  <a:lnTo>
                    <a:pt x="364" y="250"/>
                  </a:lnTo>
                  <a:lnTo>
                    <a:pt x="356" y="244"/>
                  </a:lnTo>
                  <a:lnTo>
                    <a:pt x="344" y="238"/>
                  </a:lnTo>
                  <a:lnTo>
                    <a:pt x="344" y="238"/>
                  </a:lnTo>
                  <a:lnTo>
                    <a:pt x="340" y="240"/>
                  </a:lnTo>
                  <a:lnTo>
                    <a:pt x="336" y="242"/>
                  </a:lnTo>
                  <a:lnTo>
                    <a:pt x="332" y="244"/>
                  </a:lnTo>
                  <a:lnTo>
                    <a:pt x="328" y="242"/>
                  </a:lnTo>
                  <a:lnTo>
                    <a:pt x="328" y="242"/>
                  </a:lnTo>
                  <a:lnTo>
                    <a:pt x="318" y="230"/>
                  </a:lnTo>
                  <a:lnTo>
                    <a:pt x="314" y="226"/>
                  </a:lnTo>
                  <a:lnTo>
                    <a:pt x="314" y="226"/>
                  </a:lnTo>
                  <a:lnTo>
                    <a:pt x="310" y="226"/>
                  </a:lnTo>
                  <a:lnTo>
                    <a:pt x="310" y="226"/>
                  </a:lnTo>
                  <a:lnTo>
                    <a:pt x="310" y="226"/>
                  </a:lnTo>
                  <a:lnTo>
                    <a:pt x="310" y="226"/>
                  </a:lnTo>
                  <a:lnTo>
                    <a:pt x="310" y="226"/>
                  </a:lnTo>
                  <a:lnTo>
                    <a:pt x="310" y="226"/>
                  </a:lnTo>
                  <a:lnTo>
                    <a:pt x="310" y="226"/>
                  </a:lnTo>
                  <a:lnTo>
                    <a:pt x="312" y="226"/>
                  </a:lnTo>
                  <a:lnTo>
                    <a:pt x="312" y="226"/>
                  </a:lnTo>
                  <a:lnTo>
                    <a:pt x="312" y="226"/>
                  </a:lnTo>
                  <a:lnTo>
                    <a:pt x="312" y="226"/>
                  </a:lnTo>
                  <a:lnTo>
                    <a:pt x="312" y="226"/>
                  </a:lnTo>
                  <a:lnTo>
                    <a:pt x="312" y="226"/>
                  </a:lnTo>
                  <a:lnTo>
                    <a:pt x="312" y="226"/>
                  </a:lnTo>
                  <a:lnTo>
                    <a:pt x="312" y="224"/>
                  </a:lnTo>
                  <a:lnTo>
                    <a:pt x="312" y="224"/>
                  </a:lnTo>
                  <a:lnTo>
                    <a:pt x="312" y="226"/>
                  </a:lnTo>
                  <a:lnTo>
                    <a:pt x="312" y="226"/>
                  </a:lnTo>
                  <a:lnTo>
                    <a:pt x="310" y="226"/>
                  </a:lnTo>
                  <a:lnTo>
                    <a:pt x="310" y="226"/>
                  </a:lnTo>
                  <a:lnTo>
                    <a:pt x="310" y="226"/>
                  </a:lnTo>
                  <a:lnTo>
                    <a:pt x="308" y="226"/>
                  </a:lnTo>
                  <a:lnTo>
                    <a:pt x="308" y="226"/>
                  </a:lnTo>
                  <a:lnTo>
                    <a:pt x="306" y="228"/>
                  </a:lnTo>
                  <a:lnTo>
                    <a:pt x="306" y="228"/>
                  </a:lnTo>
                  <a:lnTo>
                    <a:pt x="306" y="228"/>
                  </a:lnTo>
                  <a:lnTo>
                    <a:pt x="306" y="228"/>
                  </a:lnTo>
                  <a:lnTo>
                    <a:pt x="308" y="226"/>
                  </a:lnTo>
                  <a:lnTo>
                    <a:pt x="308" y="226"/>
                  </a:lnTo>
                  <a:lnTo>
                    <a:pt x="310" y="226"/>
                  </a:lnTo>
                  <a:lnTo>
                    <a:pt x="310" y="226"/>
                  </a:lnTo>
                  <a:lnTo>
                    <a:pt x="312" y="224"/>
                  </a:lnTo>
                  <a:lnTo>
                    <a:pt x="312" y="224"/>
                  </a:lnTo>
                  <a:lnTo>
                    <a:pt x="312" y="226"/>
                  </a:lnTo>
                  <a:lnTo>
                    <a:pt x="312" y="226"/>
                  </a:lnTo>
                  <a:lnTo>
                    <a:pt x="312" y="226"/>
                  </a:lnTo>
                  <a:lnTo>
                    <a:pt x="312" y="226"/>
                  </a:lnTo>
                  <a:lnTo>
                    <a:pt x="312" y="226"/>
                  </a:lnTo>
                  <a:lnTo>
                    <a:pt x="312" y="226"/>
                  </a:lnTo>
                  <a:lnTo>
                    <a:pt x="310" y="228"/>
                  </a:lnTo>
                  <a:lnTo>
                    <a:pt x="310" y="228"/>
                  </a:lnTo>
                  <a:lnTo>
                    <a:pt x="308" y="228"/>
                  </a:lnTo>
                  <a:lnTo>
                    <a:pt x="306" y="232"/>
                  </a:lnTo>
                  <a:lnTo>
                    <a:pt x="306" y="232"/>
                  </a:lnTo>
                  <a:lnTo>
                    <a:pt x="304" y="236"/>
                  </a:lnTo>
                  <a:lnTo>
                    <a:pt x="304" y="236"/>
                  </a:lnTo>
                  <a:lnTo>
                    <a:pt x="302" y="238"/>
                  </a:lnTo>
                  <a:lnTo>
                    <a:pt x="300" y="240"/>
                  </a:lnTo>
                  <a:lnTo>
                    <a:pt x="300" y="240"/>
                  </a:lnTo>
                  <a:lnTo>
                    <a:pt x="298" y="246"/>
                  </a:lnTo>
                  <a:lnTo>
                    <a:pt x="298" y="246"/>
                  </a:lnTo>
                  <a:lnTo>
                    <a:pt x="296" y="250"/>
                  </a:lnTo>
                  <a:lnTo>
                    <a:pt x="296" y="254"/>
                  </a:lnTo>
                  <a:lnTo>
                    <a:pt x="294" y="256"/>
                  </a:lnTo>
                  <a:lnTo>
                    <a:pt x="294" y="256"/>
                  </a:lnTo>
                  <a:lnTo>
                    <a:pt x="292" y="262"/>
                  </a:lnTo>
                  <a:lnTo>
                    <a:pt x="292" y="262"/>
                  </a:lnTo>
                  <a:lnTo>
                    <a:pt x="288" y="276"/>
                  </a:lnTo>
                  <a:lnTo>
                    <a:pt x="288" y="276"/>
                  </a:lnTo>
                  <a:lnTo>
                    <a:pt x="286" y="284"/>
                  </a:lnTo>
                  <a:lnTo>
                    <a:pt x="286" y="284"/>
                  </a:lnTo>
                  <a:lnTo>
                    <a:pt x="286" y="292"/>
                  </a:lnTo>
                  <a:lnTo>
                    <a:pt x="286" y="292"/>
                  </a:lnTo>
                  <a:lnTo>
                    <a:pt x="284" y="308"/>
                  </a:lnTo>
                  <a:lnTo>
                    <a:pt x="286" y="312"/>
                  </a:lnTo>
                  <a:lnTo>
                    <a:pt x="286" y="314"/>
                  </a:lnTo>
                  <a:lnTo>
                    <a:pt x="286" y="314"/>
                  </a:lnTo>
                  <a:lnTo>
                    <a:pt x="286" y="316"/>
                  </a:lnTo>
                  <a:lnTo>
                    <a:pt x="286" y="316"/>
                  </a:lnTo>
                  <a:lnTo>
                    <a:pt x="282" y="324"/>
                  </a:lnTo>
                  <a:lnTo>
                    <a:pt x="280" y="328"/>
                  </a:lnTo>
                  <a:lnTo>
                    <a:pt x="280" y="330"/>
                  </a:lnTo>
                  <a:lnTo>
                    <a:pt x="278" y="330"/>
                  </a:lnTo>
                  <a:lnTo>
                    <a:pt x="278" y="330"/>
                  </a:lnTo>
                  <a:lnTo>
                    <a:pt x="278" y="330"/>
                  </a:lnTo>
                  <a:lnTo>
                    <a:pt x="276" y="330"/>
                  </a:lnTo>
                  <a:lnTo>
                    <a:pt x="276" y="330"/>
                  </a:lnTo>
                  <a:lnTo>
                    <a:pt x="272" y="328"/>
                  </a:lnTo>
                  <a:lnTo>
                    <a:pt x="270" y="328"/>
                  </a:lnTo>
                  <a:lnTo>
                    <a:pt x="270" y="328"/>
                  </a:lnTo>
                  <a:lnTo>
                    <a:pt x="270" y="328"/>
                  </a:lnTo>
                  <a:lnTo>
                    <a:pt x="270" y="328"/>
                  </a:lnTo>
                  <a:lnTo>
                    <a:pt x="270" y="328"/>
                  </a:lnTo>
                  <a:lnTo>
                    <a:pt x="276" y="328"/>
                  </a:lnTo>
                  <a:lnTo>
                    <a:pt x="276" y="328"/>
                  </a:lnTo>
                  <a:lnTo>
                    <a:pt x="276" y="328"/>
                  </a:lnTo>
                  <a:lnTo>
                    <a:pt x="276" y="328"/>
                  </a:lnTo>
                  <a:lnTo>
                    <a:pt x="276" y="328"/>
                  </a:lnTo>
                  <a:lnTo>
                    <a:pt x="276" y="328"/>
                  </a:lnTo>
                  <a:lnTo>
                    <a:pt x="276" y="328"/>
                  </a:lnTo>
                  <a:lnTo>
                    <a:pt x="276" y="328"/>
                  </a:lnTo>
                  <a:lnTo>
                    <a:pt x="274" y="324"/>
                  </a:lnTo>
                  <a:lnTo>
                    <a:pt x="274" y="324"/>
                  </a:lnTo>
                  <a:lnTo>
                    <a:pt x="274" y="314"/>
                  </a:lnTo>
                  <a:lnTo>
                    <a:pt x="274" y="314"/>
                  </a:lnTo>
                  <a:lnTo>
                    <a:pt x="274" y="322"/>
                  </a:lnTo>
                  <a:lnTo>
                    <a:pt x="274" y="320"/>
                  </a:lnTo>
                  <a:lnTo>
                    <a:pt x="274" y="320"/>
                  </a:lnTo>
                  <a:lnTo>
                    <a:pt x="274" y="318"/>
                  </a:lnTo>
                  <a:lnTo>
                    <a:pt x="274" y="318"/>
                  </a:lnTo>
                  <a:lnTo>
                    <a:pt x="274" y="312"/>
                  </a:lnTo>
                  <a:lnTo>
                    <a:pt x="274" y="312"/>
                  </a:lnTo>
                  <a:lnTo>
                    <a:pt x="272" y="302"/>
                  </a:lnTo>
                  <a:lnTo>
                    <a:pt x="272" y="302"/>
                  </a:lnTo>
                  <a:lnTo>
                    <a:pt x="270" y="296"/>
                  </a:lnTo>
                  <a:lnTo>
                    <a:pt x="270" y="296"/>
                  </a:lnTo>
                  <a:lnTo>
                    <a:pt x="270" y="296"/>
                  </a:lnTo>
                  <a:lnTo>
                    <a:pt x="268" y="294"/>
                  </a:lnTo>
                  <a:lnTo>
                    <a:pt x="268" y="294"/>
                  </a:lnTo>
                  <a:lnTo>
                    <a:pt x="268" y="294"/>
                  </a:lnTo>
                  <a:lnTo>
                    <a:pt x="268" y="292"/>
                  </a:lnTo>
                  <a:lnTo>
                    <a:pt x="268" y="292"/>
                  </a:lnTo>
                  <a:lnTo>
                    <a:pt x="268" y="294"/>
                  </a:lnTo>
                  <a:lnTo>
                    <a:pt x="270" y="294"/>
                  </a:lnTo>
                  <a:lnTo>
                    <a:pt x="270" y="294"/>
                  </a:lnTo>
                  <a:lnTo>
                    <a:pt x="270" y="296"/>
                  </a:lnTo>
                  <a:lnTo>
                    <a:pt x="270" y="296"/>
                  </a:lnTo>
                  <a:lnTo>
                    <a:pt x="272" y="296"/>
                  </a:lnTo>
                  <a:lnTo>
                    <a:pt x="270" y="294"/>
                  </a:lnTo>
                  <a:lnTo>
                    <a:pt x="270" y="294"/>
                  </a:lnTo>
                  <a:lnTo>
                    <a:pt x="272" y="298"/>
                  </a:lnTo>
                  <a:lnTo>
                    <a:pt x="274" y="300"/>
                  </a:lnTo>
                  <a:lnTo>
                    <a:pt x="274" y="302"/>
                  </a:lnTo>
                  <a:lnTo>
                    <a:pt x="274" y="302"/>
                  </a:lnTo>
                  <a:lnTo>
                    <a:pt x="276" y="302"/>
                  </a:lnTo>
                  <a:lnTo>
                    <a:pt x="276" y="302"/>
                  </a:lnTo>
                  <a:lnTo>
                    <a:pt x="280" y="306"/>
                  </a:lnTo>
                  <a:lnTo>
                    <a:pt x="280" y="306"/>
                  </a:lnTo>
                  <a:lnTo>
                    <a:pt x="280" y="306"/>
                  </a:lnTo>
                  <a:lnTo>
                    <a:pt x="280" y="306"/>
                  </a:lnTo>
                  <a:lnTo>
                    <a:pt x="278" y="306"/>
                  </a:lnTo>
                  <a:lnTo>
                    <a:pt x="278" y="306"/>
                  </a:lnTo>
                  <a:lnTo>
                    <a:pt x="278" y="306"/>
                  </a:lnTo>
                  <a:lnTo>
                    <a:pt x="278" y="306"/>
                  </a:lnTo>
                  <a:lnTo>
                    <a:pt x="276" y="308"/>
                  </a:lnTo>
                  <a:lnTo>
                    <a:pt x="276" y="308"/>
                  </a:lnTo>
                  <a:lnTo>
                    <a:pt x="276" y="310"/>
                  </a:lnTo>
                  <a:lnTo>
                    <a:pt x="276" y="310"/>
                  </a:lnTo>
                  <a:lnTo>
                    <a:pt x="274" y="312"/>
                  </a:lnTo>
                  <a:lnTo>
                    <a:pt x="274" y="312"/>
                  </a:lnTo>
                  <a:lnTo>
                    <a:pt x="272" y="316"/>
                  </a:lnTo>
                  <a:lnTo>
                    <a:pt x="272" y="316"/>
                  </a:lnTo>
                  <a:lnTo>
                    <a:pt x="262" y="314"/>
                  </a:lnTo>
                  <a:lnTo>
                    <a:pt x="262" y="314"/>
                  </a:lnTo>
                  <a:lnTo>
                    <a:pt x="268" y="320"/>
                  </a:lnTo>
                  <a:lnTo>
                    <a:pt x="268" y="320"/>
                  </a:lnTo>
                  <a:lnTo>
                    <a:pt x="250" y="324"/>
                  </a:lnTo>
                  <a:lnTo>
                    <a:pt x="250" y="324"/>
                  </a:lnTo>
                  <a:lnTo>
                    <a:pt x="256" y="326"/>
                  </a:lnTo>
                  <a:lnTo>
                    <a:pt x="260" y="330"/>
                  </a:lnTo>
                  <a:lnTo>
                    <a:pt x="260" y="330"/>
                  </a:lnTo>
                  <a:lnTo>
                    <a:pt x="258" y="334"/>
                  </a:lnTo>
                  <a:lnTo>
                    <a:pt x="258" y="338"/>
                  </a:lnTo>
                  <a:lnTo>
                    <a:pt x="258" y="338"/>
                  </a:lnTo>
                  <a:lnTo>
                    <a:pt x="252" y="346"/>
                  </a:lnTo>
                  <a:lnTo>
                    <a:pt x="252" y="346"/>
                  </a:lnTo>
                  <a:lnTo>
                    <a:pt x="230" y="380"/>
                  </a:lnTo>
                  <a:lnTo>
                    <a:pt x="230" y="380"/>
                  </a:lnTo>
                  <a:lnTo>
                    <a:pt x="218" y="380"/>
                  </a:lnTo>
                  <a:lnTo>
                    <a:pt x="218" y="380"/>
                  </a:lnTo>
                  <a:lnTo>
                    <a:pt x="220" y="382"/>
                  </a:lnTo>
                  <a:lnTo>
                    <a:pt x="220" y="384"/>
                  </a:lnTo>
                  <a:lnTo>
                    <a:pt x="220" y="386"/>
                  </a:lnTo>
                  <a:lnTo>
                    <a:pt x="222" y="388"/>
                  </a:lnTo>
                  <a:lnTo>
                    <a:pt x="222" y="388"/>
                  </a:lnTo>
                  <a:lnTo>
                    <a:pt x="216" y="386"/>
                  </a:lnTo>
                  <a:lnTo>
                    <a:pt x="216" y="386"/>
                  </a:lnTo>
                  <a:lnTo>
                    <a:pt x="218" y="390"/>
                  </a:lnTo>
                  <a:lnTo>
                    <a:pt x="216" y="394"/>
                  </a:lnTo>
                  <a:lnTo>
                    <a:pt x="212" y="396"/>
                  </a:lnTo>
                  <a:lnTo>
                    <a:pt x="210" y="400"/>
                  </a:lnTo>
                  <a:lnTo>
                    <a:pt x="210" y="400"/>
                  </a:lnTo>
                  <a:lnTo>
                    <a:pt x="212" y="402"/>
                  </a:lnTo>
                  <a:lnTo>
                    <a:pt x="214" y="404"/>
                  </a:lnTo>
                  <a:lnTo>
                    <a:pt x="214" y="406"/>
                  </a:lnTo>
                  <a:lnTo>
                    <a:pt x="214" y="406"/>
                  </a:lnTo>
                  <a:lnTo>
                    <a:pt x="204" y="410"/>
                  </a:lnTo>
                  <a:lnTo>
                    <a:pt x="200" y="414"/>
                  </a:lnTo>
                  <a:lnTo>
                    <a:pt x="200" y="420"/>
                  </a:lnTo>
                  <a:lnTo>
                    <a:pt x="200" y="426"/>
                  </a:lnTo>
                  <a:lnTo>
                    <a:pt x="200" y="426"/>
                  </a:lnTo>
                  <a:lnTo>
                    <a:pt x="188" y="450"/>
                  </a:lnTo>
                  <a:lnTo>
                    <a:pt x="188" y="450"/>
                  </a:lnTo>
                  <a:lnTo>
                    <a:pt x="184" y="454"/>
                  </a:lnTo>
                  <a:lnTo>
                    <a:pt x="178" y="456"/>
                  </a:lnTo>
                  <a:lnTo>
                    <a:pt x="166" y="464"/>
                  </a:lnTo>
                  <a:lnTo>
                    <a:pt x="166" y="464"/>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72" name="Freeform 167"/>
            <p:cNvSpPr/>
            <p:nvPr>
              <p:custDataLst>
                <p:tags r:id="rId166"/>
              </p:custDataLst>
            </p:nvPr>
          </p:nvSpPr>
          <p:spPr bwMode="auto">
            <a:xfrm>
              <a:off x="7275513" y="6870700"/>
              <a:ext cx="25400" cy="9525"/>
            </a:xfrm>
            <a:custGeom>
              <a:avLst/>
              <a:gdLst>
                <a:gd name="T0" fmla="*/ 16 w 16"/>
                <a:gd name="T1" fmla="*/ 6 h 6"/>
                <a:gd name="T2" fmla="*/ 16 w 16"/>
                <a:gd name="T3" fmla="*/ 6 h 6"/>
                <a:gd name="T4" fmla="*/ 8 w 16"/>
                <a:gd name="T5" fmla="*/ 4 h 6"/>
                <a:gd name="T6" fmla="*/ 0 w 16"/>
                <a:gd name="T7" fmla="*/ 4 h 6"/>
                <a:gd name="T8" fmla="*/ 0 w 16"/>
                <a:gd name="T9" fmla="*/ 4 h 6"/>
                <a:gd name="T10" fmla="*/ 2 w 16"/>
                <a:gd name="T11" fmla="*/ 2 h 6"/>
                <a:gd name="T12" fmla="*/ 2 w 16"/>
                <a:gd name="T13" fmla="*/ 0 h 6"/>
                <a:gd name="T14" fmla="*/ 6 w 16"/>
                <a:gd name="T15" fmla="*/ 0 h 6"/>
                <a:gd name="T16" fmla="*/ 16 w 16"/>
                <a:gd name="T17" fmla="*/ 6 h 6"/>
                <a:gd name="T18" fmla="*/ 16 w 16"/>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6">
                  <a:moveTo>
                    <a:pt x="16" y="6"/>
                  </a:moveTo>
                  <a:lnTo>
                    <a:pt x="16" y="6"/>
                  </a:lnTo>
                  <a:lnTo>
                    <a:pt x="8" y="4"/>
                  </a:lnTo>
                  <a:lnTo>
                    <a:pt x="0" y="4"/>
                  </a:lnTo>
                  <a:lnTo>
                    <a:pt x="0" y="4"/>
                  </a:lnTo>
                  <a:lnTo>
                    <a:pt x="2" y="2"/>
                  </a:lnTo>
                  <a:lnTo>
                    <a:pt x="2" y="0"/>
                  </a:lnTo>
                  <a:lnTo>
                    <a:pt x="6" y="0"/>
                  </a:lnTo>
                  <a:lnTo>
                    <a:pt x="16" y="6"/>
                  </a:lnTo>
                  <a:lnTo>
                    <a:pt x="16" y="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73" name="Freeform 168"/>
            <p:cNvSpPr/>
            <p:nvPr>
              <p:custDataLst>
                <p:tags r:id="rId167"/>
              </p:custDataLst>
            </p:nvPr>
          </p:nvSpPr>
          <p:spPr bwMode="auto">
            <a:xfrm>
              <a:off x="7316788" y="6759575"/>
              <a:ext cx="50800" cy="47625"/>
            </a:xfrm>
            <a:custGeom>
              <a:avLst/>
              <a:gdLst>
                <a:gd name="T0" fmla="*/ 20 w 32"/>
                <a:gd name="T1" fmla="*/ 6 h 30"/>
                <a:gd name="T2" fmla="*/ 20 w 32"/>
                <a:gd name="T3" fmla="*/ 6 h 30"/>
                <a:gd name="T4" fmla="*/ 12 w 32"/>
                <a:gd name="T5" fmla="*/ 6 h 30"/>
                <a:gd name="T6" fmla="*/ 12 w 32"/>
                <a:gd name="T7" fmla="*/ 6 h 30"/>
                <a:gd name="T8" fmla="*/ 6 w 32"/>
                <a:gd name="T9" fmla="*/ 8 h 30"/>
                <a:gd name="T10" fmla="*/ 6 w 32"/>
                <a:gd name="T11" fmla="*/ 8 h 30"/>
                <a:gd name="T12" fmla="*/ 0 w 32"/>
                <a:gd name="T13" fmla="*/ 8 h 30"/>
                <a:gd name="T14" fmla="*/ 4 w 32"/>
                <a:gd name="T15" fmla="*/ 8 h 30"/>
                <a:gd name="T16" fmla="*/ 8 w 32"/>
                <a:gd name="T17" fmla="*/ 8 h 30"/>
                <a:gd name="T18" fmla="*/ 8 w 32"/>
                <a:gd name="T19" fmla="*/ 8 h 30"/>
                <a:gd name="T20" fmla="*/ 8 w 32"/>
                <a:gd name="T21" fmla="*/ 8 h 30"/>
                <a:gd name="T22" fmla="*/ 14 w 32"/>
                <a:gd name="T23" fmla="*/ 6 h 30"/>
                <a:gd name="T24" fmla="*/ 14 w 32"/>
                <a:gd name="T25" fmla="*/ 6 h 30"/>
                <a:gd name="T26" fmla="*/ 20 w 32"/>
                <a:gd name="T27" fmla="*/ 6 h 30"/>
                <a:gd name="T28" fmla="*/ 20 w 32"/>
                <a:gd name="T29" fmla="*/ 6 h 30"/>
                <a:gd name="T30" fmla="*/ 24 w 32"/>
                <a:gd name="T31" fmla="*/ 4 h 30"/>
                <a:gd name="T32" fmla="*/ 24 w 32"/>
                <a:gd name="T33" fmla="*/ 4 h 30"/>
                <a:gd name="T34" fmla="*/ 28 w 32"/>
                <a:gd name="T35" fmla="*/ 2 h 30"/>
                <a:gd name="T36" fmla="*/ 28 w 32"/>
                <a:gd name="T37" fmla="*/ 2 h 30"/>
                <a:gd name="T38" fmla="*/ 30 w 32"/>
                <a:gd name="T39" fmla="*/ 2 h 30"/>
                <a:gd name="T40" fmla="*/ 30 w 32"/>
                <a:gd name="T41" fmla="*/ 2 h 30"/>
                <a:gd name="T42" fmla="*/ 32 w 32"/>
                <a:gd name="T43" fmla="*/ 0 h 30"/>
                <a:gd name="T44" fmla="*/ 32 w 32"/>
                <a:gd name="T45" fmla="*/ 0 h 30"/>
                <a:gd name="T46" fmla="*/ 32 w 32"/>
                <a:gd name="T47" fmla="*/ 2 h 30"/>
                <a:gd name="T48" fmla="*/ 32 w 32"/>
                <a:gd name="T49" fmla="*/ 2 h 30"/>
                <a:gd name="T50" fmla="*/ 32 w 32"/>
                <a:gd name="T51" fmla="*/ 2 h 30"/>
                <a:gd name="T52" fmla="*/ 32 w 32"/>
                <a:gd name="T53" fmla="*/ 2 h 30"/>
                <a:gd name="T54" fmla="*/ 30 w 32"/>
                <a:gd name="T55" fmla="*/ 2 h 30"/>
                <a:gd name="T56" fmla="*/ 30 w 32"/>
                <a:gd name="T57" fmla="*/ 2 h 30"/>
                <a:gd name="T58" fmla="*/ 28 w 32"/>
                <a:gd name="T59" fmla="*/ 4 h 30"/>
                <a:gd name="T60" fmla="*/ 28 w 32"/>
                <a:gd name="T61" fmla="*/ 4 h 30"/>
                <a:gd name="T62" fmla="*/ 28 w 32"/>
                <a:gd name="T63" fmla="*/ 6 h 30"/>
                <a:gd name="T64" fmla="*/ 26 w 32"/>
                <a:gd name="T65" fmla="*/ 8 h 30"/>
                <a:gd name="T66" fmla="*/ 26 w 32"/>
                <a:gd name="T67" fmla="*/ 8 h 30"/>
                <a:gd name="T68" fmla="*/ 24 w 32"/>
                <a:gd name="T69" fmla="*/ 12 h 30"/>
                <a:gd name="T70" fmla="*/ 22 w 32"/>
                <a:gd name="T71" fmla="*/ 14 h 30"/>
                <a:gd name="T72" fmla="*/ 20 w 32"/>
                <a:gd name="T73" fmla="*/ 16 h 30"/>
                <a:gd name="T74" fmla="*/ 20 w 32"/>
                <a:gd name="T75" fmla="*/ 16 h 30"/>
                <a:gd name="T76" fmla="*/ 16 w 32"/>
                <a:gd name="T77" fmla="*/ 30 h 30"/>
                <a:gd name="T78" fmla="*/ 16 w 32"/>
                <a:gd name="T79" fmla="*/ 30 h 30"/>
                <a:gd name="T80" fmla="*/ 16 w 32"/>
                <a:gd name="T81" fmla="*/ 30 h 30"/>
                <a:gd name="T82" fmla="*/ 20 w 32"/>
                <a:gd name="T83" fmla="*/ 18 h 30"/>
                <a:gd name="T84" fmla="*/ 20 w 32"/>
                <a:gd name="T85" fmla="*/ 18 h 30"/>
                <a:gd name="T86" fmla="*/ 22 w 32"/>
                <a:gd name="T87" fmla="*/ 14 h 30"/>
                <a:gd name="T88" fmla="*/ 22 w 32"/>
                <a:gd name="T89" fmla="*/ 14 h 30"/>
                <a:gd name="T90" fmla="*/ 24 w 32"/>
                <a:gd name="T91" fmla="*/ 10 h 30"/>
                <a:gd name="T92" fmla="*/ 24 w 32"/>
                <a:gd name="T93" fmla="*/ 10 h 30"/>
                <a:gd name="T94" fmla="*/ 30 w 32"/>
                <a:gd name="T95" fmla="*/ 4 h 30"/>
                <a:gd name="T96" fmla="*/ 30 w 32"/>
                <a:gd name="T97" fmla="*/ 4 h 30"/>
                <a:gd name="T98" fmla="*/ 30 w 32"/>
                <a:gd name="T99" fmla="*/ 2 h 30"/>
                <a:gd name="T100" fmla="*/ 30 w 32"/>
                <a:gd name="T101" fmla="*/ 2 h 30"/>
                <a:gd name="T102" fmla="*/ 32 w 32"/>
                <a:gd name="T103" fmla="*/ 2 h 30"/>
                <a:gd name="T104" fmla="*/ 32 w 32"/>
                <a:gd name="T105" fmla="*/ 2 h 30"/>
                <a:gd name="T106" fmla="*/ 32 w 32"/>
                <a:gd name="T107" fmla="*/ 0 h 30"/>
                <a:gd name="T108" fmla="*/ 32 w 32"/>
                <a:gd name="T109" fmla="*/ 0 h 30"/>
                <a:gd name="T110" fmla="*/ 30 w 32"/>
                <a:gd name="T111" fmla="*/ 2 h 30"/>
                <a:gd name="T112" fmla="*/ 28 w 32"/>
                <a:gd name="T113" fmla="*/ 2 h 30"/>
                <a:gd name="T114" fmla="*/ 28 w 32"/>
                <a:gd name="T115" fmla="*/ 4 h 30"/>
                <a:gd name="T116" fmla="*/ 28 w 32"/>
                <a:gd name="T117" fmla="*/ 4 h 30"/>
                <a:gd name="T118" fmla="*/ 24 w 32"/>
                <a:gd name="T119" fmla="*/ 4 h 30"/>
                <a:gd name="T120" fmla="*/ 24 w 32"/>
                <a:gd name="T121" fmla="*/ 4 h 30"/>
                <a:gd name="T122" fmla="*/ 20 w 32"/>
                <a:gd name="T123" fmla="*/ 6 h 30"/>
                <a:gd name="T124" fmla="*/ 20 w 32"/>
                <a:gd name="T125"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 h="30">
                  <a:moveTo>
                    <a:pt x="20" y="6"/>
                  </a:moveTo>
                  <a:lnTo>
                    <a:pt x="20" y="6"/>
                  </a:lnTo>
                  <a:lnTo>
                    <a:pt x="12" y="6"/>
                  </a:lnTo>
                  <a:lnTo>
                    <a:pt x="12" y="6"/>
                  </a:lnTo>
                  <a:lnTo>
                    <a:pt x="6" y="8"/>
                  </a:lnTo>
                  <a:lnTo>
                    <a:pt x="6" y="8"/>
                  </a:lnTo>
                  <a:lnTo>
                    <a:pt x="0" y="8"/>
                  </a:lnTo>
                  <a:lnTo>
                    <a:pt x="4" y="8"/>
                  </a:lnTo>
                  <a:lnTo>
                    <a:pt x="8" y="8"/>
                  </a:lnTo>
                  <a:lnTo>
                    <a:pt x="8" y="8"/>
                  </a:lnTo>
                  <a:lnTo>
                    <a:pt x="8" y="8"/>
                  </a:lnTo>
                  <a:lnTo>
                    <a:pt x="14" y="6"/>
                  </a:lnTo>
                  <a:lnTo>
                    <a:pt x="14" y="6"/>
                  </a:lnTo>
                  <a:lnTo>
                    <a:pt x="20" y="6"/>
                  </a:lnTo>
                  <a:lnTo>
                    <a:pt x="20" y="6"/>
                  </a:lnTo>
                  <a:lnTo>
                    <a:pt x="24" y="4"/>
                  </a:lnTo>
                  <a:lnTo>
                    <a:pt x="24" y="4"/>
                  </a:lnTo>
                  <a:lnTo>
                    <a:pt x="28" y="2"/>
                  </a:lnTo>
                  <a:lnTo>
                    <a:pt x="28" y="2"/>
                  </a:lnTo>
                  <a:lnTo>
                    <a:pt x="30" y="2"/>
                  </a:lnTo>
                  <a:lnTo>
                    <a:pt x="30" y="2"/>
                  </a:lnTo>
                  <a:lnTo>
                    <a:pt x="32" y="0"/>
                  </a:lnTo>
                  <a:lnTo>
                    <a:pt x="32" y="0"/>
                  </a:lnTo>
                  <a:lnTo>
                    <a:pt x="32" y="2"/>
                  </a:lnTo>
                  <a:lnTo>
                    <a:pt x="32" y="2"/>
                  </a:lnTo>
                  <a:lnTo>
                    <a:pt x="32" y="2"/>
                  </a:lnTo>
                  <a:lnTo>
                    <a:pt x="32" y="2"/>
                  </a:lnTo>
                  <a:lnTo>
                    <a:pt x="30" y="2"/>
                  </a:lnTo>
                  <a:lnTo>
                    <a:pt x="30" y="2"/>
                  </a:lnTo>
                  <a:lnTo>
                    <a:pt x="28" y="4"/>
                  </a:lnTo>
                  <a:lnTo>
                    <a:pt x="28" y="4"/>
                  </a:lnTo>
                  <a:lnTo>
                    <a:pt x="28" y="6"/>
                  </a:lnTo>
                  <a:lnTo>
                    <a:pt x="26" y="8"/>
                  </a:lnTo>
                  <a:lnTo>
                    <a:pt x="26" y="8"/>
                  </a:lnTo>
                  <a:lnTo>
                    <a:pt x="24" y="12"/>
                  </a:lnTo>
                  <a:lnTo>
                    <a:pt x="22" y="14"/>
                  </a:lnTo>
                  <a:lnTo>
                    <a:pt x="20" y="16"/>
                  </a:lnTo>
                  <a:lnTo>
                    <a:pt x="20" y="16"/>
                  </a:lnTo>
                  <a:lnTo>
                    <a:pt x="16" y="30"/>
                  </a:lnTo>
                  <a:lnTo>
                    <a:pt x="16" y="30"/>
                  </a:lnTo>
                  <a:lnTo>
                    <a:pt x="16" y="30"/>
                  </a:lnTo>
                  <a:lnTo>
                    <a:pt x="20" y="18"/>
                  </a:lnTo>
                  <a:lnTo>
                    <a:pt x="20" y="18"/>
                  </a:lnTo>
                  <a:lnTo>
                    <a:pt x="22" y="14"/>
                  </a:lnTo>
                  <a:lnTo>
                    <a:pt x="22" y="14"/>
                  </a:lnTo>
                  <a:lnTo>
                    <a:pt x="24" y="10"/>
                  </a:lnTo>
                  <a:lnTo>
                    <a:pt x="24" y="10"/>
                  </a:lnTo>
                  <a:lnTo>
                    <a:pt x="30" y="4"/>
                  </a:lnTo>
                  <a:lnTo>
                    <a:pt x="30" y="4"/>
                  </a:lnTo>
                  <a:lnTo>
                    <a:pt x="30" y="2"/>
                  </a:lnTo>
                  <a:lnTo>
                    <a:pt x="30" y="2"/>
                  </a:lnTo>
                  <a:lnTo>
                    <a:pt x="32" y="2"/>
                  </a:lnTo>
                  <a:lnTo>
                    <a:pt x="32" y="2"/>
                  </a:lnTo>
                  <a:lnTo>
                    <a:pt x="32" y="0"/>
                  </a:lnTo>
                  <a:lnTo>
                    <a:pt x="32" y="0"/>
                  </a:lnTo>
                  <a:lnTo>
                    <a:pt x="30" y="2"/>
                  </a:lnTo>
                  <a:lnTo>
                    <a:pt x="28" y="2"/>
                  </a:lnTo>
                  <a:lnTo>
                    <a:pt x="28" y="4"/>
                  </a:lnTo>
                  <a:lnTo>
                    <a:pt x="28" y="4"/>
                  </a:lnTo>
                  <a:lnTo>
                    <a:pt x="24" y="4"/>
                  </a:lnTo>
                  <a:lnTo>
                    <a:pt x="24" y="4"/>
                  </a:lnTo>
                  <a:lnTo>
                    <a:pt x="20" y="6"/>
                  </a:lnTo>
                  <a:lnTo>
                    <a:pt x="20" y="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74" name="Freeform 169"/>
            <p:cNvSpPr/>
            <p:nvPr>
              <p:custDataLst>
                <p:tags r:id="rId168"/>
              </p:custDataLst>
            </p:nvPr>
          </p:nvSpPr>
          <p:spPr bwMode="auto">
            <a:xfrm>
              <a:off x="7310438" y="6883400"/>
              <a:ext cx="3175" cy="3175"/>
            </a:xfrm>
            <a:custGeom>
              <a:avLst/>
              <a:gdLst>
                <a:gd name="T0" fmla="*/ 0 w 2"/>
                <a:gd name="T1" fmla="*/ 0 h 2"/>
                <a:gd name="T2" fmla="*/ 2 w 2"/>
                <a:gd name="T3" fmla="*/ 2 h 2"/>
                <a:gd name="T4" fmla="*/ 2 w 2"/>
                <a:gd name="T5" fmla="*/ 2 h 2"/>
                <a:gd name="T6" fmla="*/ 2 w 2"/>
                <a:gd name="T7" fmla="*/ 2 h 2"/>
                <a:gd name="T8" fmla="*/ 0 w 2"/>
                <a:gd name="T9" fmla="*/ 0 h 2"/>
                <a:gd name="T10" fmla="*/ 0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0" y="0"/>
                  </a:moveTo>
                  <a:lnTo>
                    <a:pt x="2" y="2"/>
                  </a:lnTo>
                  <a:lnTo>
                    <a:pt x="2" y="2"/>
                  </a:lnTo>
                  <a:lnTo>
                    <a:pt x="2" y="2"/>
                  </a:lnTo>
                  <a:lnTo>
                    <a:pt x="0" y="0"/>
                  </a:lnTo>
                  <a:lnTo>
                    <a:pt x="0"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75" name="Freeform 170"/>
            <p:cNvSpPr/>
            <p:nvPr>
              <p:custDataLst>
                <p:tags r:id="rId169"/>
              </p:custDataLst>
            </p:nvPr>
          </p:nvSpPr>
          <p:spPr bwMode="auto">
            <a:xfrm>
              <a:off x="7437438" y="6788150"/>
              <a:ext cx="3175" cy="25400"/>
            </a:xfrm>
            <a:custGeom>
              <a:avLst/>
              <a:gdLst>
                <a:gd name="T0" fmla="*/ 2 w 2"/>
                <a:gd name="T1" fmla="*/ 14 h 16"/>
                <a:gd name="T2" fmla="*/ 2 w 2"/>
                <a:gd name="T3" fmla="*/ 16 h 16"/>
                <a:gd name="T4" fmla="*/ 2 w 2"/>
                <a:gd name="T5" fmla="*/ 16 h 16"/>
                <a:gd name="T6" fmla="*/ 0 w 2"/>
                <a:gd name="T7" fmla="*/ 0 h 16"/>
                <a:gd name="T8" fmla="*/ 0 w 2"/>
                <a:gd name="T9" fmla="*/ 0 h 16"/>
                <a:gd name="T10" fmla="*/ 2 w 2"/>
                <a:gd name="T11" fmla="*/ 6 h 16"/>
                <a:gd name="T12" fmla="*/ 2 w 2"/>
                <a:gd name="T13" fmla="*/ 14 h 16"/>
                <a:gd name="T14" fmla="*/ 2 w 2"/>
                <a:gd name="T15" fmla="*/ 14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6">
                  <a:moveTo>
                    <a:pt x="2" y="14"/>
                  </a:moveTo>
                  <a:lnTo>
                    <a:pt x="2" y="16"/>
                  </a:lnTo>
                  <a:lnTo>
                    <a:pt x="2" y="16"/>
                  </a:lnTo>
                  <a:lnTo>
                    <a:pt x="0" y="0"/>
                  </a:lnTo>
                  <a:lnTo>
                    <a:pt x="0" y="0"/>
                  </a:lnTo>
                  <a:lnTo>
                    <a:pt x="2" y="6"/>
                  </a:lnTo>
                  <a:lnTo>
                    <a:pt x="2" y="14"/>
                  </a:lnTo>
                  <a:lnTo>
                    <a:pt x="2" y="14"/>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76" name="Freeform 171"/>
            <p:cNvSpPr/>
            <p:nvPr>
              <p:custDataLst>
                <p:tags r:id="rId170"/>
              </p:custDataLst>
            </p:nvPr>
          </p:nvSpPr>
          <p:spPr bwMode="auto">
            <a:xfrm>
              <a:off x="7332663" y="6889750"/>
              <a:ext cx="66675" cy="92075"/>
            </a:xfrm>
            <a:custGeom>
              <a:avLst/>
              <a:gdLst>
                <a:gd name="T0" fmla="*/ 42 w 42"/>
                <a:gd name="T1" fmla="*/ 0 h 58"/>
                <a:gd name="T2" fmla="*/ 42 w 42"/>
                <a:gd name="T3" fmla="*/ 0 h 58"/>
                <a:gd name="T4" fmla="*/ 34 w 42"/>
                <a:gd name="T5" fmla="*/ 30 h 58"/>
                <a:gd name="T6" fmla="*/ 34 w 42"/>
                <a:gd name="T7" fmla="*/ 30 h 58"/>
                <a:gd name="T8" fmla="*/ 20 w 42"/>
                <a:gd name="T9" fmla="*/ 46 h 58"/>
                <a:gd name="T10" fmla="*/ 12 w 42"/>
                <a:gd name="T11" fmla="*/ 52 h 58"/>
                <a:gd name="T12" fmla="*/ 0 w 42"/>
                <a:gd name="T13" fmla="*/ 58 h 58"/>
                <a:gd name="T14" fmla="*/ 0 w 42"/>
                <a:gd name="T15" fmla="*/ 58 h 58"/>
                <a:gd name="T16" fmla="*/ 42 w 42"/>
                <a:gd name="T17" fmla="*/ 0 h 58"/>
                <a:gd name="T18" fmla="*/ 42 w 42"/>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8">
                  <a:moveTo>
                    <a:pt x="42" y="0"/>
                  </a:moveTo>
                  <a:lnTo>
                    <a:pt x="42" y="0"/>
                  </a:lnTo>
                  <a:lnTo>
                    <a:pt x="34" y="30"/>
                  </a:lnTo>
                  <a:lnTo>
                    <a:pt x="34" y="30"/>
                  </a:lnTo>
                  <a:lnTo>
                    <a:pt x="20" y="46"/>
                  </a:lnTo>
                  <a:lnTo>
                    <a:pt x="12" y="52"/>
                  </a:lnTo>
                  <a:lnTo>
                    <a:pt x="0" y="58"/>
                  </a:lnTo>
                  <a:lnTo>
                    <a:pt x="0" y="58"/>
                  </a:lnTo>
                  <a:lnTo>
                    <a:pt x="42" y="0"/>
                  </a:lnTo>
                  <a:lnTo>
                    <a:pt x="42"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77" name="Freeform 172"/>
            <p:cNvSpPr/>
            <p:nvPr>
              <p:custDataLst>
                <p:tags r:id="rId171"/>
              </p:custDataLst>
            </p:nvPr>
          </p:nvSpPr>
          <p:spPr bwMode="auto">
            <a:xfrm>
              <a:off x="7164388" y="6756400"/>
              <a:ext cx="19050" cy="3175"/>
            </a:xfrm>
            <a:custGeom>
              <a:avLst/>
              <a:gdLst>
                <a:gd name="T0" fmla="*/ 12 w 12"/>
                <a:gd name="T1" fmla="*/ 2 h 2"/>
                <a:gd name="T2" fmla="*/ 12 w 12"/>
                <a:gd name="T3" fmla="*/ 2 h 2"/>
                <a:gd name="T4" fmla="*/ 6 w 12"/>
                <a:gd name="T5" fmla="*/ 0 h 2"/>
                <a:gd name="T6" fmla="*/ 0 w 12"/>
                <a:gd name="T7" fmla="*/ 0 h 2"/>
                <a:gd name="T8" fmla="*/ 0 w 12"/>
                <a:gd name="T9" fmla="*/ 0 h 2"/>
                <a:gd name="T10" fmla="*/ 0 w 12"/>
                <a:gd name="T11" fmla="*/ 0 h 2"/>
                <a:gd name="T12" fmla="*/ 2 w 12"/>
                <a:gd name="T13" fmla="*/ 0 h 2"/>
                <a:gd name="T14" fmla="*/ 2 w 12"/>
                <a:gd name="T15" fmla="*/ 0 h 2"/>
                <a:gd name="T16" fmla="*/ 8 w 12"/>
                <a:gd name="T17" fmla="*/ 2 h 2"/>
                <a:gd name="T18" fmla="*/ 8 w 12"/>
                <a:gd name="T19" fmla="*/ 2 h 2"/>
                <a:gd name="T20" fmla="*/ 6 w 12"/>
                <a:gd name="T21" fmla="*/ 2 h 2"/>
                <a:gd name="T22" fmla="*/ 6 w 12"/>
                <a:gd name="T23" fmla="*/ 2 h 2"/>
                <a:gd name="T24" fmla="*/ 12 w 12"/>
                <a:gd name="T25" fmla="*/ 2 h 2"/>
                <a:gd name="T26" fmla="*/ 12 w 12"/>
                <a:gd name="T2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2">
                  <a:moveTo>
                    <a:pt x="12" y="2"/>
                  </a:moveTo>
                  <a:lnTo>
                    <a:pt x="12" y="2"/>
                  </a:lnTo>
                  <a:lnTo>
                    <a:pt x="6" y="0"/>
                  </a:lnTo>
                  <a:lnTo>
                    <a:pt x="0" y="0"/>
                  </a:lnTo>
                  <a:lnTo>
                    <a:pt x="0" y="0"/>
                  </a:lnTo>
                  <a:lnTo>
                    <a:pt x="0" y="0"/>
                  </a:lnTo>
                  <a:lnTo>
                    <a:pt x="2" y="0"/>
                  </a:lnTo>
                  <a:lnTo>
                    <a:pt x="2" y="0"/>
                  </a:lnTo>
                  <a:lnTo>
                    <a:pt x="8" y="2"/>
                  </a:lnTo>
                  <a:lnTo>
                    <a:pt x="8" y="2"/>
                  </a:lnTo>
                  <a:lnTo>
                    <a:pt x="6" y="2"/>
                  </a:lnTo>
                  <a:lnTo>
                    <a:pt x="6" y="2"/>
                  </a:lnTo>
                  <a:lnTo>
                    <a:pt x="12" y="2"/>
                  </a:lnTo>
                  <a:lnTo>
                    <a:pt x="12" y="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78" name="Freeform 173"/>
            <p:cNvSpPr/>
            <p:nvPr>
              <p:custDataLst>
                <p:tags r:id="rId172"/>
              </p:custDataLst>
            </p:nvPr>
          </p:nvSpPr>
          <p:spPr bwMode="auto">
            <a:xfrm>
              <a:off x="7415213" y="6743700"/>
              <a:ext cx="12700" cy="6350"/>
            </a:xfrm>
            <a:custGeom>
              <a:avLst/>
              <a:gdLst>
                <a:gd name="T0" fmla="*/ 8 w 8"/>
                <a:gd name="T1" fmla="*/ 2 h 4"/>
                <a:gd name="T2" fmla="*/ 8 w 8"/>
                <a:gd name="T3" fmla="*/ 2 h 4"/>
                <a:gd name="T4" fmla="*/ 8 w 8"/>
                <a:gd name="T5" fmla="*/ 4 h 4"/>
                <a:gd name="T6" fmla="*/ 8 w 8"/>
                <a:gd name="T7" fmla="*/ 4 h 4"/>
                <a:gd name="T8" fmla="*/ 0 w 8"/>
                <a:gd name="T9" fmla="*/ 0 h 4"/>
                <a:gd name="T10" fmla="*/ 0 w 8"/>
                <a:gd name="T11" fmla="*/ 0 h 4"/>
                <a:gd name="T12" fmla="*/ 8 w 8"/>
                <a:gd name="T13" fmla="*/ 2 h 4"/>
                <a:gd name="T14" fmla="*/ 8 w 8"/>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4">
                  <a:moveTo>
                    <a:pt x="8" y="2"/>
                  </a:moveTo>
                  <a:lnTo>
                    <a:pt x="8" y="2"/>
                  </a:lnTo>
                  <a:lnTo>
                    <a:pt x="8" y="4"/>
                  </a:lnTo>
                  <a:lnTo>
                    <a:pt x="8" y="4"/>
                  </a:lnTo>
                  <a:lnTo>
                    <a:pt x="0" y="0"/>
                  </a:lnTo>
                  <a:lnTo>
                    <a:pt x="0" y="0"/>
                  </a:lnTo>
                  <a:lnTo>
                    <a:pt x="8" y="2"/>
                  </a:lnTo>
                  <a:lnTo>
                    <a:pt x="8" y="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79" name="Freeform 174"/>
            <p:cNvSpPr/>
            <p:nvPr>
              <p:custDataLst>
                <p:tags r:id="rId173"/>
              </p:custDataLst>
            </p:nvPr>
          </p:nvSpPr>
          <p:spPr bwMode="auto">
            <a:xfrm>
              <a:off x="7142163" y="6769100"/>
              <a:ext cx="19050" cy="9525"/>
            </a:xfrm>
            <a:custGeom>
              <a:avLst/>
              <a:gdLst>
                <a:gd name="T0" fmla="*/ 0 w 12"/>
                <a:gd name="T1" fmla="*/ 4 h 6"/>
                <a:gd name="T2" fmla="*/ 6 w 12"/>
                <a:gd name="T3" fmla="*/ 0 h 6"/>
                <a:gd name="T4" fmla="*/ 6 w 12"/>
                <a:gd name="T5" fmla="*/ 0 h 6"/>
                <a:gd name="T6" fmla="*/ 12 w 12"/>
                <a:gd name="T7" fmla="*/ 6 h 6"/>
                <a:gd name="T8" fmla="*/ 12 w 12"/>
                <a:gd name="T9" fmla="*/ 6 h 6"/>
                <a:gd name="T10" fmla="*/ 0 w 12"/>
                <a:gd name="T11" fmla="*/ 4 h 6"/>
                <a:gd name="T12" fmla="*/ 0 w 12"/>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2" h="6">
                  <a:moveTo>
                    <a:pt x="0" y="4"/>
                  </a:moveTo>
                  <a:lnTo>
                    <a:pt x="6" y="0"/>
                  </a:lnTo>
                  <a:lnTo>
                    <a:pt x="6" y="0"/>
                  </a:lnTo>
                  <a:lnTo>
                    <a:pt x="12" y="6"/>
                  </a:lnTo>
                  <a:lnTo>
                    <a:pt x="12" y="6"/>
                  </a:lnTo>
                  <a:lnTo>
                    <a:pt x="0" y="4"/>
                  </a:lnTo>
                  <a:lnTo>
                    <a:pt x="0" y="4"/>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80" name="Freeform 175"/>
            <p:cNvSpPr/>
            <p:nvPr>
              <p:custDataLst>
                <p:tags r:id="rId174"/>
              </p:custDataLst>
            </p:nvPr>
          </p:nvSpPr>
          <p:spPr bwMode="auto">
            <a:xfrm>
              <a:off x="7110413" y="6826250"/>
              <a:ext cx="9525" cy="22225"/>
            </a:xfrm>
            <a:custGeom>
              <a:avLst/>
              <a:gdLst>
                <a:gd name="T0" fmla="*/ 6 w 6"/>
                <a:gd name="T1" fmla="*/ 4 h 14"/>
                <a:gd name="T2" fmla="*/ 6 w 6"/>
                <a:gd name="T3" fmla="*/ 4 h 14"/>
                <a:gd name="T4" fmla="*/ 0 w 6"/>
                <a:gd name="T5" fmla="*/ 14 h 14"/>
                <a:gd name="T6" fmla="*/ 0 w 6"/>
                <a:gd name="T7" fmla="*/ 14 h 14"/>
                <a:gd name="T8" fmla="*/ 4 w 6"/>
                <a:gd name="T9" fmla="*/ 0 h 14"/>
                <a:gd name="T10" fmla="*/ 4 w 6"/>
                <a:gd name="T11" fmla="*/ 0 h 14"/>
                <a:gd name="T12" fmla="*/ 6 w 6"/>
                <a:gd name="T13" fmla="*/ 2 h 14"/>
                <a:gd name="T14" fmla="*/ 6 w 6"/>
                <a:gd name="T15" fmla="*/ 4 h 14"/>
                <a:gd name="T16" fmla="*/ 6 w 6"/>
                <a:gd name="T17"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4">
                  <a:moveTo>
                    <a:pt x="6" y="4"/>
                  </a:moveTo>
                  <a:lnTo>
                    <a:pt x="6" y="4"/>
                  </a:lnTo>
                  <a:lnTo>
                    <a:pt x="0" y="14"/>
                  </a:lnTo>
                  <a:lnTo>
                    <a:pt x="0" y="14"/>
                  </a:lnTo>
                  <a:lnTo>
                    <a:pt x="4" y="0"/>
                  </a:lnTo>
                  <a:lnTo>
                    <a:pt x="4" y="0"/>
                  </a:lnTo>
                  <a:lnTo>
                    <a:pt x="6" y="2"/>
                  </a:lnTo>
                  <a:lnTo>
                    <a:pt x="6" y="4"/>
                  </a:lnTo>
                  <a:lnTo>
                    <a:pt x="6" y="4"/>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81" name="Freeform 176"/>
            <p:cNvSpPr/>
            <p:nvPr>
              <p:custDataLst>
                <p:tags r:id="rId175"/>
              </p:custDataLst>
            </p:nvPr>
          </p:nvSpPr>
          <p:spPr bwMode="auto">
            <a:xfrm>
              <a:off x="5013325" y="5033963"/>
              <a:ext cx="25400" cy="165100"/>
            </a:xfrm>
            <a:custGeom>
              <a:avLst/>
              <a:gdLst>
                <a:gd name="T0" fmla="*/ 8 w 16"/>
                <a:gd name="T1" fmla="*/ 26 h 104"/>
                <a:gd name="T2" fmla="*/ 8 w 16"/>
                <a:gd name="T3" fmla="*/ 26 h 104"/>
                <a:gd name="T4" fmla="*/ 12 w 16"/>
                <a:gd name="T5" fmla="*/ 44 h 104"/>
                <a:gd name="T6" fmla="*/ 12 w 16"/>
                <a:gd name="T7" fmla="*/ 60 h 104"/>
                <a:gd name="T8" fmla="*/ 14 w 16"/>
                <a:gd name="T9" fmla="*/ 92 h 104"/>
                <a:gd name="T10" fmla="*/ 14 w 16"/>
                <a:gd name="T11" fmla="*/ 92 h 104"/>
                <a:gd name="T12" fmla="*/ 12 w 16"/>
                <a:gd name="T13" fmla="*/ 68 h 104"/>
                <a:gd name="T14" fmla="*/ 12 w 16"/>
                <a:gd name="T15" fmla="*/ 68 h 104"/>
                <a:gd name="T16" fmla="*/ 12 w 16"/>
                <a:gd name="T17" fmla="*/ 86 h 104"/>
                <a:gd name="T18" fmla="*/ 8 w 16"/>
                <a:gd name="T19" fmla="*/ 104 h 104"/>
                <a:gd name="T20" fmla="*/ 8 w 16"/>
                <a:gd name="T21" fmla="*/ 104 h 104"/>
                <a:gd name="T22" fmla="*/ 6 w 16"/>
                <a:gd name="T23" fmla="*/ 100 h 104"/>
                <a:gd name="T24" fmla="*/ 6 w 16"/>
                <a:gd name="T25" fmla="*/ 96 h 104"/>
                <a:gd name="T26" fmla="*/ 4 w 16"/>
                <a:gd name="T27" fmla="*/ 92 h 104"/>
                <a:gd name="T28" fmla="*/ 0 w 16"/>
                <a:gd name="T29" fmla="*/ 90 h 104"/>
                <a:gd name="T30" fmla="*/ 0 w 16"/>
                <a:gd name="T31" fmla="*/ 90 h 104"/>
                <a:gd name="T32" fmla="*/ 2 w 16"/>
                <a:gd name="T33" fmla="*/ 66 h 104"/>
                <a:gd name="T34" fmla="*/ 4 w 16"/>
                <a:gd name="T35" fmla="*/ 44 h 104"/>
                <a:gd name="T36" fmla="*/ 12 w 16"/>
                <a:gd name="T37" fmla="*/ 0 h 104"/>
                <a:gd name="T38" fmla="*/ 12 w 16"/>
                <a:gd name="T39" fmla="*/ 0 h 104"/>
                <a:gd name="T40" fmla="*/ 16 w 16"/>
                <a:gd name="T41" fmla="*/ 4 h 104"/>
                <a:gd name="T42" fmla="*/ 16 w 16"/>
                <a:gd name="T43" fmla="*/ 6 h 104"/>
                <a:gd name="T44" fmla="*/ 16 w 16"/>
                <a:gd name="T45" fmla="*/ 10 h 104"/>
                <a:gd name="T46" fmla="*/ 14 w 16"/>
                <a:gd name="T47" fmla="*/ 14 h 104"/>
                <a:gd name="T48" fmla="*/ 10 w 16"/>
                <a:gd name="T49" fmla="*/ 20 h 104"/>
                <a:gd name="T50" fmla="*/ 8 w 16"/>
                <a:gd name="T51" fmla="*/ 24 h 104"/>
                <a:gd name="T52" fmla="*/ 8 w 16"/>
                <a:gd name="T53" fmla="*/ 26 h 104"/>
                <a:gd name="T54" fmla="*/ 8 w 16"/>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 h="104">
                  <a:moveTo>
                    <a:pt x="8" y="26"/>
                  </a:moveTo>
                  <a:lnTo>
                    <a:pt x="8" y="26"/>
                  </a:lnTo>
                  <a:lnTo>
                    <a:pt x="12" y="44"/>
                  </a:lnTo>
                  <a:lnTo>
                    <a:pt x="12" y="60"/>
                  </a:lnTo>
                  <a:lnTo>
                    <a:pt x="14" y="92"/>
                  </a:lnTo>
                  <a:lnTo>
                    <a:pt x="14" y="92"/>
                  </a:lnTo>
                  <a:lnTo>
                    <a:pt x="12" y="68"/>
                  </a:lnTo>
                  <a:lnTo>
                    <a:pt x="12" y="68"/>
                  </a:lnTo>
                  <a:lnTo>
                    <a:pt x="12" y="86"/>
                  </a:lnTo>
                  <a:lnTo>
                    <a:pt x="8" y="104"/>
                  </a:lnTo>
                  <a:lnTo>
                    <a:pt x="8" y="104"/>
                  </a:lnTo>
                  <a:lnTo>
                    <a:pt x="6" y="100"/>
                  </a:lnTo>
                  <a:lnTo>
                    <a:pt x="6" y="96"/>
                  </a:lnTo>
                  <a:lnTo>
                    <a:pt x="4" y="92"/>
                  </a:lnTo>
                  <a:lnTo>
                    <a:pt x="0" y="90"/>
                  </a:lnTo>
                  <a:lnTo>
                    <a:pt x="0" y="90"/>
                  </a:lnTo>
                  <a:lnTo>
                    <a:pt x="2" y="66"/>
                  </a:lnTo>
                  <a:lnTo>
                    <a:pt x="4" y="44"/>
                  </a:lnTo>
                  <a:lnTo>
                    <a:pt x="12" y="0"/>
                  </a:lnTo>
                  <a:lnTo>
                    <a:pt x="12" y="0"/>
                  </a:lnTo>
                  <a:lnTo>
                    <a:pt x="16" y="4"/>
                  </a:lnTo>
                  <a:lnTo>
                    <a:pt x="16" y="6"/>
                  </a:lnTo>
                  <a:lnTo>
                    <a:pt x="16" y="10"/>
                  </a:lnTo>
                  <a:lnTo>
                    <a:pt x="14" y="14"/>
                  </a:lnTo>
                  <a:lnTo>
                    <a:pt x="10" y="20"/>
                  </a:lnTo>
                  <a:lnTo>
                    <a:pt x="8" y="24"/>
                  </a:lnTo>
                  <a:lnTo>
                    <a:pt x="8" y="26"/>
                  </a:lnTo>
                  <a:lnTo>
                    <a:pt x="8" y="26"/>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82" name="Freeform 177"/>
            <p:cNvSpPr/>
            <p:nvPr>
              <p:custDataLst>
                <p:tags r:id="rId176"/>
              </p:custDataLst>
            </p:nvPr>
          </p:nvSpPr>
          <p:spPr bwMode="auto">
            <a:xfrm>
              <a:off x="5013325" y="5237163"/>
              <a:ext cx="0" cy="12700"/>
            </a:xfrm>
            <a:custGeom>
              <a:avLst/>
              <a:gdLst>
                <a:gd name="T0" fmla="*/ 8 h 8"/>
                <a:gd name="T1" fmla="*/ 8 h 8"/>
                <a:gd name="T2" fmla="*/ 0 h 8"/>
                <a:gd name="T3" fmla="*/ 0 h 8"/>
                <a:gd name="T4" fmla="*/ 4 h 8"/>
                <a:gd name="T5" fmla="*/ 8 h 8"/>
                <a:gd name="T6" fmla="*/ 8 h 8"/>
              </a:gdLst>
              <a:ahLst/>
              <a:cxnLst>
                <a:cxn ang="0">
                  <a:pos x="0" y="T0"/>
                </a:cxn>
                <a:cxn ang="0">
                  <a:pos x="0" y="T1"/>
                </a:cxn>
                <a:cxn ang="0">
                  <a:pos x="0" y="T2"/>
                </a:cxn>
                <a:cxn ang="0">
                  <a:pos x="0" y="T3"/>
                </a:cxn>
                <a:cxn ang="0">
                  <a:pos x="0" y="T4"/>
                </a:cxn>
                <a:cxn ang="0">
                  <a:pos x="0" y="T5"/>
                </a:cxn>
                <a:cxn ang="0">
                  <a:pos x="0" y="T6"/>
                </a:cxn>
              </a:cxnLst>
              <a:rect l="0" t="0" r="r" b="b"/>
              <a:pathLst>
                <a:path h="8">
                  <a:moveTo>
                    <a:pt x="0" y="8"/>
                  </a:moveTo>
                  <a:lnTo>
                    <a:pt x="0" y="8"/>
                  </a:lnTo>
                  <a:lnTo>
                    <a:pt x="0" y="0"/>
                  </a:lnTo>
                  <a:lnTo>
                    <a:pt x="0" y="0"/>
                  </a:lnTo>
                  <a:lnTo>
                    <a:pt x="0" y="4"/>
                  </a:lnTo>
                  <a:lnTo>
                    <a:pt x="0" y="8"/>
                  </a:lnTo>
                  <a:lnTo>
                    <a:pt x="0" y="8"/>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83" name="Freeform 178"/>
            <p:cNvSpPr/>
            <p:nvPr>
              <p:custDataLst>
                <p:tags r:id="rId177"/>
              </p:custDataLst>
            </p:nvPr>
          </p:nvSpPr>
          <p:spPr bwMode="auto">
            <a:xfrm>
              <a:off x="4870450" y="4779963"/>
              <a:ext cx="6350" cy="12700"/>
            </a:xfrm>
            <a:custGeom>
              <a:avLst/>
              <a:gdLst>
                <a:gd name="T0" fmla="*/ 4 w 4"/>
                <a:gd name="T1" fmla="*/ 8 h 8"/>
                <a:gd name="T2" fmla="*/ 4 w 4"/>
                <a:gd name="T3" fmla="*/ 8 h 8"/>
                <a:gd name="T4" fmla="*/ 0 w 4"/>
                <a:gd name="T5" fmla="*/ 0 h 8"/>
                <a:gd name="T6" fmla="*/ 0 w 4"/>
                <a:gd name="T7" fmla="*/ 0 h 8"/>
                <a:gd name="T8" fmla="*/ 2 w 4"/>
                <a:gd name="T9" fmla="*/ 4 h 8"/>
                <a:gd name="T10" fmla="*/ 4 w 4"/>
                <a:gd name="T11" fmla="*/ 8 h 8"/>
                <a:gd name="T12" fmla="*/ 4 w 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4" y="8"/>
                  </a:moveTo>
                  <a:lnTo>
                    <a:pt x="4" y="8"/>
                  </a:lnTo>
                  <a:lnTo>
                    <a:pt x="0" y="0"/>
                  </a:lnTo>
                  <a:lnTo>
                    <a:pt x="0" y="0"/>
                  </a:lnTo>
                  <a:lnTo>
                    <a:pt x="2" y="4"/>
                  </a:lnTo>
                  <a:lnTo>
                    <a:pt x="4" y="8"/>
                  </a:lnTo>
                  <a:lnTo>
                    <a:pt x="4" y="8"/>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84" name="Freeform 179"/>
            <p:cNvSpPr/>
            <p:nvPr>
              <p:custDataLst>
                <p:tags r:id="rId178"/>
              </p:custDataLst>
            </p:nvPr>
          </p:nvSpPr>
          <p:spPr bwMode="auto">
            <a:xfrm>
              <a:off x="4962525" y="4948238"/>
              <a:ext cx="6350" cy="73025"/>
            </a:xfrm>
            <a:custGeom>
              <a:avLst/>
              <a:gdLst>
                <a:gd name="T0" fmla="*/ 2 w 4"/>
                <a:gd name="T1" fmla="*/ 46 h 46"/>
                <a:gd name="T2" fmla="*/ 2 w 4"/>
                <a:gd name="T3" fmla="*/ 46 h 46"/>
                <a:gd name="T4" fmla="*/ 0 w 4"/>
                <a:gd name="T5" fmla="*/ 40 h 46"/>
                <a:gd name="T6" fmla="*/ 0 w 4"/>
                <a:gd name="T7" fmla="*/ 40 h 46"/>
                <a:gd name="T8" fmla="*/ 0 w 4"/>
                <a:gd name="T9" fmla="*/ 0 h 46"/>
                <a:gd name="T10" fmla="*/ 0 w 4"/>
                <a:gd name="T11" fmla="*/ 0 h 46"/>
                <a:gd name="T12" fmla="*/ 2 w 4"/>
                <a:gd name="T13" fmla="*/ 10 h 46"/>
                <a:gd name="T14" fmla="*/ 4 w 4"/>
                <a:gd name="T15" fmla="*/ 22 h 46"/>
                <a:gd name="T16" fmla="*/ 4 w 4"/>
                <a:gd name="T17" fmla="*/ 34 h 46"/>
                <a:gd name="T18" fmla="*/ 2 w 4"/>
                <a:gd name="T19" fmla="*/ 46 h 46"/>
                <a:gd name="T20" fmla="*/ 2 w 4"/>
                <a:gd name="T2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6">
                  <a:moveTo>
                    <a:pt x="2" y="46"/>
                  </a:moveTo>
                  <a:lnTo>
                    <a:pt x="2" y="46"/>
                  </a:lnTo>
                  <a:lnTo>
                    <a:pt x="0" y="40"/>
                  </a:lnTo>
                  <a:lnTo>
                    <a:pt x="0" y="40"/>
                  </a:lnTo>
                  <a:lnTo>
                    <a:pt x="0" y="0"/>
                  </a:lnTo>
                  <a:lnTo>
                    <a:pt x="0" y="0"/>
                  </a:lnTo>
                  <a:lnTo>
                    <a:pt x="2" y="10"/>
                  </a:lnTo>
                  <a:lnTo>
                    <a:pt x="4" y="22"/>
                  </a:lnTo>
                  <a:lnTo>
                    <a:pt x="4" y="34"/>
                  </a:lnTo>
                  <a:lnTo>
                    <a:pt x="2" y="46"/>
                  </a:lnTo>
                  <a:lnTo>
                    <a:pt x="2" y="46"/>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85" name="Freeform 180"/>
            <p:cNvSpPr/>
            <p:nvPr>
              <p:custDataLst>
                <p:tags r:id="rId179"/>
              </p:custDataLst>
            </p:nvPr>
          </p:nvSpPr>
          <p:spPr bwMode="auto">
            <a:xfrm>
              <a:off x="4940300" y="5043488"/>
              <a:ext cx="9525" cy="63500"/>
            </a:xfrm>
            <a:custGeom>
              <a:avLst/>
              <a:gdLst>
                <a:gd name="T0" fmla="*/ 6 w 6"/>
                <a:gd name="T1" fmla="*/ 0 h 40"/>
                <a:gd name="T2" fmla="*/ 6 w 6"/>
                <a:gd name="T3" fmla="*/ 0 h 40"/>
                <a:gd name="T4" fmla="*/ 6 w 6"/>
                <a:gd name="T5" fmla="*/ 10 h 40"/>
                <a:gd name="T6" fmla="*/ 6 w 6"/>
                <a:gd name="T7" fmla="*/ 20 h 40"/>
                <a:gd name="T8" fmla="*/ 4 w 6"/>
                <a:gd name="T9" fmla="*/ 30 h 40"/>
                <a:gd name="T10" fmla="*/ 0 w 6"/>
                <a:gd name="T11" fmla="*/ 40 h 40"/>
                <a:gd name="T12" fmla="*/ 0 w 6"/>
                <a:gd name="T13" fmla="*/ 40 h 40"/>
                <a:gd name="T14" fmla="*/ 4 w 6"/>
                <a:gd name="T15" fmla="*/ 22 h 40"/>
                <a:gd name="T16" fmla="*/ 6 w 6"/>
                <a:gd name="T17" fmla="*/ 0 h 40"/>
                <a:gd name="T18" fmla="*/ 6 w 6"/>
                <a:gd name="T1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0">
                  <a:moveTo>
                    <a:pt x="6" y="0"/>
                  </a:moveTo>
                  <a:lnTo>
                    <a:pt x="6" y="0"/>
                  </a:lnTo>
                  <a:lnTo>
                    <a:pt x="6" y="10"/>
                  </a:lnTo>
                  <a:lnTo>
                    <a:pt x="6" y="20"/>
                  </a:lnTo>
                  <a:lnTo>
                    <a:pt x="4" y="30"/>
                  </a:lnTo>
                  <a:lnTo>
                    <a:pt x="0" y="40"/>
                  </a:lnTo>
                  <a:lnTo>
                    <a:pt x="0" y="40"/>
                  </a:lnTo>
                  <a:lnTo>
                    <a:pt x="4" y="22"/>
                  </a:lnTo>
                  <a:lnTo>
                    <a:pt x="6" y="0"/>
                  </a:lnTo>
                  <a:lnTo>
                    <a:pt x="6" y="0"/>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86" name="Freeform 181"/>
            <p:cNvSpPr/>
            <p:nvPr>
              <p:custDataLst>
                <p:tags r:id="rId180"/>
              </p:custDataLst>
            </p:nvPr>
          </p:nvSpPr>
          <p:spPr bwMode="auto">
            <a:xfrm>
              <a:off x="4702175" y="4697413"/>
              <a:ext cx="9525" cy="19050"/>
            </a:xfrm>
            <a:custGeom>
              <a:avLst/>
              <a:gdLst>
                <a:gd name="T0" fmla="*/ 6 w 6"/>
                <a:gd name="T1" fmla="*/ 12 h 12"/>
                <a:gd name="T2" fmla="*/ 6 w 6"/>
                <a:gd name="T3" fmla="*/ 12 h 12"/>
                <a:gd name="T4" fmla="*/ 4 w 6"/>
                <a:gd name="T5" fmla="*/ 12 h 12"/>
                <a:gd name="T6" fmla="*/ 4 w 6"/>
                <a:gd name="T7" fmla="*/ 12 h 12"/>
                <a:gd name="T8" fmla="*/ 2 w 6"/>
                <a:gd name="T9" fmla="*/ 12 h 12"/>
                <a:gd name="T10" fmla="*/ 2 w 6"/>
                <a:gd name="T11" fmla="*/ 12 h 12"/>
                <a:gd name="T12" fmla="*/ 0 w 6"/>
                <a:gd name="T13" fmla="*/ 0 h 12"/>
                <a:gd name="T14" fmla="*/ 0 w 6"/>
                <a:gd name="T15" fmla="*/ 0 h 12"/>
                <a:gd name="T16" fmla="*/ 4 w 6"/>
                <a:gd name="T17" fmla="*/ 0 h 12"/>
                <a:gd name="T18" fmla="*/ 4 w 6"/>
                <a:gd name="T19" fmla="*/ 0 h 12"/>
                <a:gd name="T20" fmla="*/ 4 w 6"/>
                <a:gd name="T21" fmla="*/ 8 h 12"/>
                <a:gd name="T22" fmla="*/ 4 w 6"/>
                <a:gd name="T23" fmla="*/ 10 h 12"/>
                <a:gd name="T24" fmla="*/ 6 w 6"/>
                <a:gd name="T25" fmla="*/ 12 h 12"/>
                <a:gd name="T26" fmla="*/ 6 w 6"/>
                <a:gd name="T2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2">
                  <a:moveTo>
                    <a:pt x="6" y="12"/>
                  </a:moveTo>
                  <a:lnTo>
                    <a:pt x="6" y="12"/>
                  </a:lnTo>
                  <a:lnTo>
                    <a:pt x="4" y="12"/>
                  </a:lnTo>
                  <a:lnTo>
                    <a:pt x="4" y="12"/>
                  </a:lnTo>
                  <a:lnTo>
                    <a:pt x="2" y="12"/>
                  </a:lnTo>
                  <a:lnTo>
                    <a:pt x="2" y="12"/>
                  </a:lnTo>
                  <a:lnTo>
                    <a:pt x="0" y="0"/>
                  </a:lnTo>
                  <a:lnTo>
                    <a:pt x="0" y="0"/>
                  </a:lnTo>
                  <a:lnTo>
                    <a:pt x="4" y="0"/>
                  </a:lnTo>
                  <a:lnTo>
                    <a:pt x="4" y="0"/>
                  </a:lnTo>
                  <a:lnTo>
                    <a:pt x="4" y="8"/>
                  </a:lnTo>
                  <a:lnTo>
                    <a:pt x="4" y="10"/>
                  </a:lnTo>
                  <a:lnTo>
                    <a:pt x="6" y="12"/>
                  </a:lnTo>
                  <a:lnTo>
                    <a:pt x="6" y="12"/>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87" name="Freeform 182"/>
            <p:cNvSpPr/>
            <p:nvPr>
              <p:custDataLst>
                <p:tags r:id="rId181"/>
              </p:custDataLst>
            </p:nvPr>
          </p:nvSpPr>
          <p:spPr bwMode="auto">
            <a:xfrm>
              <a:off x="4879975" y="4799013"/>
              <a:ext cx="3175" cy="6350"/>
            </a:xfrm>
            <a:custGeom>
              <a:avLst/>
              <a:gdLst>
                <a:gd name="T0" fmla="*/ 0 w 2"/>
                <a:gd name="T1" fmla="*/ 0 h 4"/>
                <a:gd name="T2" fmla="*/ 0 w 2"/>
                <a:gd name="T3" fmla="*/ 0 h 4"/>
                <a:gd name="T4" fmla="*/ 0 w 2"/>
                <a:gd name="T5" fmla="*/ 0 h 4"/>
                <a:gd name="T6" fmla="*/ 2 w 2"/>
                <a:gd name="T7" fmla="*/ 2 h 4"/>
                <a:gd name="T8" fmla="*/ 2 w 2"/>
                <a:gd name="T9" fmla="*/ 2 h 4"/>
                <a:gd name="T10" fmla="*/ 2 w 2"/>
                <a:gd name="T11" fmla="*/ 4 h 4"/>
                <a:gd name="T12" fmla="*/ 2 w 2"/>
                <a:gd name="T13" fmla="*/ 4 h 4"/>
                <a:gd name="T14" fmla="*/ 0 w 2"/>
                <a:gd name="T15" fmla="*/ 0 h 4"/>
                <a:gd name="T16" fmla="*/ 0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0" y="0"/>
                  </a:moveTo>
                  <a:lnTo>
                    <a:pt x="0" y="0"/>
                  </a:lnTo>
                  <a:lnTo>
                    <a:pt x="0" y="0"/>
                  </a:lnTo>
                  <a:lnTo>
                    <a:pt x="2" y="2"/>
                  </a:lnTo>
                  <a:lnTo>
                    <a:pt x="2" y="2"/>
                  </a:lnTo>
                  <a:lnTo>
                    <a:pt x="2" y="4"/>
                  </a:lnTo>
                  <a:lnTo>
                    <a:pt x="2" y="4"/>
                  </a:lnTo>
                  <a:lnTo>
                    <a:pt x="0" y="0"/>
                  </a:lnTo>
                  <a:lnTo>
                    <a:pt x="0" y="0"/>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88" name="Freeform 183"/>
            <p:cNvSpPr/>
            <p:nvPr>
              <p:custDataLst>
                <p:tags r:id="rId182"/>
              </p:custDataLst>
            </p:nvPr>
          </p:nvSpPr>
          <p:spPr bwMode="auto">
            <a:xfrm>
              <a:off x="4705350" y="4716463"/>
              <a:ext cx="12700" cy="12700"/>
            </a:xfrm>
            <a:custGeom>
              <a:avLst/>
              <a:gdLst>
                <a:gd name="T0" fmla="*/ 8 w 8"/>
                <a:gd name="T1" fmla="*/ 4 h 8"/>
                <a:gd name="T2" fmla="*/ 8 w 8"/>
                <a:gd name="T3" fmla="*/ 4 h 8"/>
                <a:gd name="T4" fmla="*/ 2 w 8"/>
                <a:gd name="T5" fmla="*/ 8 h 8"/>
                <a:gd name="T6" fmla="*/ 2 w 8"/>
                <a:gd name="T7" fmla="*/ 8 h 8"/>
                <a:gd name="T8" fmla="*/ 0 w 8"/>
                <a:gd name="T9" fmla="*/ 0 h 8"/>
                <a:gd name="T10" fmla="*/ 0 w 8"/>
                <a:gd name="T11" fmla="*/ 0 h 8"/>
                <a:gd name="T12" fmla="*/ 2 w 8"/>
                <a:gd name="T13" fmla="*/ 0 h 8"/>
                <a:gd name="T14" fmla="*/ 2 w 8"/>
                <a:gd name="T15" fmla="*/ 0 h 8"/>
                <a:gd name="T16" fmla="*/ 4 w 8"/>
                <a:gd name="T17" fmla="*/ 2 h 8"/>
                <a:gd name="T18" fmla="*/ 8 w 8"/>
                <a:gd name="T19" fmla="*/ 4 h 8"/>
                <a:gd name="T20" fmla="*/ 8 w 8"/>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8" y="4"/>
                  </a:moveTo>
                  <a:lnTo>
                    <a:pt x="8" y="4"/>
                  </a:lnTo>
                  <a:lnTo>
                    <a:pt x="2" y="8"/>
                  </a:lnTo>
                  <a:lnTo>
                    <a:pt x="2" y="8"/>
                  </a:lnTo>
                  <a:lnTo>
                    <a:pt x="0" y="0"/>
                  </a:lnTo>
                  <a:lnTo>
                    <a:pt x="0" y="0"/>
                  </a:lnTo>
                  <a:lnTo>
                    <a:pt x="2" y="0"/>
                  </a:lnTo>
                  <a:lnTo>
                    <a:pt x="2" y="0"/>
                  </a:lnTo>
                  <a:lnTo>
                    <a:pt x="4" y="2"/>
                  </a:lnTo>
                  <a:lnTo>
                    <a:pt x="8" y="4"/>
                  </a:lnTo>
                  <a:lnTo>
                    <a:pt x="8" y="4"/>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89" name="Freeform 184"/>
            <p:cNvSpPr/>
            <p:nvPr>
              <p:custDataLst>
                <p:tags r:id="rId183"/>
              </p:custDataLst>
            </p:nvPr>
          </p:nvSpPr>
          <p:spPr bwMode="auto">
            <a:xfrm>
              <a:off x="4724400" y="4799013"/>
              <a:ext cx="19050" cy="50800"/>
            </a:xfrm>
            <a:custGeom>
              <a:avLst/>
              <a:gdLst>
                <a:gd name="T0" fmla="*/ 4 w 12"/>
                <a:gd name="T1" fmla="*/ 8 h 32"/>
                <a:gd name="T2" fmla="*/ 4 w 12"/>
                <a:gd name="T3" fmla="*/ 8 h 32"/>
                <a:gd name="T4" fmla="*/ 6 w 12"/>
                <a:gd name="T5" fmla="*/ 10 h 32"/>
                <a:gd name="T6" fmla="*/ 10 w 12"/>
                <a:gd name="T7" fmla="*/ 10 h 32"/>
                <a:gd name="T8" fmla="*/ 10 w 12"/>
                <a:gd name="T9" fmla="*/ 10 h 32"/>
                <a:gd name="T10" fmla="*/ 8 w 12"/>
                <a:gd name="T11" fmla="*/ 18 h 32"/>
                <a:gd name="T12" fmla="*/ 8 w 12"/>
                <a:gd name="T13" fmla="*/ 26 h 32"/>
                <a:gd name="T14" fmla="*/ 8 w 12"/>
                <a:gd name="T15" fmla="*/ 26 h 32"/>
                <a:gd name="T16" fmla="*/ 12 w 12"/>
                <a:gd name="T17" fmla="*/ 28 h 32"/>
                <a:gd name="T18" fmla="*/ 12 w 12"/>
                <a:gd name="T19" fmla="*/ 28 h 32"/>
                <a:gd name="T20" fmla="*/ 8 w 12"/>
                <a:gd name="T21" fmla="*/ 32 h 32"/>
                <a:gd name="T22" fmla="*/ 8 w 12"/>
                <a:gd name="T23" fmla="*/ 32 h 32"/>
                <a:gd name="T24" fmla="*/ 4 w 12"/>
                <a:gd name="T25" fmla="*/ 16 h 32"/>
                <a:gd name="T26" fmla="*/ 4 w 12"/>
                <a:gd name="T27" fmla="*/ 16 h 32"/>
                <a:gd name="T28" fmla="*/ 0 w 12"/>
                <a:gd name="T29" fmla="*/ 0 h 32"/>
                <a:gd name="T30" fmla="*/ 0 w 12"/>
                <a:gd name="T31" fmla="*/ 0 h 32"/>
                <a:gd name="T32" fmla="*/ 4 w 12"/>
                <a:gd name="T33" fmla="*/ 8 h 32"/>
                <a:gd name="T34" fmla="*/ 4 w 12"/>
                <a:gd name="T35"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32">
                  <a:moveTo>
                    <a:pt x="4" y="8"/>
                  </a:moveTo>
                  <a:lnTo>
                    <a:pt x="4" y="8"/>
                  </a:lnTo>
                  <a:lnTo>
                    <a:pt x="6" y="10"/>
                  </a:lnTo>
                  <a:lnTo>
                    <a:pt x="10" y="10"/>
                  </a:lnTo>
                  <a:lnTo>
                    <a:pt x="10" y="10"/>
                  </a:lnTo>
                  <a:lnTo>
                    <a:pt x="8" y="18"/>
                  </a:lnTo>
                  <a:lnTo>
                    <a:pt x="8" y="26"/>
                  </a:lnTo>
                  <a:lnTo>
                    <a:pt x="8" y="26"/>
                  </a:lnTo>
                  <a:lnTo>
                    <a:pt x="12" y="28"/>
                  </a:lnTo>
                  <a:lnTo>
                    <a:pt x="12" y="28"/>
                  </a:lnTo>
                  <a:lnTo>
                    <a:pt x="8" y="32"/>
                  </a:lnTo>
                  <a:lnTo>
                    <a:pt x="8" y="32"/>
                  </a:lnTo>
                  <a:lnTo>
                    <a:pt x="4" y="16"/>
                  </a:lnTo>
                  <a:lnTo>
                    <a:pt x="4" y="16"/>
                  </a:lnTo>
                  <a:lnTo>
                    <a:pt x="0" y="0"/>
                  </a:lnTo>
                  <a:lnTo>
                    <a:pt x="0" y="0"/>
                  </a:lnTo>
                  <a:lnTo>
                    <a:pt x="4" y="8"/>
                  </a:lnTo>
                  <a:lnTo>
                    <a:pt x="4" y="8"/>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90" name="Freeform 185"/>
            <p:cNvSpPr/>
            <p:nvPr>
              <p:custDataLst>
                <p:tags r:id="rId184"/>
              </p:custDataLst>
            </p:nvPr>
          </p:nvSpPr>
          <p:spPr bwMode="auto">
            <a:xfrm>
              <a:off x="4489450" y="4376738"/>
              <a:ext cx="593725" cy="657225"/>
            </a:xfrm>
            <a:custGeom>
              <a:avLst/>
              <a:gdLst>
                <a:gd name="T0" fmla="*/ 42 w 374"/>
                <a:gd name="T1" fmla="*/ 96 h 414"/>
                <a:gd name="T2" fmla="*/ 28 w 374"/>
                <a:gd name="T3" fmla="*/ 78 h 414"/>
                <a:gd name="T4" fmla="*/ 10 w 374"/>
                <a:gd name="T5" fmla="*/ 52 h 414"/>
                <a:gd name="T6" fmla="*/ 54 w 374"/>
                <a:gd name="T7" fmla="*/ 58 h 414"/>
                <a:gd name="T8" fmla="*/ 56 w 374"/>
                <a:gd name="T9" fmla="*/ 56 h 414"/>
                <a:gd name="T10" fmla="*/ 46 w 374"/>
                <a:gd name="T11" fmla="*/ 34 h 414"/>
                <a:gd name="T12" fmla="*/ 0 w 374"/>
                <a:gd name="T13" fmla="*/ 0 h 414"/>
                <a:gd name="T14" fmla="*/ 74 w 374"/>
                <a:gd name="T15" fmla="*/ 36 h 414"/>
                <a:gd name="T16" fmla="*/ 164 w 374"/>
                <a:gd name="T17" fmla="*/ 76 h 414"/>
                <a:gd name="T18" fmla="*/ 198 w 374"/>
                <a:gd name="T19" fmla="*/ 100 h 414"/>
                <a:gd name="T20" fmla="*/ 308 w 374"/>
                <a:gd name="T21" fmla="*/ 184 h 414"/>
                <a:gd name="T22" fmla="*/ 354 w 374"/>
                <a:gd name="T23" fmla="*/ 268 h 414"/>
                <a:gd name="T24" fmla="*/ 374 w 374"/>
                <a:gd name="T25" fmla="*/ 378 h 414"/>
                <a:gd name="T26" fmla="*/ 358 w 374"/>
                <a:gd name="T27" fmla="*/ 390 h 414"/>
                <a:gd name="T28" fmla="*/ 332 w 374"/>
                <a:gd name="T29" fmla="*/ 330 h 414"/>
                <a:gd name="T30" fmla="*/ 342 w 374"/>
                <a:gd name="T31" fmla="*/ 342 h 414"/>
                <a:gd name="T32" fmla="*/ 338 w 374"/>
                <a:gd name="T33" fmla="*/ 298 h 414"/>
                <a:gd name="T34" fmla="*/ 328 w 374"/>
                <a:gd name="T35" fmla="*/ 250 h 414"/>
                <a:gd name="T36" fmla="*/ 326 w 374"/>
                <a:gd name="T37" fmla="*/ 284 h 414"/>
                <a:gd name="T38" fmla="*/ 336 w 374"/>
                <a:gd name="T39" fmla="*/ 350 h 414"/>
                <a:gd name="T40" fmla="*/ 334 w 374"/>
                <a:gd name="T41" fmla="*/ 386 h 414"/>
                <a:gd name="T42" fmla="*/ 312 w 374"/>
                <a:gd name="T43" fmla="*/ 336 h 414"/>
                <a:gd name="T44" fmla="*/ 288 w 374"/>
                <a:gd name="T45" fmla="*/ 268 h 414"/>
                <a:gd name="T46" fmla="*/ 276 w 374"/>
                <a:gd name="T47" fmla="*/ 232 h 414"/>
                <a:gd name="T48" fmla="*/ 274 w 374"/>
                <a:gd name="T49" fmla="*/ 214 h 414"/>
                <a:gd name="T50" fmla="*/ 264 w 374"/>
                <a:gd name="T51" fmla="*/ 190 h 414"/>
                <a:gd name="T52" fmla="*/ 270 w 374"/>
                <a:gd name="T53" fmla="*/ 224 h 414"/>
                <a:gd name="T54" fmla="*/ 272 w 374"/>
                <a:gd name="T55" fmla="*/ 256 h 414"/>
                <a:gd name="T56" fmla="*/ 258 w 374"/>
                <a:gd name="T57" fmla="*/ 250 h 414"/>
                <a:gd name="T58" fmla="*/ 238 w 374"/>
                <a:gd name="T59" fmla="*/ 204 h 414"/>
                <a:gd name="T60" fmla="*/ 230 w 374"/>
                <a:gd name="T61" fmla="*/ 186 h 414"/>
                <a:gd name="T62" fmla="*/ 220 w 374"/>
                <a:gd name="T63" fmla="*/ 170 h 414"/>
                <a:gd name="T64" fmla="*/ 194 w 374"/>
                <a:gd name="T65" fmla="*/ 130 h 414"/>
                <a:gd name="T66" fmla="*/ 180 w 374"/>
                <a:gd name="T67" fmla="*/ 116 h 414"/>
                <a:gd name="T68" fmla="*/ 176 w 374"/>
                <a:gd name="T69" fmla="*/ 112 h 414"/>
                <a:gd name="T70" fmla="*/ 174 w 374"/>
                <a:gd name="T71" fmla="*/ 116 h 414"/>
                <a:gd name="T72" fmla="*/ 210 w 374"/>
                <a:gd name="T73" fmla="*/ 172 h 414"/>
                <a:gd name="T74" fmla="*/ 222 w 374"/>
                <a:gd name="T75" fmla="*/ 192 h 414"/>
                <a:gd name="T76" fmla="*/ 264 w 374"/>
                <a:gd name="T77" fmla="*/ 292 h 414"/>
                <a:gd name="T78" fmla="*/ 282 w 374"/>
                <a:gd name="T79" fmla="*/ 364 h 414"/>
                <a:gd name="T80" fmla="*/ 256 w 374"/>
                <a:gd name="T81" fmla="*/ 354 h 414"/>
                <a:gd name="T82" fmla="*/ 242 w 374"/>
                <a:gd name="T83" fmla="*/ 346 h 414"/>
                <a:gd name="T84" fmla="*/ 216 w 374"/>
                <a:gd name="T85" fmla="*/ 324 h 414"/>
                <a:gd name="T86" fmla="*/ 184 w 374"/>
                <a:gd name="T87" fmla="*/ 344 h 414"/>
                <a:gd name="T88" fmla="*/ 166 w 374"/>
                <a:gd name="T89" fmla="*/ 310 h 414"/>
                <a:gd name="T90" fmla="*/ 158 w 374"/>
                <a:gd name="T91" fmla="*/ 278 h 414"/>
                <a:gd name="T92" fmla="*/ 152 w 374"/>
                <a:gd name="T93" fmla="*/ 256 h 414"/>
                <a:gd name="T94" fmla="*/ 142 w 374"/>
                <a:gd name="T95" fmla="*/ 228 h 414"/>
                <a:gd name="T96" fmla="*/ 138 w 374"/>
                <a:gd name="T97" fmla="*/ 216 h 414"/>
                <a:gd name="T98" fmla="*/ 122 w 374"/>
                <a:gd name="T99" fmla="*/ 194 h 414"/>
                <a:gd name="T100" fmla="*/ 108 w 374"/>
                <a:gd name="T101" fmla="*/ 178 h 414"/>
                <a:gd name="T102" fmla="*/ 94 w 374"/>
                <a:gd name="T103" fmla="*/ 164 h 414"/>
                <a:gd name="T104" fmla="*/ 76 w 374"/>
                <a:gd name="T105" fmla="*/ 146 h 414"/>
                <a:gd name="T106" fmla="*/ 66 w 374"/>
                <a:gd name="T107" fmla="*/ 130 h 414"/>
                <a:gd name="T108" fmla="*/ 60 w 374"/>
                <a:gd name="T109" fmla="*/ 128 h 414"/>
                <a:gd name="T110" fmla="*/ 50 w 374"/>
                <a:gd name="T111" fmla="*/ 122 h 414"/>
                <a:gd name="T112" fmla="*/ 18 w 374"/>
                <a:gd name="T113" fmla="*/ 10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4" h="414">
                  <a:moveTo>
                    <a:pt x="6" y="92"/>
                  </a:moveTo>
                  <a:lnTo>
                    <a:pt x="6" y="92"/>
                  </a:lnTo>
                  <a:lnTo>
                    <a:pt x="18" y="92"/>
                  </a:lnTo>
                  <a:lnTo>
                    <a:pt x="30" y="94"/>
                  </a:lnTo>
                  <a:lnTo>
                    <a:pt x="30" y="94"/>
                  </a:lnTo>
                  <a:lnTo>
                    <a:pt x="42" y="96"/>
                  </a:lnTo>
                  <a:lnTo>
                    <a:pt x="42" y="96"/>
                  </a:lnTo>
                  <a:lnTo>
                    <a:pt x="48" y="94"/>
                  </a:lnTo>
                  <a:lnTo>
                    <a:pt x="54" y="92"/>
                  </a:lnTo>
                  <a:lnTo>
                    <a:pt x="54" y="92"/>
                  </a:lnTo>
                  <a:lnTo>
                    <a:pt x="42" y="84"/>
                  </a:lnTo>
                  <a:lnTo>
                    <a:pt x="28" y="78"/>
                  </a:lnTo>
                  <a:lnTo>
                    <a:pt x="20" y="74"/>
                  </a:lnTo>
                  <a:lnTo>
                    <a:pt x="16" y="70"/>
                  </a:lnTo>
                  <a:lnTo>
                    <a:pt x="12" y="64"/>
                  </a:lnTo>
                  <a:lnTo>
                    <a:pt x="10" y="58"/>
                  </a:lnTo>
                  <a:lnTo>
                    <a:pt x="10" y="58"/>
                  </a:lnTo>
                  <a:lnTo>
                    <a:pt x="10" y="52"/>
                  </a:lnTo>
                  <a:lnTo>
                    <a:pt x="12" y="50"/>
                  </a:lnTo>
                  <a:lnTo>
                    <a:pt x="18" y="48"/>
                  </a:lnTo>
                  <a:lnTo>
                    <a:pt x="24" y="50"/>
                  </a:lnTo>
                  <a:lnTo>
                    <a:pt x="24" y="50"/>
                  </a:lnTo>
                  <a:lnTo>
                    <a:pt x="40" y="54"/>
                  </a:lnTo>
                  <a:lnTo>
                    <a:pt x="54" y="58"/>
                  </a:lnTo>
                  <a:lnTo>
                    <a:pt x="54" y="58"/>
                  </a:lnTo>
                  <a:lnTo>
                    <a:pt x="50" y="54"/>
                  </a:lnTo>
                  <a:lnTo>
                    <a:pt x="50" y="54"/>
                  </a:lnTo>
                  <a:lnTo>
                    <a:pt x="52" y="56"/>
                  </a:lnTo>
                  <a:lnTo>
                    <a:pt x="54" y="56"/>
                  </a:lnTo>
                  <a:lnTo>
                    <a:pt x="56" y="56"/>
                  </a:lnTo>
                  <a:lnTo>
                    <a:pt x="56" y="56"/>
                  </a:lnTo>
                  <a:lnTo>
                    <a:pt x="48" y="48"/>
                  </a:lnTo>
                  <a:lnTo>
                    <a:pt x="44" y="44"/>
                  </a:lnTo>
                  <a:lnTo>
                    <a:pt x="42" y="40"/>
                  </a:lnTo>
                  <a:lnTo>
                    <a:pt x="46" y="34"/>
                  </a:lnTo>
                  <a:lnTo>
                    <a:pt x="46" y="34"/>
                  </a:lnTo>
                  <a:lnTo>
                    <a:pt x="42" y="30"/>
                  </a:lnTo>
                  <a:lnTo>
                    <a:pt x="36" y="24"/>
                  </a:lnTo>
                  <a:lnTo>
                    <a:pt x="24" y="16"/>
                  </a:lnTo>
                  <a:lnTo>
                    <a:pt x="24" y="16"/>
                  </a:lnTo>
                  <a:lnTo>
                    <a:pt x="12" y="10"/>
                  </a:lnTo>
                  <a:lnTo>
                    <a:pt x="0" y="0"/>
                  </a:lnTo>
                  <a:lnTo>
                    <a:pt x="0" y="0"/>
                  </a:lnTo>
                  <a:lnTo>
                    <a:pt x="24" y="14"/>
                  </a:lnTo>
                  <a:lnTo>
                    <a:pt x="24" y="14"/>
                  </a:lnTo>
                  <a:lnTo>
                    <a:pt x="48" y="26"/>
                  </a:lnTo>
                  <a:lnTo>
                    <a:pt x="48" y="26"/>
                  </a:lnTo>
                  <a:lnTo>
                    <a:pt x="74" y="36"/>
                  </a:lnTo>
                  <a:lnTo>
                    <a:pt x="100" y="46"/>
                  </a:lnTo>
                  <a:lnTo>
                    <a:pt x="100" y="46"/>
                  </a:lnTo>
                  <a:lnTo>
                    <a:pt x="126" y="56"/>
                  </a:lnTo>
                  <a:lnTo>
                    <a:pt x="152" y="68"/>
                  </a:lnTo>
                  <a:lnTo>
                    <a:pt x="152" y="68"/>
                  </a:lnTo>
                  <a:lnTo>
                    <a:pt x="164" y="76"/>
                  </a:lnTo>
                  <a:lnTo>
                    <a:pt x="176" y="84"/>
                  </a:lnTo>
                  <a:lnTo>
                    <a:pt x="176" y="84"/>
                  </a:lnTo>
                  <a:lnTo>
                    <a:pt x="188" y="92"/>
                  </a:lnTo>
                  <a:lnTo>
                    <a:pt x="188" y="92"/>
                  </a:lnTo>
                  <a:lnTo>
                    <a:pt x="198" y="100"/>
                  </a:lnTo>
                  <a:lnTo>
                    <a:pt x="198" y="100"/>
                  </a:lnTo>
                  <a:lnTo>
                    <a:pt x="248" y="136"/>
                  </a:lnTo>
                  <a:lnTo>
                    <a:pt x="248" y="136"/>
                  </a:lnTo>
                  <a:lnTo>
                    <a:pt x="300" y="170"/>
                  </a:lnTo>
                  <a:lnTo>
                    <a:pt x="300" y="170"/>
                  </a:lnTo>
                  <a:lnTo>
                    <a:pt x="304" y="176"/>
                  </a:lnTo>
                  <a:lnTo>
                    <a:pt x="308" y="184"/>
                  </a:lnTo>
                  <a:lnTo>
                    <a:pt x="314" y="202"/>
                  </a:lnTo>
                  <a:lnTo>
                    <a:pt x="314" y="202"/>
                  </a:lnTo>
                  <a:lnTo>
                    <a:pt x="330" y="228"/>
                  </a:lnTo>
                  <a:lnTo>
                    <a:pt x="348" y="254"/>
                  </a:lnTo>
                  <a:lnTo>
                    <a:pt x="348" y="254"/>
                  </a:lnTo>
                  <a:lnTo>
                    <a:pt x="354" y="268"/>
                  </a:lnTo>
                  <a:lnTo>
                    <a:pt x="360" y="284"/>
                  </a:lnTo>
                  <a:lnTo>
                    <a:pt x="366" y="314"/>
                  </a:lnTo>
                  <a:lnTo>
                    <a:pt x="366" y="314"/>
                  </a:lnTo>
                  <a:lnTo>
                    <a:pt x="370" y="346"/>
                  </a:lnTo>
                  <a:lnTo>
                    <a:pt x="374" y="378"/>
                  </a:lnTo>
                  <a:lnTo>
                    <a:pt x="374" y="378"/>
                  </a:lnTo>
                  <a:lnTo>
                    <a:pt x="374" y="380"/>
                  </a:lnTo>
                  <a:lnTo>
                    <a:pt x="372" y="384"/>
                  </a:lnTo>
                  <a:lnTo>
                    <a:pt x="370" y="388"/>
                  </a:lnTo>
                  <a:lnTo>
                    <a:pt x="366" y="390"/>
                  </a:lnTo>
                  <a:lnTo>
                    <a:pt x="362" y="390"/>
                  </a:lnTo>
                  <a:lnTo>
                    <a:pt x="358" y="390"/>
                  </a:lnTo>
                  <a:lnTo>
                    <a:pt x="354" y="386"/>
                  </a:lnTo>
                  <a:lnTo>
                    <a:pt x="350" y="380"/>
                  </a:lnTo>
                  <a:lnTo>
                    <a:pt x="350" y="380"/>
                  </a:lnTo>
                  <a:lnTo>
                    <a:pt x="344" y="368"/>
                  </a:lnTo>
                  <a:lnTo>
                    <a:pt x="338" y="356"/>
                  </a:lnTo>
                  <a:lnTo>
                    <a:pt x="332" y="330"/>
                  </a:lnTo>
                  <a:lnTo>
                    <a:pt x="332" y="330"/>
                  </a:lnTo>
                  <a:lnTo>
                    <a:pt x="336" y="332"/>
                  </a:lnTo>
                  <a:lnTo>
                    <a:pt x="338" y="336"/>
                  </a:lnTo>
                  <a:lnTo>
                    <a:pt x="338" y="340"/>
                  </a:lnTo>
                  <a:lnTo>
                    <a:pt x="342" y="342"/>
                  </a:lnTo>
                  <a:lnTo>
                    <a:pt x="342" y="342"/>
                  </a:lnTo>
                  <a:lnTo>
                    <a:pt x="342" y="324"/>
                  </a:lnTo>
                  <a:lnTo>
                    <a:pt x="338" y="306"/>
                  </a:lnTo>
                  <a:lnTo>
                    <a:pt x="338" y="306"/>
                  </a:lnTo>
                  <a:lnTo>
                    <a:pt x="346" y="330"/>
                  </a:lnTo>
                  <a:lnTo>
                    <a:pt x="346" y="330"/>
                  </a:lnTo>
                  <a:lnTo>
                    <a:pt x="338" y="298"/>
                  </a:lnTo>
                  <a:lnTo>
                    <a:pt x="332" y="282"/>
                  </a:lnTo>
                  <a:lnTo>
                    <a:pt x="326" y="264"/>
                  </a:lnTo>
                  <a:lnTo>
                    <a:pt x="326" y="264"/>
                  </a:lnTo>
                  <a:lnTo>
                    <a:pt x="326" y="262"/>
                  </a:lnTo>
                  <a:lnTo>
                    <a:pt x="326" y="258"/>
                  </a:lnTo>
                  <a:lnTo>
                    <a:pt x="328" y="250"/>
                  </a:lnTo>
                  <a:lnTo>
                    <a:pt x="330" y="246"/>
                  </a:lnTo>
                  <a:lnTo>
                    <a:pt x="328" y="242"/>
                  </a:lnTo>
                  <a:lnTo>
                    <a:pt x="326" y="238"/>
                  </a:lnTo>
                  <a:lnTo>
                    <a:pt x="322" y="236"/>
                  </a:lnTo>
                  <a:lnTo>
                    <a:pt x="322" y="236"/>
                  </a:lnTo>
                  <a:lnTo>
                    <a:pt x="326" y="284"/>
                  </a:lnTo>
                  <a:lnTo>
                    <a:pt x="328" y="308"/>
                  </a:lnTo>
                  <a:lnTo>
                    <a:pt x="332" y="330"/>
                  </a:lnTo>
                  <a:lnTo>
                    <a:pt x="332" y="330"/>
                  </a:lnTo>
                  <a:lnTo>
                    <a:pt x="332" y="330"/>
                  </a:lnTo>
                  <a:lnTo>
                    <a:pt x="332" y="330"/>
                  </a:lnTo>
                  <a:lnTo>
                    <a:pt x="336" y="350"/>
                  </a:lnTo>
                  <a:lnTo>
                    <a:pt x="338" y="368"/>
                  </a:lnTo>
                  <a:lnTo>
                    <a:pt x="338" y="368"/>
                  </a:lnTo>
                  <a:lnTo>
                    <a:pt x="336" y="362"/>
                  </a:lnTo>
                  <a:lnTo>
                    <a:pt x="336" y="358"/>
                  </a:lnTo>
                  <a:lnTo>
                    <a:pt x="336" y="358"/>
                  </a:lnTo>
                  <a:lnTo>
                    <a:pt x="334" y="386"/>
                  </a:lnTo>
                  <a:lnTo>
                    <a:pt x="336" y="414"/>
                  </a:lnTo>
                  <a:lnTo>
                    <a:pt x="336" y="414"/>
                  </a:lnTo>
                  <a:lnTo>
                    <a:pt x="326" y="396"/>
                  </a:lnTo>
                  <a:lnTo>
                    <a:pt x="320" y="376"/>
                  </a:lnTo>
                  <a:lnTo>
                    <a:pt x="312" y="336"/>
                  </a:lnTo>
                  <a:lnTo>
                    <a:pt x="312" y="336"/>
                  </a:lnTo>
                  <a:lnTo>
                    <a:pt x="302" y="294"/>
                  </a:lnTo>
                  <a:lnTo>
                    <a:pt x="296" y="274"/>
                  </a:lnTo>
                  <a:lnTo>
                    <a:pt x="288" y="256"/>
                  </a:lnTo>
                  <a:lnTo>
                    <a:pt x="288" y="256"/>
                  </a:lnTo>
                  <a:lnTo>
                    <a:pt x="288" y="262"/>
                  </a:lnTo>
                  <a:lnTo>
                    <a:pt x="288" y="268"/>
                  </a:lnTo>
                  <a:lnTo>
                    <a:pt x="292" y="280"/>
                  </a:lnTo>
                  <a:lnTo>
                    <a:pt x="296" y="292"/>
                  </a:lnTo>
                  <a:lnTo>
                    <a:pt x="296" y="298"/>
                  </a:lnTo>
                  <a:lnTo>
                    <a:pt x="294" y="304"/>
                  </a:lnTo>
                  <a:lnTo>
                    <a:pt x="294" y="304"/>
                  </a:lnTo>
                  <a:lnTo>
                    <a:pt x="276" y="232"/>
                  </a:lnTo>
                  <a:lnTo>
                    <a:pt x="276" y="232"/>
                  </a:lnTo>
                  <a:lnTo>
                    <a:pt x="280" y="236"/>
                  </a:lnTo>
                  <a:lnTo>
                    <a:pt x="280" y="236"/>
                  </a:lnTo>
                  <a:lnTo>
                    <a:pt x="280" y="230"/>
                  </a:lnTo>
                  <a:lnTo>
                    <a:pt x="278" y="224"/>
                  </a:lnTo>
                  <a:lnTo>
                    <a:pt x="274" y="214"/>
                  </a:lnTo>
                  <a:lnTo>
                    <a:pt x="274" y="214"/>
                  </a:lnTo>
                  <a:lnTo>
                    <a:pt x="268" y="202"/>
                  </a:lnTo>
                  <a:lnTo>
                    <a:pt x="264" y="190"/>
                  </a:lnTo>
                  <a:lnTo>
                    <a:pt x="262" y="186"/>
                  </a:lnTo>
                  <a:lnTo>
                    <a:pt x="262" y="186"/>
                  </a:lnTo>
                  <a:lnTo>
                    <a:pt x="264" y="190"/>
                  </a:lnTo>
                  <a:lnTo>
                    <a:pt x="264" y="190"/>
                  </a:lnTo>
                  <a:lnTo>
                    <a:pt x="270" y="212"/>
                  </a:lnTo>
                  <a:lnTo>
                    <a:pt x="270" y="212"/>
                  </a:lnTo>
                  <a:lnTo>
                    <a:pt x="276" y="232"/>
                  </a:lnTo>
                  <a:lnTo>
                    <a:pt x="276" y="232"/>
                  </a:lnTo>
                  <a:lnTo>
                    <a:pt x="270" y="224"/>
                  </a:lnTo>
                  <a:lnTo>
                    <a:pt x="266" y="214"/>
                  </a:lnTo>
                  <a:lnTo>
                    <a:pt x="266" y="214"/>
                  </a:lnTo>
                  <a:lnTo>
                    <a:pt x="264" y="222"/>
                  </a:lnTo>
                  <a:lnTo>
                    <a:pt x="266" y="232"/>
                  </a:lnTo>
                  <a:lnTo>
                    <a:pt x="266" y="232"/>
                  </a:lnTo>
                  <a:lnTo>
                    <a:pt x="272" y="256"/>
                  </a:lnTo>
                  <a:lnTo>
                    <a:pt x="272" y="256"/>
                  </a:lnTo>
                  <a:lnTo>
                    <a:pt x="264" y="238"/>
                  </a:lnTo>
                  <a:lnTo>
                    <a:pt x="264" y="238"/>
                  </a:lnTo>
                  <a:lnTo>
                    <a:pt x="252" y="224"/>
                  </a:lnTo>
                  <a:lnTo>
                    <a:pt x="252" y="224"/>
                  </a:lnTo>
                  <a:lnTo>
                    <a:pt x="258" y="250"/>
                  </a:lnTo>
                  <a:lnTo>
                    <a:pt x="262" y="274"/>
                  </a:lnTo>
                  <a:lnTo>
                    <a:pt x="262" y="274"/>
                  </a:lnTo>
                  <a:lnTo>
                    <a:pt x="252" y="250"/>
                  </a:lnTo>
                  <a:lnTo>
                    <a:pt x="252" y="250"/>
                  </a:lnTo>
                  <a:lnTo>
                    <a:pt x="246" y="228"/>
                  </a:lnTo>
                  <a:lnTo>
                    <a:pt x="238" y="204"/>
                  </a:lnTo>
                  <a:lnTo>
                    <a:pt x="240" y="206"/>
                  </a:lnTo>
                  <a:lnTo>
                    <a:pt x="240" y="206"/>
                  </a:lnTo>
                  <a:lnTo>
                    <a:pt x="238" y="204"/>
                  </a:lnTo>
                  <a:lnTo>
                    <a:pt x="238" y="204"/>
                  </a:lnTo>
                  <a:lnTo>
                    <a:pt x="230" y="186"/>
                  </a:lnTo>
                  <a:lnTo>
                    <a:pt x="230" y="186"/>
                  </a:lnTo>
                  <a:lnTo>
                    <a:pt x="224" y="180"/>
                  </a:lnTo>
                  <a:lnTo>
                    <a:pt x="216" y="176"/>
                  </a:lnTo>
                  <a:lnTo>
                    <a:pt x="216" y="172"/>
                  </a:lnTo>
                  <a:lnTo>
                    <a:pt x="216" y="172"/>
                  </a:lnTo>
                  <a:lnTo>
                    <a:pt x="218" y="172"/>
                  </a:lnTo>
                  <a:lnTo>
                    <a:pt x="220" y="170"/>
                  </a:lnTo>
                  <a:lnTo>
                    <a:pt x="220" y="170"/>
                  </a:lnTo>
                  <a:lnTo>
                    <a:pt x="214" y="160"/>
                  </a:lnTo>
                  <a:lnTo>
                    <a:pt x="208" y="150"/>
                  </a:lnTo>
                  <a:lnTo>
                    <a:pt x="208" y="150"/>
                  </a:lnTo>
                  <a:lnTo>
                    <a:pt x="200" y="140"/>
                  </a:lnTo>
                  <a:lnTo>
                    <a:pt x="194" y="130"/>
                  </a:lnTo>
                  <a:lnTo>
                    <a:pt x="194" y="130"/>
                  </a:lnTo>
                  <a:lnTo>
                    <a:pt x="190" y="122"/>
                  </a:lnTo>
                  <a:lnTo>
                    <a:pt x="182" y="116"/>
                  </a:lnTo>
                  <a:lnTo>
                    <a:pt x="182" y="116"/>
                  </a:lnTo>
                  <a:lnTo>
                    <a:pt x="182" y="114"/>
                  </a:lnTo>
                  <a:lnTo>
                    <a:pt x="180" y="116"/>
                  </a:lnTo>
                  <a:lnTo>
                    <a:pt x="176" y="112"/>
                  </a:lnTo>
                  <a:lnTo>
                    <a:pt x="176" y="112"/>
                  </a:lnTo>
                  <a:lnTo>
                    <a:pt x="172" y="110"/>
                  </a:lnTo>
                  <a:lnTo>
                    <a:pt x="166" y="108"/>
                  </a:lnTo>
                  <a:lnTo>
                    <a:pt x="166" y="108"/>
                  </a:lnTo>
                  <a:lnTo>
                    <a:pt x="176" y="112"/>
                  </a:lnTo>
                  <a:lnTo>
                    <a:pt x="176" y="112"/>
                  </a:lnTo>
                  <a:lnTo>
                    <a:pt x="178" y="116"/>
                  </a:lnTo>
                  <a:lnTo>
                    <a:pt x="178" y="116"/>
                  </a:lnTo>
                  <a:lnTo>
                    <a:pt x="176" y="116"/>
                  </a:lnTo>
                  <a:lnTo>
                    <a:pt x="174" y="116"/>
                  </a:lnTo>
                  <a:lnTo>
                    <a:pt x="174" y="116"/>
                  </a:lnTo>
                  <a:lnTo>
                    <a:pt x="184" y="128"/>
                  </a:lnTo>
                  <a:lnTo>
                    <a:pt x="196" y="144"/>
                  </a:lnTo>
                  <a:lnTo>
                    <a:pt x="216" y="172"/>
                  </a:lnTo>
                  <a:lnTo>
                    <a:pt x="216" y="172"/>
                  </a:lnTo>
                  <a:lnTo>
                    <a:pt x="210" y="172"/>
                  </a:lnTo>
                  <a:lnTo>
                    <a:pt x="210" y="172"/>
                  </a:lnTo>
                  <a:lnTo>
                    <a:pt x="216" y="176"/>
                  </a:lnTo>
                  <a:lnTo>
                    <a:pt x="216" y="176"/>
                  </a:lnTo>
                  <a:lnTo>
                    <a:pt x="230" y="194"/>
                  </a:lnTo>
                  <a:lnTo>
                    <a:pt x="230" y="194"/>
                  </a:lnTo>
                  <a:lnTo>
                    <a:pt x="222" y="192"/>
                  </a:lnTo>
                  <a:lnTo>
                    <a:pt x="222" y="192"/>
                  </a:lnTo>
                  <a:lnTo>
                    <a:pt x="252" y="250"/>
                  </a:lnTo>
                  <a:lnTo>
                    <a:pt x="252" y="250"/>
                  </a:lnTo>
                  <a:lnTo>
                    <a:pt x="258" y="280"/>
                  </a:lnTo>
                  <a:lnTo>
                    <a:pt x="262" y="310"/>
                  </a:lnTo>
                  <a:lnTo>
                    <a:pt x="262" y="310"/>
                  </a:lnTo>
                  <a:lnTo>
                    <a:pt x="264" y="292"/>
                  </a:lnTo>
                  <a:lnTo>
                    <a:pt x="262" y="274"/>
                  </a:lnTo>
                  <a:lnTo>
                    <a:pt x="262" y="274"/>
                  </a:lnTo>
                  <a:lnTo>
                    <a:pt x="270" y="296"/>
                  </a:lnTo>
                  <a:lnTo>
                    <a:pt x="278" y="318"/>
                  </a:lnTo>
                  <a:lnTo>
                    <a:pt x="282" y="342"/>
                  </a:lnTo>
                  <a:lnTo>
                    <a:pt x="282" y="364"/>
                  </a:lnTo>
                  <a:lnTo>
                    <a:pt x="282" y="364"/>
                  </a:lnTo>
                  <a:lnTo>
                    <a:pt x="270" y="358"/>
                  </a:lnTo>
                  <a:lnTo>
                    <a:pt x="264" y="354"/>
                  </a:lnTo>
                  <a:lnTo>
                    <a:pt x="258" y="352"/>
                  </a:lnTo>
                  <a:lnTo>
                    <a:pt x="258" y="352"/>
                  </a:lnTo>
                  <a:lnTo>
                    <a:pt x="256" y="354"/>
                  </a:lnTo>
                  <a:lnTo>
                    <a:pt x="254" y="358"/>
                  </a:lnTo>
                  <a:lnTo>
                    <a:pt x="252" y="360"/>
                  </a:lnTo>
                  <a:lnTo>
                    <a:pt x="250" y="358"/>
                  </a:lnTo>
                  <a:lnTo>
                    <a:pt x="250" y="358"/>
                  </a:lnTo>
                  <a:lnTo>
                    <a:pt x="246" y="352"/>
                  </a:lnTo>
                  <a:lnTo>
                    <a:pt x="242" y="346"/>
                  </a:lnTo>
                  <a:lnTo>
                    <a:pt x="236" y="334"/>
                  </a:lnTo>
                  <a:lnTo>
                    <a:pt x="234" y="330"/>
                  </a:lnTo>
                  <a:lnTo>
                    <a:pt x="230" y="326"/>
                  </a:lnTo>
                  <a:lnTo>
                    <a:pt x="224" y="324"/>
                  </a:lnTo>
                  <a:lnTo>
                    <a:pt x="216" y="324"/>
                  </a:lnTo>
                  <a:lnTo>
                    <a:pt x="216" y="324"/>
                  </a:lnTo>
                  <a:lnTo>
                    <a:pt x="208" y="328"/>
                  </a:lnTo>
                  <a:lnTo>
                    <a:pt x="200" y="336"/>
                  </a:lnTo>
                  <a:lnTo>
                    <a:pt x="190" y="342"/>
                  </a:lnTo>
                  <a:lnTo>
                    <a:pt x="186" y="344"/>
                  </a:lnTo>
                  <a:lnTo>
                    <a:pt x="184" y="344"/>
                  </a:lnTo>
                  <a:lnTo>
                    <a:pt x="184" y="344"/>
                  </a:lnTo>
                  <a:lnTo>
                    <a:pt x="178" y="334"/>
                  </a:lnTo>
                  <a:lnTo>
                    <a:pt x="172" y="320"/>
                  </a:lnTo>
                  <a:lnTo>
                    <a:pt x="172" y="320"/>
                  </a:lnTo>
                  <a:lnTo>
                    <a:pt x="170" y="312"/>
                  </a:lnTo>
                  <a:lnTo>
                    <a:pt x="170" y="312"/>
                  </a:lnTo>
                  <a:lnTo>
                    <a:pt x="166" y="310"/>
                  </a:lnTo>
                  <a:lnTo>
                    <a:pt x="166" y="310"/>
                  </a:lnTo>
                  <a:lnTo>
                    <a:pt x="162" y="296"/>
                  </a:lnTo>
                  <a:lnTo>
                    <a:pt x="162" y="296"/>
                  </a:lnTo>
                  <a:lnTo>
                    <a:pt x="158" y="284"/>
                  </a:lnTo>
                  <a:lnTo>
                    <a:pt x="158" y="284"/>
                  </a:lnTo>
                  <a:lnTo>
                    <a:pt x="158" y="278"/>
                  </a:lnTo>
                  <a:lnTo>
                    <a:pt x="158" y="278"/>
                  </a:lnTo>
                  <a:lnTo>
                    <a:pt x="162" y="274"/>
                  </a:lnTo>
                  <a:lnTo>
                    <a:pt x="162" y="274"/>
                  </a:lnTo>
                  <a:lnTo>
                    <a:pt x="156" y="272"/>
                  </a:lnTo>
                  <a:lnTo>
                    <a:pt x="156" y="272"/>
                  </a:lnTo>
                  <a:lnTo>
                    <a:pt x="152" y="256"/>
                  </a:lnTo>
                  <a:lnTo>
                    <a:pt x="152" y="256"/>
                  </a:lnTo>
                  <a:lnTo>
                    <a:pt x="156" y="244"/>
                  </a:lnTo>
                  <a:lnTo>
                    <a:pt x="156" y="244"/>
                  </a:lnTo>
                  <a:lnTo>
                    <a:pt x="150" y="246"/>
                  </a:lnTo>
                  <a:lnTo>
                    <a:pt x="150" y="246"/>
                  </a:lnTo>
                  <a:lnTo>
                    <a:pt x="142" y="228"/>
                  </a:lnTo>
                  <a:lnTo>
                    <a:pt x="142" y="228"/>
                  </a:lnTo>
                  <a:lnTo>
                    <a:pt x="144" y="224"/>
                  </a:lnTo>
                  <a:lnTo>
                    <a:pt x="146" y="218"/>
                  </a:lnTo>
                  <a:lnTo>
                    <a:pt x="146" y="218"/>
                  </a:lnTo>
                  <a:lnTo>
                    <a:pt x="142" y="218"/>
                  </a:lnTo>
                  <a:lnTo>
                    <a:pt x="138" y="216"/>
                  </a:lnTo>
                  <a:lnTo>
                    <a:pt x="132" y="210"/>
                  </a:lnTo>
                  <a:lnTo>
                    <a:pt x="132" y="210"/>
                  </a:lnTo>
                  <a:lnTo>
                    <a:pt x="126" y="202"/>
                  </a:lnTo>
                  <a:lnTo>
                    <a:pt x="122" y="194"/>
                  </a:lnTo>
                  <a:lnTo>
                    <a:pt x="122" y="194"/>
                  </a:lnTo>
                  <a:lnTo>
                    <a:pt x="122" y="194"/>
                  </a:lnTo>
                  <a:lnTo>
                    <a:pt x="112" y="184"/>
                  </a:lnTo>
                  <a:lnTo>
                    <a:pt x="112" y="184"/>
                  </a:lnTo>
                  <a:lnTo>
                    <a:pt x="114" y="178"/>
                  </a:lnTo>
                  <a:lnTo>
                    <a:pt x="114" y="178"/>
                  </a:lnTo>
                  <a:lnTo>
                    <a:pt x="108" y="178"/>
                  </a:lnTo>
                  <a:lnTo>
                    <a:pt x="108" y="178"/>
                  </a:lnTo>
                  <a:lnTo>
                    <a:pt x="106" y="166"/>
                  </a:lnTo>
                  <a:lnTo>
                    <a:pt x="106" y="166"/>
                  </a:lnTo>
                  <a:lnTo>
                    <a:pt x="102" y="168"/>
                  </a:lnTo>
                  <a:lnTo>
                    <a:pt x="100" y="168"/>
                  </a:lnTo>
                  <a:lnTo>
                    <a:pt x="100" y="168"/>
                  </a:lnTo>
                  <a:lnTo>
                    <a:pt x="94" y="164"/>
                  </a:lnTo>
                  <a:lnTo>
                    <a:pt x="94" y="164"/>
                  </a:lnTo>
                  <a:lnTo>
                    <a:pt x="88" y="158"/>
                  </a:lnTo>
                  <a:lnTo>
                    <a:pt x="88" y="158"/>
                  </a:lnTo>
                  <a:lnTo>
                    <a:pt x="82" y="152"/>
                  </a:lnTo>
                  <a:lnTo>
                    <a:pt x="82" y="152"/>
                  </a:lnTo>
                  <a:lnTo>
                    <a:pt x="76" y="146"/>
                  </a:lnTo>
                  <a:lnTo>
                    <a:pt x="76" y="146"/>
                  </a:lnTo>
                  <a:lnTo>
                    <a:pt x="66" y="136"/>
                  </a:lnTo>
                  <a:lnTo>
                    <a:pt x="66" y="136"/>
                  </a:lnTo>
                  <a:lnTo>
                    <a:pt x="68" y="130"/>
                  </a:lnTo>
                  <a:lnTo>
                    <a:pt x="68" y="130"/>
                  </a:lnTo>
                  <a:lnTo>
                    <a:pt x="66" y="130"/>
                  </a:lnTo>
                  <a:lnTo>
                    <a:pt x="64" y="130"/>
                  </a:lnTo>
                  <a:lnTo>
                    <a:pt x="62" y="130"/>
                  </a:lnTo>
                  <a:lnTo>
                    <a:pt x="62" y="130"/>
                  </a:lnTo>
                  <a:lnTo>
                    <a:pt x="62" y="128"/>
                  </a:lnTo>
                  <a:lnTo>
                    <a:pt x="62" y="128"/>
                  </a:lnTo>
                  <a:lnTo>
                    <a:pt x="60" y="128"/>
                  </a:lnTo>
                  <a:lnTo>
                    <a:pt x="58" y="126"/>
                  </a:lnTo>
                  <a:lnTo>
                    <a:pt x="54" y="122"/>
                  </a:lnTo>
                  <a:lnTo>
                    <a:pt x="54" y="122"/>
                  </a:lnTo>
                  <a:lnTo>
                    <a:pt x="50" y="124"/>
                  </a:lnTo>
                  <a:lnTo>
                    <a:pt x="50" y="122"/>
                  </a:lnTo>
                  <a:lnTo>
                    <a:pt x="50" y="122"/>
                  </a:lnTo>
                  <a:lnTo>
                    <a:pt x="46" y="118"/>
                  </a:lnTo>
                  <a:lnTo>
                    <a:pt x="44" y="114"/>
                  </a:lnTo>
                  <a:lnTo>
                    <a:pt x="34" y="114"/>
                  </a:lnTo>
                  <a:lnTo>
                    <a:pt x="34" y="114"/>
                  </a:lnTo>
                  <a:lnTo>
                    <a:pt x="18" y="104"/>
                  </a:lnTo>
                  <a:lnTo>
                    <a:pt x="18" y="104"/>
                  </a:lnTo>
                  <a:lnTo>
                    <a:pt x="14" y="102"/>
                  </a:lnTo>
                  <a:lnTo>
                    <a:pt x="12" y="100"/>
                  </a:lnTo>
                  <a:lnTo>
                    <a:pt x="6" y="92"/>
                  </a:lnTo>
                  <a:lnTo>
                    <a:pt x="6" y="92"/>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91" name="Freeform 186"/>
            <p:cNvSpPr/>
            <p:nvPr>
              <p:custDataLst>
                <p:tags r:id="rId185"/>
              </p:custDataLst>
            </p:nvPr>
          </p:nvSpPr>
          <p:spPr bwMode="auto">
            <a:xfrm>
              <a:off x="4695825" y="4668838"/>
              <a:ext cx="9525" cy="25400"/>
            </a:xfrm>
            <a:custGeom>
              <a:avLst/>
              <a:gdLst>
                <a:gd name="T0" fmla="*/ 4 w 6"/>
                <a:gd name="T1" fmla="*/ 16 h 16"/>
                <a:gd name="T2" fmla="*/ 4 w 6"/>
                <a:gd name="T3" fmla="*/ 16 h 16"/>
                <a:gd name="T4" fmla="*/ 0 w 6"/>
                <a:gd name="T5" fmla="*/ 0 h 16"/>
                <a:gd name="T6" fmla="*/ 0 w 6"/>
                <a:gd name="T7" fmla="*/ 0 h 16"/>
                <a:gd name="T8" fmla="*/ 4 w 6"/>
                <a:gd name="T9" fmla="*/ 6 h 16"/>
                <a:gd name="T10" fmla="*/ 6 w 6"/>
                <a:gd name="T11" fmla="*/ 10 h 16"/>
                <a:gd name="T12" fmla="*/ 4 w 6"/>
                <a:gd name="T13" fmla="*/ 16 h 16"/>
                <a:gd name="T14" fmla="*/ 4 w 6"/>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6">
                  <a:moveTo>
                    <a:pt x="4" y="16"/>
                  </a:moveTo>
                  <a:lnTo>
                    <a:pt x="4" y="16"/>
                  </a:lnTo>
                  <a:lnTo>
                    <a:pt x="0" y="0"/>
                  </a:lnTo>
                  <a:lnTo>
                    <a:pt x="0" y="0"/>
                  </a:lnTo>
                  <a:lnTo>
                    <a:pt x="4" y="6"/>
                  </a:lnTo>
                  <a:lnTo>
                    <a:pt x="6" y="10"/>
                  </a:lnTo>
                  <a:lnTo>
                    <a:pt x="4" y="16"/>
                  </a:lnTo>
                  <a:lnTo>
                    <a:pt x="4" y="16"/>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92" name="Freeform 187"/>
            <p:cNvSpPr/>
            <p:nvPr>
              <p:custDataLst>
                <p:tags r:id="rId186"/>
              </p:custDataLst>
            </p:nvPr>
          </p:nvSpPr>
          <p:spPr bwMode="auto">
            <a:xfrm>
              <a:off x="4746625" y="4878388"/>
              <a:ext cx="25400" cy="69850"/>
            </a:xfrm>
            <a:custGeom>
              <a:avLst/>
              <a:gdLst>
                <a:gd name="T0" fmla="*/ 16 w 16"/>
                <a:gd name="T1" fmla="*/ 34 h 44"/>
                <a:gd name="T2" fmla="*/ 16 w 16"/>
                <a:gd name="T3" fmla="*/ 34 h 44"/>
                <a:gd name="T4" fmla="*/ 12 w 16"/>
                <a:gd name="T5" fmla="*/ 38 h 44"/>
                <a:gd name="T6" fmla="*/ 8 w 16"/>
                <a:gd name="T7" fmla="*/ 44 h 44"/>
                <a:gd name="T8" fmla="*/ 8 w 16"/>
                <a:gd name="T9" fmla="*/ 44 h 44"/>
                <a:gd name="T10" fmla="*/ 4 w 16"/>
                <a:gd name="T11" fmla="*/ 22 h 44"/>
                <a:gd name="T12" fmla="*/ 0 w 16"/>
                <a:gd name="T13" fmla="*/ 0 h 44"/>
                <a:gd name="T14" fmla="*/ 0 w 16"/>
                <a:gd name="T15" fmla="*/ 0 h 44"/>
                <a:gd name="T16" fmla="*/ 0 w 16"/>
                <a:gd name="T17" fmla="*/ 0 h 44"/>
                <a:gd name="T18" fmla="*/ 2 w 16"/>
                <a:gd name="T19" fmla="*/ 8 h 44"/>
                <a:gd name="T20" fmla="*/ 4 w 16"/>
                <a:gd name="T21" fmla="*/ 18 h 44"/>
                <a:gd name="T22" fmla="*/ 8 w 16"/>
                <a:gd name="T23" fmla="*/ 28 h 44"/>
                <a:gd name="T24" fmla="*/ 12 w 16"/>
                <a:gd name="T25" fmla="*/ 32 h 44"/>
                <a:gd name="T26" fmla="*/ 16 w 16"/>
                <a:gd name="T27" fmla="*/ 34 h 44"/>
                <a:gd name="T28" fmla="*/ 16 w 16"/>
                <a:gd name="T2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44">
                  <a:moveTo>
                    <a:pt x="16" y="34"/>
                  </a:moveTo>
                  <a:lnTo>
                    <a:pt x="16" y="34"/>
                  </a:lnTo>
                  <a:lnTo>
                    <a:pt x="12" y="38"/>
                  </a:lnTo>
                  <a:lnTo>
                    <a:pt x="8" y="44"/>
                  </a:lnTo>
                  <a:lnTo>
                    <a:pt x="8" y="44"/>
                  </a:lnTo>
                  <a:lnTo>
                    <a:pt x="4" y="22"/>
                  </a:lnTo>
                  <a:lnTo>
                    <a:pt x="0" y="0"/>
                  </a:lnTo>
                  <a:lnTo>
                    <a:pt x="0" y="0"/>
                  </a:lnTo>
                  <a:lnTo>
                    <a:pt x="0" y="0"/>
                  </a:lnTo>
                  <a:lnTo>
                    <a:pt x="2" y="8"/>
                  </a:lnTo>
                  <a:lnTo>
                    <a:pt x="4" y="18"/>
                  </a:lnTo>
                  <a:lnTo>
                    <a:pt x="8" y="28"/>
                  </a:lnTo>
                  <a:lnTo>
                    <a:pt x="12" y="32"/>
                  </a:lnTo>
                  <a:lnTo>
                    <a:pt x="16" y="34"/>
                  </a:lnTo>
                  <a:lnTo>
                    <a:pt x="16" y="34"/>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93" name="Freeform 188"/>
            <p:cNvSpPr/>
            <p:nvPr>
              <p:custDataLst>
                <p:tags r:id="rId187"/>
              </p:custDataLst>
            </p:nvPr>
          </p:nvSpPr>
          <p:spPr bwMode="auto">
            <a:xfrm>
              <a:off x="4705350" y="4716463"/>
              <a:ext cx="3175" cy="0"/>
            </a:xfrm>
            <a:custGeom>
              <a:avLst/>
              <a:gdLst>
                <a:gd name="T0" fmla="*/ 2 w 2"/>
                <a:gd name="T1" fmla="*/ 2 w 2"/>
                <a:gd name="T2" fmla="*/ 0 w 2"/>
                <a:gd name="T3" fmla="*/ 0 w 2"/>
                <a:gd name="T4" fmla="*/ 0 w 2"/>
                <a:gd name="T5" fmla="*/ 2 w 2"/>
                <a:gd name="T6" fmla="*/ 2 w 2"/>
              </a:gdLst>
              <a:ahLst/>
              <a:cxnLst>
                <a:cxn ang="0">
                  <a:pos x="T0" y="0"/>
                </a:cxn>
                <a:cxn ang="0">
                  <a:pos x="T1" y="0"/>
                </a:cxn>
                <a:cxn ang="0">
                  <a:pos x="T2" y="0"/>
                </a:cxn>
                <a:cxn ang="0">
                  <a:pos x="T3" y="0"/>
                </a:cxn>
                <a:cxn ang="0">
                  <a:pos x="T4" y="0"/>
                </a:cxn>
                <a:cxn ang="0">
                  <a:pos x="T5" y="0"/>
                </a:cxn>
                <a:cxn ang="0">
                  <a:pos x="T6" y="0"/>
                </a:cxn>
              </a:cxnLst>
              <a:rect l="0" t="0" r="r" b="b"/>
              <a:pathLst>
                <a:path w="2">
                  <a:moveTo>
                    <a:pt x="2" y="0"/>
                  </a:moveTo>
                  <a:lnTo>
                    <a:pt x="2" y="0"/>
                  </a:lnTo>
                  <a:lnTo>
                    <a:pt x="0" y="0"/>
                  </a:lnTo>
                  <a:lnTo>
                    <a:pt x="0" y="0"/>
                  </a:lnTo>
                  <a:lnTo>
                    <a:pt x="0" y="0"/>
                  </a:lnTo>
                  <a:lnTo>
                    <a:pt x="2" y="0"/>
                  </a:lnTo>
                  <a:lnTo>
                    <a:pt x="2" y="0"/>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94" name="Freeform 189"/>
            <p:cNvSpPr/>
            <p:nvPr>
              <p:custDataLst>
                <p:tags r:id="rId188"/>
              </p:custDataLst>
            </p:nvPr>
          </p:nvSpPr>
          <p:spPr bwMode="auto">
            <a:xfrm>
              <a:off x="4908550" y="4938713"/>
              <a:ext cx="9525" cy="19050"/>
            </a:xfrm>
            <a:custGeom>
              <a:avLst/>
              <a:gdLst>
                <a:gd name="T0" fmla="*/ 6 w 6"/>
                <a:gd name="T1" fmla="*/ 10 h 12"/>
                <a:gd name="T2" fmla="*/ 6 w 6"/>
                <a:gd name="T3" fmla="*/ 12 h 12"/>
                <a:gd name="T4" fmla="*/ 6 w 6"/>
                <a:gd name="T5" fmla="*/ 12 h 12"/>
                <a:gd name="T6" fmla="*/ 0 w 6"/>
                <a:gd name="T7" fmla="*/ 0 h 12"/>
                <a:gd name="T8" fmla="*/ 0 w 6"/>
                <a:gd name="T9" fmla="*/ 0 h 12"/>
                <a:gd name="T10" fmla="*/ 4 w 6"/>
                <a:gd name="T11" fmla="*/ 4 h 12"/>
                <a:gd name="T12" fmla="*/ 6 w 6"/>
                <a:gd name="T13" fmla="*/ 10 h 12"/>
                <a:gd name="T14" fmla="*/ 6 w 6"/>
                <a:gd name="T15" fmla="*/ 1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2">
                  <a:moveTo>
                    <a:pt x="6" y="10"/>
                  </a:moveTo>
                  <a:lnTo>
                    <a:pt x="6" y="12"/>
                  </a:lnTo>
                  <a:lnTo>
                    <a:pt x="6" y="12"/>
                  </a:lnTo>
                  <a:lnTo>
                    <a:pt x="0" y="0"/>
                  </a:lnTo>
                  <a:lnTo>
                    <a:pt x="0" y="0"/>
                  </a:lnTo>
                  <a:lnTo>
                    <a:pt x="4" y="4"/>
                  </a:lnTo>
                  <a:lnTo>
                    <a:pt x="6" y="10"/>
                  </a:lnTo>
                  <a:lnTo>
                    <a:pt x="6" y="10"/>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95" name="Freeform 190"/>
            <p:cNvSpPr/>
            <p:nvPr>
              <p:custDataLst>
                <p:tags r:id="rId189"/>
              </p:custDataLst>
            </p:nvPr>
          </p:nvSpPr>
          <p:spPr bwMode="auto">
            <a:xfrm>
              <a:off x="4911725" y="5027613"/>
              <a:ext cx="15875" cy="95250"/>
            </a:xfrm>
            <a:custGeom>
              <a:avLst/>
              <a:gdLst>
                <a:gd name="T0" fmla="*/ 4 w 10"/>
                <a:gd name="T1" fmla="*/ 0 h 60"/>
                <a:gd name="T2" fmla="*/ 4 w 10"/>
                <a:gd name="T3" fmla="*/ 0 h 60"/>
                <a:gd name="T4" fmla="*/ 10 w 10"/>
                <a:gd name="T5" fmla="*/ 26 h 60"/>
                <a:gd name="T6" fmla="*/ 10 w 10"/>
                <a:gd name="T7" fmla="*/ 26 h 60"/>
                <a:gd name="T8" fmla="*/ 6 w 10"/>
                <a:gd name="T9" fmla="*/ 44 h 60"/>
                <a:gd name="T10" fmla="*/ 0 w 10"/>
                <a:gd name="T11" fmla="*/ 60 h 60"/>
                <a:gd name="T12" fmla="*/ 0 w 10"/>
                <a:gd name="T13" fmla="*/ 60 h 60"/>
                <a:gd name="T14" fmla="*/ 4 w 10"/>
                <a:gd name="T15" fmla="*/ 0 h 60"/>
                <a:gd name="T16" fmla="*/ 4 w 10"/>
                <a:gd name="T1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0">
                  <a:moveTo>
                    <a:pt x="4" y="0"/>
                  </a:moveTo>
                  <a:lnTo>
                    <a:pt x="4" y="0"/>
                  </a:lnTo>
                  <a:lnTo>
                    <a:pt x="10" y="26"/>
                  </a:lnTo>
                  <a:lnTo>
                    <a:pt x="10" y="26"/>
                  </a:lnTo>
                  <a:lnTo>
                    <a:pt x="6" y="44"/>
                  </a:lnTo>
                  <a:lnTo>
                    <a:pt x="0" y="60"/>
                  </a:lnTo>
                  <a:lnTo>
                    <a:pt x="0" y="60"/>
                  </a:lnTo>
                  <a:lnTo>
                    <a:pt x="4" y="0"/>
                  </a:lnTo>
                  <a:lnTo>
                    <a:pt x="4" y="0"/>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96" name="Freeform 191"/>
            <p:cNvSpPr/>
            <p:nvPr>
              <p:custDataLst>
                <p:tags r:id="rId190"/>
              </p:custDataLst>
            </p:nvPr>
          </p:nvSpPr>
          <p:spPr bwMode="auto">
            <a:xfrm>
              <a:off x="4762500" y="4979988"/>
              <a:ext cx="9525" cy="15875"/>
            </a:xfrm>
            <a:custGeom>
              <a:avLst/>
              <a:gdLst>
                <a:gd name="T0" fmla="*/ 6 w 6"/>
                <a:gd name="T1" fmla="*/ 0 h 10"/>
                <a:gd name="T2" fmla="*/ 6 w 6"/>
                <a:gd name="T3" fmla="*/ 0 h 10"/>
                <a:gd name="T4" fmla="*/ 2 w 6"/>
                <a:gd name="T5" fmla="*/ 10 h 10"/>
                <a:gd name="T6" fmla="*/ 2 w 6"/>
                <a:gd name="T7" fmla="*/ 10 h 10"/>
                <a:gd name="T8" fmla="*/ 0 w 6"/>
                <a:gd name="T9" fmla="*/ 0 h 10"/>
                <a:gd name="T10" fmla="*/ 0 w 6"/>
                <a:gd name="T11" fmla="*/ 0 h 10"/>
                <a:gd name="T12" fmla="*/ 6 w 6"/>
                <a:gd name="T13" fmla="*/ 0 h 10"/>
                <a:gd name="T14" fmla="*/ 6 w 6"/>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0">
                  <a:moveTo>
                    <a:pt x="6" y="0"/>
                  </a:moveTo>
                  <a:lnTo>
                    <a:pt x="6" y="0"/>
                  </a:lnTo>
                  <a:lnTo>
                    <a:pt x="2" y="10"/>
                  </a:lnTo>
                  <a:lnTo>
                    <a:pt x="2" y="10"/>
                  </a:lnTo>
                  <a:lnTo>
                    <a:pt x="0" y="0"/>
                  </a:lnTo>
                  <a:lnTo>
                    <a:pt x="0" y="0"/>
                  </a:lnTo>
                  <a:lnTo>
                    <a:pt x="6" y="0"/>
                  </a:lnTo>
                  <a:lnTo>
                    <a:pt x="6" y="0"/>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97" name="Freeform 192"/>
            <p:cNvSpPr/>
            <p:nvPr>
              <p:custDataLst>
                <p:tags r:id="rId191"/>
              </p:custDataLst>
            </p:nvPr>
          </p:nvSpPr>
          <p:spPr bwMode="auto">
            <a:xfrm>
              <a:off x="4889500" y="4894263"/>
              <a:ext cx="9525" cy="9525"/>
            </a:xfrm>
            <a:custGeom>
              <a:avLst/>
              <a:gdLst>
                <a:gd name="T0" fmla="*/ 6 w 6"/>
                <a:gd name="T1" fmla="*/ 4 h 6"/>
                <a:gd name="T2" fmla="*/ 6 w 6"/>
                <a:gd name="T3" fmla="*/ 6 h 6"/>
                <a:gd name="T4" fmla="*/ 6 w 6"/>
                <a:gd name="T5" fmla="*/ 6 h 6"/>
                <a:gd name="T6" fmla="*/ 0 w 6"/>
                <a:gd name="T7" fmla="*/ 0 h 6"/>
                <a:gd name="T8" fmla="*/ 0 w 6"/>
                <a:gd name="T9" fmla="*/ 0 h 6"/>
                <a:gd name="T10" fmla="*/ 6 w 6"/>
                <a:gd name="T11" fmla="*/ 4 h 6"/>
                <a:gd name="T12" fmla="*/ 6 w 6"/>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4"/>
                  </a:moveTo>
                  <a:lnTo>
                    <a:pt x="6" y="6"/>
                  </a:lnTo>
                  <a:lnTo>
                    <a:pt x="6" y="6"/>
                  </a:lnTo>
                  <a:lnTo>
                    <a:pt x="0" y="0"/>
                  </a:lnTo>
                  <a:lnTo>
                    <a:pt x="0" y="0"/>
                  </a:lnTo>
                  <a:lnTo>
                    <a:pt x="6" y="4"/>
                  </a:lnTo>
                  <a:lnTo>
                    <a:pt x="6" y="4"/>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98" name="Freeform 193"/>
            <p:cNvSpPr/>
            <p:nvPr>
              <p:custDataLst>
                <p:tags r:id="rId192"/>
              </p:custDataLst>
            </p:nvPr>
          </p:nvSpPr>
          <p:spPr bwMode="auto">
            <a:xfrm>
              <a:off x="4762500" y="5024438"/>
              <a:ext cx="9525" cy="12700"/>
            </a:xfrm>
            <a:custGeom>
              <a:avLst/>
              <a:gdLst>
                <a:gd name="T0" fmla="*/ 0 w 6"/>
                <a:gd name="T1" fmla="*/ 8 h 8"/>
                <a:gd name="T2" fmla="*/ 0 w 6"/>
                <a:gd name="T3" fmla="*/ 8 h 8"/>
                <a:gd name="T4" fmla="*/ 0 w 6"/>
                <a:gd name="T5" fmla="*/ 0 h 8"/>
                <a:gd name="T6" fmla="*/ 0 w 6"/>
                <a:gd name="T7" fmla="*/ 0 h 8"/>
                <a:gd name="T8" fmla="*/ 6 w 6"/>
                <a:gd name="T9" fmla="*/ 4 h 8"/>
                <a:gd name="T10" fmla="*/ 6 w 6"/>
                <a:gd name="T11" fmla="*/ 4 h 8"/>
                <a:gd name="T12" fmla="*/ 0 w 6"/>
                <a:gd name="T13" fmla="*/ 8 h 8"/>
                <a:gd name="T14" fmla="*/ 0 w 6"/>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0" y="8"/>
                  </a:moveTo>
                  <a:lnTo>
                    <a:pt x="0" y="8"/>
                  </a:lnTo>
                  <a:lnTo>
                    <a:pt x="0" y="0"/>
                  </a:lnTo>
                  <a:lnTo>
                    <a:pt x="0" y="0"/>
                  </a:lnTo>
                  <a:lnTo>
                    <a:pt x="6" y="4"/>
                  </a:lnTo>
                  <a:lnTo>
                    <a:pt x="6" y="4"/>
                  </a:lnTo>
                  <a:lnTo>
                    <a:pt x="0" y="8"/>
                  </a:lnTo>
                  <a:lnTo>
                    <a:pt x="0" y="8"/>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199" name="Freeform 194"/>
            <p:cNvSpPr/>
            <p:nvPr>
              <p:custDataLst>
                <p:tags r:id="rId193"/>
              </p:custDataLst>
            </p:nvPr>
          </p:nvSpPr>
          <p:spPr bwMode="auto">
            <a:xfrm>
              <a:off x="4765675" y="5091113"/>
              <a:ext cx="3175" cy="19050"/>
            </a:xfrm>
            <a:custGeom>
              <a:avLst/>
              <a:gdLst>
                <a:gd name="T0" fmla="*/ 2 w 2"/>
                <a:gd name="T1" fmla="*/ 2 h 12"/>
                <a:gd name="T2" fmla="*/ 2 w 2"/>
                <a:gd name="T3" fmla="*/ 2 h 12"/>
                <a:gd name="T4" fmla="*/ 2 w 2"/>
                <a:gd name="T5" fmla="*/ 12 h 12"/>
                <a:gd name="T6" fmla="*/ 2 w 2"/>
                <a:gd name="T7" fmla="*/ 12 h 12"/>
                <a:gd name="T8" fmla="*/ 0 w 2"/>
                <a:gd name="T9" fmla="*/ 0 h 12"/>
                <a:gd name="T10" fmla="*/ 0 w 2"/>
                <a:gd name="T11" fmla="*/ 0 h 12"/>
                <a:gd name="T12" fmla="*/ 2 w 2"/>
                <a:gd name="T13" fmla="*/ 2 h 12"/>
                <a:gd name="T14" fmla="*/ 2 w 2"/>
                <a:gd name="T15" fmla="*/ 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2">
                  <a:moveTo>
                    <a:pt x="2" y="2"/>
                  </a:moveTo>
                  <a:lnTo>
                    <a:pt x="2" y="2"/>
                  </a:lnTo>
                  <a:lnTo>
                    <a:pt x="2" y="12"/>
                  </a:lnTo>
                  <a:lnTo>
                    <a:pt x="2" y="12"/>
                  </a:lnTo>
                  <a:lnTo>
                    <a:pt x="0" y="0"/>
                  </a:lnTo>
                  <a:lnTo>
                    <a:pt x="0" y="0"/>
                  </a:lnTo>
                  <a:lnTo>
                    <a:pt x="2" y="2"/>
                  </a:lnTo>
                  <a:lnTo>
                    <a:pt x="2" y="2"/>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00" name="Freeform 195"/>
            <p:cNvSpPr/>
            <p:nvPr>
              <p:custDataLst>
                <p:tags r:id="rId194"/>
              </p:custDataLst>
            </p:nvPr>
          </p:nvSpPr>
          <p:spPr bwMode="auto">
            <a:xfrm>
              <a:off x="5868988" y="5792788"/>
              <a:ext cx="301625" cy="57150"/>
            </a:xfrm>
            <a:custGeom>
              <a:avLst/>
              <a:gdLst>
                <a:gd name="T0" fmla="*/ 138 w 190"/>
                <a:gd name="T1" fmla="*/ 14 h 36"/>
                <a:gd name="T2" fmla="*/ 138 w 190"/>
                <a:gd name="T3" fmla="*/ 14 h 36"/>
                <a:gd name="T4" fmla="*/ 122 w 190"/>
                <a:gd name="T5" fmla="*/ 22 h 36"/>
                <a:gd name="T6" fmla="*/ 122 w 190"/>
                <a:gd name="T7" fmla="*/ 22 h 36"/>
                <a:gd name="T8" fmla="*/ 106 w 190"/>
                <a:gd name="T9" fmla="*/ 28 h 36"/>
                <a:gd name="T10" fmla="*/ 106 w 190"/>
                <a:gd name="T11" fmla="*/ 28 h 36"/>
                <a:gd name="T12" fmla="*/ 90 w 190"/>
                <a:gd name="T13" fmla="*/ 32 h 36"/>
                <a:gd name="T14" fmla="*/ 90 w 190"/>
                <a:gd name="T15" fmla="*/ 32 h 36"/>
                <a:gd name="T16" fmla="*/ 74 w 190"/>
                <a:gd name="T17" fmla="*/ 34 h 36"/>
                <a:gd name="T18" fmla="*/ 74 w 190"/>
                <a:gd name="T19" fmla="*/ 34 h 36"/>
                <a:gd name="T20" fmla="*/ 58 w 190"/>
                <a:gd name="T21" fmla="*/ 36 h 36"/>
                <a:gd name="T22" fmla="*/ 42 w 190"/>
                <a:gd name="T23" fmla="*/ 36 h 36"/>
                <a:gd name="T24" fmla="*/ 14 w 190"/>
                <a:gd name="T25" fmla="*/ 34 h 36"/>
                <a:gd name="T26" fmla="*/ 14 w 190"/>
                <a:gd name="T27" fmla="*/ 34 h 36"/>
                <a:gd name="T28" fmla="*/ 36 w 190"/>
                <a:gd name="T29" fmla="*/ 34 h 36"/>
                <a:gd name="T30" fmla="*/ 36 w 190"/>
                <a:gd name="T31" fmla="*/ 34 h 36"/>
                <a:gd name="T32" fmla="*/ 48 w 190"/>
                <a:gd name="T33" fmla="*/ 34 h 36"/>
                <a:gd name="T34" fmla="*/ 60 w 190"/>
                <a:gd name="T35" fmla="*/ 34 h 36"/>
                <a:gd name="T36" fmla="*/ 60 w 190"/>
                <a:gd name="T37" fmla="*/ 34 h 36"/>
                <a:gd name="T38" fmla="*/ 50 w 190"/>
                <a:gd name="T39" fmla="*/ 34 h 36"/>
                <a:gd name="T40" fmla="*/ 42 w 190"/>
                <a:gd name="T41" fmla="*/ 34 h 36"/>
                <a:gd name="T42" fmla="*/ 42 w 190"/>
                <a:gd name="T43" fmla="*/ 34 h 36"/>
                <a:gd name="T44" fmla="*/ 28 w 190"/>
                <a:gd name="T45" fmla="*/ 30 h 36"/>
                <a:gd name="T46" fmla="*/ 28 w 190"/>
                <a:gd name="T47" fmla="*/ 30 h 36"/>
                <a:gd name="T48" fmla="*/ 14 w 190"/>
                <a:gd name="T49" fmla="*/ 26 h 36"/>
                <a:gd name="T50" fmla="*/ 0 w 190"/>
                <a:gd name="T51" fmla="*/ 18 h 36"/>
                <a:gd name="T52" fmla="*/ 0 w 190"/>
                <a:gd name="T53" fmla="*/ 18 h 36"/>
                <a:gd name="T54" fmla="*/ 2 w 190"/>
                <a:gd name="T55" fmla="*/ 16 h 36"/>
                <a:gd name="T56" fmla="*/ 6 w 190"/>
                <a:gd name="T57" fmla="*/ 14 h 36"/>
                <a:gd name="T58" fmla="*/ 12 w 190"/>
                <a:gd name="T59" fmla="*/ 14 h 36"/>
                <a:gd name="T60" fmla="*/ 18 w 190"/>
                <a:gd name="T61" fmla="*/ 14 h 36"/>
                <a:gd name="T62" fmla="*/ 22 w 190"/>
                <a:gd name="T63" fmla="*/ 12 h 36"/>
                <a:gd name="T64" fmla="*/ 24 w 190"/>
                <a:gd name="T65" fmla="*/ 8 h 36"/>
                <a:gd name="T66" fmla="*/ 24 w 190"/>
                <a:gd name="T67" fmla="*/ 8 h 36"/>
                <a:gd name="T68" fmla="*/ 42 w 190"/>
                <a:gd name="T69" fmla="*/ 10 h 36"/>
                <a:gd name="T70" fmla="*/ 42 w 190"/>
                <a:gd name="T71" fmla="*/ 10 h 36"/>
                <a:gd name="T72" fmla="*/ 62 w 190"/>
                <a:gd name="T73" fmla="*/ 12 h 36"/>
                <a:gd name="T74" fmla="*/ 62 w 190"/>
                <a:gd name="T75" fmla="*/ 12 h 36"/>
                <a:gd name="T76" fmla="*/ 82 w 190"/>
                <a:gd name="T77" fmla="*/ 14 h 36"/>
                <a:gd name="T78" fmla="*/ 102 w 190"/>
                <a:gd name="T79" fmla="*/ 14 h 36"/>
                <a:gd name="T80" fmla="*/ 102 w 190"/>
                <a:gd name="T81" fmla="*/ 14 h 36"/>
                <a:gd name="T82" fmla="*/ 124 w 190"/>
                <a:gd name="T83" fmla="*/ 14 h 36"/>
                <a:gd name="T84" fmla="*/ 124 w 190"/>
                <a:gd name="T85" fmla="*/ 14 h 36"/>
                <a:gd name="T86" fmla="*/ 146 w 190"/>
                <a:gd name="T87" fmla="*/ 12 h 36"/>
                <a:gd name="T88" fmla="*/ 146 w 190"/>
                <a:gd name="T89" fmla="*/ 12 h 36"/>
                <a:gd name="T90" fmla="*/ 168 w 190"/>
                <a:gd name="T91" fmla="*/ 6 h 36"/>
                <a:gd name="T92" fmla="*/ 168 w 190"/>
                <a:gd name="T93" fmla="*/ 6 h 36"/>
                <a:gd name="T94" fmla="*/ 190 w 190"/>
                <a:gd name="T95" fmla="*/ 0 h 36"/>
                <a:gd name="T96" fmla="*/ 190 w 190"/>
                <a:gd name="T97" fmla="*/ 0 h 36"/>
                <a:gd name="T98" fmla="*/ 186 w 190"/>
                <a:gd name="T99" fmla="*/ 12 h 36"/>
                <a:gd name="T100" fmla="*/ 182 w 190"/>
                <a:gd name="T101" fmla="*/ 18 h 36"/>
                <a:gd name="T102" fmla="*/ 174 w 190"/>
                <a:gd name="T103" fmla="*/ 20 h 36"/>
                <a:gd name="T104" fmla="*/ 166 w 190"/>
                <a:gd name="T105" fmla="*/ 20 h 36"/>
                <a:gd name="T106" fmla="*/ 166 w 190"/>
                <a:gd name="T107" fmla="*/ 20 h 36"/>
                <a:gd name="T108" fmla="*/ 150 w 190"/>
                <a:gd name="T109" fmla="*/ 16 h 36"/>
                <a:gd name="T110" fmla="*/ 150 w 190"/>
                <a:gd name="T111" fmla="*/ 16 h 36"/>
                <a:gd name="T112" fmla="*/ 144 w 190"/>
                <a:gd name="T113" fmla="*/ 14 h 36"/>
                <a:gd name="T114" fmla="*/ 138 w 190"/>
                <a:gd name="T115" fmla="*/ 14 h 36"/>
                <a:gd name="T116" fmla="*/ 138 w 190"/>
                <a:gd name="T117" fmla="*/ 1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0" h="36">
                  <a:moveTo>
                    <a:pt x="138" y="14"/>
                  </a:moveTo>
                  <a:lnTo>
                    <a:pt x="138" y="14"/>
                  </a:lnTo>
                  <a:lnTo>
                    <a:pt x="122" y="22"/>
                  </a:lnTo>
                  <a:lnTo>
                    <a:pt x="122" y="22"/>
                  </a:lnTo>
                  <a:lnTo>
                    <a:pt x="106" y="28"/>
                  </a:lnTo>
                  <a:lnTo>
                    <a:pt x="106" y="28"/>
                  </a:lnTo>
                  <a:lnTo>
                    <a:pt x="90" y="32"/>
                  </a:lnTo>
                  <a:lnTo>
                    <a:pt x="90" y="32"/>
                  </a:lnTo>
                  <a:lnTo>
                    <a:pt x="74" y="34"/>
                  </a:lnTo>
                  <a:lnTo>
                    <a:pt x="74" y="34"/>
                  </a:lnTo>
                  <a:lnTo>
                    <a:pt x="58" y="36"/>
                  </a:lnTo>
                  <a:lnTo>
                    <a:pt x="42" y="36"/>
                  </a:lnTo>
                  <a:lnTo>
                    <a:pt x="14" y="34"/>
                  </a:lnTo>
                  <a:lnTo>
                    <a:pt x="14" y="34"/>
                  </a:lnTo>
                  <a:lnTo>
                    <a:pt x="36" y="34"/>
                  </a:lnTo>
                  <a:lnTo>
                    <a:pt x="36" y="34"/>
                  </a:lnTo>
                  <a:lnTo>
                    <a:pt x="48" y="34"/>
                  </a:lnTo>
                  <a:lnTo>
                    <a:pt x="60" y="34"/>
                  </a:lnTo>
                  <a:lnTo>
                    <a:pt x="60" y="34"/>
                  </a:lnTo>
                  <a:lnTo>
                    <a:pt x="50" y="34"/>
                  </a:lnTo>
                  <a:lnTo>
                    <a:pt x="42" y="34"/>
                  </a:lnTo>
                  <a:lnTo>
                    <a:pt x="42" y="34"/>
                  </a:lnTo>
                  <a:lnTo>
                    <a:pt x="28" y="30"/>
                  </a:lnTo>
                  <a:lnTo>
                    <a:pt x="28" y="30"/>
                  </a:lnTo>
                  <a:lnTo>
                    <a:pt x="14" y="26"/>
                  </a:lnTo>
                  <a:lnTo>
                    <a:pt x="0" y="18"/>
                  </a:lnTo>
                  <a:lnTo>
                    <a:pt x="0" y="18"/>
                  </a:lnTo>
                  <a:lnTo>
                    <a:pt x="2" y="16"/>
                  </a:lnTo>
                  <a:lnTo>
                    <a:pt x="6" y="14"/>
                  </a:lnTo>
                  <a:lnTo>
                    <a:pt x="12" y="14"/>
                  </a:lnTo>
                  <a:lnTo>
                    <a:pt x="18" y="14"/>
                  </a:lnTo>
                  <a:lnTo>
                    <a:pt x="22" y="12"/>
                  </a:lnTo>
                  <a:lnTo>
                    <a:pt x="24" y="8"/>
                  </a:lnTo>
                  <a:lnTo>
                    <a:pt x="24" y="8"/>
                  </a:lnTo>
                  <a:lnTo>
                    <a:pt x="42" y="10"/>
                  </a:lnTo>
                  <a:lnTo>
                    <a:pt x="42" y="10"/>
                  </a:lnTo>
                  <a:lnTo>
                    <a:pt x="62" y="12"/>
                  </a:lnTo>
                  <a:lnTo>
                    <a:pt x="62" y="12"/>
                  </a:lnTo>
                  <a:lnTo>
                    <a:pt x="82" y="14"/>
                  </a:lnTo>
                  <a:lnTo>
                    <a:pt x="102" y="14"/>
                  </a:lnTo>
                  <a:lnTo>
                    <a:pt x="102" y="14"/>
                  </a:lnTo>
                  <a:lnTo>
                    <a:pt x="124" y="14"/>
                  </a:lnTo>
                  <a:lnTo>
                    <a:pt x="124" y="14"/>
                  </a:lnTo>
                  <a:lnTo>
                    <a:pt x="146" y="12"/>
                  </a:lnTo>
                  <a:lnTo>
                    <a:pt x="146" y="12"/>
                  </a:lnTo>
                  <a:lnTo>
                    <a:pt x="168" y="6"/>
                  </a:lnTo>
                  <a:lnTo>
                    <a:pt x="168" y="6"/>
                  </a:lnTo>
                  <a:lnTo>
                    <a:pt x="190" y="0"/>
                  </a:lnTo>
                  <a:lnTo>
                    <a:pt x="190" y="0"/>
                  </a:lnTo>
                  <a:lnTo>
                    <a:pt x="186" y="12"/>
                  </a:lnTo>
                  <a:lnTo>
                    <a:pt x="182" y="18"/>
                  </a:lnTo>
                  <a:lnTo>
                    <a:pt x="174" y="20"/>
                  </a:lnTo>
                  <a:lnTo>
                    <a:pt x="166" y="20"/>
                  </a:lnTo>
                  <a:lnTo>
                    <a:pt x="166" y="20"/>
                  </a:lnTo>
                  <a:lnTo>
                    <a:pt x="150" y="16"/>
                  </a:lnTo>
                  <a:lnTo>
                    <a:pt x="150" y="16"/>
                  </a:lnTo>
                  <a:lnTo>
                    <a:pt x="144" y="14"/>
                  </a:lnTo>
                  <a:lnTo>
                    <a:pt x="138" y="14"/>
                  </a:lnTo>
                  <a:lnTo>
                    <a:pt x="138" y="14"/>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01" name="Freeform 196"/>
            <p:cNvSpPr/>
            <p:nvPr>
              <p:custDataLst>
                <p:tags r:id="rId195"/>
              </p:custDataLst>
            </p:nvPr>
          </p:nvSpPr>
          <p:spPr bwMode="auto">
            <a:xfrm>
              <a:off x="5802313" y="5776913"/>
              <a:ext cx="19050" cy="3175"/>
            </a:xfrm>
            <a:custGeom>
              <a:avLst/>
              <a:gdLst>
                <a:gd name="T0" fmla="*/ 0 w 12"/>
                <a:gd name="T1" fmla="*/ 0 h 2"/>
                <a:gd name="T2" fmla="*/ 0 w 12"/>
                <a:gd name="T3" fmla="*/ 0 h 2"/>
                <a:gd name="T4" fmla="*/ 12 w 12"/>
                <a:gd name="T5" fmla="*/ 2 h 2"/>
                <a:gd name="T6" fmla="*/ 12 w 12"/>
                <a:gd name="T7" fmla="*/ 2 h 2"/>
                <a:gd name="T8" fmla="*/ 4 w 12"/>
                <a:gd name="T9" fmla="*/ 2 h 2"/>
                <a:gd name="T10" fmla="*/ 0 w 12"/>
                <a:gd name="T11" fmla="*/ 0 h 2"/>
                <a:gd name="T12" fmla="*/ 0 w 1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2" h="2">
                  <a:moveTo>
                    <a:pt x="0" y="0"/>
                  </a:moveTo>
                  <a:lnTo>
                    <a:pt x="0" y="0"/>
                  </a:lnTo>
                  <a:lnTo>
                    <a:pt x="12" y="2"/>
                  </a:lnTo>
                  <a:lnTo>
                    <a:pt x="12" y="2"/>
                  </a:lnTo>
                  <a:lnTo>
                    <a:pt x="4" y="2"/>
                  </a:lnTo>
                  <a:lnTo>
                    <a:pt x="0" y="0"/>
                  </a:lnTo>
                  <a:lnTo>
                    <a:pt x="0"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02" name="Freeform 197"/>
            <p:cNvSpPr/>
            <p:nvPr>
              <p:custDataLst>
                <p:tags r:id="rId196"/>
              </p:custDataLst>
            </p:nvPr>
          </p:nvSpPr>
          <p:spPr bwMode="auto">
            <a:xfrm>
              <a:off x="6196013" y="5395913"/>
              <a:ext cx="3175" cy="15875"/>
            </a:xfrm>
            <a:custGeom>
              <a:avLst/>
              <a:gdLst>
                <a:gd name="T0" fmla="*/ 2 w 2"/>
                <a:gd name="T1" fmla="*/ 10 h 10"/>
                <a:gd name="T2" fmla="*/ 2 w 2"/>
                <a:gd name="T3" fmla="*/ 10 h 10"/>
                <a:gd name="T4" fmla="*/ 0 w 2"/>
                <a:gd name="T5" fmla="*/ 0 h 10"/>
                <a:gd name="T6" fmla="*/ 0 w 2"/>
                <a:gd name="T7" fmla="*/ 0 h 10"/>
                <a:gd name="T8" fmla="*/ 2 w 2"/>
                <a:gd name="T9" fmla="*/ 4 h 10"/>
                <a:gd name="T10" fmla="*/ 2 w 2"/>
                <a:gd name="T11" fmla="*/ 10 h 10"/>
                <a:gd name="T12" fmla="*/ 2 w 2"/>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2" h="10">
                  <a:moveTo>
                    <a:pt x="2" y="10"/>
                  </a:moveTo>
                  <a:lnTo>
                    <a:pt x="2" y="10"/>
                  </a:lnTo>
                  <a:lnTo>
                    <a:pt x="0" y="0"/>
                  </a:lnTo>
                  <a:lnTo>
                    <a:pt x="0" y="0"/>
                  </a:lnTo>
                  <a:lnTo>
                    <a:pt x="2" y="4"/>
                  </a:lnTo>
                  <a:lnTo>
                    <a:pt x="2" y="10"/>
                  </a:lnTo>
                  <a:lnTo>
                    <a:pt x="2" y="1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03" name="Freeform 198"/>
            <p:cNvSpPr/>
            <p:nvPr>
              <p:custDataLst>
                <p:tags r:id="rId197"/>
              </p:custDataLst>
            </p:nvPr>
          </p:nvSpPr>
          <p:spPr bwMode="auto">
            <a:xfrm>
              <a:off x="6122988" y="5611813"/>
              <a:ext cx="73025" cy="63500"/>
            </a:xfrm>
            <a:custGeom>
              <a:avLst/>
              <a:gdLst>
                <a:gd name="T0" fmla="*/ 0 w 46"/>
                <a:gd name="T1" fmla="*/ 40 h 40"/>
                <a:gd name="T2" fmla="*/ 0 w 46"/>
                <a:gd name="T3" fmla="*/ 40 h 40"/>
                <a:gd name="T4" fmla="*/ 2 w 46"/>
                <a:gd name="T5" fmla="*/ 30 h 40"/>
                <a:gd name="T6" fmla="*/ 2 w 46"/>
                <a:gd name="T7" fmla="*/ 30 h 40"/>
                <a:gd name="T8" fmla="*/ 24 w 46"/>
                <a:gd name="T9" fmla="*/ 16 h 40"/>
                <a:gd name="T10" fmla="*/ 24 w 46"/>
                <a:gd name="T11" fmla="*/ 16 h 40"/>
                <a:gd name="T12" fmla="*/ 46 w 46"/>
                <a:gd name="T13" fmla="*/ 0 h 40"/>
                <a:gd name="T14" fmla="*/ 46 w 46"/>
                <a:gd name="T15" fmla="*/ 0 h 40"/>
                <a:gd name="T16" fmla="*/ 36 w 46"/>
                <a:gd name="T17" fmla="*/ 12 h 40"/>
                <a:gd name="T18" fmla="*/ 28 w 46"/>
                <a:gd name="T19" fmla="*/ 24 h 40"/>
                <a:gd name="T20" fmla="*/ 28 w 46"/>
                <a:gd name="T21" fmla="*/ 24 h 40"/>
                <a:gd name="T22" fmla="*/ 22 w 46"/>
                <a:gd name="T23" fmla="*/ 30 h 40"/>
                <a:gd name="T24" fmla="*/ 16 w 46"/>
                <a:gd name="T25" fmla="*/ 34 h 40"/>
                <a:gd name="T26" fmla="*/ 16 w 46"/>
                <a:gd name="T27" fmla="*/ 34 h 40"/>
                <a:gd name="T28" fmla="*/ 10 w 46"/>
                <a:gd name="T29" fmla="*/ 38 h 40"/>
                <a:gd name="T30" fmla="*/ 10 w 46"/>
                <a:gd name="T31" fmla="*/ 38 h 40"/>
                <a:gd name="T32" fmla="*/ 0 w 46"/>
                <a:gd name="T33" fmla="*/ 40 h 40"/>
                <a:gd name="T34" fmla="*/ 0 w 46"/>
                <a:gd name="T3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40">
                  <a:moveTo>
                    <a:pt x="0" y="40"/>
                  </a:moveTo>
                  <a:lnTo>
                    <a:pt x="0" y="40"/>
                  </a:lnTo>
                  <a:lnTo>
                    <a:pt x="2" y="30"/>
                  </a:lnTo>
                  <a:lnTo>
                    <a:pt x="2" y="30"/>
                  </a:lnTo>
                  <a:lnTo>
                    <a:pt x="24" y="16"/>
                  </a:lnTo>
                  <a:lnTo>
                    <a:pt x="24" y="16"/>
                  </a:lnTo>
                  <a:lnTo>
                    <a:pt x="46" y="0"/>
                  </a:lnTo>
                  <a:lnTo>
                    <a:pt x="46" y="0"/>
                  </a:lnTo>
                  <a:lnTo>
                    <a:pt x="36" y="12"/>
                  </a:lnTo>
                  <a:lnTo>
                    <a:pt x="28" y="24"/>
                  </a:lnTo>
                  <a:lnTo>
                    <a:pt x="28" y="24"/>
                  </a:lnTo>
                  <a:lnTo>
                    <a:pt x="22" y="30"/>
                  </a:lnTo>
                  <a:lnTo>
                    <a:pt x="16" y="34"/>
                  </a:lnTo>
                  <a:lnTo>
                    <a:pt x="16" y="34"/>
                  </a:lnTo>
                  <a:lnTo>
                    <a:pt x="10" y="38"/>
                  </a:lnTo>
                  <a:lnTo>
                    <a:pt x="10" y="38"/>
                  </a:lnTo>
                  <a:lnTo>
                    <a:pt x="0" y="40"/>
                  </a:lnTo>
                  <a:lnTo>
                    <a:pt x="0" y="4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04" name="Freeform 199"/>
            <p:cNvSpPr/>
            <p:nvPr>
              <p:custDataLst>
                <p:tags r:id="rId198"/>
              </p:custDataLst>
            </p:nvPr>
          </p:nvSpPr>
          <p:spPr bwMode="auto">
            <a:xfrm>
              <a:off x="5999163" y="5656263"/>
              <a:ext cx="76200" cy="12700"/>
            </a:xfrm>
            <a:custGeom>
              <a:avLst/>
              <a:gdLst>
                <a:gd name="T0" fmla="*/ 48 w 48"/>
                <a:gd name="T1" fmla="*/ 0 h 8"/>
                <a:gd name="T2" fmla="*/ 48 w 48"/>
                <a:gd name="T3" fmla="*/ 0 h 8"/>
                <a:gd name="T4" fmla="*/ 38 w 48"/>
                <a:gd name="T5" fmla="*/ 6 h 8"/>
                <a:gd name="T6" fmla="*/ 32 w 48"/>
                <a:gd name="T7" fmla="*/ 8 h 8"/>
                <a:gd name="T8" fmla="*/ 26 w 48"/>
                <a:gd name="T9" fmla="*/ 8 h 8"/>
                <a:gd name="T10" fmla="*/ 26 w 48"/>
                <a:gd name="T11" fmla="*/ 8 h 8"/>
                <a:gd name="T12" fmla="*/ 14 w 48"/>
                <a:gd name="T13" fmla="*/ 8 h 8"/>
                <a:gd name="T14" fmla="*/ 14 w 48"/>
                <a:gd name="T15" fmla="*/ 8 h 8"/>
                <a:gd name="T16" fmla="*/ 0 w 48"/>
                <a:gd name="T17" fmla="*/ 2 h 8"/>
                <a:gd name="T18" fmla="*/ 0 w 48"/>
                <a:gd name="T19" fmla="*/ 2 h 8"/>
                <a:gd name="T20" fmla="*/ 12 w 48"/>
                <a:gd name="T21" fmla="*/ 6 h 8"/>
                <a:gd name="T22" fmla="*/ 12 w 48"/>
                <a:gd name="T23" fmla="*/ 6 h 8"/>
                <a:gd name="T24" fmla="*/ 24 w 48"/>
                <a:gd name="T25" fmla="*/ 6 h 8"/>
                <a:gd name="T26" fmla="*/ 24 w 48"/>
                <a:gd name="T27" fmla="*/ 6 h 8"/>
                <a:gd name="T28" fmla="*/ 36 w 48"/>
                <a:gd name="T29" fmla="*/ 4 h 8"/>
                <a:gd name="T30" fmla="*/ 48 w 48"/>
                <a:gd name="T31" fmla="*/ 0 h 8"/>
                <a:gd name="T32" fmla="*/ 48 w 48"/>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8">
                  <a:moveTo>
                    <a:pt x="48" y="0"/>
                  </a:moveTo>
                  <a:lnTo>
                    <a:pt x="48" y="0"/>
                  </a:lnTo>
                  <a:lnTo>
                    <a:pt x="38" y="6"/>
                  </a:lnTo>
                  <a:lnTo>
                    <a:pt x="32" y="8"/>
                  </a:lnTo>
                  <a:lnTo>
                    <a:pt x="26" y="8"/>
                  </a:lnTo>
                  <a:lnTo>
                    <a:pt x="26" y="8"/>
                  </a:lnTo>
                  <a:lnTo>
                    <a:pt x="14" y="8"/>
                  </a:lnTo>
                  <a:lnTo>
                    <a:pt x="14" y="8"/>
                  </a:lnTo>
                  <a:lnTo>
                    <a:pt x="0" y="2"/>
                  </a:lnTo>
                  <a:lnTo>
                    <a:pt x="0" y="2"/>
                  </a:lnTo>
                  <a:lnTo>
                    <a:pt x="12" y="6"/>
                  </a:lnTo>
                  <a:lnTo>
                    <a:pt x="12" y="6"/>
                  </a:lnTo>
                  <a:lnTo>
                    <a:pt x="24" y="6"/>
                  </a:lnTo>
                  <a:lnTo>
                    <a:pt x="24" y="6"/>
                  </a:lnTo>
                  <a:lnTo>
                    <a:pt x="36" y="4"/>
                  </a:lnTo>
                  <a:lnTo>
                    <a:pt x="48" y="0"/>
                  </a:lnTo>
                  <a:lnTo>
                    <a:pt x="48"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05" name="Freeform 200"/>
            <p:cNvSpPr/>
            <p:nvPr>
              <p:custDataLst>
                <p:tags r:id="rId199"/>
              </p:custDataLst>
            </p:nvPr>
          </p:nvSpPr>
          <p:spPr bwMode="auto">
            <a:xfrm>
              <a:off x="5992813" y="5192713"/>
              <a:ext cx="28575" cy="25400"/>
            </a:xfrm>
            <a:custGeom>
              <a:avLst/>
              <a:gdLst>
                <a:gd name="T0" fmla="*/ 10 w 18"/>
                <a:gd name="T1" fmla="*/ 16 h 16"/>
                <a:gd name="T2" fmla="*/ 10 w 18"/>
                <a:gd name="T3" fmla="*/ 16 h 16"/>
                <a:gd name="T4" fmla="*/ 4 w 18"/>
                <a:gd name="T5" fmla="*/ 14 h 16"/>
                <a:gd name="T6" fmla="*/ 4 w 18"/>
                <a:gd name="T7" fmla="*/ 14 h 16"/>
                <a:gd name="T8" fmla="*/ 0 w 18"/>
                <a:gd name="T9" fmla="*/ 12 h 16"/>
                <a:gd name="T10" fmla="*/ 14 w 18"/>
                <a:gd name="T11" fmla="*/ 0 h 16"/>
                <a:gd name="T12" fmla="*/ 14 w 18"/>
                <a:gd name="T13" fmla="*/ 0 h 16"/>
                <a:gd name="T14" fmla="*/ 16 w 18"/>
                <a:gd name="T15" fmla="*/ 2 h 16"/>
                <a:gd name="T16" fmla="*/ 18 w 18"/>
                <a:gd name="T17" fmla="*/ 4 h 16"/>
                <a:gd name="T18" fmla="*/ 18 w 18"/>
                <a:gd name="T19" fmla="*/ 4 h 16"/>
                <a:gd name="T20" fmla="*/ 14 w 18"/>
                <a:gd name="T21" fmla="*/ 8 h 16"/>
                <a:gd name="T22" fmla="*/ 10 w 18"/>
                <a:gd name="T23" fmla="*/ 10 h 16"/>
                <a:gd name="T24" fmla="*/ 8 w 18"/>
                <a:gd name="T25" fmla="*/ 12 h 16"/>
                <a:gd name="T26" fmla="*/ 10 w 18"/>
                <a:gd name="T27" fmla="*/ 16 h 16"/>
                <a:gd name="T28" fmla="*/ 10 w 18"/>
                <a:gd name="T2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16">
                  <a:moveTo>
                    <a:pt x="10" y="16"/>
                  </a:moveTo>
                  <a:lnTo>
                    <a:pt x="10" y="16"/>
                  </a:lnTo>
                  <a:lnTo>
                    <a:pt x="4" y="14"/>
                  </a:lnTo>
                  <a:lnTo>
                    <a:pt x="4" y="14"/>
                  </a:lnTo>
                  <a:lnTo>
                    <a:pt x="0" y="12"/>
                  </a:lnTo>
                  <a:lnTo>
                    <a:pt x="14" y="0"/>
                  </a:lnTo>
                  <a:lnTo>
                    <a:pt x="14" y="0"/>
                  </a:lnTo>
                  <a:lnTo>
                    <a:pt x="16" y="2"/>
                  </a:lnTo>
                  <a:lnTo>
                    <a:pt x="18" y="4"/>
                  </a:lnTo>
                  <a:lnTo>
                    <a:pt x="18" y="4"/>
                  </a:lnTo>
                  <a:lnTo>
                    <a:pt x="14" y="8"/>
                  </a:lnTo>
                  <a:lnTo>
                    <a:pt x="10" y="10"/>
                  </a:lnTo>
                  <a:lnTo>
                    <a:pt x="8" y="12"/>
                  </a:lnTo>
                  <a:lnTo>
                    <a:pt x="10" y="16"/>
                  </a:lnTo>
                  <a:lnTo>
                    <a:pt x="10" y="16"/>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06" name="Freeform 201"/>
            <p:cNvSpPr/>
            <p:nvPr>
              <p:custDataLst>
                <p:tags r:id="rId200"/>
              </p:custDataLst>
            </p:nvPr>
          </p:nvSpPr>
          <p:spPr bwMode="auto">
            <a:xfrm>
              <a:off x="6196013" y="5418138"/>
              <a:ext cx="3175" cy="6350"/>
            </a:xfrm>
            <a:custGeom>
              <a:avLst/>
              <a:gdLst>
                <a:gd name="T0" fmla="*/ 0 w 2"/>
                <a:gd name="T1" fmla="*/ 0 h 4"/>
                <a:gd name="T2" fmla="*/ 0 w 2"/>
                <a:gd name="T3" fmla="*/ 0 h 4"/>
                <a:gd name="T4" fmla="*/ 2 w 2"/>
                <a:gd name="T5" fmla="*/ 0 h 4"/>
                <a:gd name="T6" fmla="*/ 2 w 2"/>
                <a:gd name="T7" fmla="*/ 0 h 4"/>
                <a:gd name="T8" fmla="*/ 2 w 2"/>
                <a:gd name="T9" fmla="*/ 4 h 4"/>
                <a:gd name="T10" fmla="*/ 2 w 2"/>
                <a:gd name="T11" fmla="*/ 4 h 4"/>
                <a:gd name="T12" fmla="*/ 2 w 2"/>
                <a:gd name="T13" fmla="*/ 4 h 4"/>
                <a:gd name="T14" fmla="*/ 2 w 2"/>
                <a:gd name="T15" fmla="*/ 4 h 4"/>
                <a:gd name="T16" fmla="*/ 0 w 2"/>
                <a:gd name="T17" fmla="*/ 0 h 4"/>
                <a:gd name="T18" fmla="*/ 0 w 2"/>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
                  <a:moveTo>
                    <a:pt x="0" y="0"/>
                  </a:moveTo>
                  <a:lnTo>
                    <a:pt x="0" y="0"/>
                  </a:lnTo>
                  <a:lnTo>
                    <a:pt x="2" y="0"/>
                  </a:lnTo>
                  <a:lnTo>
                    <a:pt x="2" y="0"/>
                  </a:lnTo>
                  <a:lnTo>
                    <a:pt x="2" y="4"/>
                  </a:lnTo>
                  <a:lnTo>
                    <a:pt x="2" y="4"/>
                  </a:lnTo>
                  <a:lnTo>
                    <a:pt x="2" y="4"/>
                  </a:lnTo>
                  <a:lnTo>
                    <a:pt x="2" y="4"/>
                  </a:lnTo>
                  <a:lnTo>
                    <a:pt x="0" y="0"/>
                  </a:lnTo>
                  <a:lnTo>
                    <a:pt x="0"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07" name="Freeform 202"/>
            <p:cNvSpPr/>
            <p:nvPr>
              <p:custDataLst>
                <p:tags r:id="rId201"/>
              </p:custDataLst>
            </p:nvPr>
          </p:nvSpPr>
          <p:spPr bwMode="auto">
            <a:xfrm>
              <a:off x="5983288" y="5211763"/>
              <a:ext cx="19050" cy="12700"/>
            </a:xfrm>
            <a:custGeom>
              <a:avLst/>
              <a:gdLst>
                <a:gd name="T0" fmla="*/ 12 w 12"/>
                <a:gd name="T1" fmla="*/ 8 h 8"/>
                <a:gd name="T2" fmla="*/ 12 w 12"/>
                <a:gd name="T3" fmla="*/ 8 h 8"/>
                <a:gd name="T4" fmla="*/ 0 w 12"/>
                <a:gd name="T5" fmla="*/ 6 h 8"/>
                <a:gd name="T6" fmla="*/ 6 w 12"/>
                <a:gd name="T7" fmla="*/ 0 h 8"/>
                <a:gd name="T8" fmla="*/ 6 w 12"/>
                <a:gd name="T9" fmla="*/ 0 h 8"/>
                <a:gd name="T10" fmla="*/ 10 w 12"/>
                <a:gd name="T11" fmla="*/ 2 h 8"/>
                <a:gd name="T12" fmla="*/ 10 w 12"/>
                <a:gd name="T13" fmla="*/ 2 h 8"/>
                <a:gd name="T14" fmla="*/ 10 w 12"/>
                <a:gd name="T15" fmla="*/ 4 h 8"/>
                <a:gd name="T16" fmla="*/ 10 w 12"/>
                <a:gd name="T17" fmla="*/ 4 h 8"/>
                <a:gd name="T18" fmla="*/ 10 w 12"/>
                <a:gd name="T19" fmla="*/ 6 h 8"/>
                <a:gd name="T20" fmla="*/ 12 w 12"/>
                <a:gd name="T21" fmla="*/ 8 h 8"/>
                <a:gd name="T22" fmla="*/ 12 w 12"/>
                <a:gd name="T2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8">
                  <a:moveTo>
                    <a:pt x="12" y="8"/>
                  </a:moveTo>
                  <a:lnTo>
                    <a:pt x="12" y="8"/>
                  </a:lnTo>
                  <a:lnTo>
                    <a:pt x="0" y="6"/>
                  </a:lnTo>
                  <a:lnTo>
                    <a:pt x="6" y="0"/>
                  </a:lnTo>
                  <a:lnTo>
                    <a:pt x="6" y="0"/>
                  </a:lnTo>
                  <a:lnTo>
                    <a:pt x="10" y="2"/>
                  </a:lnTo>
                  <a:lnTo>
                    <a:pt x="10" y="2"/>
                  </a:lnTo>
                  <a:lnTo>
                    <a:pt x="10" y="4"/>
                  </a:lnTo>
                  <a:lnTo>
                    <a:pt x="10" y="4"/>
                  </a:lnTo>
                  <a:lnTo>
                    <a:pt x="10" y="6"/>
                  </a:lnTo>
                  <a:lnTo>
                    <a:pt x="12" y="8"/>
                  </a:lnTo>
                  <a:lnTo>
                    <a:pt x="12" y="8"/>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08" name="Freeform 203"/>
            <p:cNvSpPr/>
            <p:nvPr>
              <p:custDataLst>
                <p:tags r:id="rId202"/>
              </p:custDataLst>
            </p:nvPr>
          </p:nvSpPr>
          <p:spPr bwMode="auto">
            <a:xfrm>
              <a:off x="5910263" y="5281613"/>
              <a:ext cx="34925" cy="41275"/>
            </a:xfrm>
            <a:custGeom>
              <a:avLst/>
              <a:gdLst>
                <a:gd name="T0" fmla="*/ 12 w 22"/>
                <a:gd name="T1" fmla="*/ 8 h 26"/>
                <a:gd name="T2" fmla="*/ 12 w 22"/>
                <a:gd name="T3" fmla="*/ 8 h 26"/>
                <a:gd name="T4" fmla="*/ 16 w 22"/>
                <a:gd name="T5" fmla="*/ 12 h 26"/>
                <a:gd name="T6" fmla="*/ 22 w 22"/>
                <a:gd name="T7" fmla="*/ 14 h 26"/>
                <a:gd name="T8" fmla="*/ 22 w 22"/>
                <a:gd name="T9" fmla="*/ 14 h 26"/>
                <a:gd name="T10" fmla="*/ 12 w 22"/>
                <a:gd name="T11" fmla="*/ 18 h 26"/>
                <a:gd name="T12" fmla="*/ 4 w 22"/>
                <a:gd name="T13" fmla="*/ 20 h 26"/>
                <a:gd name="T14" fmla="*/ 4 w 22"/>
                <a:gd name="T15" fmla="*/ 20 h 26"/>
                <a:gd name="T16" fmla="*/ 10 w 22"/>
                <a:gd name="T17" fmla="*/ 26 h 26"/>
                <a:gd name="T18" fmla="*/ 10 w 22"/>
                <a:gd name="T19" fmla="*/ 26 h 26"/>
                <a:gd name="T20" fmla="*/ 0 w 22"/>
                <a:gd name="T21" fmla="*/ 24 h 26"/>
                <a:gd name="T22" fmla="*/ 0 w 22"/>
                <a:gd name="T23" fmla="*/ 24 h 26"/>
                <a:gd name="T24" fmla="*/ 6 w 22"/>
                <a:gd name="T25" fmla="*/ 14 h 26"/>
                <a:gd name="T26" fmla="*/ 6 w 22"/>
                <a:gd name="T27" fmla="*/ 14 h 26"/>
                <a:gd name="T28" fmla="*/ 14 w 22"/>
                <a:gd name="T29" fmla="*/ 0 h 26"/>
                <a:gd name="T30" fmla="*/ 14 w 22"/>
                <a:gd name="T31" fmla="*/ 0 h 26"/>
                <a:gd name="T32" fmla="*/ 14 w 22"/>
                <a:gd name="T33" fmla="*/ 4 h 26"/>
                <a:gd name="T34" fmla="*/ 12 w 22"/>
                <a:gd name="T35" fmla="*/ 8 h 26"/>
                <a:gd name="T36" fmla="*/ 12 w 22"/>
                <a:gd name="T37"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6">
                  <a:moveTo>
                    <a:pt x="12" y="8"/>
                  </a:moveTo>
                  <a:lnTo>
                    <a:pt x="12" y="8"/>
                  </a:lnTo>
                  <a:lnTo>
                    <a:pt x="16" y="12"/>
                  </a:lnTo>
                  <a:lnTo>
                    <a:pt x="22" y="14"/>
                  </a:lnTo>
                  <a:lnTo>
                    <a:pt x="22" y="14"/>
                  </a:lnTo>
                  <a:lnTo>
                    <a:pt x="12" y="18"/>
                  </a:lnTo>
                  <a:lnTo>
                    <a:pt x="4" y="20"/>
                  </a:lnTo>
                  <a:lnTo>
                    <a:pt x="4" y="20"/>
                  </a:lnTo>
                  <a:lnTo>
                    <a:pt x="10" y="26"/>
                  </a:lnTo>
                  <a:lnTo>
                    <a:pt x="10" y="26"/>
                  </a:lnTo>
                  <a:lnTo>
                    <a:pt x="0" y="24"/>
                  </a:lnTo>
                  <a:lnTo>
                    <a:pt x="0" y="24"/>
                  </a:lnTo>
                  <a:lnTo>
                    <a:pt x="6" y="14"/>
                  </a:lnTo>
                  <a:lnTo>
                    <a:pt x="6" y="14"/>
                  </a:lnTo>
                  <a:lnTo>
                    <a:pt x="14" y="0"/>
                  </a:lnTo>
                  <a:lnTo>
                    <a:pt x="14" y="0"/>
                  </a:lnTo>
                  <a:lnTo>
                    <a:pt x="14" y="4"/>
                  </a:lnTo>
                  <a:lnTo>
                    <a:pt x="12" y="8"/>
                  </a:lnTo>
                  <a:lnTo>
                    <a:pt x="12" y="8"/>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09" name="Freeform 204"/>
            <p:cNvSpPr/>
            <p:nvPr>
              <p:custDataLst>
                <p:tags r:id="rId203"/>
              </p:custDataLst>
            </p:nvPr>
          </p:nvSpPr>
          <p:spPr bwMode="auto">
            <a:xfrm>
              <a:off x="5922963" y="4884738"/>
              <a:ext cx="568325" cy="946150"/>
            </a:xfrm>
            <a:custGeom>
              <a:avLst/>
              <a:gdLst>
                <a:gd name="T0" fmla="*/ 160 w 358"/>
                <a:gd name="T1" fmla="*/ 40 h 596"/>
                <a:gd name="T2" fmla="*/ 208 w 358"/>
                <a:gd name="T3" fmla="*/ 12 h 596"/>
                <a:gd name="T4" fmla="*/ 250 w 358"/>
                <a:gd name="T5" fmla="*/ 20 h 596"/>
                <a:gd name="T6" fmla="*/ 240 w 358"/>
                <a:gd name="T7" fmla="*/ 48 h 596"/>
                <a:gd name="T8" fmla="*/ 282 w 358"/>
                <a:gd name="T9" fmla="*/ 42 h 596"/>
                <a:gd name="T10" fmla="*/ 348 w 358"/>
                <a:gd name="T11" fmla="*/ 0 h 596"/>
                <a:gd name="T12" fmla="*/ 288 w 358"/>
                <a:gd name="T13" fmla="*/ 66 h 596"/>
                <a:gd name="T14" fmla="*/ 288 w 358"/>
                <a:gd name="T15" fmla="*/ 192 h 596"/>
                <a:gd name="T16" fmla="*/ 356 w 358"/>
                <a:gd name="T17" fmla="*/ 314 h 596"/>
                <a:gd name="T18" fmla="*/ 348 w 358"/>
                <a:gd name="T19" fmla="*/ 384 h 596"/>
                <a:gd name="T20" fmla="*/ 344 w 358"/>
                <a:gd name="T21" fmla="*/ 464 h 596"/>
                <a:gd name="T22" fmla="*/ 308 w 358"/>
                <a:gd name="T23" fmla="*/ 524 h 596"/>
                <a:gd name="T24" fmla="*/ 252 w 358"/>
                <a:gd name="T25" fmla="*/ 590 h 596"/>
                <a:gd name="T26" fmla="*/ 216 w 358"/>
                <a:gd name="T27" fmla="*/ 584 h 596"/>
                <a:gd name="T28" fmla="*/ 236 w 358"/>
                <a:gd name="T29" fmla="*/ 512 h 596"/>
                <a:gd name="T30" fmla="*/ 256 w 358"/>
                <a:gd name="T31" fmla="*/ 490 h 596"/>
                <a:gd name="T32" fmla="*/ 276 w 358"/>
                <a:gd name="T33" fmla="*/ 484 h 596"/>
                <a:gd name="T34" fmla="*/ 274 w 358"/>
                <a:gd name="T35" fmla="*/ 496 h 596"/>
                <a:gd name="T36" fmla="*/ 302 w 358"/>
                <a:gd name="T37" fmla="*/ 432 h 596"/>
                <a:gd name="T38" fmla="*/ 326 w 358"/>
                <a:gd name="T39" fmla="*/ 402 h 596"/>
                <a:gd name="T40" fmla="*/ 308 w 358"/>
                <a:gd name="T41" fmla="*/ 406 h 596"/>
                <a:gd name="T42" fmla="*/ 262 w 358"/>
                <a:gd name="T43" fmla="*/ 464 h 596"/>
                <a:gd name="T44" fmla="*/ 238 w 358"/>
                <a:gd name="T45" fmla="*/ 502 h 596"/>
                <a:gd name="T46" fmla="*/ 226 w 358"/>
                <a:gd name="T47" fmla="*/ 512 h 596"/>
                <a:gd name="T48" fmla="*/ 150 w 358"/>
                <a:gd name="T49" fmla="*/ 564 h 596"/>
                <a:gd name="T50" fmla="*/ 216 w 358"/>
                <a:gd name="T51" fmla="*/ 456 h 596"/>
                <a:gd name="T52" fmla="*/ 246 w 358"/>
                <a:gd name="T53" fmla="*/ 372 h 596"/>
                <a:gd name="T54" fmla="*/ 226 w 358"/>
                <a:gd name="T55" fmla="*/ 408 h 596"/>
                <a:gd name="T56" fmla="*/ 258 w 358"/>
                <a:gd name="T57" fmla="*/ 346 h 596"/>
                <a:gd name="T58" fmla="*/ 278 w 358"/>
                <a:gd name="T59" fmla="*/ 294 h 596"/>
                <a:gd name="T60" fmla="*/ 254 w 358"/>
                <a:gd name="T61" fmla="*/ 338 h 596"/>
                <a:gd name="T62" fmla="*/ 238 w 358"/>
                <a:gd name="T63" fmla="*/ 328 h 596"/>
                <a:gd name="T64" fmla="*/ 222 w 358"/>
                <a:gd name="T65" fmla="*/ 312 h 596"/>
                <a:gd name="T66" fmla="*/ 198 w 358"/>
                <a:gd name="T67" fmla="*/ 328 h 596"/>
                <a:gd name="T68" fmla="*/ 226 w 358"/>
                <a:gd name="T69" fmla="*/ 268 h 596"/>
                <a:gd name="T70" fmla="*/ 226 w 358"/>
                <a:gd name="T71" fmla="*/ 248 h 596"/>
                <a:gd name="T72" fmla="*/ 234 w 358"/>
                <a:gd name="T73" fmla="*/ 220 h 596"/>
                <a:gd name="T74" fmla="*/ 244 w 358"/>
                <a:gd name="T75" fmla="*/ 186 h 596"/>
                <a:gd name="T76" fmla="*/ 240 w 358"/>
                <a:gd name="T77" fmla="*/ 168 h 596"/>
                <a:gd name="T78" fmla="*/ 234 w 358"/>
                <a:gd name="T79" fmla="*/ 178 h 596"/>
                <a:gd name="T80" fmla="*/ 210 w 358"/>
                <a:gd name="T81" fmla="*/ 240 h 596"/>
                <a:gd name="T82" fmla="*/ 210 w 358"/>
                <a:gd name="T83" fmla="*/ 264 h 596"/>
                <a:gd name="T84" fmla="*/ 172 w 358"/>
                <a:gd name="T85" fmla="*/ 376 h 596"/>
                <a:gd name="T86" fmla="*/ 182 w 358"/>
                <a:gd name="T87" fmla="*/ 392 h 596"/>
                <a:gd name="T88" fmla="*/ 144 w 358"/>
                <a:gd name="T89" fmla="*/ 442 h 596"/>
                <a:gd name="T90" fmla="*/ 108 w 358"/>
                <a:gd name="T91" fmla="*/ 402 h 596"/>
                <a:gd name="T92" fmla="*/ 98 w 358"/>
                <a:gd name="T93" fmla="*/ 370 h 596"/>
                <a:gd name="T94" fmla="*/ 58 w 358"/>
                <a:gd name="T95" fmla="*/ 336 h 596"/>
                <a:gd name="T96" fmla="*/ 0 w 358"/>
                <a:gd name="T97" fmla="*/ 308 h 596"/>
                <a:gd name="T98" fmla="*/ 0 w 358"/>
                <a:gd name="T99" fmla="*/ 290 h 596"/>
                <a:gd name="T100" fmla="*/ 22 w 358"/>
                <a:gd name="T101" fmla="*/ 266 h 596"/>
                <a:gd name="T102" fmla="*/ 40 w 358"/>
                <a:gd name="T103" fmla="*/ 242 h 596"/>
                <a:gd name="T104" fmla="*/ 58 w 358"/>
                <a:gd name="T105" fmla="*/ 218 h 596"/>
                <a:gd name="T106" fmla="*/ 50 w 358"/>
                <a:gd name="T107" fmla="*/ 178 h 596"/>
                <a:gd name="T108" fmla="*/ 58 w 358"/>
                <a:gd name="T109" fmla="*/ 154 h 596"/>
                <a:gd name="T110" fmla="*/ 62 w 358"/>
                <a:gd name="T111" fmla="*/ 136 h 596"/>
                <a:gd name="T112" fmla="*/ 78 w 358"/>
                <a:gd name="T113" fmla="*/ 94 h 596"/>
                <a:gd name="T114" fmla="*/ 100 w 358"/>
                <a:gd name="T115" fmla="*/ 70 h 596"/>
                <a:gd name="T116" fmla="*/ 108 w 358"/>
                <a:gd name="T117" fmla="*/ 60 h 596"/>
                <a:gd name="T118" fmla="*/ 118 w 358"/>
                <a:gd name="T119" fmla="*/ 48 h 596"/>
                <a:gd name="T120" fmla="*/ 150 w 358"/>
                <a:gd name="T121" fmla="*/ 6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8" h="596">
                  <a:moveTo>
                    <a:pt x="164" y="2"/>
                  </a:moveTo>
                  <a:lnTo>
                    <a:pt x="164" y="2"/>
                  </a:lnTo>
                  <a:lnTo>
                    <a:pt x="166" y="8"/>
                  </a:lnTo>
                  <a:lnTo>
                    <a:pt x="164" y="14"/>
                  </a:lnTo>
                  <a:lnTo>
                    <a:pt x="160" y="28"/>
                  </a:lnTo>
                  <a:lnTo>
                    <a:pt x="160" y="34"/>
                  </a:lnTo>
                  <a:lnTo>
                    <a:pt x="160" y="40"/>
                  </a:lnTo>
                  <a:lnTo>
                    <a:pt x="164" y="48"/>
                  </a:lnTo>
                  <a:lnTo>
                    <a:pt x="170" y="54"/>
                  </a:lnTo>
                  <a:lnTo>
                    <a:pt x="170" y="54"/>
                  </a:lnTo>
                  <a:lnTo>
                    <a:pt x="182" y="38"/>
                  </a:lnTo>
                  <a:lnTo>
                    <a:pt x="192" y="24"/>
                  </a:lnTo>
                  <a:lnTo>
                    <a:pt x="200" y="18"/>
                  </a:lnTo>
                  <a:lnTo>
                    <a:pt x="208" y="12"/>
                  </a:lnTo>
                  <a:lnTo>
                    <a:pt x="218" y="8"/>
                  </a:lnTo>
                  <a:lnTo>
                    <a:pt x="232" y="6"/>
                  </a:lnTo>
                  <a:lnTo>
                    <a:pt x="232" y="6"/>
                  </a:lnTo>
                  <a:lnTo>
                    <a:pt x="244" y="6"/>
                  </a:lnTo>
                  <a:lnTo>
                    <a:pt x="250" y="10"/>
                  </a:lnTo>
                  <a:lnTo>
                    <a:pt x="252" y="14"/>
                  </a:lnTo>
                  <a:lnTo>
                    <a:pt x="250" y="20"/>
                  </a:lnTo>
                  <a:lnTo>
                    <a:pt x="242" y="36"/>
                  </a:lnTo>
                  <a:lnTo>
                    <a:pt x="238" y="42"/>
                  </a:lnTo>
                  <a:lnTo>
                    <a:pt x="238" y="48"/>
                  </a:lnTo>
                  <a:lnTo>
                    <a:pt x="238" y="48"/>
                  </a:lnTo>
                  <a:lnTo>
                    <a:pt x="246" y="44"/>
                  </a:lnTo>
                  <a:lnTo>
                    <a:pt x="246" y="44"/>
                  </a:lnTo>
                  <a:lnTo>
                    <a:pt x="240" y="48"/>
                  </a:lnTo>
                  <a:lnTo>
                    <a:pt x="240" y="50"/>
                  </a:lnTo>
                  <a:lnTo>
                    <a:pt x="242" y="50"/>
                  </a:lnTo>
                  <a:lnTo>
                    <a:pt x="242" y="50"/>
                  </a:lnTo>
                  <a:lnTo>
                    <a:pt x="256" y="44"/>
                  </a:lnTo>
                  <a:lnTo>
                    <a:pt x="262" y="40"/>
                  </a:lnTo>
                  <a:lnTo>
                    <a:pt x="272" y="38"/>
                  </a:lnTo>
                  <a:lnTo>
                    <a:pt x="282" y="42"/>
                  </a:lnTo>
                  <a:lnTo>
                    <a:pt x="282" y="42"/>
                  </a:lnTo>
                  <a:lnTo>
                    <a:pt x="292" y="38"/>
                  </a:lnTo>
                  <a:lnTo>
                    <a:pt x="300" y="32"/>
                  </a:lnTo>
                  <a:lnTo>
                    <a:pt x="316" y="20"/>
                  </a:lnTo>
                  <a:lnTo>
                    <a:pt x="330" y="10"/>
                  </a:lnTo>
                  <a:lnTo>
                    <a:pt x="338" y="4"/>
                  </a:lnTo>
                  <a:lnTo>
                    <a:pt x="348" y="0"/>
                  </a:lnTo>
                  <a:lnTo>
                    <a:pt x="348" y="0"/>
                  </a:lnTo>
                  <a:lnTo>
                    <a:pt x="332" y="10"/>
                  </a:lnTo>
                  <a:lnTo>
                    <a:pt x="318" y="20"/>
                  </a:lnTo>
                  <a:lnTo>
                    <a:pt x="308" y="32"/>
                  </a:lnTo>
                  <a:lnTo>
                    <a:pt x="298" y="42"/>
                  </a:lnTo>
                  <a:lnTo>
                    <a:pt x="292" y="54"/>
                  </a:lnTo>
                  <a:lnTo>
                    <a:pt x="288" y="66"/>
                  </a:lnTo>
                  <a:lnTo>
                    <a:pt x="284" y="78"/>
                  </a:lnTo>
                  <a:lnTo>
                    <a:pt x="282" y="90"/>
                  </a:lnTo>
                  <a:lnTo>
                    <a:pt x="282" y="90"/>
                  </a:lnTo>
                  <a:lnTo>
                    <a:pt x="282" y="116"/>
                  </a:lnTo>
                  <a:lnTo>
                    <a:pt x="284" y="140"/>
                  </a:lnTo>
                  <a:lnTo>
                    <a:pt x="288" y="166"/>
                  </a:lnTo>
                  <a:lnTo>
                    <a:pt x="288" y="192"/>
                  </a:lnTo>
                  <a:lnTo>
                    <a:pt x="288" y="192"/>
                  </a:lnTo>
                  <a:lnTo>
                    <a:pt x="292" y="206"/>
                  </a:lnTo>
                  <a:lnTo>
                    <a:pt x="298" y="220"/>
                  </a:lnTo>
                  <a:lnTo>
                    <a:pt x="314" y="250"/>
                  </a:lnTo>
                  <a:lnTo>
                    <a:pt x="334" y="282"/>
                  </a:lnTo>
                  <a:lnTo>
                    <a:pt x="356" y="314"/>
                  </a:lnTo>
                  <a:lnTo>
                    <a:pt x="356" y="314"/>
                  </a:lnTo>
                  <a:lnTo>
                    <a:pt x="358" y="322"/>
                  </a:lnTo>
                  <a:lnTo>
                    <a:pt x="356" y="332"/>
                  </a:lnTo>
                  <a:lnTo>
                    <a:pt x="352" y="340"/>
                  </a:lnTo>
                  <a:lnTo>
                    <a:pt x="348" y="350"/>
                  </a:lnTo>
                  <a:lnTo>
                    <a:pt x="348" y="350"/>
                  </a:lnTo>
                  <a:lnTo>
                    <a:pt x="348" y="384"/>
                  </a:lnTo>
                  <a:lnTo>
                    <a:pt x="348" y="384"/>
                  </a:lnTo>
                  <a:lnTo>
                    <a:pt x="350" y="404"/>
                  </a:lnTo>
                  <a:lnTo>
                    <a:pt x="350" y="404"/>
                  </a:lnTo>
                  <a:lnTo>
                    <a:pt x="354" y="424"/>
                  </a:lnTo>
                  <a:lnTo>
                    <a:pt x="354" y="424"/>
                  </a:lnTo>
                  <a:lnTo>
                    <a:pt x="352" y="434"/>
                  </a:lnTo>
                  <a:lnTo>
                    <a:pt x="350" y="446"/>
                  </a:lnTo>
                  <a:lnTo>
                    <a:pt x="344" y="464"/>
                  </a:lnTo>
                  <a:lnTo>
                    <a:pt x="344" y="464"/>
                  </a:lnTo>
                  <a:lnTo>
                    <a:pt x="334" y="484"/>
                  </a:lnTo>
                  <a:lnTo>
                    <a:pt x="334" y="484"/>
                  </a:lnTo>
                  <a:lnTo>
                    <a:pt x="322" y="504"/>
                  </a:lnTo>
                  <a:lnTo>
                    <a:pt x="322" y="504"/>
                  </a:lnTo>
                  <a:lnTo>
                    <a:pt x="308" y="524"/>
                  </a:lnTo>
                  <a:lnTo>
                    <a:pt x="308" y="524"/>
                  </a:lnTo>
                  <a:lnTo>
                    <a:pt x="292" y="544"/>
                  </a:lnTo>
                  <a:lnTo>
                    <a:pt x="292" y="544"/>
                  </a:lnTo>
                  <a:lnTo>
                    <a:pt x="282" y="556"/>
                  </a:lnTo>
                  <a:lnTo>
                    <a:pt x="282" y="556"/>
                  </a:lnTo>
                  <a:lnTo>
                    <a:pt x="272" y="566"/>
                  </a:lnTo>
                  <a:lnTo>
                    <a:pt x="272" y="566"/>
                  </a:lnTo>
                  <a:lnTo>
                    <a:pt x="252" y="590"/>
                  </a:lnTo>
                  <a:lnTo>
                    <a:pt x="252" y="590"/>
                  </a:lnTo>
                  <a:lnTo>
                    <a:pt x="246" y="594"/>
                  </a:lnTo>
                  <a:lnTo>
                    <a:pt x="238" y="596"/>
                  </a:lnTo>
                  <a:lnTo>
                    <a:pt x="230" y="594"/>
                  </a:lnTo>
                  <a:lnTo>
                    <a:pt x="222" y="590"/>
                  </a:lnTo>
                  <a:lnTo>
                    <a:pt x="222" y="590"/>
                  </a:lnTo>
                  <a:lnTo>
                    <a:pt x="216" y="584"/>
                  </a:lnTo>
                  <a:lnTo>
                    <a:pt x="212" y="576"/>
                  </a:lnTo>
                  <a:lnTo>
                    <a:pt x="214" y="566"/>
                  </a:lnTo>
                  <a:lnTo>
                    <a:pt x="218" y="554"/>
                  </a:lnTo>
                  <a:lnTo>
                    <a:pt x="218" y="554"/>
                  </a:lnTo>
                  <a:lnTo>
                    <a:pt x="226" y="532"/>
                  </a:lnTo>
                  <a:lnTo>
                    <a:pt x="226" y="532"/>
                  </a:lnTo>
                  <a:lnTo>
                    <a:pt x="236" y="512"/>
                  </a:lnTo>
                  <a:lnTo>
                    <a:pt x="236" y="512"/>
                  </a:lnTo>
                  <a:lnTo>
                    <a:pt x="244" y="494"/>
                  </a:lnTo>
                  <a:lnTo>
                    <a:pt x="254" y="478"/>
                  </a:lnTo>
                  <a:lnTo>
                    <a:pt x="254" y="478"/>
                  </a:lnTo>
                  <a:lnTo>
                    <a:pt x="256" y="480"/>
                  </a:lnTo>
                  <a:lnTo>
                    <a:pt x="256" y="484"/>
                  </a:lnTo>
                  <a:lnTo>
                    <a:pt x="256" y="490"/>
                  </a:lnTo>
                  <a:lnTo>
                    <a:pt x="256" y="490"/>
                  </a:lnTo>
                  <a:lnTo>
                    <a:pt x="254" y="496"/>
                  </a:lnTo>
                  <a:lnTo>
                    <a:pt x="254" y="500"/>
                  </a:lnTo>
                  <a:lnTo>
                    <a:pt x="254" y="502"/>
                  </a:lnTo>
                  <a:lnTo>
                    <a:pt x="254" y="502"/>
                  </a:lnTo>
                  <a:lnTo>
                    <a:pt x="266" y="494"/>
                  </a:lnTo>
                  <a:lnTo>
                    <a:pt x="276" y="484"/>
                  </a:lnTo>
                  <a:lnTo>
                    <a:pt x="276" y="484"/>
                  </a:lnTo>
                  <a:lnTo>
                    <a:pt x="282" y="474"/>
                  </a:lnTo>
                  <a:lnTo>
                    <a:pt x="282" y="474"/>
                  </a:lnTo>
                  <a:lnTo>
                    <a:pt x="288" y="462"/>
                  </a:lnTo>
                  <a:lnTo>
                    <a:pt x="288" y="462"/>
                  </a:lnTo>
                  <a:lnTo>
                    <a:pt x="282" y="480"/>
                  </a:lnTo>
                  <a:lnTo>
                    <a:pt x="274" y="496"/>
                  </a:lnTo>
                  <a:lnTo>
                    <a:pt x="274" y="496"/>
                  </a:lnTo>
                  <a:lnTo>
                    <a:pt x="284" y="474"/>
                  </a:lnTo>
                  <a:lnTo>
                    <a:pt x="284" y="474"/>
                  </a:lnTo>
                  <a:lnTo>
                    <a:pt x="294" y="454"/>
                  </a:lnTo>
                  <a:lnTo>
                    <a:pt x="294" y="454"/>
                  </a:lnTo>
                  <a:lnTo>
                    <a:pt x="302" y="432"/>
                  </a:lnTo>
                  <a:lnTo>
                    <a:pt x="302" y="432"/>
                  </a:lnTo>
                  <a:lnTo>
                    <a:pt x="304" y="422"/>
                  </a:lnTo>
                  <a:lnTo>
                    <a:pt x="306" y="410"/>
                  </a:lnTo>
                  <a:lnTo>
                    <a:pt x="306" y="410"/>
                  </a:lnTo>
                  <a:lnTo>
                    <a:pt x="308" y="408"/>
                  </a:lnTo>
                  <a:lnTo>
                    <a:pt x="314" y="406"/>
                  </a:lnTo>
                  <a:lnTo>
                    <a:pt x="326" y="402"/>
                  </a:lnTo>
                  <a:lnTo>
                    <a:pt x="326" y="402"/>
                  </a:lnTo>
                  <a:lnTo>
                    <a:pt x="332" y="400"/>
                  </a:lnTo>
                  <a:lnTo>
                    <a:pt x="334" y="396"/>
                  </a:lnTo>
                  <a:lnTo>
                    <a:pt x="332" y="390"/>
                  </a:lnTo>
                  <a:lnTo>
                    <a:pt x="328" y="382"/>
                  </a:lnTo>
                  <a:lnTo>
                    <a:pt x="328" y="382"/>
                  </a:lnTo>
                  <a:lnTo>
                    <a:pt x="318" y="394"/>
                  </a:lnTo>
                  <a:lnTo>
                    <a:pt x="308" y="406"/>
                  </a:lnTo>
                  <a:lnTo>
                    <a:pt x="290" y="428"/>
                  </a:lnTo>
                  <a:lnTo>
                    <a:pt x="290" y="428"/>
                  </a:lnTo>
                  <a:lnTo>
                    <a:pt x="280" y="440"/>
                  </a:lnTo>
                  <a:lnTo>
                    <a:pt x="280" y="440"/>
                  </a:lnTo>
                  <a:lnTo>
                    <a:pt x="270" y="452"/>
                  </a:lnTo>
                  <a:lnTo>
                    <a:pt x="270" y="452"/>
                  </a:lnTo>
                  <a:lnTo>
                    <a:pt x="262" y="464"/>
                  </a:lnTo>
                  <a:lnTo>
                    <a:pt x="262" y="464"/>
                  </a:lnTo>
                  <a:lnTo>
                    <a:pt x="254" y="478"/>
                  </a:lnTo>
                  <a:lnTo>
                    <a:pt x="254" y="478"/>
                  </a:lnTo>
                  <a:lnTo>
                    <a:pt x="252" y="478"/>
                  </a:lnTo>
                  <a:lnTo>
                    <a:pt x="252" y="478"/>
                  </a:lnTo>
                  <a:lnTo>
                    <a:pt x="246" y="490"/>
                  </a:lnTo>
                  <a:lnTo>
                    <a:pt x="238" y="502"/>
                  </a:lnTo>
                  <a:lnTo>
                    <a:pt x="238" y="502"/>
                  </a:lnTo>
                  <a:lnTo>
                    <a:pt x="228" y="512"/>
                  </a:lnTo>
                  <a:lnTo>
                    <a:pt x="228" y="512"/>
                  </a:lnTo>
                  <a:lnTo>
                    <a:pt x="218" y="526"/>
                  </a:lnTo>
                  <a:lnTo>
                    <a:pt x="218" y="526"/>
                  </a:lnTo>
                  <a:lnTo>
                    <a:pt x="224" y="516"/>
                  </a:lnTo>
                  <a:lnTo>
                    <a:pt x="226" y="512"/>
                  </a:lnTo>
                  <a:lnTo>
                    <a:pt x="230" y="510"/>
                  </a:lnTo>
                  <a:lnTo>
                    <a:pt x="230" y="510"/>
                  </a:lnTo>
                  <a:lnTo>
                    <a:pt x="210" y="522"/>
                  </a:lnTo>
                  <a:lnTo>
                    <a:pt x="190" y="536"/>
                  </a:lnTo>
                  <a:lnTo>
                    <a:pt x="170" y="550"/>
                  </a:lnTo>
                  <a:lnTo>
                    <a:pt x="150" y="564"/>
                  </a:lnTo>
                  <a:lnTo>
                    <a:pt x="150" y="564"/>
                  </a:lnTo>
                  <a:lnTo>
                    <a:pt x="168" y="532"/>
                  </a:lnTo>
                  <a:lnTo>
                    <a:pt x="168" y="532"/>
                  </a:lnTo>
                  <a:lnTo>
                    <a:pt x="178" y="518"/>
                  </a:lnTo>
                  <a:lnTo>
                    <a:pt x="178" y="518"/>
                  </a:lnTo>
                  <a:lnTo>
                    <a:pt x="186" y="504"/>
                  </a:lnTo>
                  <a:lnTo>
                    <a:pt x="186" y="504"/>
                  </a:lnTo>
                  <a:lnTo>
                    <a:pt x="216" y="456"/>
                  </a:lnTo>
                  <a:lnTo>
                    <a:pt x="216" y="456"/>
                  </a:lnTo>
                  <a:lnTo>
                    <a:pt x="230" y="434"/>
                  </a:lnTo>
                  <a:lnTo>
                    <a:pt x="240" y="412"/>
                  </a:lnTo>
                  <a:lnTo>
                    <a:pt x="248" y="390"/>
                  </a:lnTo>
                  <a:lnTo>
                    <a:pt x="252" y="368"/>
                  </a:lnTo>
                  <a:lnTo>
                    <a:pt x="252" y="368"/>
                  </a:lnTo>
                  <a:lnTo>
                    <a:pt x="246" y="372"/>
                  </a:lnTo>
                  <a:lnTo>
                    <a:pt x="240" y="376"/>
                  </a:lnTo>
                  <a:lnTo>
                    <a:pt x="238" y="384"/>
                  </a:lnTo>
                  <a:lnTo>
                    <a:pt x="236" y="390"/>
                  </a:lnTo>
                  <a:lnTo>
                    <a:pt x="236" y="390"/>
                  </a:lnTo>
                  <a:lnTo>
                    <a:pt x="234" y="398"/>
                  </a:lnTo>
                  <a:lnTo>
                    <a:pt x="232" y="404"/>
                  </a:lnTo>
                  <a:lnTo>
                    <a:pt x="226" y="408"/>
                  </a:lnTo>
                  <a:lnTo>
                    <a:pt x="218" y="410"/>
                  </a:lnTo>
                  <a:lnTo>
                    <a:pt x="218" y="410"/>
                  </a:lnTo>
                  <a:lnTo>
                    <a:pt x="234" y="374"/>
                  </a:lnTo>
                  <a:lnTo>
                    <a:pt x="254" y="338"/>
                  </a:lnTo>
                  <a:lnTo>
                    <a:pt x="254" y="338"/>
                  </a:lnTo>
                  <a:lnTo>
                    <a:pt x="258" y="346"/>
                  </a:lnTo>
                  <a:lnTo>
                    <a:pt x="258" y="346"/>
                  </a:lnTo>
                  <a:lnTo>
                    <a:pt x="262" y="340"/>
                  </a:lnTo>
                  <a:lnTo>
                    <a:pt x="266" y="336"/>
                  </a:lnTo>
                  <a:lnTo>
                    <a:pt x="272" y="322"/>
                  </a:lnTo>
                  <a:lnTo>
                    <a:pt x="272" y="322"/>
                  </a:lnTo>
                  <a:lnTo>
                    <a:pt x="272" y="310"/>
                  </a:lnTo>
                  <a:lnTo>
                    <a:pt x="276" y="298"/>
                  </a:lnTo>
                  <a:lnTo>
                    <a:pt x="278" y="294"/>
                  </a:lnTo>
                  <a:lnTo>
                    <a:pt x="278" y="294"/>
                  </a:lnTo>
                  <a:lnTo>
                    <a:pt x="276" y="298"/>
                  </a:lnTo>
                  <a:lnTo>
                    <a:pt x="276" y="298"/>
                  </a:lnTo>
                  <a:lnTo>
                    <a:pt x="264" y="318"/>
                  </a:lnTo>
                  <a:lnTo>
                    <a:pt x="264" y="318"/>
                  </a:lnTo>
                  <a:lnTo>
                    <a:pt x="254" y="338"/>
                  </a:lnTo>
                  <a:lnTo>
                    <a:pt x="254" y="338"/>
                  </a:lnTo>
                  <a:lnTo>
                    <a:pt x="252" y="332"/>
                  </a:lnTo>
                  <a:lnTo>
                    <a:pt x="252" y="326"/>
                  </a:lnTo>
                  <a:lnTo>
                    <a:pt x="258" y="316"/>
                  </a:lnTo>
                  <a:lnTo>
                    <a:pt x="258" y="316"/>
                  </a:lnTo>
                  <a:lnTo>
                    <a:pt x="250" y="318"/>
                  </a:lnTo>
                  <a:lnTo>
                    <a:pt x="246" y="322"/>
                  </a:lnTo>
                  <a:lnTo>
                    <a:pt x="238" y="328"/>
                  </a:lnTo>
                  <a:lnTo>
                    <a:pt x="238" y="328"/>
                  </a:lnTo>
                  <a:lnTo>
                    <a:pt x="228" y="352"/>
                  </a:lnTo>
                  <a:lnTo>
                    <a:pt x="228" y="352"/>
                  </a:lnTo>
                  <a:lnTo>
                    <a:pt x="228" y="342"/>
                  </a:lnTo>
                  <a:lnTo>
                    <a:pt x="228" y="332"/>
                  </a:lnTo>
                  <a:lnTo>
                    <a:pt x="226" y="322"/>
                  </a:lnTo>
                  <a:lnTo>
                    <a:pt x="222" y="312"/>
                  </a:lnTo>
                  <a:lnTo>
                    <a:pt x="222" y="312"/>
                  </a:lnTo>
                  <a:lnTo>
                    <a:pt x="214" y="322"/>
                  </a:lnTo>
                  <a:lnTo>
                    <a:pt x="206" y="334"/>
                  </a:lnTo>
                  <a:lnTo>
                    <a:pt x="192" y="356"/>
                  </a:lnTo>
                  <a:lnTo>
                    <a:pt x="192" y="356"/>
                  </a:lnTo>
                  <a:lnTo>
                    <a:pt x="198" y="328"/>
                  </a:lnTo>
                  <a:lnTo>
                    <a:pt x="198" y="328"/>
                  </a:lnTo>
                  <a:lnTo>
                    <a:pt x="210" y="308"/>
                  </a:lnTo>
                  <a:lnTo>
                    <a:pt x="220" y="286"/>
                  </a:lnTo>
                  <a:lnTo>
                    <a:pt x="220" y="288"/>
                  </a:lnTo>
                  <a:lnTo>
                    <a:pt x="220" y="284"/>
                  </a:lnTo>
                  <a:lnTo>
                    <a:pt x="220" y="284"/>
                  </a:lnTo>
                  <a:lnTo>
                    <a:pt x="226" y="268"/>
                  </a:lnTo>
                  <a:lnTo>
                    <a:pt x="226" y="268"/>
                  </a:lnTo>
                  <a:lnTo>
                    <a:pt x="226" y="262"/>
                  </a:lnTo>
                  <a:lnTo>
                    <a:pt x="224" y="258"/>
                  </a:lnTo>
                  <a:lnTo>
                    <a:pt x="218" y="248"/>
                  </a:lnTo>
                  <a:lnTo>
                    <a:pt x="218" y="246"/>
                  </a:lnTo>
                  <a:lnTo>
                    <a:pt x="218" y="246"/>
                  </a:lnTo>
                  <a:lnTo>
                    <a:pt x="224" y="248"/>
                  </a:lnTo>
                  <a:lnTo>
                    <a:pt x="226" y="248"/>
                  </a:lnTo>
                  <a:lnTo>
                    <a:pt x="228" y="248"/>
                  </a:lnTo>
                  <a:lnTo>
                    <a:pt x="228" y="248"/>
                  </a:lnTo>
                  <a:lnTo>
                    <a:pt x="232" y="242"/>
                  </a:lnTo>
                  <a:lnTo>
                    <a:pt x="234" y="238"/>
                  </a:lnTo>
                  <a:lnTo>
                    <a:pt x="234" y="226"/>
                  </a:lnTo>
                  <a:lnTo>
                    <a:pt x="234" y="226"/>
                  </a:lnTo>
                  <a:lnTo>
                    <a:pt x="234" y="220"/>
                  </a:lnTo>
                  <a:lnTo>
                    <a:pt x="236" y="214"/>
                  </a:lnTo>
                  <a:lnTo>
                    <a:pt x="238" y="208"/>
                  </a:lnTo>
                  <a:lnTo>
                    <a:pt x="244" y="202"/>
                  </a:lnTo>
                  <a:lnTo>
                    <a:pt x="244" y="202"/>
                  </a:lnTo>
                  <a:lnTo>
                    <a:pt x="246" y="200"/>
                  </a:lnTo>
                  <a:lnTo>
                    <a:pt x="246" y="196"/>
                  </a:lnTo>
                  <a:lnTo>
                    <a:pt x="244" y="186"/>
                  </a:lnTo>
                  <a:lnTo>
                    <a:pt x="244" y="186"/>
                  </a:lnTo>
                  <a:lnTo>
                    <a:pt x="246" y="184"/>
                  </a:lnTo>
                  <a:lnTo>
                    <a:pt x="242" y="184"/>
                  </a:lnTo>
                  <a:lnTo>
                    <a:pt x="242" y="178"/>
                  </a:lnTo>
                  <a:lnTo>
                    <a:pt x="242" y="178"/>
                  </a:lnTo>
                  <a:lnTo>
                    <a:pt x="242" y="174"/>
                  </a:lnTo>
                  <a:lnTo>
                    <a:pt x="240" y="168"/>
                  </a:lnTo>
                  <a:lnTo>
                    <a:pt x="240" y="168"/>
                  </a:lnTo>
                  <a:lnTo>
                    <a:pt x="242" y="178"/>
                  </a:lnTo>
                  <a:lnTo>
                    <a:pt x="242" y="178"/>
                  </a:lnTo>
                  <a:lnTo>
                    <a:pt x="242" y="182"/>
                  </a:lnTo>
                  <a:lnTo>
                    <a:pt x="242" y="182"/>
                  </a:lnTo>
                  <a:lnTo>
                    <a:pt x="236" y="180"/>
                  </a:lnTo>
                  <a:lnTo>
                    <a:pt x="234" y="178"/>
                  </a:lnTo>
                  <a:lnTo>
                    <a:pt x="234" y="178"/>
                  </a:lnTo>
                  <a:lnTo>
                    <a:pt x="226" y="212"/>
                  </a:lnTo>
                  <a:lnTo>
                    <a:pt x="222" y="228"/>
                  </a:lnTo>
                  <a:lnTo>
                    <a:pt x="218" y="246"/>
                  </a:lnTo>
                  <a:lnTo>
                    <a:pt x="218" y="246"/>
                  </a:lnTo>
                  <a:lnTo>
                    <a:pt x="210" y="240"/>
                  </a:lnTo>
                  <a:lnTo>
                    <a:pt x="210" y="240"/>
                  </a:lnTo>
                  <a:lnTo>
                    <a:pt x="218" y="248"/>
                  </a:lnTo>
                  <a:lnTo>
                    <a:pt x="218" y="248"/>
                  </a:lnTo>
                  <a:lnTo>
                    <a:pt x="218" y="272"/>
                  </a:lnTo>
                  <a:lnTo>
                    <a:pt x="218" y="272"/>
                  </a:lnTo>
                  <a:lnTo>
                    <a:pt x="214" y="268"/>
                  </a:lnTo>
                  <a:lnTo>
                    <a:pt x="210" y="264"/>
                  </a:lnTo>
                  <a:lnTo>
                    <a:pt x="210" y="264"/>
                  </a:lnTo>
                  <a:lnTo>
                    <a:pt x="202" y="296"/>
                  </a:lnTo>
                  <a:lnTo>
                    <a:pt x="198" y="328"/>
                  </a:lnTo>
                  <a:lnTo>
                    <a:pt x="198" y="328"/>
                  </a:lnTo>
                  <a:lnTo>
                    <a:pt x="180" y="356"/>
                  </a:lnTo>
                  <a:lnTo>
                    <a:pt x="160" y="382"/>
                  </a:lnTo>
                  <a:lnTo>
                    <a:pt x="160" y="382"/>
                  </a:lnTo>
                  <a:lnTo>
                    <a:pt x="172" y="376"/>
                  </a:lnTo>
                  <a:lnTo>
                    <a:pt x="180" y="370"/>
                  </a:lnTo>
                  <a:lnTo>
                    <a:pt x="186" y="364"/>
                  </a:lnTo>
                  <a:lnTo>
                    <a:pt x="192" y="356"/>
                  </a:lnTo>
                  <a:lnTo>
                    <a:pt x="192" y="356"/>
                  </a:lnTo>
                  <a:lnTo>
                    <a:pt x="186" y="380"/>
                  </a:lnTo>
                  <a:lnTo>
                    <a:pt x="186" y="380"/>
                  </a:lnTo>
                  <a:lnTo>
                    <a:pt x="182" y="392"/>
                  </a:lnTo>
                  <a:lnTo>
                    <a:pt x="182" y="392"/>
                  </a:lnTo>
                  <a:lnTo>
                    <a:pt x="178" y="404"/>
                  </a:lnTo>
                  <a:lnTo>
                    <a:pt x="178" y="404"/>
                  </a:lnTo>
                  <a:lnTo>
                    <a:pt x="172" y="414"/>
                  </a:lnTo>
                  <a:lnTo>
                    <a:pt x="164" y="424"/>
                  </a:lnTo>
                  <a:lnTo>
                    <a:pt x="154" y="434"/>
                  </a:lnTo>
                  <a:lnTo>
                    <a:pt x="144" y="442"/>
                  </a:lnTo>
                  <a:lnTo>
                    <a:pt x="144" y="442"/>
                  </a:lnTo>
                  <a:lnTo>
                    <a:pt x="134" y="422"/>
                  </a:lnTo>
                  <a:lnTo>
                    <a:pt x="128" y="414"/>
                  </a:lnTo>
                  <a:lnTo>
                    <a:pt x="118" y="404"/>
                  </a:lnTo>
                  <a:lnTo>
                    <a:pt x="118" y="404"/>
                  </a:lnTo>
                  <a:lnTo>
                    <a:pt x="112" y="402"/>
                  </a:lnTo>
                  <a:lnTo>
                    <a:pt x="108" y="402"/>
                  </a:lnTo>
                  <a:lnTo>
                    <a:pt x="104" y="400"/>
                  </a:lnTo>
                  <a:lnTo>
                    <a:pt x="102" y="398"/>
                  </a:lnTo>
                  <a:lnTo>
                    <a:pt x="102" y="398"/>
                  </a:lnTo>
                  <a:lnTo>
                    <a:pt x="100" y="388"/>
                  </a:lnTo>
                  <a:lnTo>
                    <a:pt x="98" y="380"/>
                  </a:lnTo>
                  <a:lnTo>
                    <a:pt x="98" y="380"/>
                  </a:lnTo>
                  <a:lnTo>
                    <a:pt x="98" y="370"/>
                  </a:lnTo>
                  <a:lnTo>
                    <a:pt x="98" y="370"/>
                  </a:lnTo>
                  <a:lnTo>
                    <a:pt x="98" y="364"/>
                  </a:lnTo>
                  <a:lnTo>
                    <a:pt x="94" y="358"/>
                  </a:lnTo>
                  <a:lnTo>
                    <a:pt x="86" y="350"/>
                  </a:lnTo>
                  <a:lnTo>
                    <a:pt x="72" y="342"/>
                  </a:lnTo>
                  <a:lnTo>
                    <a:pt x="72" y="342"/>
                  </a:lnTo>
                  <a:lnTo>
                    <a:pt x="58" y="336"/>
                  </a:lnTo>
                  <a:lnTo>
                    <a:pt x="36" y="330"/>
                  </a:lnTo>
                  <a:lnTo>
                    <a:pt x="36" y="330"/>
                  </a:lnTo>
                  <a:lnTo>
                    <a:pt x="16" y="324"/>
                  </a:lnTo>
                  <a:lnTo>
                    <a:pt x="8" y="320"/>
                  </a:lnTo>
                  <a:lnTo>
                    <a:pt x="4" y="316"/>
                  </a:lnTo>
                  <a:lnTo>
                    <a:pt x="4" y="316"/>
                  </a:lnTo>
                  <a:lnTo>
                    <a:pt x="0" y="308"/>
                  </a:lnTo>
                  <a:lnTo>
                    <a:pt x="0" y="308"/>
                  </a:lnTo>
                  <a:lnTo>
                    <a:pt x="0" y="298"/>
                  </a:lnTo>
                  <a:lnTo>
                    <a:pt x="0" y="298"/>
                  </a:lnTo>
                  <a:lnTo>
                    <a:pt x="4" y="292"/>
                  </a:lnTo>
                  <a:lnTo>
                    <a:pt x="4" y="292"/>
                  </a:lnTo>
                  <a:lnTo>
                    <a:pt x="0" y="290"/>
                  </a:lnTo>
                  <a:lnTo>
                    <a:pt x="0" y="290"/>
                  </a:lnTo>
                  <a:lnTo>
                    <a:pt x="2" y="278"/>
                  </a:lnTo>
                  <a:lnTo>
                    <a:pt x="4" y="274"/>
                  </a:lnTo>
                  <a:lnTo>
                    <a:pt x="6" y="270"/>
                  </a:lnTo>
                  <a:lnTo>
                    <a:pt x="6" y="270"/>
                  </a:lnTo>
                  <a:lnTo>
                    <a:pt x="12" y="266"/>
                  </a:lnTo>
                  <a:lnTo>
                    <a:pt x="12" y="266"/>
                  </a:lnTo>
                  <a:lnTo>
                    <a:pt x="22" y="266"/>
                  </a:lnTo>
                  <a:lnTo>
                    <a:pt x="22" y="266"/>
                  </a:lnTo>
                  <a:lnTo>
                    <a:pt x="16" y="260"/>
                  </a:lnTo>
                  <a:lnTo>
                    <a:pt x="16" y="260"/>
                  </a:lnTo>
                  <a:lnTo>
                    <a:pt x="26" y="248"/>
                  </a:lnTo>
                  <a:lnTo>
                    <a:pt x="26" y="248"/>
                  </a:lnTo>
                  <a:lnTo>
                    <a:pt x="40" y="242"/>
                  </a:lnTo>
                  <a:lnTo>
                    <a:pt x="40" y="242"/>
                  </a:lnTo>
                  <a:lnTo>
                    <a:pt x="30" y="240"/>
                  </a:lnTo>
                  <a:lnTo>
                    <a:pt x="30" y="240"/>
                  </a:lnTo>
                  <a:lnTo>
                    <a:pt x="38" y="222"/>
                  </a:lnTo>
                  <a:lnTo>
                    <a:pt x="38" y="222"/>
                  </a:lnTo>
                  <a:lnTo>
                    <a:pt x="46" y="218"/>
                  </a:lnTo>
                  <a:lnTo>
                    <a:pt x="58" y="218"/>
                  </a:lnTo>
                  <a:lnTo>
                    <a:pt x="58" y="218"/>
                  </a:lnTo>
                  <a:lnTo>
                    <a:pt x="50" y="212"/>
                  </a:lnTo>
                  <a:lnTo>
                    <a:pt x="46" y="208"/>
                  </a:lnTo>
                  <a:lnTo>
                    <a:pt x="44" y="202"/>
                  </a:lnTo>
                  <a:lnTo>
                    <a:pt x="44" y="198"/>
                  </a:lnTo>
                  <a:lnTo>
                    <a:pt x="48" y="188"/>
                  </a:lnTo>
                  <a:lnTo>
                    <a:pt x="50" y="182"/>
                  </a:lnTo>
                  <a:lnTo>
                    <a:pt x="50" y="178"/>
                  </a:lnTo>
                  <a:lnTo>
                    <a:pt x="48" y="178"/>
                  </a:lnTo>
                  <a:lnTo>
                    <a:pt x="48" y="178"/>
                  </a:lnTo>
                  <a:lnTo>
                    <a:pt x="52" y="160"/>
                  </a:lnTo>
                  <a:lnTo>
                    <a:pt x="52" y="160"/>
                  </a:lnTo>
                  <a:lnTo>
                    <a:pt x="62" y="158"/>
                  </a:lnTo>
                  <a:lnTo>
                    <a:pt x="62" y="158"/>
                  </a:lnTo>
                  <a:lnTo>
                    <a:pt x="58" y="154"/>
                  </a:lnTo>
                  <a:lnTo>
                    <a:pt x="56" y="152"/>
                  </a:lnTo>
                  <a:lnTo>
                    <a:pt x="56" y="152"/>
                  </a:lnTo>
                  <a:lnTo>
                    <a:pt x="64" y="146"/>
                  </a:lnTo>
                  <a:lnTo>
                    <a:pt x="74" y="140"/>
                  </a:lnTo>
                  <a:lnTo>
                    <a:pt x="74" y="140"/>
                  </a:lnTo>
                  <a:lnTo>
                    <a:pt x="66" y="138"/>
                  </a:lnTo>
                  <a:lnTo>
                    <a:pt x="62" y="136"/>
                  </a:lnTo>
                  <a:lnTo>
                    <a:pt x="62" y="136"/>
                  </a:lnTo>
                  <a:lnTo>
                    <a:pt x="62" y="130"/>
                  </a:lnTo>
                  <a:lnTo>
                    <a:pt x="62" y="126"/>
                  </a:lnTo>
                  <a:lnTo>
                    <a:pt x="62" y="126"/>
                  </a:lnTo>
                  <a:lnTo>
                    <a:pt x="68" y="114"/>
                  </a:lnTo>
                  <a:lnTo>
                    <a:pt x="68" y="114"/>
                  </a:lnTo>
                  <a:lnTo>
                    <a:pt x="78" y="94"/>
                  </a:lnTo>
                  <a:lnTo>
                    <a:pt x="90" y="76"/>
                  </a:lnTo>
                  <a:lnTo>
                    <a:pt x="90" y="76"/>
                  </a:lnTo>
                  <a:lnTo>
                    <a:pt x="102" y="76"/>
                  </a:lnTo>
                  <a:lnTo>
                    <a:pt x="102" y="76"/>
                  </a:lnTo>
                  <a:lnTo>
                    <a:pt x="100" y="74"/>
                  </a:lnTo>
                  <a:lnTo>
                    <a:pt x="100" y="72"/>
                  </a:lnTo>
                  <a:lnTo>
                    <a:pt x="100" y="70"/>
                  </a:lnTo>
                  <a:lnTo>
                    <a:pt x="98" y="70"/>
                  </a:lnTo>
                  <a:lnTo>
                    <a:pt x="98" y="70"/>
                  </a:lnTo>
                  <a:lnTo>
                    <a:pt x="104" y="70"/>
                  </a:lnTo>
                  <a:lnTo>
                    <a:pt x="104" y="70"/>
                  </a:lnTo>
                  <a:lnTo>
                    <a:pt x="102" y="66"/>
                  </a:lnTo>
                  <a:lnTo>
                    <a:pt x="104" y="64"/>
                  </a:lnTo>
                  <a:lnTo>
                    <a:pt x="108" y="60"/>
                  </a:lnTo>
                  <a:lnTo>
                    <a:pt x="112" y="58"/>
                  </a:lnTo>
                  <a:lnTo>
                    <a:pt x="112" y="58"/>
                  </a:lnTo>
                  <a:lnTo>
                    <a:pt x="110" y="56"/>
                  </a:lnTo>
                  <a:lnTo>
                    <a:pt x="106" y="54"/>
                  </a:lnTo>
                  <a:lnTo>
                    <a:pt x="108" y="52"/>
                  </a:lnTo>
                  <a:lnTo>
                    <a:pt x="108" y="52"/>
                  </a:lnTo>
                  <a:lnTo>
                    <a:pt x="118" y="48"/>
                  </a:lnTo>
                  <a:lnTo>
                    <a:pt x="122" y="44"/>
                  </a:lnTo>
                  <a:lnTo>
                    <a:pt x="122" y="38"/>
                  </a:lnTo>
                  <a:lnTo>
                    <a:pt x="122" y="34"/>
                  </a:lnTo>
                  <a:lnTo>
                    <a:pt x="138" y="12"/>
                  </a:lnTo>
                  <a:lnTo>
                    <a:pt x="138" y="12"/>
                  </a:lnTo>
                  <a:lnTo>
                    <a:pt x="144" y="10"/>
                  </a:lnTo>
                  <a:lnTo>
                    <a:pt x="150" y="6"/>
                  </a:lnTo>
                  <a:lnTo>
                    <a:pt x="164" y="2"/>
                  </a:lnTo>
                  <a:lnTo>
                    <a:pt x="164" y="2"/>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10" name="Freeform 206"/>
            <p:cNvSpPr/>
            <p:nvPr>
              <p:custDataLst>
                <p:tags r:id="rId204"/>
              </p:custDataLst>
            </p:nvPr>
          </p:nvSpPr>
          <p:spPr bwMode="auto">
            <a:xfrm>
              <a:off x="6015038" y="5167313"/>
              <a:ext cx="28575" cy="25400"/>
            </a:xfrm>
            <a:custGeom>
              <a:avLst/>
              <a:gdLst>
                <a:gd name="T0" fmla="*/ 0 w 18"/>
                <a:gd name="T1" fmla="*/ 16 h 16"/>
                <a:gd name="T2" fmla="*/ 18 w 18"/>
                <a:gd name="T3" fmla="*/ 0 h 16"/>
                <a:gd name="T4" fmla="*/ 18 w 18"/>
                <a:gd name="T5" fmla="*/ 0 h 16"/>
                <a:gd name="T6" fmla="*/ 16 w 18"/>
                <a:gd name="T7" fmla="*/ 4 h 16"/>
                <a:gd name="T8" fmla="*/ 16 w 18"/>
                <a:gd name="T9" fmla="*/ 8 h 16"/>
                <a:gd name="T10" fmla="*/ 12 w 18"/>
                <a:gd name="T11" fmla="*/ 12 h 16"/>
                <a:gd name="T12" fmla="*/ 0 w 18"/>
                <a:gd name="T13" fmla="*/ 16 h 16"/>
                <a:gd name="T14" fmla="*/ 0 w 18"/>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6">
                  <a:moveTo>
                    <a:pt x="0" y="16"/>
                  </a:moveTo>
                  <a:lnTo>
                    <a:pt x="18" y="0"/>
                  </a:lnTo>
                  <a:lnTo>
                    <a:pt x="18" y="0"/>
                  </a:lnTo>
                  <a:lnTo>
                    <a:pt x="16" y="4"/>
                  </a:lnTo>
                  <a:lnTo>
                    <a:pt x="16" y="8"/>
                  </a:lnTo>
                  <a:lnTo>
                    <a:pt x="12" y="12"/>
                  </a:lnTo>
                  <a:lnTo>
                    <a:pt x="0" y="16"/>
                  </a:lnTo>
                  <a:lnTo>
                    <a:pt x="0" y="16"/>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11" name="Freeform 207"/>
            <p:cNvSpPr/>
            <p:nvPr>
              <p:custDataLst>
                <p:tags r:id="rId205"/>
              </p:custDataLst>
            </p:nvPr>
          </p:nvSpPr>
          <p:spPr bwMode="auto">
            <a:xfrm>
              <a:off x="5881688" y="5338763"/>
              <a:ext cx="28575" cy="41275"/>
            </a:xfrm>
            <a:custGeom>
              <a:avLst/>
              <a:gdLst>
                <a:gd name="T0" fmla="*/ 18 w 18"/>
                <a:gd name="T1" fmla="*/ 26 h 26"/>
                <a:gd name="T2" fmla="*/ 18 w 18"/>
                <a:gd name="T3" fmla="*/ 26 h 26"/>
                <a:gd name="T4" fmla="*/ 0 w 18"/>
                <a:gd name="T5" fmla="*/ 20 h 26"/>
                <a:gd name="T6" fmla="*/ 0 w 18"/>
                <a:gd name="T7" fmla="*/ 20 h 26"/>
                <a:gd name="T8" fmla="*/ 2 w 18"/>
                <a:gd name="T9" fmla="*/ 18 h 26"/>
                <a:gd name="T10" fmla="*/ 6 w 18"/>
                <a:gd name="T11" fmla="*/ 12 h 26"/>
                <a:gd name="T12" fmla="*/ 6 w 18"/>
                <a:gd name="T13" fmla="*/ 12 h 26"/>
                <a:gd name="T14" fmla="*/ 8 w 18"/>
                <a:gd name="T15" fmla="*/ 6 h 26"/>
                <a:gd name="T16" fmla="*/ 8 w 18"/>
                <a:gd name="T17" fmla="*/ 6 h 26"/>
                <a:gd name="T18" fmla="*/ 12 w 18"/>
                <a:gd name="T19" fmla="*/ 0 h 26"/>
                <a:gd name="T20" fmla="*/ 12 w 18"/>
                <a:gd name="T21" fmla="*/ 0 h 26"/>
                <a:gd name="T22" fmla="*/ 12 w 18"/>
                <a:gd name="T23" fmla="*/ 0 h 26"/>
                <a:gd name="T24" fmla="*/ 12 w 18"/>
                <a:gd name="T25" fmla="*/ 4 h 26"/>
                <a:gd name="T26" fmla="*/ 10 w 18"/>
                <a:gd name="T27" fmla="*/ 6 h 26"/>
                <a:gd name="T28" fmla="*/ 6 w 18"/>
                <a:gd name="T29" fmla="*/ 12 h 26"/>
                <a:gd name="T30" fmla="*/ 6 w 18"/>
                <a:gd name="T31" fmla="*/ 12 h 26"/>
                <a:gd name="T32" fmla="*/ 6 w 18"/>
                <a:gd name="T33" fmla="*/ 14 h 26"/>
                <a:gd name="T34" fmla="*/ 6 w 18"/>
                <a:gd name="T35" fmla="*/ 18 h 26"/>
                <a:gd name="T36" fmla="*/ 18 w 18"/>
                <a:gd name="T37" fmla="*/ 26 h 26"/>
                <a:gd name="T38" fmla="*/ 18 w 18"/>
                <a:gd name="T3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6">
                  <a:moveTo>
                    <a:pt x="18" y="26"/>
                  </a:moveTo>
                  <a:lnTo>
                    <a:pt x="18" y="26"/>
                  </a:lnTo>
                  <a:lnTo>
                    <a:pt x="0" y="20"/>
                  </a:lnTo>
                  <a:lnTo>
                    <a:pt x="0" y="20"/>
                  </a:lnTo>
                  <a:lnTo>
                    <a:pt x="2" y="18"/>
                  </a:lnTo>
                  <a:lnTo>
                    <a:pt x="6" y="12"/>
                  </a:lnTo>
                  <a:lnTo>
                    <a:pt x="6" y="12"/>
                  </a:lnTo>
                  <a:lnTo>
                    <a:pt x="8" y="6"/>
                  </a:lnTo>
                  <a:lnTo>
                    <a:pt x="8" y="6"/>
                  </a:lnTo>
                  <a:lnTo>
                    <a:pt x="12" y="0"/>
                  </a:lnTo>
                  <a:lnTo>
                    <a:pt x="12" y="0"/>
                  </a:lnTo>
                  <a:lnTo>
                    <a:pt x="12" y="0"/>
                  </a:lnTo>
                  <a:lnTo>
                    <a:pt x="12" y="4"/>
                  </a:lnTo>
                  <a:lnTo>
                    <a:pt x="10" y="6"/>
                  </a:lnTo>
                  <a:lnTo>
                    <a:pt x="6" y="12"/>
                  </a:lnTo>
                  <a:lnTo>
                    <a:pt x="6" y="12"/>
                  </a:lnTo>
                  <a:lnTo>
                    <a:pt x="6" y="14"/>
                  </a:lnTo>
                  <a:lnTo>
                    <a:pt x="6" y="18"/>
                  </a:lnTo>
                  <a:lnTo>
                    <a:pt x="18" y="26"/>
                  </a:lnTo>
                  <a:lnTo>
                    <a:pt x="18" y="26"/>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12" name="Freeform 208"/>
            <p:cNvSpPr/>
            <p:nvPr>
              <p:custDataLst>
                <p:tags r:id="rId206"/>
              </p:custDataLst>
            </p:nvPr>
          </p:nvSpPr>
          <p:spPr bwMode="auto">
            <a:xfrm>
              <a:off x="5992813" y="5211763"/>
              <a:ext cx="6350" cy="3175"/>
            </a:xfrm>
            <a:custGeom>
              <a:avLst/>
              <a:gdLst>
                <a:gd name="T0" fmla="*/ 4 w 4"/>
                <a:gd name="T1" fmla="*/ 2 h 2"/>
                <a:gd name="T2" fmla="*/ 4 w 4"/>
                <a:gd name="T3" fmla="*/ 2 h 2"/>
                <a:gd name="T4" fmla="*/ 0 w 4"/>
                <a:gd name="T5" fmla="*/ 0 h 2"/>
                <a:gd name="T6" fmla="*/ 0 w 4"/>
                <a:gd name="T7" fmla="*/ 0 h 2"/>
                <a:gd name="T8" fmla="*/ 0 w 4"/>
                <a:gd name="T9" fmla="*/ 0 h 2"/>
                <a:gd name="T10" fmla="*/ 0 w 4"/>
                <a:gd name="T11" fmla="*/ 0 h 2"/>
                <a:gd name="T12" fmla="*/ 4 w 4"/>
                <a:gd name="T13" fmla="*/ 2 h 2"/>
                <a:gd name="T14" fmla="*/ 4 w 4"/>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4" y="2"/>
                  </a:moveTo>
                  <a:lnTo>
                    <a:pt x="4" y="2"/>
                  </a:lnTo>
                  <a:lnTo>
                    <a:pt x="0" y="0"/>
                  </a:lnTo>
                  <a:lnTo>
                    <a:pt x="0" y="0"/>
                  </a:lnTo>
                  <a:lnTo>
                    <a:pt x="0" y="0"/>
                  </a:lnTo>
                  <a:lnTo>
                    <a:pt x="0" y="0"/>
                  </a:lnTo>
                  <a:lnTo>
                    <a:pt x="4" y="2"/>
                  </a:lnTo>
                  <a:lnTo>
                    <a:pt x="4" y="2"/>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13" name="Freeform 209"/>
            <p:cNvSpPr/>
            <p:nvPr>
              <p:custDataLst>
                <p:tags r:id="rId207"/>
              </p:custDataLst>
            </p:nvPr>
          </p:nvSpPr>
          <p:spPr bwMode="auto">
            <a:xfrm>
              <a:off x="6119813" y="5538788"/>
              <a:ext cx="6350" cy="22225"/>
            </a:xfrm>
            <a:custGeom>
              <a:avLst/>
              <a:gdLst>
                <a:gd name="T0" fmla="*/ 2 w 4"/>
                <a:gd name="T1" fmla="*/ 12 h 14"/>
                <a:gd name="T2" fmla="*/ 0 w 4"/>
                <a:gd name="T3" fmla="*/ 14 h 14"/>
                <a:gd name="T4" fmla="*/ 0 w 4"/>
                <a:gd name="T5" fmla="*/ 14 h 14"/>
                <a:gd name="T6" fmla="*/ 4 w 4"/>
                <a:gd name="T7" fmla="*/ 0 h 14"/>
                <a:gd name="T8" fmla="*/ 4 w 4"/>
                <a:gd name="T9" fmla="*/ 0 h 14"/>
                <a:gd name="T10" fmla="*/ 4 w 4"/>
                <a:gd name="T11" fmla="*/ 6 h 14"/>
                <a:gd name="T12" fmla="*/ 2 w 4"/>
                <a:gd name="T13" fmla="*/ 12 h 14"/>
                <a:gd name="T14" fmla="*/ 2 w 4"/>
                <a:gd name="T15" fmla="*/ 1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4">
                  <a:moveTo>
                    <a:pt x="2" y="12"/>
                  </a:moveTo>
                  <a:lnTo>
                    <a:pt x="0" y="14"/>
                  </a:lnTo>
                  <a:lnTo>
                    <a:pt x="0" y="14"/>
                  </a:lnTo>
                  <a:lnTo>
                    <a:pt x="4" y="0"/>
                  </a:lnTo>
                  <a:lnTo>
                    <a:pt x="4" y="0"/>
                  </a:lnTo>
                  <a:lnTo>
                    <a:pt x="4" y="6"/>
                  </a:lnTo>
                  <a:lnTo>
                    <a:pt x="2" y="12"/>
                  </a:lnTo>
                  <a:lnTo>
                    <a:pt x="2" y="12"/>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14" name="Freeform 210"/>
            <p:cNvSpPr/>
            <p:nvPr>
              <p:custDataLst>
                <p:tags r:id="rId208"/>
              </p:custDataLst>
            </p:nvPr>
          </p:nvSpPr>
          <p:spPr bwMode="auto">
            <a:xfrm>
              <a:off x="5980113" y="5599113"/>
              <a:ext cx="79375" cy="25400"/>
            </a:xfrm>
            <a:custGeom>
              <a:avLst/>
              <a:gdLst>
                <a:gd name="T0" fmla="*/ 50 w 50"/>
                <a:gd name="T1" fmla="*/ 0 h 16"/>
                <a:gd name="T2" fmla="*/ 50 w 50"/>
                <a:gd name="T3" fmla="*/ 0 h 16"/>
                <a:gd name="T4" fmla="*/ 42 w 50"/>
                <a:gd name="T5" fmla="*/ 8 h 16"/>
                <a:gd name="T6" fmla="*/ 32 w 50"/>
                <a:gd name="T7" fmla="*/ 16 h 16"/>
                <a:gd name="T8" fmla="*/ 32 w 50"/>
                <a:gd name="T9" fmla="*/ 16 h 16"/>
                <a:gd name="T10" fmla="*/ 24 w 50"/>
                <a:gd name="T11" fmla="*/ 16 h 16"/>
                <a:gd name="T12" fmla="*/ 16 w 50"/>
                <a:gd name="T13" fmla="*/ 14 h 16"/>
                <a:gd name="T14" fmla="*/ 16 w 50"/>
                <a:gd name="T15" fmla="*/ 14 h 16"/>
                <a:gd name="T16" fmla="*/ 6 w 50"/>
                <a:gd name="T17" fmla="*/ 10 h 16"/>
                <a:gd name="T18" fmla="*/ 0 w 50"/>
                <a:gd name="T19" fmla="*/ 4 h 16"/>
                <a:gd name="T20" fmla="*/ 0 w 50"/>
                <a:gd name="T21" fmla="*/ 4 h 16"/>
                <a:gd name="T22" fmla="*/ 12 w 50"/>
                <a:gd name="T23" fmla="*/ 6 h 16"/>
                <a:gd name="T24" fmla="*/ 24 w 50"/>
                <a:gd name="T25" fmla="*/ 6 h 16"/>
                <a:gd name="T26" fmla="*/ 38 w 50"/>
                <a:gd name="T27" fmla="*/ 4 h 16"/>
                <a:gd name="T28" fmla="*/ 50 w 50"/>
                <a:gd name="T29" fmla="*/ 0 h 16"/>
                <a:gd name="T30" fmla="*/ 50 w 50"/>
                <a:gd name="T3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16">
                  <a:moveTo>
                    <a:pt x="50" y="0"/>
                  </a:moveTo>
                  <a:lnTo>
                    <a:pt x="50" y="0"/>
                  </a:lnTo>
                  <a:lnTo>
                    <a:pt x="42" y="8"/>
                  </a:lnTo>
                  <a:lnTo>
                    <a:pt x="32" y="16"/>
                  </a:lnTo>
                  <a:lnTo>
                    <a:pt x="32" y="16"/>
                  </a:lnTo>
                  <a:lnTo>
                    <a:pt x="24" y="16"/>
                  </a:lnTo>
                  <a:lnTo>
                    <a:pt x="16" y="14"/>
                  </a:lnTo>
                  <a:lnTo>
                    <a:pt x="16" y="14"/>
                  </a:lnTo>
                  <a:lnTo>
                    <a:pt x="6" y="10"/>
                  </a:lnTo>
                  <a:lnTo>
                    <a:pt x="0" y="4"/>
                  </a:lnTo>
                  <a:lnTo>
                    <a:pt x="0" y="4"/>
                  </a:lnTo>
                  <a:lnTo>
                    <a:pt x="12" y="6"/>
                  </a:lnTo>
                  <a:lnTo>
                    <a:pt x="24" y="6"/>
                  </a:lnTo>
                  <a:lnTo>
                    <a:pt x="38" y="4"/>
                  </a:lnTo>
                  <a:lnTo>
                    <a:pt x="50" y="0"/>
                  </a:lnTo>
                  <a:lnTo>
                    <a:pt x="50"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15" name="Freeform 211"/>
            <p:cNvSpPr/>
            <p:nvPr>
              <p:custDataLst>
                <p:tags r:id="rId209"/>
              </p:custDataLst>
            </p:nvPr>
          </p:nvSpPr>
          <p:spPr bwMode="auto">
            <a:xfrm>
              <a:off x="5872163" y="5373688"/>
              <a:ext cx="12700" cy="9525"/>
            </a:xfrm>
            <a:custGeom>
              <a:avLst/>
              <a:gdLst>
                <a:gd name="T0" fmla="*/ 8 w 8"/>
                <a:gd name="T1" fmla="*/ 6 h 6"/>
                <a:gd name="T2" fmla="*/ 8 w 8"/>
                <a:gd name="T3" fmla="*/ 6 h 6"/>
                <a:gd name="T4" fmla="*/ 4 w 8"/>
                <a:gd name="T5" fmla="*/ 4 h 6"/>
                <a:gd name="T6" fmla="*/ 2 w 8"/>
                <a:gd name="T7" fmla="*/ 2 h 6"/>
                <a:gd name="T8" fmla="*/ 2 w 8"/>
                <a:gd name="T9" fmla="*/ 2 h 6"/>
                <a:gd name="T10" fmla="*/ 2 w 8"/>
                <a:gd name="T11" fmla="*/ 2 h 6"/>
                <a:gd name="T12" fmla="*/ 2 w 8"/>
                <a:gd name="T13" fmla="*/ 2 h 6"/>
                <a:gd name="T14" fmla="*/ 6 w 8"/>
                <a:gd name="T15" fmla="*/ 6 h 6"/>
                <a:gd name="T16" fmla="*/ 2 w 8"/>
                <a:gd name="T17" fmla="*/ 2 h 6"/>
                <a:gd name="T18" fmla="*/ 0 w 8"/>
                <a:gd name="T19" fmla="*/ 0 h 6"/>
                <a:gd name="T20" fmla="*/ 0 w 8"/>
                <a:gd name="T21" fmla="*/ 0 h 6"/>
                <a:gd name="T22" fmla="*/ 0 w 8"/>
                <a:gd name="T23" fmla="*/ 0 h 6"/>
                <a:gd name="T24" fmla="*/ 0 w 8"/>
                <a:gd name="T25" fmla="*/ 0 h 6"/>
                <a:gd name="T26" fmla="*/ 0 w 8"/>
                <a:gd name="T27" fmla="*/ 0 h 6"/>
                <a:gd name="T28" fmla="*/ 0 w 8"/>
                <a:gd name="T29" fmla="*/ 0 h 6"/>
                <a:gd name="T30" fmla="*/ 0 w 8"/>
                <a:gd name="T31" fmla="*/ 0 h 6"/>
                <a:gd name="T32" fmla="*/ 8 w 8"/>
                <a:gd name="T33" fmla="*/ 6 h 6"/>
                <a:gd name="T34" fmla="*/ 8 w 8"/>
                <a:gd name="T3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6">
                  <a:moveTo>
                    <a:pt x="8" y="6"/>
                  </a:moveTo>
                  <a:lnTo>
                    <a:pt x="8" y="6"/>
                  </a:lnTo>
                  <a:lnTo>
                    <a:pt x="4" y="4"/>
                  </a:lnTo>
                  <a:lnTo>
                    <a:pt x="2" y="2"/>
                  </a:lnTo>
                  <a:lnTo>
                    <a:pt x="2" y="2"/>
                  </a:lnTo>
                  <a:lnTo>
                    <a:pt x="2" y="2"/>
                  </a:lnTo>
                  <a:lnTo>
                    <a:pt x="2" y="2"/>
                  </a:lnTo>
                  <a:lnTo>
                    <a:pt x="6" y="6"/>
                  </a:lnTo>
                  <a:lnTo>
                    <a:pt x="2" y="2"/>
                  </a:lnTo>
                  <a:lnTo>
                    <a:pt x="0" y="0"/>
                  </a:lnTo>
                  <a:lnTo>
                    <a:pt x="0" y="0"/>
                  </a:lnTo>
                  <a:lnTo>
                    <a:pt x="0" y="0"/>
                  </a:lnTo>
                  <a:lnTo>
                    <a:pt x="0" y="0"/>
                  </a:lnTo>
                  <a:lnTo>
                    <a:pt x="0" y="0"/>
                  </a:lnTo>
                  <a:lnTo>
                    <a:pt x="0" y="0"/>
                  </a:lnTo>
                  <a:lnTo>
                    <a:pt x="0" y="0"/>
                  </a:lnTo>
                  <a:lnTo>
                    <a:pt x="8" y="6"/>
                  </a:lnTo>
                  <a:lnTo>
                    <a:pt x="8" y="6"/>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16" name="Freeform 212"/>
            <p:cNvSpPr/>
            <p:nvPr>
              <p:custDataLst>
                <p:tags r:id="rId210"/>
              </p:custDataLst>
            </p:nvPr>
          </p:nvSpPr>
          <p:spPr bwMode="auto">
            <a:xfrm>
              <a:off x="6129338" y="5491163"/>
              <a:ext cx="9525" cy="15875"/>
            </a:xfrm>
            <a:custGeom>
              <a:avLst/>
              <a:gdLst>
                <a:gd name="T0" fmla="*/ 6 w 6"/>
                <a:gd name="T1" fmla="*/ 6 h 10"/>
                <a:gd name="T2" fmla="*/ 4 w 6"/>
                <a:gd name="T3" fmla="*/ 10 h 10"/>
                <a:gd name="T4" fmla="*/ 4 w 6"/>
                <a:gd name="T5" fmla="*/ 10 h 10"/>
                <a:gd name="T6" fmla="*/ 0 w 6"/>
                <a:gd name="T7" fmla="*/ 0 h 10"/>
                <a:gd name="T8" fmla="*/ 0 w 6"/>
                <a:gd name="T9" fmla="*/ 0 h 10"/>
                <a:gd name="T10" fmla="*/ 6 w 6"/>
                <a:gd name="T11" fmla="*/ 6 h 10"/>
                <a:gd name="T12" fmla="*/ 6 w 6"/>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6" h="10">
                  <a:moveTo>
                    <a:pt x="6" y="6"/>
                  </a:moveTo>
                  <a:lnTo>
                    <a:pt x="4" y="10"/>
                  </a:lnTo>
                  <a:lnTo>
                    <a:pt x="4" y="10"/>
                  </a:lnTo>
                  <a:lnTo>
                    <a:pt x="0" y="0"/>
                  </a:lnTo>
                  <a:lnTo>
                    <a:pt x="0" y="0"/>
                  </a:lnTo>
                  <a:lnTo>
                    <a:pt x="6" y="6"/>
                  </a:lnTo>
                  <a:lnTo>
                    <a:pt x="6" y="6"/>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17" name="Freeform 213"/>
            <p:cNvSpPr/>
            <p:nvPr>
              <p:custDataLst>
                <p:tags r:id="rId211"/>
              </p:custDataLst>
            </p:nvPr>
          </p:nvSpPr>
          <p:spPr bwMode="auto">
            <a:xfrm>
              <a:off x="5922963" y="5418138"/>
              <a:ext cx="12700" cy="15875"/>
            </a:xfrm>
            <a:custGeom>
              <a:avLst/>
              <a:gdLst>
                <a:gd name="T0" fmla="*/ 8 w 8"/>
                <a:gd name="T1" fmla="*/ 10 h 10"/>
                <a:gd name="T2" fmla="*/ 8 w 8"/>
                <a:gd name="T3" fmla="*/ 10 h 10"/>
                <a:gd name="T4" fmla="*/ 0 w 8"/>
                <a:gd name="T5" fmla="*/ 0 h 10"/>
                <a:gd name="T6" fmla="*/ 0 w 8"/>
                <a:gd name="T7" fmla="*/ 0 h 10"/>
                <a:gd name="T8" fmla="*/ 4 w 8"/>
                <a:gd name="T9" fmla="*/ 6 h 10"/>
                <a:gd name="T10" fmla="*/ 4 w 8"/>
                <a:gd name="T11" fmla="*/ 6 h 10"/>
                <a:gd name="T12" fmla="*/ 8 w 8"/>
                <a:gd name="T13" fmla="*/ 10 h 10"/>
                <a:gd name="T14" fmla="*/ 8 w 8"/>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8" y="10"/>
                  </a:moveTo>
                  <a:lnTo>
                    <a:pt x="8" y="10"/>
                  </a:lnTo>
                  <a:lnTo>
                    <a:pt x="0" y="0"/>
                  </a:lnTo>
                  <a:lnTo>
                    <a:pt x="0" y="0"/>
                  </a:lnTo>
                  <a:lnTo>
                    <a:pt x="4" y="6"/>
                  </a:lnTo>
                  <a:lnTo>
                    <a:pt x="4" y="6"/>
                  </a:lnTo>
                  <a:lnTo>
                    <a:pt x="8" y="10"/>
                  </a:lnTo>
                  <a:lnTo>
                    <a:pt x="8" y="1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18" name="Freeform 214"/>
            <p:cNvSpPr/>
            <p:nvPr>
              <p:custDataLst>
                <p:tags r:id="rId212"/>
              </p:custDataLst>
            </p:nvPr>
          </p:nvSpPr>
          <p:spPr bwMode="auto">
            <a:xfrm>
              <a:off x="5961063" y="5475288"/>
              <a:ext cx="3175" cy="3175"/>
            </a:xfrm>
            <a:custGeom>
              <a:avLst/>
              <a:gdLst>
                <a:gd name="T0" fmla="*/ 0 w 2"/>
                <a:gd name="T1" fmla="*/ 0 h 2"/>
                <a:gd name="T2" fmla="*/ 0 w 2"/>
                <a:gd name="T3" fmla="*/ 0 h 2"/>
                <a:gd name="T4" fmla="*/ 2 w 2"/>
                <a:gd name="T5" fmla="*/ 0 h 2"/>
                <a:gd name="T6" fmla="*/ 2 w 2"/>
                <a:gd name="T7" fmla="*/ 2 h 2"/>
                <a:gd name="T8" fmla="*/ 2 w 2"/>
                <a:gd name="T9" fmla="*/ 0 h 2"/>
                <a:gd name="T10" fmla="*/ 2 w 2"/>
                <a:gd name="T11" fmla="*/ 0 h 2"/>
                <a:gd name="T12" fmla="*/ 0 w 2"/>
                <a:gd name="T13" fmla="*/ 0 h 2"/>
                <a:gd name="T14" fmla="*/ 0 w 2"/>
                <a:gd name="T15" fmla="*/ 0 h 2"/>
                <a:gd name="T16" fmla="*/ 0 w 2"/>
                <a:gd name="T17" fmla="*/ 0 h 2"/>
                <a:gd name="T18" fmla="*/ 0 w 2"/>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0" y="0"/>
                  </a:moveTo>
                  <a:lnTo>
                    <a:pt x="0" y="0"/>
                  </a:lnTo>
                  <a:lnTo>
                    <a:pt x="2" y="0"/>
                  </a:lnTo>
                  <a:lnTo>
                    <a:pt x="2" y="2"/>
                  </a:lnTo>
                  <a:lnTo>
                    <a:pt x="2" y="0"/>
                  </a:lnTo>
                  <a:lnTo>
                    <a:pt x="2" y="0"/>
                  </a:lnTo>
                  <a:lnTo>
                    <a:pt x="0" y="0"/>
                  </a:lnTo>
                  <a:lnTo>
                    <a:pt x="0" y="0"/>
                  </a:lnTo>
                  <a:lnTo>
                    <a:pt x="0" y="0"/>
                  </a:lnTo>
                  <a:lnTo>
                    <a:pt x="0"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19" name="Freeform 215"/>
            <p:cNvSpPr/>
            <p:nvPr>
              <p:custDataLst>
                <p:tags r:id="rId213"/>
              </p:custDataLst>
            </p:nvPr>
          </p:nvSpPr>
          <p:spPr bwMode="auto">
            <a:xfrm>
              <a:off x="7034213" y="5326063"/>
              <a:ext cx="57150" cy="117475"/>
            </a:xfrm>
            <a:custGeom>
              <a:avLst/>
              <a:gdLst>
                <a:gd name="T0" fmla="*/ 22 w 36"/>
                <a:gd name="T1" fmla="*/ 50 h 74"/>
                <a:gd name="T2" fmla="*/ 22 w 36"/>
                <a:gd name="T3" fmla="*/ 50 h 74"/>
                <a:gd name="T4" fmla="*/ 14 w 36"/>
                <a:gd name="T5" fmla="*/ 24 h 74"/>
                <a:gd name="T6" fmla="*/ 12 w 36"/>
                <a:gd name="T7" fmla="*/ 16 h 74"/>
                <a:gd name="T8" fmla="*/ 8 w 36"/>
                <a:gd name="T9" fmla="*/ 12 h 74"/>
                <a:gd name="T10" fmla="*/ 8 w 36"/>
                <a:gd name="T11" fmla="*/ 12 h 74"/>
                <a:gd name="T12" fmla="*/ 12 w 36"/>
                <a:gd name="T13" fmla="*/ 14 h 74"/>
                <a:gd name="T14" fmla="*/ 12 w 36"/>
                <a:gd name="T15" fmla="*/ 14 h 74"/>
                <a:gd name="T16" fmla="*/ 14 w 36"/>
                <a:gd name="T17" fmla="*/ 18 h 74"/>
                <a:gd name="T18" fmla="*/ 14 w 36"/>
                <a:gd name="T19" fmla="*/ 18 h 74"/>
                <a:gd name="T20" fmla="*/ 14 w 36"/>
                <a:gd name="T21" fmla="*/ 14 h 74"/>
                <a:gd name="T22" fmla="*/ 14 w 36"/>
                <a:gd name="T23" fmla="*/ 12 h 74"/>
                <a:gd name="T24" fmla="*/ 18 w 36"/>
                <a:gd name="T25" fmla="*/ 2 h 74"/>
                <a:gd name="T26" fmla="*/ 18 w 36"/>
                <a:gd name="T27" fmla="*/ 2 h 74"/>
                <a:gd name="T28" fmla="*/ 22 w 36"/>
                <a:gd name="T29" fmla="*/ 2 h 74"/>
                <a:gd name="T30" fmla="*/ 24 w 36"/>
                <a:gd name="T31" fmla="*/ 2 h 74"/>
                <a:gd name="T32" fmla="*/ 24 w 36"/>
                <a:gd name="T33" fmla="*/ 2 h 74"/>
                <a:gd name="T34" fmla="*/ 28 w 36"/>
                <a:gd name="T35" fmla="*/ 2 h 74"/>
                <a:gd name="T36" fmla="*/ 34 w 36"/>
                <a:gd name="T37" fmla="*/ 0 h 74"/>
                <a:gd name="T38" fmla="*/ 34 w 36"/>
                <a:gd name="T39" fmla="*/ 0 h 74"/>
                <a:gd name="T40" fmla="*/ 36 w 36"/>
                <a:gd name="T41" fmla="*/ 6 h 74"/>
                <a:gd name="T42" fmla="*/ 36 w 36"/>
                <a:gd name="T43" fmla="*/ 14 h 74"/>
                <a:gd name="T44" fmla="*/ 34 w 36"/>
                <a:gd name="T45" fmla="*/ 24 h 74"/>
                <a:gd name="T46" fmla="*/ 32 w 36"/>
                <a:gd name="T47" fmla="*/ 34 h 74"/>
                <a:gd name="T48" fmla="*/ 32 w 36"/>
                <a:gd name="T49" fmla="*/ 34 h 74"/>
                <a:gd name="T50" fmla="*/ 22 w 36"/>
                <a:gd name="T51" fmla="*/ 54 h 74"/>
                <a:gd name="T52" fmla="*/ 8 w 36"/>
                <a:gd name="T53" fmla="*/ 74 h 74"/>
                <a:gd name="T54" fmla="*/ 8 w 36"/>
                <a:gd name="T55" fmla="*/ 74 h 74"/>
                <a:gd name="T56" fmla="*/ 2 w 36"/>
                <a:gd name="T57" fmla="*/ 70 h 74"/>
                <a:gd name="T58" fmla="*/ 0 w 36"/>
                <a:gd name="T59" fmla="*/ 66 h 74"/>
                <a:gd name="T60" fmla="*/ 2 w 36"/>
                <a:gd name="T61" fmla="*/ 62 h 74"/>
                <a:gd name="T62" fmla="*/ 6 w 36"/>
                <a:gd name="T63" fmla="*/ 60 h 74"/>
                <a:gd name="T64" fmla="*/ 6 w 36"/>
                <a:gd name="T65" fmla="*/ 60 h 74"/>
                <a:gd name="T66" fmla="*/ 16 w 36"/>
                <a:gd name="T67" fmla="*/ 54 h 74"/>
                <a:gd name="T68" fmla="*/ 20 w 36"/>
                <a:gd name="T69" fmla="*/ 52 h 74"/>
                <a:gd name="T70" fmla="*/ 22 w 36"/>
                <a:gd name="T71" fmla="*/ 50 h 74"/>
                <a:gd name="T72" fmla="*/ 22 w 36"/>
                <a:gd name="T73"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 h="74">
                  <a:moveTo>
                    <a:pt x="22" y="50"/>
                  </a:moveTo>
                  <a:lnTo>
                    <a:pt x="22" y="50"/>
                  </a:lnTo>
                  <a:lnTo>
                    <a:pt x="14" y="24"/>
                  </a:lnTo>
                  <a:lnTo>
                    <a:pt x="12" y="16"/>
                  </a:lnTo>
                  <a:lnTo>
                    <a:pt x="8" y="12"/>
                  </a:lnTo>
                  <a:lnTo>
                    <a:pt x="8" y="12"/>
                  </a:lnTo>
                  <a:lnTo>
                    <a:pt x="12" y="14"/>
                  </a:lnTo>
                  <a:lnTo>
                    <a:pt x="12" y="14"/>
                  </a:lnTo>
                  <a:lnTo>
                    <a:pt x="14" y="18"/>
                  </a:lnTo>
                  <a:lnTo>
                    <a:pt x="14" y="18"/>
                  </a:lnTo>
                  <a:lnTo>
                    <a:pt x="14" y="14"/>
                  </a:lnTo>
                  <a:lnTo>
                    <a:pt x="14" y="12"/>
                  </a:lnTo>
                  <a:lnTo>
                    <a:pt x="18" y="2"/>
                  </a:lnTo>
                  <a:lnTo>
                    <a:pt x="18" y="2"/>
                  </a:lnTo>
                  <a:lnTo>
                    <a:pt x="22" y="2"/>
                  </a:lnTo>
                  <a:lnTo>
                    <a:pt x="24" y="2"/>
                  </a:lnTo>
                  <a:lnTo>
                    <a:pt x="24" y="2"/>
                  </a:lnTo>
                  <a:lnTo>
                    <a:pt x="28" y="2"/>
                  </a:lnTo>
                  <a:lnTo>
                    <a:pt x="34" y="0"/>
                  </a:lnTo>
                  <a:lnTo>
                    <a:pt x="34" y="0"/>
                  </a:lnTo>
                  <a:lnTo>
                    <a:pt x="36" y="6"/>
                  </a:lnTo>
                  <a:lnTo>
                    <a:pt x="36" y="14"/>
                  </a:lnTo>
                  <a:lnTo>
                    <a:pt x="34" y="24"/>
                  </a:lnTo>
                  <a:lnTo>
                    <a:pt x="32" y="34"/>
                  </a:lnTo>
                  <a:lnTo>
                    <a:pt x="32" y="34"/>
                  </a:lnTo>
                  <a:lnTo>
                    <a:pt x="22" y="54"/>
                  </a:lnTo>
                  <a:lnTo>
                    <a:pt x="8" y="74"/>
                  </a:lnTo>
                  <a:lnTo>
                    <a:pt x="8" y="74"/>
                  </a:lnTo>
                  <a:lnTo>
                    <a:pt x="2" y="70"/>
                  </a:lnTo>
                  <a:lnTo>
                    <a:pt x="0" y="66"/>
                  </a:lnTo>
                  <a:lnTo>
                    <a:pt x="2" y="62"/>
                  </a:lnTo>
                  <a:lnTo>
                    <a:pt x="6" y="60"/>
                  </a:lnTo>
                  <a:lnTo>
                    <a:pt x="6" y="60"/>
                  </a:lnTo>
                  <a:lnTo>
                    <a:pt x="16" y="54"/>
                  </a:lnTo>
                  <a:lnTo>
                    <a:pt x="20" y="52"/>
                  </a:lnTo>
                  <a:lnTo>
                    <a:pt x="22" y="50"/>
                  </a:lnTo>
                  <a:lnTo>
                    <a:pt x="22" y="5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20" name="Freeform 216"/>
            <p:cNvSpPr/>
            <p:nvPr>
              <p:custDataLst>
                <p:tags r:id="rId214"/>
              </p:custDataLst>
            </p:nvPr>
          </p:nvSpPr>
          <p:spPr bwMode="auto">
            <a:xfrm>
              <a:off x="7065963" y="5300663"/>
              <a:ext cx="3175" cy="3175"/>
            </a:xfrm>
            <a:custGeom>
              <a:avLst/>
              <a:gdLst>
                <a:gd name="T0" fmla="*/ 0 w 2"/>
                <a:gd name="T1" fmla="*/ 0 h 2"/>
                <a:gd name="T2" fmla="*/ 0 w 2"/>
                <a:gd name="T3" fmla="*/ 0 h 2"/>
                <a:gd name="T4" fmla="*/ 2 w 2"/>
                <a:gd name="T5" fmla="*/ 2 h 2"/>
                <a:gd name="T6" fmla="*/ 2 w 2"/>
                <a:gd name="T7" fmla="*/ 2 h 2"/>
                <a:gd name="T8" fmla="*/ 0 w 2"/>
                <a:gd name="T9" fmla="*/ 2 h 2"/>
                <a:gd name="T10" fmla="*/ 0 w 2"/>
                <a:gd name="T11" fmla="*/ 0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lnTo>
                    <a:pt x="0" y="0"/>
                  </a:lnTo>
                  <a:lnTo>
                    <a:pt x="2" y="2"/>
                  </a:lnTo>
                  <a:lnTo>
                    <a:pt x="2" y="2"/>
                  </a:lnTo>
                  <a:lnTo>
                    <a:pt x="0" y="2"/>
                  </a:lnTo>
                  <a:lnTo>
                    <a:pt x="0" y="0"/>
                  </a:lnTo>
                  <a:lnTo>
                    <a:pt x="0"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21" name="Freeform 217"/>
            <p:cNvSpPr/>
            <p:nvPr>
              <p:custDataLst>
                <p:tags r:id="rId215"/>
              </p:custDataLst>
            </p:nvPr>
          </p:nvSpPr>
          <p:spPr bwMode="auto">
            <a:xfrm>
              <a:off x="6891338" y="5583238"/>
              <a:ext cx="25400" cy="3175"/>
            </a:xfrm>
            <a:custGeom>
              <a:avLst/>
              <a:gdLst>
                <a:gd name="T0" fmla="*/ 16 w 16"/>
                <a:gd name="T1" fmla="*/ 2 h 2"/>
                <a:gd name="T2" fmla="*/ 16 w 16"/>
                <a:gd name="T3" fmla="*/ 2 h 2"/>
                <a:gd name="T4" fmla="*/ 8 w 16"/>
                <a:gd name="T5" fmla="*/ 2 h 2"/>
                <a:gd name="T6" fmla="*/ 0 w 16"/>
                <a:gd name="T7" fmla="*/ 2 h 2"/>
                <a:gd name="T8" fmla="*/ 0 w 16"/>
                <a:gd name="T9" fmla="*/ 2 h 2"/>
                <a:gd name="T10" fmla="*/ 8 w 16"/>
                <a:gd name="T11" fmla="*/ 0 h 2"/>
                <a:gd name="T12" fmla="*/ 16 w 16"/>
                <a:gd name="T13" fmla="*/ 2 h 2"/>
                <a:gd name="T14" fmla="*/ 16 w 16"/>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
                  <a:moveTo>
                    <a:pt x="16" y="2"/>
                  </a:moveTo>
                  <a:lnTo>
                    <a:pt x="16" y="2"/>
                  </a:lnTo>
                  <a:lnTo>
                    <a:pt x="8" y="2"/>
                  </a:lnTo>
                  <a:lnTo>
                    <a:pt x="0" y="2"/>
                  </a:lnTo>
                  <a:lnTo>
                    <a:pt x="0" y="2"/>
                  </a:lnTo>
                  <a:lnTo>
                    <a:pt x="8" y="0"/>
                  </a:lnTo>
                  <a:lnTo>
                    <a:pt x="16" y="2"/>
                  </a:lnTo>
                  <a:lnTo>
                    <a:pt x="16" y="2"/>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22" name="Freeform 218"/>
            <p:cNvSpPr/>
            <p:nvPr>
              <p:custDataLst>
                <p:tags r:id="rId216"/>
              </p:custDataLst>
            </p:nvPr>
          </p:nvSpPr>
          <p:spPr bwMode="auto">
            <a:xfrm>
              <a:off x="7129463" y="5494338"/>
              <a:ext cx="79375" cy="82550"/>
            </a:xfrm>
            <a:custGeom>
              <a:avLst/>
              <a:gdLst>
                <a:gd name="T0" fmla="*/ 22 w 50"/>
                <a:gd name="T1" fmla="*/ 0 h 52"/>
                <a:gd name="T2" fmla="*/ 22 w 50"/>
                <a:gd name="T3" fmla="*/ 0 h 52"/>
                <a:gd name="T4" fmla="*/ 26 w 50"/>
                <a:gd name="T5" fmla="*/ 8 h 52"/>
                <a:gd name="T6" fmla="*/ 26 w 50"/>
                <a:gd name="T7" fmla="*/ 8 h 52"/>
                <a:gd name="T8" fmla="*/ 16 w 50"/>
                <a:gd name="T9" fmla="*/ 30 h 52"/>
                <a:gd name="T10" fmla="*/ 2 w 50"/>
                <a:gd name="T11" fmla="*/ 52 h 52"/>
                <a:gd name="T12" fmla="*/ 2 w 50"/>
                <a:gd name="T13" fmla="*/ 52 h 52"/>
                <a:gd name="T14" fmla="*/ 50 w 50"/>
                <a:gd name="T15" fmla="*/ 16 h 52"/>
                <a:gd name="T16" fmla="*/ 50 w 50"/>
                <a:gd name="T17" fmla="*/ 16 h 52"/>
                <a:gd name="T18" fmla="*/ 38 w 50"/>
                <a:gd name="T19" fmla="*/ 14 h 52"/>
                <a:gd name="T20" fmla="*/ 38 w 50"/>
                <a:gd name="T21" fmla="*/ 14 h 52"/>
                <a:gd name="T22" fmla="*/ 50 w 50"/>
                <a:gd name="T23" fmla="*/ 14 h 52"/>
                <a:gd name="T24" fmla="*/ 50 w 50"/>
                <a:gd name="T25" fmla="*/ 14 h 52"/>
                <a:gd name="T26" fmla="*/ 0 w 50"/>
                <a:gd name="T27" fmla="*/ 50 h 52"/>
                <a:gd name="T28" fmla="*/ 0 w 50"/>
                <a:gd name="T29" fmla="*/ 50 h 52"/>
                <a:gd name="T30" fmla="*/ 8 w 50"/>
                <a:gd name="T31" fmla="*/ 24 h 52"/>
                <a:gd name="T32" fmla="*/ 12 w 50"/>
                <a:gd name="T33" fmla="*/ 10 h 52"/>
                <a:gd name="T34" fmla="*/ 16 w 50"/>
                <a:gd name="T35" fmla="*/ 4 h 52"/>
                <a:gd name="T36" fmla="*/ 22 w 50"/>
                <a:gd name="T37" fmla="*/ 0 h 52"/>
                <a:gd name="T38" fmla="*/ 22 w 50"/>
                <a:gd name="T3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52">
                  <a:moveTo>
                    <a:pt x="22" y="0"/>
                  </a:moveTo>
                  <a:lnTo>
                    <a:pt x="22" y="0"/>
                  </a:lnTo>
                  <a:lnTo>
                    <a:pt x="26" y="8"/>
                  </a:lnTo>
                  <a:lnTo>
                    <a:pt x="26" y="8"/>
                  </a:lnTo>
                  <a:lnTo>
                    <a:pt x="16" y="30"/>
                  </a:lnTo>
                  <a:lnTo>
                    <a:pt x="2" y="52"/>
                  </a:lnTo>
                  <a:lnTo>
                    <a:pt x="2" y="52"/>
                  </a:lnTo>
                  <a:lnTo>
                    <a:pt x="50" y="16"/>
                  </a:lnTo>
                  <a:lnTo>
                    <a:pt x="50" y="16"/>
                  </a:lnTo>
                  <a:lnTo>
                    <a:pt x="38" y="14"/>
                  </a:lnTo>
                  <a:lnTo>
                    <a:pt x="38" y="14"/>
                  </a:lnTo>
                  <a:lnTo>
                    <a:pt x="50" y="14"/>
                  </a:lnTo>
                  <a:lnTo>
                    <a:pt x="50" y="14"/>
                  </a:lnTo>
                  <a:lnTo>
                    <a:pt x="0" y="50"/>
                  </a:lnTo>
                  <a:lnTo>
                    <a:pt x="0" y="50"/>
                  </a:lnTo>
                  <a:lnTo>
                    <a:pt x="8" y="24"/>
                  </a:lnTo>
                  <a:lnTo>
                    <a:pt x="12" y="10"/>
                  </a:lnTo>
                  <a:lnTo>
                    <a:pt x="16" y="4"/>
                  </a:lnTo>
                  <a:lnTo>
                    <a:pt x="22" y="0"/>
                  </a:lnTo>
                  <a:lnTo>
                    <a:pt x="22"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23" name="Freeform 219"/>
            <p:cNvSpPr/>
            <p:nvPr>
              <p:custDataLst>
                <p:tags r:id="rId217"/>
              </p:custDataLst>
            </p:nvPr>
          </p:nvSpPr>
          <p:spPr bwMode="auto">
            <a:xfrm>
              <a:off x="7212013" y="5370513"/>
              <a:ext cx="31750" cy="98425"/>
            </a:xfrm>
            <a:custGeom>
              <a:avLst/>
              <a:gdLst>
                <a:gd name="T0" fmla="*/ 0 w 20"/>
                <a:gd name="T1" fmla="*/ 62 h 62"/>
                <a:gd name="T2" fmla="*/ 0 w 20"/>
                <a:gd name="T3" fmla="*/ 62 h 62"/>
                <a:gd name="T4" fmla="*/ 2 w 20"/>
                <a:gd name="T5" fmla="*/ 46 h 62"/>
                <a:gd name="T6" fmla="*/ 6 w 20"/>
                <a:gd name="T7" fmla="*/ 30 h 62"/>
                <a:gd name="T8" fmla="*/ 12 w 20"/>
                <a:gd name="T9" fmla="*/ 16 h 62"/>
                <a:gd name="T10" fmla="*/ 20 w 20"/>
                <a:gd name="T11" fmla="*/ 0 h 62"/>
                <a:gd name="T12" fmla="*/ 20 w 20"/>
                <a:gd name="T13" fmla="*/ 0 h 62"/>
                <a:gd name="T14" fmla="*/ 8 w 20"/>
                <a:gd name="T15" fmla="*/ 30 h 62"/>
                <a:gd name="T16" fmla="*/ 0 w 20"/>
                <a:gd name="T17" fmla="*/ 62 h 62"/>
                <a:gd name="T18" fmla="*/ 0 w 20"/>
                <a:gd name="T19"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62">
                  <a:moveTo>
                    <a:pt x="0" y="62"/>
                  </a:moveTo>
                  <a:lnTo>
                    <a:pt x="0" y="62"/>
                  </a:lnTo>
                  <a:lnTo>
                    <a:pt x="2" y="46"/>
                  </a:lnTo>
                  <a:lnTo>
                    <a:pt x="6" y="30"/>
                  </a:lnTo>
                  <a:lnTo>
                    <a:pt x="12" y="16"/>
                  </a:lnTo>
                  <a:lnTo>
                    <a:pt x="20" y="0"/>
                  </a:lnTo>
                  <a:lnTo>
                    <a:pt x="20" y="0"/>
                  </a:lnTo>
                  <a:lnTo>
                    <a:pt x="8" y="30"/>
                  </a:lnTo>
                  <a:lnTo>
                    <a:pt x="0" y="62"/>
                  </a:lnTo>
                  <a:lnTo>
                    <a:pt x="0" y="62"/>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24" name="Freeform 220"/>
            <p:cNvSpPr/>
            <p:nvPr>
              <p:custDataLst>
                <p:tags r:id="rId218"/>
              </p:custDataLst>
            </p:nvPr>
          </p:nvSpPr>
          <p:spPr bwMode="auto">
            <a:xfrm>
              <a:off x="6526213" y="5688013"/>
              <a:ext cx="47625" cy="38100"/>
            </a:xfrm>
            <a:custGeom>
              <a:avLst/>
              <a:gdLst>
                <a:gd name="T0" fmla="*/ 30 w 30"/>
                <a:gd name="T1" fmla="*/ 18 h 24"/>
                <a:gd name="T2" fmla="*/ 30 w 30"/>
                <a:gd name="T3" fmla="*/ 18 h 24"/>
                <a:gd name="T4" fmla="*/ 26 w 30"/>
                <a:gd name="T5" fmla="*/ 22 h 24"/>
                <a:gd name="T6" fmla="*/ 26 w 30"/>
                <a:gd name="T7" fmla="*/ 22 h 24"/>
                <a:gd name="T8" fmla="*/ 22 w 30"/>
                <a:gd name="T9" fmla="*/ 24 h 24"/>
                <a:gd name="T10" fmla="*/ 10 w 30"/>
                <a:gd name="T11" fmla="*/ 14 h 24"/>
                <a:gd name="T12" fmla="*/ 0 w 30"/>
                <a:gd name="T13" fmla="*/ 2 h 24"/>
                <a:gd name="T14" fmla="*/ 0 w 30"/>
                <a:gd name="T15" fmla="*/ 2 h 24"/>
                <a:gd name="T16" fmla="*/ 4 w 30"/>
                <a:gd name="T17" fmla="*/ 0 h 24"/>
                <a:gd name="T18" fmla="*/ 8 w 30"/>
                <a:gd name="T19" fmla="*/ 0 h 24"/>
                <a:gd name="T20" fmla="*/ 8 w 30"/>
                <a:gd name="T21" fmla="*/ 0 h 24"/>
                <a:gd name="T22" fmla="*/ 14 w 30"/>
                <a:gd name="T23" fmla="*/ 6 h 24"/>
                <a:gd name="T24" fmla="*/ 16 w 30"/>
                <a:gd name="T25" fmla="*/ 12 h 24"/>
                <a:gd name="T26" fmla="*/ 20 w 30"/>
                <a:gd name="T27" fmla="*/ 16 h 24"/>
                <a:gd name="T28" fmla="*/ 30 w 30"/>
                <a:gd name="T29" fmla="*/ 18 h 24"/>
                <a:gd name="T30" fmla="*/ 30 w 30"/>
                <a:gd name="T31"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24">
                  <a:moveTo>
                    <a:pt x="30" y="18"/>
                  </a:moveTo>
                  <a:lnTo>
                    <a:pt x="30" y="18"/>
                  </a:lnTo>
                  <a:lnTo>
                    <a:pt x="26" y="22"/>
                  </a:lnTo>
                  <a:lnTo>
                    <a:pt x="26" y="22"/>
                  </a:lnTo>
                  <a:lnTo>
                    <a:pt x="22" y="24"/>
                  </a:lnTo>
                  <a:lnTo>
                    <a:pt x="10" y="14"/>
                  </a:lnTo>
                  <a:lnTo>
                    <a:pt x="0" y="2"/>
                  </a:lnTo>
                  <a:lnTo>
                    <a:pt x="0" y="2"/>
                  </a:lnTo>
                  <a:lnTo>
                    <a:pt x="4" y="0"/>
                  </a:lnTo>
                  <a:lnTo>
                    <a:pt x="8" y="0"/>
                  </a:lnTo>
                  <a:lnTo>
                    <a:pt x="8" y="0"/>
                  </a:lnTo>
                  <a:lnTo>
                    <a:pt x="14" y="6"/>
                  </a:lnTo>
                  <a:lnTo>
                    <a:pt x="16" y="12"/>
                  </a:lnTo>
                  <a:lnTo>
                    <a:pt x="20" y="16"/>
                  </a:lnTo>
                  <a:lnTo>
                    <a:pt x="30" y="18"/>
                  </a:lnTo>
                  <a:lnTo>
                    <a:pt x="30" y="18"/>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25" name="Freeform 221"/>
            <p:cNvSpPr/>
            <p:nvPr>
              <p:custDataLst>
                <p:tags r:id="rId219"/>
              </p:custDataLst>
            </p:nvPr>
          </p:nvSpPr>
          <p:spPr bwMode="auto">
            <a:xfrm>
              <a:off x="6926263" y="5583238"/>
              <a:ext cx="12700" cy="3175"/>
            </a:xfrm>
            <a:custGeom>
              <a:avLst/>
              <a:gdLst>
                <a:gd name="T0" fmla="*/ 0 w 8"/>
                <a:gd name="T1" fmla="*/ 2 h 2"/>
                <a:gd name="T2" fmla="*/ 2 w 8"/>
                <a:gd name="T3" fmla="*/ 0 h 2"/>
                <a:gd name="T4" fmla="*/ 2 w 8"/>
                <a:gd name="T5" fmla="*/ 0 h 2"/>
                <a:gd name="T6" fmla="*/ 8 w 8"/>
                <a:gd name="T7" fmla="*/ 0 h 2"/>
                <a:gd name="T8" fmla="*/ 8 w 8"/>
                <a:gd name="T9" fmla="*/ 0 h 2"/>
                <a:gd name="T10" fmla="*/ 8 w 8"/>
                <a:gd name="T11" fmla="*/ 0 h 2"/>
                <a:gd name="T12" fmla="*/ 8 w 8"/>
                <a:gd name="T13" fmla="*/ 0 h 2"/>
                <a:gd name="T14" fmla="*/ 0 w 8"/>
                <a:gd name="T15" fmla="*/ 2 h 2"/>
                <a:gd name="T16" fmla="*/ 0 w 8"/>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2">
                  <a:moveTo>
                    <a:pt x="0" y="2"/>
                  </a:moveTo>
                  <a:lnTo>
                    <a:pt x="2" y="0"/>
                  </a:lnTo>
                  <a:lnTo>
                    <a:pt x="2" y="0"/>
                  </a:lnTo>
                  <a:lnTo>
                    <a:pt x="8" y="0"/>
                  </a:lnTo>
                  <a:lnTo>
                    <a:pt x="8" y="0"/>
                  </a:lnTo>
                  <a:lnTo>
                    <a:pt x="8" y="0"/>
                  </a:lnTo>
                  <a:lnTo>
                    <a:pt x="8" y="0"/>
                  </a:lnTo>
                  <a:lnTo>
                    <a:pt x="0" y="2"/>
                  </a:lnTo>
                  <a:lnTo>
                    <a:pt x="0" y="2"/>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26" name="Freeform 222"/>
            <p:cNvSpPr/>
            <p:nvPr>
              <p:custDataLst>
                <p:tags r:id="rId220"/>
              </p:custDataLst>
            </p:nvPr>
          </p:nvSpPr>
          <p:spPr bwMode="auto">
            <a:xfrm>
              <a:off x="6561138" y="5722938"/>
              <a:ext cx="28575" cy="22225"/>
            </a:xfrm>
            <a:custGeom>
              <a:avLst/>
              <a:gdLst>
                <a:gd name="T0" fmla="*/ 18 w 18"/>
                <a:gd name="T1" fmla="*/ 2 h 14"/>
                <a:gd name="T2" fmla="*/ 18 w 18"/>
                <a:gd name="T3" fmla="*/ 2 h 14"/>
                <a:gd name="T4" fmla="*/ 16 w 18"/>
                <a:gd name="T5" fmla="*/ 14 h 14"/>
                <a:gd name="T6" fmla="*/ 0 w 18"/>
                <a:gd name="T7" fmla="*/ 2 h 14"/>
                <a:gd name="T8" fmla="*/ 0 w 18"/>
                <a:gd name="T9" fmla="*/ 2 h 14"/>
                <a:gd name="T10" fmla="*/ 4 w 18"/>
                <a:gd name="T11" fmla="*/ 0 h 14"/>
                <a:gd name="T12" fmla="*/ 4 w 18"/>
                <a:gd name="T13" fmla="*/ 0 h 14"/>
                <a:gd name="T14" fmla="*/ 8 w 18"/>
                <a:gd name="T15" fmla="*/ 0 h 14"/>
                <a:gd name="T16" fmla="*/ 10 w 18"/>
                <a:gd name="T17" fmla="*/ 2 h 14"/>
                <a:gd name="T18" fmla="*/ 14 w 18"/>
                <a:gd name="T19" fmla="*/ 2 h 14"/>
                <a:gd name="T20" fmla="*/ 18 w 18"/>
                <a:gd name="T21" fmla="*/ 2 h 14"/>
                <a:gd name="T22" fmla="*/ 18 w 18"/>
                <a:gd name="T23"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4">
                  <a:moveTo>
                    <a:pt x="18" y="2"/>
                  </a:moveTo>
                  <a:lnTo>
                    <a:pt x="18" y="2"/>
                  </a:lnTo>
                  <a:lnTo>
                    <a:pt x="16" y="14"/>
                  </a:lnTo>
                  <a:lnTo>
                    <a:pt x="0" y="2"/>
                  </a:lnTo>
                  <a:lnTo>
                    <a:pt x="0" y="2"/>
                  </a:lnTo>
                  <a:lnTo>
                    <a:pt x="4" y="0"/>
                  </a:lnTo>
                  <a:lnTo>
                    <a:pt x="4" y="0"/>
                  </a:lnTo>
                  <a:lnTo>
                    <a:pt x="8" y="0"/>
                  </a:lnTo>
                  <a:lnTo>
                    <a:pt x="10" y="2"/>
                  </a:lnTo>
                  <a:lnTo>
                    <a:pt x="14" y="2"/>
                  </a:lnTo>
                  <a:lnTo>
                    <a:pt x="18" y="2"/>
                  </a:lnTo>
                  <a:lnTo>
                    <a:pt x="18" y="2"/>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27" name="Freeform 223"/>
            <p:cNvSpPr/>
            <p:nvPr>
              <p:custDataLst>
                <p:tags r:id="rId221"/>
              </p:custDataLst>
            </p:nvPr>
          </p:nvSpPr>
          <p:spPr bwMode="auto">
            <a:xfrm>
              <a:off x="6745288" y="5837238"/>
              <a:ext cx="130175" cy="47625"/>
            </a:xfrm>
            <a:custGeom>
              <a:avLst/>
              <a:gdLst>
                <a:gd name="T0" fmla="*/ 22 w 82"/>
                <a:gd name="T1" fmla="*/ 10 h 30"/>
                <a:gd name="T2" fmla="*/ 22 w 82"/>
                <a:gd name="T3" fmla="*/ 10 h 30"/>
                <a:gd name="T4" fmla="*/ 26 w 82"/>
                <a:gd name="T5" fmla="*/ 10 h 30"/>
                <a:gd name="T6" fmla="*/ 30 w 82"/>
                <a:gd name="T7" fmla="*/ 6 h 30"/>
                <a:gd name="T8" fmla="*/ 36 w 82"/>
                <a:gd name="T9" fmla="*/ 0 h 30"/>
                <a:gd name="T10" fmla="*/ 36 w 82"/>
                <a:gd name="T11" fmla="*/ 0 h 30"/>
                <a:gd name="T12" fmla="*/ 48 w 82"/>
                <a:gd name="T13" fmla="*/ 14 h 30"/>
                <a:gd name="T14" fmla="*/ 64 w 82"/>
                <a:gd name="T15" fmla="*/ 24 h 30"/>
                <a:gd name="T16" fmla="*/ 64 w 82"/>
                <a:gd name="T17" fmla="*/ 24 h 30"/>
                <a:gd name="T18" fmla="*/ 70 w 82"/>
                <a:gd name="T19" fmla="*/ 22 h 30"/>
                <a:gd name="T20" fmla="*/ 76 w 82"/>
                <a:gd name="T21" fmla="*/ 20 h 30"/>
                <a:gd name="T22" fmla="*/ 76 w 82"/>
                <a:gd name="T23" fmla="*/ 20 h 30"/>
                <a:gd name="T24" fmla="*/ 82 w 82"/>
                <a:gd name="T25" fmla="*/ 30 h 30"/>
                <a:gd name="T26" fmla="*/ 82 w 82"/>
                <a:gd name="T27" fmla="*/ 30 h 30"/>
                <a:gd name="T28" fmla="*/ 60 w 82"/>
                <a:gd name="T29" fmla="*/ 24 h 30"/>
                <a:gd name="T30" fmla="*/ 40 w 82"/>
                <a:gd name="T31" fmla="*/ 18 h 30"/>
                <a:gd name="T32" fmla="*/ 40 w 82"/>
                <a:gd name="T33" fmla="*/ 18 h 30"/>
                <a:gd name="T34" fmla="*/ 20 w 82"/>
                <a:gd name="T35" fmla="*/ 12 h 30"/>
                <a:gd name="T36" fmla="*/ 0 w 82"/>
                <a:gd name="T37" fmla="*/ 4 h 30"/>
                <a:gd name="T38" fmla="*/ 0 w 82"/>
                <a:gd name="T39" fmla="*/ 4 h 30"/>
                <a:gd name="T40" fmla="*/ 22 w 82"/>
                <a:gd name="T41" fmla="*/ 10 h 30"/>
                <a:gd name="T42" fmla="*/ 22 w 82"/>
                <a:gd name="T43"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2" h="30">
                  <a:moveTo>
                    <a:pt x="22" y="10"/>
                  </a:moveTo>
                  <a:lnTo>
                    <a:pt x="22" y="10"/>
                  </a:lnTo>
                  <a:lnTo>
                    <a:pt x="26" y="10"/>
                  </a:lnTo>
                  <a:lnTo>
                    <a:pt x="30" y="6"/>
                  </a:lnTo>
                  <a:lnTo>
                    <a:pt x="36" y="0"/>
                  </a:lnTo>
                  <a:lnTo>
                    <a:pt x="36" y="0"/>
                  </a:lnTo>
                  <a:lnTo>
                    <a:pt x="48" y="14"/>
                  </a:lnTo>
                  <a:lnTo>
                    <a:pt x="64" y="24"/>
                  </a:lnTo>
                  <a:lnTo>
                    <a:pt x="64" y="24"/>
                  </a:lnTo>
                  <a:lnTo>
                    <a:pt x="70" y="22"/>
                  </a:lnTo>
                  <a:lnTo>
                    <a:pt x="76" y="20"/>
                  </a:lnTo>
                  <a:lnTo>
                    <a:pt x="76" y="20"/>
                  </a:lnTo>
                  <a:lnTo>
                    <a:pt x="82" y="30"/>
                  </a:lnTo>
                  <a:lnTo>
                    <a:pt x="82" y="30"/>
                  </a:lnTo>
                  <a:lnTo>
                    <a:pt x="60" y="24"/>
                  </a:lnTo>
                  <a:lnTo>
                    <a:pt x="40" y="18"/>
                  </a:lnTo>
                  <a:lnTo>
                    <a:pt x="40" y="18"/>
                  </a:lnTo>
                  <a:lnTo>
                    <a:pt x="20" y="12"/>
                  </a:lnTo>
                  <a:lnTo>
                    <a:pt x="0" y="4"/>
                  </a:lnTo>
                  <a:lnTo>
                    <a:pt x="0" y="4"/>
                  </a:lnTo>
                  <a:lnTo>
                    <a:pt x="22" y="10"/>
                  </a:lnTo>
                  <a:lnTo>
                    <a:pt x="22" y="1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28" name="Freeform 224"/>
            <p:cNvSpPr/>
            <p:nvPr>
              <p:custDataLst>
                <p:tags r:id="rId222"/>
              </p:custDataLst>
            </p:nvPr>
          </p:nvSpPr>
          <p:spPr bwMode="auto">
            <a:xfrm>
              <a:off x="6075363" y="5005388"/>
              <a:ext cx="1127125" cy="869950"/>
            </a:xfrm>
            <a:custGeom>
              <a:avLst/>
              <a:gdLst>
                <a:gd name="T0" fmla="*/ 68 w 710"/>
                <a:gd name="T1" fmla="*/ 202 h 548"/>
                <a:gd name="T2" fmla="*/ 42 w 710"/>
                <a:gd name="T3" fmla="*/ 106 h 548"/>
                <a:gd name="T4" fmla="*/ 88 w 710"/>
                <a:gd name="T5" fmla="*/ 124 h 548"/>
                <a:gd name="T6" fmla="*/ 110 w 710"/>
                <a:gd name="T7" fmla="*/ 136 h 548"/>
                <a:gd name="T8" fmla="*/ 112 w 710"/>
                <a:gd name="T9" fmla="*/ 68 h 548"/>
                <a:gd name="T10" fmla="*/ 116 w 710"/>
                <a:gd name="T11" fmla="*/ 62 h 548"/>
                <a:gd name="T12" fmla="*/ 256 w 710"/>
                <a:gd name="T13" fmla="*/ 168 h 548"/>
                <a:gd name="T14" fmla="*/ 454 w 710"/>
                <a:gd name="T15" fmla="*/ 192 h 548"/>
                <a:gd name="T16" fmla="*/ 564 w 710"/>
                <a:gd name="T17" fmla="*/ 186 h 548"/>
                <a:gd name="T18" fmla="*/ 634 w 710"/>
                <a:gd name="T19" fmla="*/ 170 h 548"/>
                <a:gd name="T20" fmla="*/ 526 w 710"/>
                <a:gd name="T21" fmla="*/ 308 h 548"/>
                <a:gd name="T22" fmla="*/ 562 w 710"/>
                <a:gd name="T23" fmla="*/ 286 h 548"/>
                <a:gd name="T24" fmla="*/ 706 w 710"/>
                <a:gd name="T25" fmla="*/ 236 h 548"/>
                <a:gd name="T26" fmla="*/ 682 w 710"/>
                <a:gd name="T27" fmla="*/ 234 h 548"/>
                <a:gd name="T28" fmla="*/ 658 w 710"/>
                <a:gd name="T29" fmla="*/ 220 h 548"/>
                <a:gd name="T30" fmla="*/ 634 w 710"/>
                <a:gd name="T31" fmla="*/ 220 h 548"/>
                <a:gd name="T32" fmla="*/ 578 w 710"/>
                <a:gd name="T33" fmla="*/ 200 h 548"/>
                <a:gd name="T34" fmla="*/ 640 w 710"/>
                <a:gd name="T35" fmla="*/ 242 h 548"/>
                <a:gd name="T36" fmla="*/ 706 w 710"/>
                <a:gd name="T37" fmla="*/ 244 h 548"/>
                <a:gd name="T38" fmla="*/ 708 w 710"/>
                <a:gd name="T39" fmla="*/ 246 h 548"/>
                <a:gd name="T40" fmla="*/ 620 w 710"/>
                <a:gd name="T41" fmla="*/ 292 h 548"/>
                <a:gd name="T42" fmla="*/ 710 w 710"/>
                <a:gd name="T43" fmla="*/ 284 h 548"/>
                <a:gd name="T44" fmla="*/ 558 w 710"/>
                <a:gd name="T45" fmla="*/ 282 h 548"/>
                <a:gd name="T46" fmla="*/ 600 w 710"/>
                <a:gd name="T47" fmla="*/ 294 h 548"/>
                <a:gd name="T48" fmla="*/ 522 w 710"/>
                <a:gd name="T49" fmla="*/ 282 h 548"/>
                <a:gd name="T50" fmla="*/ 508 w 710"/>
                <a:gd name="T51" fmla="*/ 266 h 548"/>
                <a:gd name="T52" fmla="*/ 470 w 710"/>
                <a:gd name="T53" fmla="*/ 256 h 548"/>
                <a:gd name="T54" fmla="*/ 508 w 710"/>
                <a:gd name="T55" fmla="*/ 284 h 548"/>
                <a:gd name="T56" fmla="*/ 512 w 710"/>
                <a:gd name="T57" fmla="*/ 300 h 548"/>
                <a:gd name="T58" fmla="*/ 490 w 710"/>
                <a:gd name="T59" fmla="*/ 314 h 548"/>
                <a:gd name="T60" fmla="*/ 486 w 710"/>
                <a:gd name="T61" fmla="*/ 326 h 548"/>
                <a:gd name="T62" fmla="*/ 424 w 710"/>
                <a:gd name="T63" fmla="*/ 296 h 548"/>
                <a:gd name="T64" fmla="*/ 396 w 710"/>
                <a:gd name="T65" fmla="*/ 290 h 548"/>
                <a:gd name="T66" fmla="*/ 338 w 710"/>
                <a:gd name="T67" fmla="*/ 258 h 548"/>
                <a:gd name="T68" fmla="*/ 306 w 710"/>
                <a:gd name="T69" fmla="*/ 236 h 548"/>
                <a:gd name="T70" fmla="*/ 296 w 710"/>
                <a:gd name="T71" fmla="*/ 236 h 548"/>
                <a:gd name="T72" fmla="*/ 340 w 710"/>
                <a:gd name="T73" fmla="*/ 272 h 548"/>
                <a:gd name="T74" fmla="*/ 396 w 710"/>
                <a:gd name="T75" fmla="*/ 298 h 548"/>
                <a:gd name="T76" fmla="*/ 442 w 710"/>
                <a:gd name="T77" fmla="*/ 324 h 548"/>
                <a:gd name="T78" fmla="*/ 542 w 710"/>
                <a:gd name="T79" fmla="*/ 350 h 548"/>
                <a:gd name="T80" fmla="*/ 602 w 710"/>
                <a:gd name="T81" fmla="*/ 362 h 548"/>
                <a:gd name="T82" fmla="*/ 600 w 710"/>
                <a:gd name="T83" fmla="*/ 346 h 548"/>
                <a:gd name="T84" fmla="*/ 708 w 710"/>
                <a:gd name="T85" fmla="*/ 354 h 548"/>
                <a:gd name="T86" fmla="*/ 692 w 710"/>
                <a:gd name="T87" fmla="*/ 408 h 548"/>
                <a:gd name="T88" fmla="*/ 644 w 710"/>
                <a:gd name="T89" fmla="*/ 432 h 548"/>
                <a:gd name="T90" fmla="*/ 614 w 710"/>
                <a:gd name="T91" fmla="*/ 484 h 548"/>
                <a:gd name="T92" fmla="*/ 636 w 710"/>
                <a:gd name="T93" fmla="*/ 540 h 548"/>
                <a:gd name="T94" fmla="*/ 544 w 710"/>
                <a:gd name="T95" fmla="*/ 548 h 548"/>
                <a:gd name="T96" fmla="*/ 458 w 710"/>
                <a:gd name="T97" fmla="*/ 522 h 548"/>
                <a:gd name="T98" fmla="*/ 390 w 710"/>
                <a:gd name="T99" fmla="*/ 484 h 548"/>
                <a:gd name="T100" fmla="*/ 330 w 710"/>
                <a:gd name="T101" fmla="*/ 448 h 548"/>
                <a:gd name="T102" fmla="*/ 248 w 710"/>
                <a:gd name="T103" fmla="*/ 426 h 548"/>
                <a:gd name="T104" fmla="*/ 200 w 710"/>
                <a:gd name="T105" fmla="*/ 398 h 548"/>
                <a:gd name="T106" fmla="*/ 170 w 710"/>
                <a:gd name="T107" fmla="*/ 376 h 548"/>
                <a:gd name="T108" fmla="*/ 80 w 710"/>
                <a:gd name="T109" fmla="*/ 294 h 548"/>
                <a:gd name="T110" fmla="*/ 74 w 710"/>
                <a:gd name="T111" fmla="*/ 280 h 548"/>
                <a:gd name="T112" fmla="*/ 56 w 710"/>
                <a:gd name="T113" fmla="*/ 258 h 548"/>
                <a:gd name="T114" fmla="*/ 36 w 710"/>
                <a:gd name="T115" fmla="*/ 23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10" h="548">
                  <a:moveTo>
                    <a:pt x="0" y="160"/>
                  </a:moveTo>
                  <a:lnTo>
                    <a:pt x="0" y="160"/>
                  </a:lnTo>
                  <a:lnTo>
                    <a:pt x="10" y="166"/>
                  </a:lnTo>
                  <a:lnTo>
                    <a:pt x="20" y="172"/>
                  </a:lnTo>
                  <a:lnTo>
                    <a:pt x="38" y="186"/>
                  </a:lnTo>
                  <a:lnTo>
                    <a:pt x="46" y="194"/>
                  </a:lnTo>
                  <a:lnTo>
                    <a:pt x="56" y="200"/>
                  </a:lnTo>
                  <a:lnTo>
                    <a:pt x="68" y="202"/>
                  </a:lnTo>
                  <a:lnTo>
                    <a:pt x="82" y="202"/>
                  </a:lnTo>
                  <a:lnTo>
                    <a:pt x="82" y="202"/>
                  </a:lnTo>
                  <a:lnTo>
                    <a:pt x="64" y="178"/>
                  </a:lnTo>
                  <a:lnTo>
                    <a:pt x="48" y="156"/>
                  </a:lnTo>
                  <a:lnTo>
                    <a:pt x="42" y="144"/>
                  </a:lnTo>
                  <a:lnTo>
                    <a:pt x="38" y="132"/>
                  </a:lnTo>
                  <a:lnTo>
                    <a:pt x="38" y="120"/>
                  </a:lnTo>
                  <a:lnTo>
                    <a:pt x="42" y="106"/>
                  </a:lnTo>
                  <a:lnTo>
                    <a:pt x="42" y="106"/>
                  </a:lnTo>
                  <a:lnTo>
                    <a:pt x="44" y="100"/>
                  </a:lnTo>
                  <a:lnTo>
                    <a:pt x="48" y="96"/>
                  </a:lnTo>
                  <a:lnTo>
                    <a:pt x="52" y="94"/>
                  </a:lnTo>
                  <a:lnTo>
                    <a:pt x="56" y="94"/>
                  </a:lnTo>
                  <a:lnTo>
                    <a:pt x="64" y="96"/>
                  </a:lnTo>
                  <a:lnTo>
                    <a:pt x="72" y="104"/>
                  </a:lnTo>
                  <a:lnTo>
                    <a:pt x="88" y="124"/>
                  </a:lnTo>
                  <a:lnTo>
                    <a:pt x="98" y="132"/>
                  </a:lnTo>
                  <a:lnTo>
                    <a:pt x="106" y="138"/>
                  </a:lnTo>
                  <a:lnTo>
                    <a:pt x="106" y="138"/>
                  </a:lnTo>
                  <a:lnTo>
                    <a:pt x="104" y="128"/>
                  </a:lnTo>
                  <a:lnTo>
                    <a:pt x="104" y="128"/>
                  </a:lnTo>
                  <a:lnTo>
                    <a:pt x="106" y="134"/>
                  </a:lnTo>
                  <a:lnTo>
                    <a:pt x="108" y="136"/>
                  </a:lnTo>
                  <a:lnTo>
                    <a:pt x="110" y="136"/>
                  </a:lnTo>
                  <a:lnTo>
                    <a:pt x="110" y="136"/>
                  </a:lnTo>
                  <a:lnTo>
                    <a:pt x="106" y="118"/>
                  </a:lnTo>
                  <a:lnTo>
                    <a:pt x="104" y="108"/>
                  </a:lnTo>
                  <a:lnTo>
                    <a:pt x="106" y="98"/>
                  </a:lnTo>
                  <a:lnTo>
                    <a:pt x="116" y="94"/>
                  </a:lnTo>
                  <a:lnTo>
                    <a:pt x="116" y="94"/>
                  </a:lnTo>
                  <a:lnTo>
                    <a:pt x="116" y="80"/>
                  </a:lnTo>
                  <a:lnTo>
                    <a:pt x="112" y="68"/>
                  </a:lnTo>
                  <a:lnTo>
                    <a:pt x="104" y="46"/>
                  </a:lnTo>
                  <a:lnTo>
                    <a:pt x="96" y="24"/>
                  </a:lnTo>
                  <a:lnTo>
                    <a:pt x="92" y="12"/>
                  </a:lnTo>
                  <a:lnTo>
                    <a:pt x="92" y="0"/>
                  </a:lnTo>
                  <a:lnTo>
                    <a:pt x="92" y="0"/>
                  </a:lnTo>
                  <a:lnTo>
                    <a:pt x="98" y="22"/>
                  </a:lnTo>
                  <a:lnTo>
                    <a:pt x="106" y="44"/>
                  </a:lnTo>
                  <a:lnTo>
                    <a:pt x="116" y="62"/>
                  </a:lnTo>
                  <a:lnTo>
                    <a:pt x="126" y="80"/>
                  </a:lnTo>
                  <a:lnTo>
                    <a:pt x="140" y="94"/>
                  </a:lnTo>
                  <a:lnTo>
                    <a:pt x="154" y="108"/>
                  </a:lnTo>
                  <a:lnTo>
                    <a:pt x="170" y="120"/>
                  </a:lnTo>
                  <a:lnTo>
                    <a:pt x="186" y="132"/>
                  </a:lnTo>
                  <a:lnTo>
                    <a:pt x="186" y="132"/>
                  </a:lnTo>
                  <a:lnTo>
                    <a:pt x="220" y="152"/>
                  </a:lnTo>
                  <a:lnTo>
                    <a:pt x="256" y="168"/>
                  </a:lnTo>
                  <a:lnTo>
                    <a:pt x="328" y="198"/>
                  </a:lnTo>
                  <a:lnTo>
                    <a:pt x="328" y="198"/>
                  </a:lnTo>
                  <a:lnTo>
                    <a:pt x="350" y="202"/>
                  </a:lnTo>
                  <a:lnTo>
                    <a:pt x="370" y="204"/>
                  </a:lnTo>
                  <a:lnTo>
                    <a:pt x="392" y="204"/>
                  </a:lnTo>
                  <a:lnTo>
                    <a:pt x="412" y="202"/>
                  </a:lnTo>
                  <a:lnTo>
                    <a:pt x="434" y="198"/>
                  </a:lnTo>
                  <a:lnTo>
                    <a:pt x="454" y="192"/>
                  </a:lnTo>
                  <a:lnTo>
                    <a:pt x="474" y="186"/>
                  </a:lnTo>
                  <a:lnTo>
                    <a:pt x="494" y="176"/>
                  </a:lnTo>
                  <a:lnTo>
                    <a:pt x="494" y="176"/>
                  </a:lnTo>
                  <a:lnTo>
                    <a:pt x="502" y="176"/>
                  </a:lnTo>
                  <a:lnTo>
                    <a:pt x="510" y="180"/>
                  </a:lnTo>
                  <a:lnTo>
                    <a:pt x="530" y="188"/>
                  </a:lnTo>
                  <a:lnTo>
                    <a:pt x="530" y="188"/>
                  </a:lnTo>
                  <a:lnTo>
                    <a:pt x="564" y="186"/>
                  </a:lnTo>
                  <a:lnTo>
                    <a:pt x="564" y="186"/>
                  </a:lnTo>
                  <a:lnTo>
                    <a:pt x="580" y="180"/>
                  </a:lnTo>
                  <a:lnTo>
                    <a:pt x="596" y="172"/>
                  </a:lnTo>
                  <a:lnTo>
                    <a:pt x="596" y="172"/>
                  </a:lnTo>
                  <a:lnTo>
                    <a:pt x="610" y="170"/>
                  </a:lnTo>
                  <a:lnTo>
                    <a:pt x="622" y="168"/>
                  </a:lnTo>
                  <a:lnTo>
                    <a:pt x="622" y="168"/>
                  </a:lnTo>
                  <a:lnTo>
                    <a:pt x="634" y="170"/>
                  </a:lnTo>
                  <a:lnTo>
                    <a:pt x="634" y="170"/>
                  </a:lnTo>
                  <a:lnTo>
                    <a:pt x="648" y="170"/>
                  </a:lnTo>
                  <a:lnTo>
                    <a:pt x="648" y="170"/>
                  </a:lnTo>
                  <a:lnTo>
                    <a:pt x="674" y="174"/>
                  </a:lnTo>
                  <a:lnTo>
                    <a:pt x="700" y="174"/>
                  </a:lnTo>
                  <a:lnTo>
                    <a:pt x="700" y="174"/>
                  </a:lnTo>
                  <a:lnTo>
                    <a:pt x="526" y="308"/>
                  </a:lnTo>
                  <a:lnTo>
                    <a:pt x="526" y="308"/>
                  </a:lnTo>
                  <a:lnTo>
                    <a:pt x="530" y="298"/>
                  </a:lnTo>
                  <a:lnTo>
                    <a:pt x="532" y="288"/>
                  </a:lnTo>
                  <a:lnTo>
                    <a:pt x="532" y="288"/>
                  </a:lnTo>
                  <a:lnTo>
                    <a:pt x="534" y="286"/>
                  </a:lnTo>
                  <a:lnTo>
                    <a:pt x="540" y="284"/>
                  </a:lnTo>
                  <a:lnTo>
                    <a:pt x="554" y="284"/>
                  </a:lnTo>
                  <a:lnTo>
                    <a:pt x="554" y="284"/>
                  </a:lnTo>
                  <a:lnTo>
                    <a:pt x="562" y="286"/>
                  </a:lnTo>
                  <a:lnTo>
                    <a:pt x="570" y="290"/>
                  </a:lnTo>
                  <a:lnTo>
                    <a:pt x="576" y="296"/>
                  </a:lnTo>
                  <a:lnTo>
                    <a:pt x="580" y="304"/>
                  </a:lnTo>
                  <a:lnTo>
                    <a:pt x="580" y="304"/>
                  </a:lnTo>
                  <a:lnTo>
                    <a:pt x="584" y="316"/>
                  </a:lnTo>
                  <a:lnTo>
                    <a:pt x="584" y="328"/>
                  </a:lnTo>
                  <a:lnTo>
                    <a:pt x="584" y="328"/>
                  </a:lnTo>
                  <a:lnTo>
                    <a:pt x="706" y="236"/>
                  </a:lnTo>
                  <a:lnTo>
                    <a:pt x="706" y="236"/>
                  </a:lnTo>
                  <a:lnTo>
                    <a:pt x="688" y="242"/>
                  </a:lnTo>
                  <a:lnTo>
                    <a:pt x="668" y="244"/>
                  </a:lnTo>
                  <a:lnTo>
                    <a:pt x="668" y="244"/>
                  </a:lnTo>
                  <a:lnTo>
                    <a:pt x="670" y="240"/>
                  </a:lnTo>
                  <a:lnTo>
                    <a:pt x="672" y="238"/>
                  </a:lnTo>
                  <a:lnTo>
                    <a:pt x="676" y="236"/>
                  </a:lnTo>
                  <a:lnTo>
                    <a:pt x="682" y="234"/>
                  </a:lnTo>
                  <a:lnTo>
                    <a:pt x="686" y="230"/>
                  </a:lnTo>
                  <a:lnTo>
                    <a:pt x="686" y="230"/>
                  </a:lnTo>
                  <a:lnTo>
                    <a:pt x="674" y="226"/>
                  </a:lnTo>
                  <a:lnTo>
                    <a:pt x="664" y="222"/>
                  </a:lnTo>
                  <a:lnTo>
                    <a:pt x="664" y="222"/>
                  </a:lnTo>
                  <a:lnTo>
                    <a:pt x="654" y="220"/>
                  </a:lnTo>
                  <a:lnTo>
                    <a:pt x="642" y="220"/>
                  </a:lnTo>
                  <a:lnTo>
                    <a:pt x="658" y="220"/>
                  </a:lnTo>
                  <a:lnTo>
                    <a:pt x="658" y="220"/>
                  </a:lnTo>
                  <a:lnTo>
                    <a:pt x="672" y="218"/>
                  </a:lnTo>
                  <a:lnTo>
                    <a:pt x="672" y="218"/>
                  </a:lnTo>
                  <a:lnTo>
                    <a:pt x="662" y="220"/>
                  </a:lnTo>
                  <a:lnTo>
                    <a:pt x="652" y="220"/>
                  </a:lnTo>
                  <a:lnTo>
                    <a:pt x="652" y="220"/>
                  </a:lnTo>
                  <a:lnTo>
                    <a:pt x="634" y="220"/>
                  </a:lnTo>
                  <a:lnTo>
                    <a:pt x="634" y="220"/>
                  </a:lnTo>
                  <a:lnTo>
                    <a:pt x="614" y="220"/>
                  </a:lnTo>
                  <a:lnTo>
                    <a:pt x="592" y="222"/>
                  </a:lnTo>
                  <a:lnTo>
                    <a:pt x="592" y="222"/>
                  </a:lnTo>
                  <a:lnTo>
                    <a:pt x="590" y="220"/>
                  </a:lnTo>
                  <a:lnTo>
                    <a:pt x="586" y="216"/>
                  </a:lnTo>
                  <a:lnTo>
                    <a:pt x="580" y="204"/>
                  </a:lnTo>
                  <a:lnTo>
                    <a:pt x="580" y="204"/>
                  </a:lnTo>
                  <a:lnTo>
                    <a:pt x="578" y="200"/>
                  </a:lnTo>
                  <a:lnTo>
                    <a:pt x="574" y="198"/>
                  </a:lnTo>
                  <a:lnTo>
                    <a:pt x="570" y="200"/>
                  </a:lnTo>
                  <a:lnTo>
                    <a:pt x="562" y="206"/>
                  </a:lnTo>
                  <a:lnTo>
                    <a:pt x="562" y="206"/>
                  </a:lnTo>
                  <a:lnTo>
                    <a:pt x="588" y="222"/>
                  </a:lnTo>
                  <a:lnTo>
                    <a:pt x="612" y="234"/>
                  </a:lnTo>
                  <a:lnTo>
                    <a:pt x="626" y="238"/>
                  </a:lnTo>
                  <a:lnTo>
                    <a:pt x="640" y="242"/>
                  </a:lnTo>
                  <a:lnTo>
                    <a:pt x="654" y="244"/>
                  </a:lnTo>
                  <a:lnTo>
                    <a:pt x="668" y="244"/>
                  </a:lnTo>
                  <a:lnTo>
                    <a:pt x="668" y="244"/>
                  </a:lnTo>
                  <a:lnTo>
                    <a:pt x="668" y="246"/>
                  </a:lnTo>
                  <a:lnTo>
                    <a:pt x="668" y="246"/>
                  </a:lnTo>
                  <a:lnTo>
                    <a:pt x="688" y="244"/>
                  </a:lnTo>
                  <a:lnTo>
                    <a:pt x="706" y="244"/>
                  </a:lnTo>
                  <a:lnTo>
                    <a:pt x="706" y="244"/>
                  </a:lnTo>
                  <a:lnTo>
                    <a:pt x="590" y="332"/>
                  </a:lnTo>
                  <a:lnTo>
                    <a:pt x="590" y="332"/>
                  </a:lnTo>
                  <a:lnTo>
                    <a:pt x="594" y="322"/>
                  </a:lnTo>
                  <a:lnTo>
                    <a:pt x="594" y="322"/>
                  </a:lnTo>
                  <a:lnTo>
                    <a:pt x="594" y="332"/>
                  </a:lnTo>
                  <a:lnTo>
                    <a:pt x="594" y="332"/>
                  </a:lnTo>
                  <a:lnTo>
                    <a:pt x="708" y="246"/>
                  </a:lnTo>
                  <a:lnTo>
                    <a:pt x="708" y="246"/>
                  </a:lnTo>
                  <a:lnTo>
                    <a:pt x="702" y="246"/>
                  </a:lnTo>
                  <a:lnTo>
                    <a:pt x="708" y="246"/>
                  </a:lnTo>
                  <a:lnTo>
                    <a:pt x="708" y="246"/>
                  </a:lnTo>
                  <a:lnTo>
                    <a:pt x="594" y="332"/>
                  </a:lnTo>
                  <a:lnTo>
                    <a:pt x="594" y="332"/>
                  </a:lnTo>
                  <a:lnTo>
                    <a:pt x="606" y="320"/>
                  </a:lnTo>
                  <a:lnTo>
                    <a:pt x="614" y="306"/>
                  </a:lnTo>
                  <a:lnTo>
                    <a:pt x="620" y="292"/>
                  </a:lnTo>
                  <a:lnTo>
                    <a:pt x="624" y="278"/>
                  </a:lnTo>
                  <a:lnTo>
                    <a:pt x="624" y="278"/>
                  </a:lnTo>
                  <a:lnTo>
                    <a:pt x="630" y="294"/>
                  </a:lnTo>
                  <a:lnTo>
                    <a:pt x="632" y="312"/>
                  </a:lnTo>
                  <a:lnTo>
                    <a:pt x="632" y="328"/>
                  </a:lnTo>
                  <a:lnTo>
                    <a:pt x="628" y="346"/>
                  </a:lnTo>
                  <a:lnTo>
                    <a:pt x="628" y="346"/>
                  </a:lnTo>
                  <a:lnTo>
                    <a:pt x="710" y="284"/>
                  </a:lnTo>
                  <a:lnTo>
                    <a:pt x="710" y="284"/>
                  </a:lnTo>
                  <a:lnTo>
                    <a:pt x="672" y="288"/>
                  </a:lnTo>
                  <a:lnTo>
                    <a:pt x="672" y="288"/>
                  </a:lnTo>
                  <a:lnTo>
                    <a:pt x="652" y="286"/>
                  </a:lnTo>
                  <a:lnTo>
                    <a:pt x="634" y="286"/>
                  </a:lnTo>
                  <a:lnTo>
                    <a:pt x="634" y="286"/>
                  </a:lnTo>
                  <a:lnTo>
                    <a:pt x="596" y="284"/>
                  </a:lnTo>
                  <a:lnTo>
                    <a:pt x="558" y="282"/>
                  </a:lnTo>
                  <a:lnTo>
                    <a:pt x="558" y="282"/>
                  </a:lnTo>
                  <a:lnTo>
                    <a:pt x="566" y="290"/>
                  </a:lnTo>
                  <a:lnTo>
                    <a:pt x="574" y="294"/>
                  </a:lnTo>
                  <a:lnTo>
                    <a:pt x="574" y="294"/>
                  </a:lnTo>
                  <a:lnTo>
                    <a:pt x="582" y="294"/>
                  </a:lnTo>
                  <a:lnTo>
                    <a:pt x="592" y="294"/>
                  </a:lnTo>
                  <a:lnTo>
                    <a:pt x="592" y="294"/>
                  </a:lnTo>
                  <a:lnTo>
                    <a:pt x="600" y="294"/>
                  </a:lnTo>
                  <a:lnTo>
                    <a:pt x="608" y="296"/>
                  </a:lnTo>
                  <a:lnTo>
                    <a:pt x="616" y="300"/>
                  </a:lnTo>
                  <a:lnTo>
                    <a:pt x="622" y="308"/>
                  </a:lnTo>
                  <a:lnTo>
                    <a:pt x="622" y="308"/>
                  </a:lnTo>
                  <a:lnTo>
                    <a:pt x="596" y="304"/>
                  </a:lnTo>
                  <a:lnTo>
                    <a:pt x="572" y="300"/>
                  </a:lnTo>
                  <a:lnTo>
                    <a:pt x="546" y="292"/>
                  </a:lnTo>
                  <a:lnTo>
                    <a:pt x="522" y="282"/>
                  </a:lnTo>
                  <a:lnTo>
                    <a:pt x="522" y="282"/>
                  </a:lnTo>
                  <a:lnTo>
                    <a:pt x="530" y="280"/>
                  </a:lnTo>
                  <a:lnTo>
                    <a:pt x="530" y="280"/>
                  </a:lnTo>
                  <a:lnTo>
                    <a:pt x="524" y="274"/>
                  </a:lnTo>
                  <a:lnTo>
                    <a:pt x="516" y="270"/>
                  </a:lnTo>
                  <a:lnTo>
                    <a:pt x="516" y="270"/>
                  </a:lnTo>
                  <a:lnTo>
                    <a:pt x="508" y="266"/>
                  </a:lnTo>
                  <a:lnTo>
                    <a:pt x="508" y="266"/>
                  </a:lnTo>
                  <a:lnTo>
                    <a:pt x="500" y="264"/>
                  </a:lnTo>
                  <a:lnTo>
                    <a:pt x="500" y="264"/>
                  </a:lnTo>
                  <a:lnTo>
                    <a:pt x="484" y="260"/>
                  </a:lnTo>
                  <a:lnTo>
                    <a:pt x="476" y="258"/>
                  </a:lnTo>
                  <a:lnTo>
                    <a:pt x="470" y="256"/>
                  </a:lnTo>
                  <a:lnTo>
                    <a:pt x="464" y="252"/>
                  </a:lnTo>
                  <a:lnTo>
                    <a:pt x="464" y="252"/>
                  </a:lnTo>
                  <a:lnTo>
                    <a:pt x="470" y="256"/>
                  </a:lnTo>
                  <a:lnTo>
                    <a:pt x="470" y="256"/>
                  </a:lnTo>
                  <a:lnTo>
                    <a:pt x="496" y="270"/>
                  </a:lnTo>
                  <a:lnTo>
                    <a:pt x="496" y="270"/>
                  </a:lnTo>
                  <a:lnTo>
                    <a:pt x="508" y="278"/>
                  </a:lnTo>
                  <a:lnTo>
                    <a:pt x="522" y="282"/>
                  </a:lnTo>
                  <a:lnTo>
                    <a:pt x="522" y="282"/>
                  </a:lnTo>
                  <a:lnTo>
                    <a:pt x="514" y="284"/>
                  </a:lnTo>
                  <a:lnTo>
                    <a:pt x="508" y="284"/>
                  </a:lnTo>
                  <a:lnTo>
                    <a:pt x="500" y="282"/>
                  </a:lnTo>
                  <a:lnTo>
                    <a:pt x="492" y="278"/>
                  </a:lnTo>
                  <a:lnTo>
                    <a:pt x="492" y="278"/>
                  </a:lnTo>
                  <a:lnTo>
                    <a:pt x="496" y="284"/>
                  </a:lnTo>
                  <a:lnTo>
                    <a:pt x="500" y="290"/>
                  </a:lnTo>
                  <a:lnTo>
                    <a:pt x="500" y="290"/>
                  </a:lnTo>
                  <a:lnTo>
                    <a:pt x="512" y="300"/>
                  </a:lnTo>
                  <a:lnTo>
                    <a:pt x="512" y="300"/>
                  </a:lnTo>
                  <a:lnTo>
                    <a:pt x="546" y="310"/>
                  </a:lnTo>
                  <a:lnTo>
                    <a:pt x="546" y="310"/>
                  </a:lnTo>
                  <a:lnTo>
                    <a:pt x="532" y="308"/>
                  </a:lnTo>
                  <a:lnTo>
                    <a:pt x="518" y="308"/>
                  </a:lnTo>
                  <a:lnTo>
                    <a:pt x="518" y="308"/>
                  </a:lnTo>
                  <a:lnTo>
                    <a:pt x="504" y="310"/>
                  </a:lnTo>
                  <a:lnTo>
                    <a:pt x="490" y="314"/>
                  </a:lnTo>
                  <a:lnTo>
                    <a:pt x="490" y="314"/>
                  </a:lnTo>
                  <a:lnTo>
                    <a:pt x="508" y="324"/>
                  </a:lnTo>
                  <a:lnTo>
                    <a:pt x="526" y="332"/>
                  </a:lnTo>
                  <a:lnTo>
                    <a:pt x="562" y="344"/>
                  </a:lnTo>
                  <a:lnTo>
                    <a:pt x="562" y="344"/>
                  </a:lnTo>
                  <a:lnTo>
                    <a:pt x="542" y="342"/>
                  </a:lnTo>
                  <a:lnTo>
                    <a:pt x="520" y="340"/>
                  </a:lnTo>
                  <a:lnTo>
                    <a:pt x="520" y="340"/>
                  </a:lnTo>
                  <a:lnTo>
                    <a:pt x="486" y="326"/>
                  </a:lnTo>
                  <a:lnTo>
                    <a:pt x="486" y="326"/>
                  </a:lnTo>
                  <a:lnTo>
                    <a:pt x="452" y="310"/>
                  </a:lnTo>
                  <a:lnTo>
                    <a:pt x="456" y="310"/>
                  </a:lnTo>
                  <a:lnTo>
                    <a:pt x="456" y="310"/>
                  </a:lnTo>
                  <a:lnTo>
                    <a:pt x="450" y="310"/>
                  </a:lnTo>
                  <a:lnTo>
                    <a:pt x="450" y="310"/>
                  </a:lnTo>
                  <a:lnTo>
                    <a:pt x="424" y="296"/>
                  </a:lnTo>
                  <a:lnTo>
                    <a:pt x="424" y="296"/>
                  </a:lnTo>
                  <a:lnTo>
                    <a:pt x="418" y="296"/>
                  </a:lnTo>
                  <a:lnTo>
                    <a:pt x="410" y="296"/>
                  </a:lnTo>
                  <a:lnTo>
                    <a:pt x="410" y="296"/>
                  </a:lnTo>
                  <a:lnTo>
                    <a:pt x="396" y="298"/>
                  </a:lnTo>
                  <a:lnTo>
                    <a:pt x="392" y="296"/>
                  </a:lnTo>
                  <a:lnTo>
                    <a:pt x="392" y="296"/>
                  </a:lnTo>
                  <a:lnTo>
                    <a:pt x="396" y="292"/>
                  </a:lnTo>
                  <a:lnTo>
                    <a:pt x="396" y="290"/>
                  </a:lnTo>
                  <a:lnTo>
                    <a:pt x="394" y="288"/>
                  </a:lnTo>
                  <a:lnTo>
                    <a:pt x="394" y="288"/>
                  </a:lnTo>
                  <a:lnTo>
                    <a:pt x="388" y="282"/>
                  </a:lnTo>
                  <a:lnTo>
                    <a:pt x="380" y="276"/>
                  </a:lnTo>
                  <a:lnTo>
                    <a:pt x="364" y="270"/>
                  </a:lnTo>
                  <a:lnTo>
                    <a:pt x="354" y="268"/>
                  </a:lnTo>
                  <a:lnTo>
                    <a:pt x="346" y="264"/>
                  </a:lnTo>
                  <a:lnTo>
                    <a:pt x="338" y="258"/>
                  </a:lnTo>
                  <a:lnTo>
                    <a:pt x="332" y="250"/>
                  </a:lnTo>
                  <a:lnTo>
                    <a:pt x="332" y="250"/>
                  </a:lnTo>
                  <a:lnTo>
                    <a:pt x="328" y="244"/>
                  </a:lnTo>
                  <a:lnTo>
                    <a:pt x="322" y="242"/>
                  </a:lnTo>
                  <a:lnTo>
                    <a:pt x="308" y="238"/>
                  </a:lnTo>
                  <a:lnTo>
                    <a:pt x="308" y="238"/>
                  </a:lnTo>
                  <a:lnTo>
                    <a:pt x="308" y="236"/>
                  </a:lnTo>
                  <a:lnTo>
                    <a:pt x="306" y="236"/>
                  </a:lnTo>
                  <a:lnTo>
                    <a:pt x="302" y="238"/>
                  </a:lnTo>
                  <a:lnTo>
                    <a:pt x="302" y="238"/>
                  </a:lnTo>
                  <a:lnTo>
                    <a:pt x="296" y="236"/>
                  </a:lnTo>
                  <a:lnTo>
                    <a:pt x="296" y="236"/>
                  </a:lnTo>
                  <a:lnTo>
                    <a:pt x="288" y="232"/>
                  </a:lnTo>
                  <a:lnTo>
                    <a:pt x="280" y="232"/>
                  </a:lnTo>
                  <a:lnTo>
                    <a:pt x="280" y="232"/>
                  </a:lnTo>
                  <a:lnTo>
                    <a:pt x="296" y="236"/>
                  </a:lnTo>
                  <a:lnTo>
                    <a:pt x="296" y="236"/>
                  </a:lnTo>
                  <a:lnTo>
                    <a:pt x="302" y="238"/>
                  </a:lnTo>
                  <a:lnTo>
                    <a:pt x="302" y="238"/>
                  </a:lnTo>
                  <a:lnTo>
                    <a:pt x="298" y="242"/>
                  </a:lnTo>
                  <a:lnTo>
                    <a:pt x="292" y="242"/>
                  </a:lnTo>
                  <a:lnTo>
                    <a:pt x="292" y="242"/>
                  </a:lnTo>
                  <a:lnTo>
                    <a:pt x="316" y="258"/>
                  </a:lnTo>
                  <a:lnTo>
                    <a:pt x="340" y="272"/>
                  </a:lnTo>
                  <a:lnTo>
                    <a:pt x="340" y="272"/>
                  </a:lnTo>
                  <a:lnTo>
                    <a:pt x="366" y="286"/>
                  </a:lnTo>
                  <a:lnTo>
                    <a:pt x="366" y="286"/>
                  </a:lnTo>
                  <a:lnTo>
                    <a:pt x="392" y="296"/>
                  </a:lnTo>
                  <a:lnTo>
                    <a:pt x="392" y="296"/>
                  </a:lnTo>
                  <a:lnTo>
                    <a:pt x="382" y="302"/>
                  </a:lnTo>
                  <a:lnTo>
                    <a:pt x="382" y="302"/>
                  </a:lnTo>
                  <a:lnTo>
                    <a:pt x="396" y="298"/>
                  </a:lnTo>
                  <a:lnTo>
                    <a:pt x="396" y="298"/>
                  </a:lnTo>
                  <a:lnTo>
                    <a:pt x="412" y="304"/>
                  </a:lnTo>
                  <a:lnTo>
                    <a:pt x="432" y="308"/>
                  </a:lnTo>
                  <a:lnTo>
                    <a:pt x="432" y="308"/>
                  </a:lnTo>
                  <a:lnTo>
                    <a:pt x="424" y="310"/>
                  </a:lnTo>
                  <a:lnTo>
                    <a:pt x="418" y="314"/>
                  </a:lnTo>
                  <a:lnTo>
                    <a:pt x="418" y="314"/>
                  </a:lnTo>
                  <a:lnTo>
                    <a:pt x="442" y="324"/>
                  </a:lnTo>
                  <a:lnTo>
                    <a:pt x="442" y="324"/>
                  </a:lnTo>
                  <a:lnTo>
                    <a:pt x="468" y="332"/>
                  </a:lnTo>
                  <a:lnTo>
                    <a:pt x="468" y="332"/>
                  </a:lnTo>
                  <a:lnTo>
                    <a:pt x="494" y="336"/>
                  </a:lnTo>
                  <a:lnTo>
                    <a:pt x="520" y="340"/>
                  </a:lnTo>
                  <a:lnTo>
                    <a:pt x="532" y="346"/>
                  </a:lnTo>
                  <a:lnTo>
                    <a:pt x="532" y="346"/>
                  </a:lnTo>
                  <a:lnTo>
                    <a:pt x="542" y="350"/>
                  </a:lnTo>
                  <a:lnTo>
                    <a:pt x="542" y="350"/>
                  </a:lnTo>
                  <a:lnTo>
                    <a:pt x="566" y="358"/>
                  </a:lnTo>
                  <a:lnTo>
                    <a:pt x="566" y="358"/>
                  </a:lnTo>
                  <a:lnTo>
                    <a:pt x="590" y="364"/>
                  </a:lnTo>
                  <a:lnTo>
                    <a:pt x="590" y="364"/>
                  </a:lnTo>
                  <a:lnTo>
                    <a:pt x="614" y="370"/>
                  </a:lnTo>
                  <a:lnTo>
                    <a:pt x="614" y="370"/>
                  </a:lnTo>
                  <a:lnTo>
                    <a:pt x="602" y="362"/>
                  </a:lnTo>
                  <a:lnTo>
                    <a:pt x="588" y="354"/>
                  </a:lnTo>
                  <a:lnTo>
                    <a:pt x="588" y="354"/>
                  </a:lnTo>
                  <a:lnTo>
                    <a:pt x="576" y="350"/>
                  </a:lnTo>
                  <a:lnTo>
                    <a:pt x="576" y="350"/>
                  </a:lnTo>
                  <a:lnTo>
                    <a:pt x="562" y="344"/>
                  </a:lnTo>
                  <a:lnTo>
                    <a:pt x="562" y="344"/>
                  </a:lnTo>
                  <a:lnTo>
                    <a:pt x="600" y="346"/>
                  </a:lnTo>
                  <a:lnTo>
                    <a:pt x="600" y="346"/>
                  </a:lnTo>
                  <a:lnTo>
                    <a:pt x="618" y="346"/>
                  </a:lnTo>
                  <a:lnTo>
                    <a:pt x="618" y="346"/>
                  </a:lnTo>
                  <a:lnTo>
                    <a:pt x="636" y="346"/>
                  </a:lnTo>
                  <a:lnTo>
                    <a:pt x="636" y="346"/>
                  </a:lnTo>
                  <a:lnTo>
                    <a:pt x="672" y="348"/>
                  </a:lnTo>
                  <a:lnTo>
                    <a:pt x="672" y="348"/>
                  </a:lnTo>
                  <a:lnTo>
                    <a:pt x="690" y="350"/>
                  </a:lnTo>
                  <a:lnTo>
                    <a:pt x="708" y="354"/>
                  </a:lnTo>
                  <a:lnTo>
                    <a:pt x="708" y="354"/>
                  </a:lnTo>
                  <a:lnTo>
                    <a:pt x="696" y="374"/>
                  </a:lnTo>
                  <a:lnTo>
                    <a:pt x="690" y="384"/>
                  </a:lnTo>
                  <a:lnTo>
                    <a:pt x="684" y="398"/>
                  </a:lnTo>
                  <a:lnTo>
                    <a:pt x="684" y="398"/>
                  </a:lnTo>
                  <a:lnTo>
                    <a:pt x="684" y="400"/>
                  </a:lnTo>
                  <a:lnTo>
                    <a:pt x="686" y="404"/>
                  </a:lnTo>
                  <a:lnTo>
                    <a:pt x="692" y="408"/>
                  </a:lnTo>
                  <a:lnTo>
                    <a:pt x="696" y="410"/>
                  </a:lnTo>
                  <a:lnTo>
                    <a:pt x="694" y="412"/>
                  </a:lnTo>
                  <a:lnTo>
                    <a:pt x="692" y="414"/>
                  </a:lnTo>
                  <a:lnTo>
                    <a:pt x="692" y="414"/>
                  </a:lnTo>
                  <a:lnTo>
                    <a:pt x="680" y="422"/>
                  </a:lnTo>
                  <a:lnTo>
                    <a:pt x="666" y="428"/>
                  </a:lnTo>
                  <a:lnTo>
                    <a:pt x="666" y="428"/>
                  </a:lnTo>
                  <a:lnTo>
                    <a:pt x="644" y="432"/>
                  </a:lnTo>
                  <a:lnTo>
                    <a:pt x="644" y="432"/>
                  </a:lnTo>
                  <a:lnTo>
                    <a:pt x="636" y="436"/>
                  </a:lnTo>
                  <a:lnTo>
                    <a:pt x="626" y="442"/>
                  </a:lnTo>
                  <a:lnTo>
                    <a:pt x="618" y="452"/>
                  </a:lnTo>
                  <a:lnTo>
                    <a:pt x="610" y="468"/>
                  </a:lnTo>
                  <a:lnTo>
                    <a:pt x="610" y="468"/>
                  </a:lnTo>
                  <a:lnTo>
                    <a:pt x="612" y="474"/>
                  </a:lnTo>
                  <a:lnTo>
                    <a:pt x="614" y="484"/>
                  </a:lnTo>
                  <a:lnTo>
                    <a:pt x="628" y="506"/>
                  </a:lnTo>
                  <a:lnTo>
                    <a:pt x="628" y="506"/>
                  </a:lnTo>
                  <a:lnTo>
                    <a:pt x="634" y="518"/>
                  </a:lnTo>
                  <a:lnTo>
                    <a:pt x="638" y="528"/>
                  </a:lnTo>
                  <a:lnTo>
                    <a:pt x="638" y="536"/>
                  </a:lnTo>
                  <a:lnTo>
                    <a:pt x="638" y="538"/>
                  </a:lnTo>
                  <a:lnTo>
                    <a:pt x="636" y="540"/>
                  </a:lnTo>
                  <a:lnTo>
                    <a:pt x="636" y="540"/>
                  </a:lnTo>
                  <a:lnTo>
                    <a:pt x="608" y="546"/>
                  </a:lnTo>
                  <a:lnTo>
                    <a:pt x="608" y="546"/>
                  </a:lnTo>
                  <a:lnTo>
                    <a:pt x="572" y="548"/>
                  </a:lnTo>
                  <a:lnTo>
                    <a:pt x="572" y="548"/>
                  </a:lnTo>
                  <a:lnTo>
                    <a:pt x="550" y="544"/>
                  </a:lnTo>
                  <a:lnTo>
                    <a:pt x="550" y="544"/>
                  </a:lnTo>
                  <a:lnTo>
                    <a:pt x="548" y="544"/>
                  </a:lnTo>
                  <a:lnTo>
                    <a:pt x="544" y="548"/>
                  </a:lnTo>
                  <a:lnTo>
                    <a:pt x="544" y="548"/>
                  </a:lnTo>
                  <a:lnTo>
                    <a:pt x="504" y="544"/>
                  </a:lnTo>
                  <a:lnTo>
                    <a:pt x="488" y="540"/>
                  </a:lnTo>
                  <a:lnTo>
                    <a:pt x="476" y="536"/>
                  </a:lnTo>
                  <a:lnTo>
                    <a:pt x="476" y="536"/>
                  </a:lnTo>
                  <a:lnTo>
                    <a:pt x="462" y="528"/>
                  </a:lnTo>
                  <a:lnTo>
                    <a:pt x="462" y="528"/>
                  </a:lnTo>
                  <a:lnTo>
                    <a:pt x="458" y="522"/>
                  </a:lnTo>
                  <a:lnTo>
                    <a:pt x="456" y="516"/>
                  </a:lnTo>
                  <a:lnTo>
                    <a:pt x="456" y="516"/>
                  </a:lnTo>
                  <a:lnTo>
                    <a:pt x="446" y="520"/>
                  </a:lnTo>
                  <a:lnTo>
                    <a:pt x="446" y="520"/>
                  </a:lnTo>
                  <a:lnTo>
                    <a:pt x="406" y="504"/>
                  </a:lnTo>
                  <a:lnTo>
                    <a:pt x="406" y="504"/>
                  </a:lnTo>
                  <a:lnTo>
                    <a:pt x="390" y="484"/>
                  </a:lnTo>
                  <a:lnTo>
                    <a:pt x="390" y="484"/>
                  </a:lnTo>
                  <a:lnTo>
                    <a:pt x="388" y="490"/>
                  </a:lnTo>
                  <a:lnTo>
                    <a:pt x="386" y="494"/>
                  </a:lnTo>
                  <a:lnTo>
                    <a:pt x="386" y="494"/>
                  </a:lnTo>
                  <a:lnTo>
                    <a:pt x="340" y="474"/>
                  </a:lnTo>
                  <a:lnTo>
                    <a:pt x="340" y="474"/>
                  </a:lnTo>
                  <a:lnTo>
                    <a:pt x="334" y="462"/>
                  </a:lnTo>
                  <a:lnTo>
                    <a:pt x="330" y="448"/>
                  </a:lnTo>
                  <a:lnTo>
                    <a:pt x="330" y="448"/>
                  </a:lnTo>
                  <a:lnTo>
                    <a:pt x="320" y="454"/>
                  </a:lnTo>
                  <a:lnTo>
                    <a:pt x="310" y="454"/>
                  </a:lnTo>
                  <a:lnTo>
                    <a:pt x="300" y="452"/>
                  </a:lnTo>
                  <a:lnTo>
                    <a:pt x="288" y="448"/>
                  </a:lnTo>
                  <a:lnTo>
                    <a:pt x="288" y="448"/>
                  </a:lnTo>
                  <a:lnTo>
                    <a:pt x="268" y="436"/>
                  </a:lnTo>
                  <a:lnTo>
                    <a:pt x="258" y="430"/>
                  </a:lnTo>
                  <a:lnTo>
                    <a:pt x="248" y="426"/>
                  </a:lnTo>
                  <a:lnTo>
                    <a:pt x="248" y="428"/>
                  </a:lnTo>
                  <a:lnTo>
                    <a:pt x="248" y="428"/>
                  </a:lnTo>
                  <a:lnTo>
                    <a:pt x="212" y="406"/>
                  </a:lnTo>
                  <a:lnTo>
                    <a:pt x="212" y="406"/>
                  </a:lnTo>
                  <a:lnTo>
                    <a:pt x="212" y="394"/>
                  </a:lnTo>
                  <a:lnTo>
                    <a:pt x="212" y="394"/>
                  </a:lnTo>
                  <a:lnTo>
                    <a:pt x="204" y="396"/>
                  </a:lnTo>
                  <a:lnTo>
                    <a:pt x="200" y="398"/>
                  </a:lnTo>
                  <a:lnTo>
                    <a:pt x="200" y="398"/>
                  </a:lnTo>
                  <a:lnTo>
                    <a:pt x="190" y="384"/>
                  </a:lnTo>
                  <a:lnTo>
                    <a:pt x="182" y="370"/>
                  </a:lnTo>
                  <a:lnTo>
                    <a:pt x="182" y="370"/>
                  </a:lnTo>
                  <a:lnTo>
                    <a:pt x="176" y="374"/>
                  </a:lnTo>
                  <a:lnTo>
                    <a:pt x="172" y="376"/>
                  </a:lnTo>
                  <a:lnTo>
                    <a:pt x="170" y="376"/>
                  </a:lnTo>
                  <a:lnTo>
                    <a:pt x="170" y="376"/>
                  </a:lnTo>
                  <a:lnTo>
                    <a:pt x="162" y="370"/>
                  </a:lnTo>
                  <a:lnTo>
                    <a:pt x="152" y="366"/>
                  </a:lnTo>
                  <a:lnTo>
                    <a:pt x="152" y="366"/>
                  </a:lnTo>
                  <a:lnTo>
                    <a:pt x="134" y="350"/>
                  </a:lnTo>
                  <a:lnTo>
                    <a:pt x="134" y="350"/>
                  </a:lnTo>
                  <a:lnTo>
                    <a:pt x="106" y="324"/>
                  </a:lnTo>
                  <a:lnTo>
                    <a:pt x="106" y="324"/>
                  </a:lnTo>
                  <a:lnTo>
                    <a:pt x="80" y="294"/>
                  </a:lnTo>
                  <a:lnTo>
                    <a:pt x="80" y="294"/>
                  </a:lnTo>
                  <a:lnTo>
                    <a:pt x="86" y="282"/>
                  </a:lnTo>
                  <a:lnTo>
                    <a:pt x="86" y="282"/>
                  </a:lnTo>
                  <a:lnTo>
                    <a:pt x="82" y="284"/>
                  </a:lnTo>
                  <a:lnTo>
                    <a:pt x="78" y="282"/>
                  </a:lnTo>
                  <a:lnTo>
                    <a:pt x="76" y="280"/>
                  </a:lnTo>
                  <a:lnTo>
                    <a:pt x="74" y="280"/>
                  </a:lnTo>
                  <a:lnTo>
                    <a:pt x="74" y="280"/>
                  </a:lnTo>
                  <a:lnTo>
                    <a:pt x="78" y="276"/>
                  </a:lnTo>
                  <a:lnTo>
                    <a:pt x="78" y="276"/>
                  </a:lnTo>
                  <a:lnTo>
                    <a:pt x="70" y="274"/>
                  </a:lnTo>
                  <a:lnTo>
                    <a:pt x="66" y="270"/>
                  </a:lnTo>
                  <a:lnTo>
                    <a:pt x="64" y="264"/>
                  </a:lnTo>
                  <a:lnTo>
                    <a:pt x="62" y="258"/>
                  </a:lnTo>
                  <a:lnTo>
                    <a:pt x="62" y="258"/>
                  </a:lnTo>
                  <a:lnTo>
                    <a:pt x="56" y="258"/>
                  </a:lnTo>
                  <a:lnTo>
                    <a:pt x="52" y="258"/>
                  </a:lnTo>
                  <a:lnTo>
                    <a:pt x="50" y="256"/>
                  </a:lnTo>
                  <a:lnTo>
                    <a:pt x="50" y="256"/>
                  </a:lnTo>
                  <a:lnTo>
                    <a:pt x="50" y="248"/>
                  </a:lnTo>
                  <a:lnTo>
                    <a:pt x="48" y="242"/>
                  </a:lnTo>
                  <a:lnTo>
                    <a:pt x="46" y="238"/>
                  </a:lnTo>
                  <a:lnTo>
                    <a:pt x="44" y="234"/>
                  </a:lnTo>
                  <a:lnTo>
                    <a:pt x="36" y="230"/>
                  </a:lnTo>
                  <a:lnTo>
                    <a:pt x="28" y="226"/>
                  </a:lnTo>
                  <a:lnTo>
                    <a:pt x="4" y="192"/>
                  </a:lnTo>
                  <a:lnTo>
                    <a:pt x="4" y="192"/>
                  </a:lnTo>
                  <a:lnTo>
                    <a:pt x="2" y="186"/>
                  </a:lnTo>
                  <a:lnTo>
                    <a:pt x="0" y="178"/>
                  </a:lnTo>
                  <a:lnTo>
                    <a:pt x="0" y="160"/>
                  </a:lnTo>
                  <a:lnTo>
                    <a:pt x="0" y="16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29" name="Freeform 225"/>
            <p:cNvSpPr/>
            <p:nvPr>
              <p:custDataLst>
                <p:tags r:id="rId223"/>
              </p:custDataLst>
            </p:nvPr>
          </p:nvSpPr>
          <p:spPr bwMode="auto">
            <a:xfrm>
              <a:off x="6475413" y="5640388"/>
              <a:ext cx="44450" cy="47625"/>
            </a:xfrm>
            <a:custGeom>
              <a:avLst/>
              <a:gdLst>
                <a:gd name="T0" fmla="*/ 28 w 28"/>
                <a:gd name="T1" fmla="*/ 30 h 30"/>
                <a:gd name="T2" fmla="*/ 28 w 28"/>
                <a:gd name="T3" fmla="*/ 30 h 30"/>
                <a:gd name="T4" fmla="*/ 0 w 28"/>
                <a:gd name="T5" fmla="*/ 0 h 30"/>
                <a:gd name="T6" fmla="*/ 0 w 28"/>
                <a:gd name="T7" fmla="*/ 0 h 30"/>
                <a:gd name="T8" fmla="*/ 8 w 28"/>
                <a:gd name="T9" fmla="*/ 4 h 30"/>
                <a:gd name="T10" fmla="*/ 18 w 28"/>
                <a:gd name="T11" fmla="*/ 8 h 30"/>
                <a:gd name="T12" fmla="*/ 22 w 28"/>
                <a:gd name="T13" fmla="*/ 12 h 30"/>
                <a:gd name="T14" fmla="*/ 24 w 28"/>
                <a:gd name="T15" fmla="*/ 16 h 30"/>
                <a:gd name="T16" fmla="*/ 26 w 28"/>
                <a:gd name="T17" fmla="*/ 22 h 30"/>
                <a:gd name="T18" fmla="*/ 28 w 28"/>
                <a:gd name="T19" fmla="*/ 30 h 30"/>
                <a:gd name="T20" fmla="*/ 28 w 28"/>
                <a:gd name="T2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30">
                  <a:moveTo>
                    <a:pt x="28" y="30"/>
                  </a:moveTo>
                  <a:lnTo>
                    <a:pt x="28" y="30"/>
                  </a:lnTo>
                  <a:lnTo>
                    <a:pt x="0" y="0"/>
                  </a:lnTo>
                  <a:lnTo>
                    <a:pt x="0" y="0"/>
                  </a:lnTo>
                  <a:lnTo>
                    <a:pt x="8" y="4"/>
                  </a:lnTo>
                  <a:lnTo>
                    <a:pt x="18" y="8"/>
                  </a:lnTo>
                  <a:lnTo>
                    <a:pt x="22" y="12"/>
                  </a:lnTo>
                  <a:lnTo>
                    <a:pt x="24" y="16"/>
                  </a:lnTo>
                  <a:lnTo>
                    <a:pt x="26" y="22"/>
                  </a:lnTo>
                  <a:lnTo>
                    <a:pt x="28" y="30"/>
                  </a:lnTo>
                  <a:lnTo>
                    <a:pt x="28" y="3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30" name="Freeform 226"/>
            <p:cNvSpPr/>
            <p:nvPr>
              <p:custDataLst>
                <p:tags r:id="rId224"/>
              </p:custDataLst>
            </p:nvPr>
          </p:nvSpPr>
          <p:spPr bwMode="auto">
            <a:xfrm>
              <a:off x="6948488" y="5884863"/>
              <a:ext cx="184150" cy="28575"/>
            </a:xfrm>
            <a:custGeom>
              <a:avLst/>
              <a:gdLst>
                <a:gd name="T0" fmla="*/ 96 w 116"/>
                <a:gd name="T1" fmla="*/ 0 h 18"/>
                <a:gd name="T2" fmla="*/ 96 w 116"/>
                <a:gd name="T3" fmla="*/ 0 h 18"/>
                <a:gd name="T4" fmla="*/ 106 w 116"/>
                <a:gd name="T5" fmla="*/ 10 h 18"/>
                <a:gd name="T6" fmla="*/ 116 w 116"/>
                <a:gd name="T7" fmla="*/ 18 h 18"/>
                <a:gd name="T8" fmla="*/ 116 w 116"/>
                <a:gd name="T9" fmla="*/ 18 h 18"/>
                <a:gd name="T10" fmla="*/ 58 w 116"/>
                <a:gd name="T11" fmla="*/ 16 h 18"/>
                <a:gd name="T12" fmla="*/ 58 w 116"/>
                <a:gd name="T13" fmla="*/ 16 h 18"/>
                <a:gd name="T14" fmla="*/ 0 w 116"/>
                <a:gd name="T15" fmla="*/ 10 h 18"/>
                <a:gd name="T16" fmla="*/ 0 w 116"/>
                <a:gd name="T17" fmla="*/ 8 h 18"/>
                <a:gd name="T18" fmla="*/ 0 w 116"/>
                <a:gd name="T19" fmla="*/ 8 h 18"/>
                <a:gd name="T20" fmla="*/ 12 w 116"/>
                <a:gd name="T21" fmla="*/ 8 h 18"/>
                <a:gd name="T22" fmla="*/ 26 w 116"/>
                <a:gd name="T23" fmla="*/ 10 h 18"/>
                <a:gd name="T24" fmla="*/ 52 w 116"/>
                <a:gd name="T25" fmla="*/ 14 h 18"/>
                <a:gd name="T26" fmla="*/ 52 w 116"/>
                <a:gd name="T27" fmla="*/ 14 h 18"/>
                <a:gd name="T28" fmla="*/ 66 w 116"/>
                <a:gd name="T29" fmla="*/ 16 h 18"/>
                <a:gd name="T30" fmla="*/ 78 w 116"/>
                <a:gd name="T31" fmla="*/ 14 h 18"/>
                <a:gd name="T32" fmla="*/ 88 w 116"/>
                <a:gd name="T33" fmla="*/ 8 h 18"/>
                <a:gd name="T34" fmla="*/ 96 w 116"/>
                <a:gd name="T35" fmla="*/ 0 h 18"/>
                <a:gd name="T36" fmla="*/ 96 w 116"/>
                <a:gd name="T3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 h="18">
                  <a:moveTo>
                    <a:pt x="96" y="0"/>
                  </a:moveTo>
                  <a:lnTo>
                    <a:pt x="96" y="0"/>
                  </a:lnTo>
                  <a:lnTo>
                    <a:pt x="106" y="10"/>
                  </a:lnTo>
                  <a:lnTo>
                    <a:pt x="116" y="18"/>
                  </a:lnTo>
                  <a:lnTo>
                    <a:pt x="116" y="18"/>
                  </a:lnTo>
                  <a:lnTo>
                    <a:pt x="58" y="16"/>
                  </a:lnTo>
                  <a:lnTo>
                    <a:pt x="58" y="16"/>
                  </a:lnTo>
                  <a:lnTo>
                    <a:pt x="0" y="10"/>
                  </a:lnTo>
                  <a:lnTo>
                    <a:pt x="0" y="8"/>
                  </a:lnTo>
                  <a:lnTo>
                    <a:pt x="0" y="8"/>
                  </a:lnTo>
                  <a:lnTo>
                    <a:pt x="12" y="8"/>
                  </a:lnTo>
                  <a:lnTo>
                    <a:pt x="26" y="10"/>
                  </a:lnTo>
                  <a:lnTo>
                    <a:pt x="52" y="14"/>
                  </a:lnTo>
                  <a:lnTo>
                    <a:pt x="52" y="14"/>
                  </a:lnTo>
                  <a:lnTo>
                    <a:pt x="66" y="16"/>
                  </a:lnTo>
                  <a:lnTo>
                    <a:pt x="78" y="14"/>
                  </a:lnTo>
                  <a:lnTo>
                    <a:pt x="88" y="8"/>
                  </a:lnTo>
                  <a:lnTo>
                    <a:pt x="96" y="0"/>
                  </a:lnTo>
                  <a:lnTo>
                    <a:pt x="96"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31" name="Freeform 227"/>
            <p:cNvSpPr/>
            <p:nvPr>
              <p:custDataLst>
                <p:tags r:id="rId225"/>
              </p:custDataLst>
            </p:nvPr>
          </p:nvSpPr>
          <p:spPr bwMode="auto">
            <a:xfrm>
              <a:off x="6561138" y="5722938"/>
              <a:ext cx="6350" cy="3175"/>
            </a:xfrm>
            <a:custGeom>
              <a:avLst/>
              <a:gdLst>
                <a:gd name="T0" fmla="*/ 4 w 4"/>
                <a:gd name="T1" fmla="*/ 0 h 2"/>
                <a:gd name="T2" fmla="*/ 4 w 4"/>
                <a:gd name="T3" fmla="*/ 0 h 2"/>
                <a:gd name="T4" fmla="*/ 0 w 4"/>
                <a:gd name="T5" fmla="*/ 2 h 2"/>
                <a:gd name="T6" fmla="*/ 0 w 4"/>
                <a:gd name="T7" fmla="*/ 2 h 2"/>
                <a:gd name="T8" fmla="*/ 0 w 4"/>
                <a:gd name="T9" fmla="*/ 2 h 2"/>
                <a:gd name="T10" fmla="*/ 0 w 4"/>
                <a:gd name="T11" fmla="*/ 2 h 2"/>
                <a:gd name="T12" fmla="*/ 4 w 4"/>
                <a:gd name="T13" fmla="*/ 0 h 2"/>
                <a:gd name="T14" fmla="*/ 4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4" y="0"/>
                  </a:moveTo>
                  <a:lnTo>
                    <a:pt x="4" y="0"/>
                  </a:lnTo>
                  <a:lnTo>
                    <a:pt x="0" y="2"/>
                  </a:lnTo>
                  <a:lnTo>
                    <a:pt x="0" y="2"/>
                  </a:lnTo>
                  <a:lnTo>
                    <a:pt x="0" y="2"/>
                  </a:lnTo>
                  <a:lnTo>
                    <a:pt x="0" y="2"/>
                  </a:lnTo>
                  <a:lnTo>
                    <a:pt x="4" y="0"/>
                  </a:lnTo>
                  <a:lnTo>
                    <a:pt x="4"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32" name="Freeform 228"/>
            <p:cNvSpPr/>
            <p:nvPr>
              <p:custDataLst>
                <p:tags r:id="rId226"/>
              </p:custDataLst>
            </p:nvPr>
          </p:nvSpPr>
          <p:spPr bwMode="auto">
            <a:xfrm>
              <a:off x="7167563" y="5605463"/>
              <a:ext cx="34925" cy="12700"/>
            </a:xfrm>
            <a:custGeom>
              <a:avLst/>
              <a:gdLst>
                <a:gd name="T0" fmla="*/ 18 w 22"/>
                <a:gd name="T1" fmla="*/ 0 h 8"/>
                <a:gd name="T2" fmla="*/ 22 w 22"/>
                <a:gd name="T3" fmla="*/ 0 h 8"/>
                <a:gd name="T4" fmla="*/ 22 w 22"/>
                <a:gd name="T5" fmla="*/ 0 h 8"/>
                <a:gd name="T6" fmla="*/ 0 w 22"/>
                <a:gd name="T7" fmla="*/ 8 h 8"/>
                <a:gd name="T8" fmla="*/ 0 w 22"/>
                <a:gd name="T9" fmla="*/ 8 h 8"/>
                <a:gd name="T10" fmla="*/ 8 w 22"/>
                <a:gd name="T11" fmla="*/ 2 h 8"/>
                <a:gd name="T12" fmla="*/ 18 w 22"/>
                <a:gd name="T13" fmla="*/ 0 h 8"/>
                <a:gd name="T14" fmla="*/ 18 w 2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8">
                  <a:moveTo>
                    <a:pt x="18" y="0"/>
                  </a:moveTo>
                  <a:lnTo>
                    <a:pt x="22" y="0"/>
                  </a:lnTo>
                  <a:lnTo>
                    <a:pt x="22" y="0"/>
                  </a:lnTo>
                  <a:lnTo>
                    <a:pt x="0" y="8"/>
                  </a:lnTo>
                  <a:lnTo>
                    <a:pt x="0" y="8"/>
                  </a:lnTo>
                  <a:lnTo>
                    <a:pt x="8" y="2"/>
                  </a:lnTo>
                  <a:lnTo>
                    <a:pt x="18" y="0"/>
                  </a:lnTo>
                  <a:lnTo>
                    <a:pt x="18"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33" name="Freeform 229"/>
            <p:cNvSpPr/>
            <p:nvPr>
              <p:custDataLst>
                <p:tags r:id="rId227"/>
              </p:custDataLst>
            </p:nvPr>
          </p:nvSpPr>
          <p:spPr bwMode="auto">
            <a:xfrm>
              <a:off x="7262813" y="5341938"/>
              <a:ext cx="34925" cy="168275"/>
            </a:xfrm>
            <a:custGeom>
              <a:avLst/>
              <a:gdLst>
                <a:gd name="T0" fmla="*/ 0 w 22"/>
                <a:gd name="T1" fmla="*/ 106 h 106"/>
                <a:gd name="T2" fmla="*/ 0 w 22"/>
                <a:gd name="T3" fmla="*/ 106 h 106"/>
                <a:gd name="T4" fmla="*/ 2 w 22"/>
                <a:gd name="T5" fmla="*/ 82 h 106"/>
                <a:gd name="T6" fmla="*/ 2 w 22"/>
                <a:gd name="T7" fmla="*/ 82 h 106"/>
                <a:gd name="T8" fmla="*/ 2 w 22"/>
                <a:gd name="T9" fmla="*/ 60 h 106"/>
                <a:gd name="T10" fmla="*/ 2 w 22"/>
                <a:gd name="T11" fmla="*/ 60 h 106"/>
                <a:gd name="T12" fmla="*/ 10 w 22"/>
                <a:gd name="T13" fmla="*/ 30 h 106"/>
                <a:gd name="T14" fmla="*/ 22 w 22"/>
                <a:gd name="T15" fmla="*/ 0 h 106"/>
                <a:gd name="T16" fmla="*/ 22 w 22"/>
                <a:gd name="T17" fmla="*/ 14 h 106"/>
                <a:gd name="T18" fmla="*/ 20 w 22"/>
                <a:gd name="T19" fmla="*/ 28 h 106"/>
                <a:gd name="T20" fmla="*/ 20 w 22"/>
                <a:gd name="T21" fmla="*/ 28 h 106"/>
                <a:gd name="T22" fmla="*/ 18 w 22"/>
                <a:gd name="T23" fmla="*/ 42 h 106"/>
                <a:gd name="T24" fmla="*/ 16 w 22"/>
                <a:gd name="T25" fmla="*/ 54 h 106"/>
                <a:gd name="T26" fmla="*/ 16 w 22"/>
                <a:gd name="T27" fmla="*/ 54 h 106"/>
                <a:gd name="T28" fmla="*/ 8 w 22"/>
                <a:gd name="T29" fmla="*/ 80 h 106"/>
                <a:gd name="T30" fmla="*/ 0 w 22"/>
                <a:gd name="T31" fmla="*/ 106 h 106"/>
                <a:gd name="T32" fmla="*/ 0 w 22"/>
                <a:gd name="T3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06">
                  <a:moveTo>
                    <a:pt x="0" y="106"/>
                  </a:moveTo>
                  <a:lnTo>
                    <a:pt x="0" y="106"/>
                  </a:lnTo>
                  <a:lnTo>
                    <a:pt x="2" y="82"/>
                  </a:lnTo>
                  <a:lnTo>
                    <a:pt x="2" y="82"/>
                  </a:lnTo>
                  <a:lnTo>
                    <a:pt x="2" y="60"/>
                  </a:lnTo>
                  <a:lnTo>
                    <a:pt x="2" y="60"/>
                  </a:lnTo>
                  <a:lnTo>
                    <a:pt x="10" y="30"/>
                  </a:lnTo>
                  <a:lnTo>
                    <a:pt x="22" y="0"/>
                  </a:lnTo>
                  <a:lnTo>
                    <a:pt x="22" y="14"/>
                  </a:lnTo>
                  <a:lnTo>
                    <a:pt x="20" y="28"/>
                  </a:lnTo>
                  <a:lnTo>
                    <a:pt x="20" y="28"/>
                  </a:lnTo>
                  <a:lnTo>
                    <a:pt x="18" y="42"/>
                  </a:lnTo>
                  <a:lnTo>
                    <a:pt x="16" y="54"/>
                  </a:lnTo>
                  <a:lnTo>
                    <a:pt x="16" y="54"/>
                  </a:lnTo>
                  <a:lnTo>
                    <a:pt x="8" y="80"/>
                  </a:lnTo>
                  <a:lnTo>
                    <a:pt x="0" y="106"/>
                  </a:lnTo>
                  <a:lnTo>
                    <a:pt x="0" y="106"/>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34" name="Freeform 230"/>
            <p:cNvSpPr/>
            <p:nvPr>
              <p:custDataLst>
                <p:tags r:id="rId228"/>
              </p:custDataLst>
            </p:nvPr>
          </p:nvSpPr>
          <p:spPr bwMode="auto">
            <a:xfrm>
              <a:off x="7218363" y="5703888"/>
              <a:ext cx="295275" cy="222250"/>
            </a:xfrm>
            <a:custGeom>
              <a:avLst/>
              <a:gdLst>
                <a:gd name="T0" fmla="*/ 0 w 186"/>
                <a:gd name="T1" fmla="*/ 124 h 140"/>
                <a:gd name="T2" fmla="*/ 0 w 186"/>
                <a:gd name="T3" fmla="*/ 124 h 140"/>
                <a:gd name="T4" fmla="*/ 16 w 186"/>
                <a:gd name="T5" fmla="*/ 130 h 140"/>
                <a:gd name="T6" fmla="*/ 34 w 186"/>
                <a:gd name="T7" fmla="*/ 140 h 140"/>
                <a:gd name="T8" fmla="*/ 178 w 186"/>
                <a:gd name="T9" fmla="*/ 6 h 140"/>
                <a:gd name="T10" fmla="*/ 178 w 186"/>
                <a:gd name="T11" fmla="*/ 6 h 140"/>
                <a:gd name="T12" fmla="*/ 186 w 186"/>
                <a:gd name="T13" fmla="*/ 0 h 140"/>
                <a:gd name="T14" fmla="*/ 186 w 186"/>
                <a:gd name="T15" fmla="*/ 0 h 140"/>
                <a:gd name="T16" fmla="*/ 182 w 186"/>
                <a:gd name="T17" fmla="*/ 8 h 140"/>
                <a:gd name="T18" fmla="*/ 120 w 186"/>
                <a:gd name="T19" fmla="*/ 138 h 140"/>
                <a:gd name="T20" fmla="*/ 16 w 186"/>
                <a:gd name="T21" fmla="*/ 134 h 140"/>
                <a:gd name="T22" fmla="*/ 16 w 186"/>
                <a:gd name="T23" fmla="*/ 134 h 140"/>
                <a:gd name="T24" fmla="*/ 0 w 186"/>
                <a:gd name="T25" fmla="*/ 134 h 140"/>
                <a:gd name="T26" fmla="*/ 0 w 186"/>
                <a:gd name="T27" fmla="*/ 134 h 140"/>
                <a:gd name="T28" fmla="*/ 0 w 186"/>
                <a:gd name="T29" fmla="*/ 128 h 140"/>
                <a:gd name="T30" fmla="*/ 0 w 186"/>
                <a:gd name="T31" fmla="*/ 124 h 140"/>
                <a:gd name="T32" fmla="*/ 0 w 186"/>
                <a:gd name="T33" fmla="*/ 12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6" h="140">
                  <a:moveTo>
                    <a:pt x="0" y="124"/>
                  </a:moveTo>
                  <a:lnTo>
                    <a:pt x="0" y="124"/>
                  </a:lnTo>
                  <a:lnTo>
                    <a:pt x="16" y="130"/>
                  </a:lnTo>
                  <a:lnTo>
                    <a:pt x="34" y="140"/>
                  </a:lnTo>
                  <a:lnTo>
                    <a:pt x="178" y="6"/>
                  </a:lnTo>
                  <a:lnTo>
                    <a:pt x="178" y="6"/>
                  </a:lnTo>
                  <a:lnTo>
                    <a:pt x="186" y="0"/>
                  </a:lnTo>
                  <a:lnTo>
                    <a:pt x="186" y="0"/>
                  </a:lnTo>
                  <a:lnTo>
                    <a:pt x="182" y="8"/>
                  </a:lnTo>
                  <a:lnTo>
                    <a:pt x="120" y="138"/>
                  </a:lnTo>
                  <a:lnTo>
                    <a:pt x="16" y="134"/>
                  </a:lnTo>
                  <a:lnTo>
                    <a:pt x="16" y="134"/>
                  </a:lnTo>
                  <a:lnTo>
                    <a:pt x="0" y="134"/>
                  </a:lnTo>
                  <a:lnTo>
                    <a:pt x="0" y="134"/>
                  </a:lnTo>
                  <a:lnTo>
                    <a:pt x="0" y="128"/>
                  </a:lnTo>
                  <a:lnTo>
                    <a:pt x="0" y="124"/>
                  </a:lnTo>
                  <a:lnTo>
                    <a:pt x="0" y="124"/>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35" name="Freeform 231"/>
            <p:cNvSpPr/>
            <p:nvPr>
              <p:custDataLst>
                <p:tags r:id="rId229"/>
              </p:custDataLst>
            </p:nvPr>
          </p:nvSpPr>
          <p:spPr bwMode="auto">
            <a:xfrm>
              <a:off x="7088188" y="5624513"/>
              <a:ext cx="19050" cy="12700"/>
            </a:xfrm>
            <a:custGeom>
              <a:avLst/>
              <a:gdLst>
                <a:gd name="T0" fmla="*/ 6 w 12"/>
                <a:gd name="T1" fmla="*/ 0 h 8"/>
                <a:gd name="T2" fmla="*/ 12 w 12"/>
                <a:gd name="T3" fmla="*/ 0 h 8"/>
                <a:gd name="T4" fmla="*/ 12 w 12"/>
                <a:gd name="T5" fmla="*/ 0 h 8"/>
                <a:gd name="T6" fmla="*/ 0 w 12"/>
                <a:gd name="T7" fmla="*/ 8 h 8"/>
                <a:gd name="T8" fmla="*/ 0 w 12"/>
                <a:gd name="T9" fmla="*/ 8 h 8"/>
                <a:gd name="T10" fmla="*/ 6 w 12"/>
                <a:gd name="T11" fmla="*/ 0 h 8"/>
                <a:gd name="T12" fmla="*/ 6 w 1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6" y="0"/>
                  </a:moveTo>
                  <a:lnTo>
                    <a:pt x="12" y="0"/>
                  </a:lnTo>
                  <a:lnTo>
                    <a:pt x="12" y="0"/>
                  </a:lnTo>
                  <a:lnTo>
                    <a:pt x="0" y="8"/>
                  </a:lnTo>
                  <a:lnTo>
                    <a:pt x="0" y="8"/>
                  </a:lnTo>
                  <a:lnTo>
                    <a:pt x="6" y="0"/>
                  </a:lnTo>
                  <a:lnTo>
                    <a:pt x="6"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36" name="Freeform 232"/>
            <p:cNvSpPr/>
            <p:nvPr>
              <p:custDataLst>
                <p:tags r:id="rId230"/>
              </p:custDataLst>
            </p:nvPr>
          </p:nvSpPr>
          <p:spPr bwMode="auto">
            <a:xfrm>
              <a:off x="7539038" y="5605463"/>
              <a:ext cx="19050" cy="28575"/>
            </a:xfrm>
            <a:custGeom>
              <a:avLst/>
              <a:gdLst>
                <a:gd name="T0" fmla="*/ 12 w 12"/>
                <a:gd name="T1" fmla="*/ 0 h 18"/>
                <a:gd name="T2" fmla="*/ 12 w 12"/>
                <a:gd name="T3" fmla="*/ 0 h 18"/>
                <a:gd name="T4" fmla="*/ 4 w 12"/>
                <a:gd name="T5" fmla="*/ 18 h 18"/>
                <a:gd name="T6" fmla="*/ 4 w 12"/>
                <a:gd name="T7" fmla="*/ 18 h 18"/>
                <a:gd name="T8" fmla="*/ 0 w 12"/>
                <a:gd name="T9" fmla="*/ 4 h 18"/>
                <a:gd name="T10" fmla="*/ 0 w 12"/>
                <a:gd name="T11" fmla="*/ 4 h 18"/>
                <a:gd name="T12" fmla="*/ 6 w 12"/>
                <a:gd name="T13" fmla="*/ 2 h 18"/>
                <a:gd name="T14" fmla="*/ 12 w 12"/>
                <a:gd name="T15" fmla="*/ 0 h 18"/>
                <a:gd name="T16" fmla="*/ 12 w 12"/>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8">
                  <a:moveTo>
                    <a:pt x="12" y="0"/>
                  </a:moveTo>
                  <a:lnTo>
                    <a:pt x="12" y="0"/>
                  </a:lnTo>
                  <a:lnTo>
                    <a:pt x="4" y="18"/>
                  </a:lnTo>
                  <a:lnTo>
                    <a:pt x="4" y="18"/>
                  </a:lnTo>
                  <a:lnTo>
                    <a:pt x="0" y="4"/>
                  </a:lnTo>
                  <a:lnTo>
                    <a:pt x="0" y="4"/>
                  </a:lnTo>
                  <a:lnTo>
                    <a:pt x="6" y="2"/>
                  </a:lnTo>
                  <a:lnTo>
                    <a:pt x="12" y="0"/>
                  </a:lnTo>
                  <a:lnTo>
                    <a:pt x="12"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37" name="Freeform 233"/>
            <p:cNvSpPr/>
            <p:nvPr>
              <p:custDataLst>
                <p:tags r:id="rId231"/>
              </p:custDataLst>
            </p:nvPr>
          </p:nvSpPr>
          <p:spPr bwMode="auto">
            <a:xfrm>
              <a:off x="7583488" y="5376863"/>
              <a:ext cx="6350" cy="63500"/>
            </a:xfrm>
            <a:custGeom>
              <a:avLst/>
              <a:gdLst>
                <a:gd name="T0" fmla="*/ 0 w 4"/>
                <a:gd name="T1" fmla="*/ 32 h 40"/>
                <a:gd name="T2" fmla="*/ 0 w 4"/>
                <a:gd name="T3" fmla="*/ 32 h 40"/>
                <a:gd name="T4" fmla="*/ 2 w 4"/>
                <a:gd name="T5" fmla="*/ 0 h 40"/>
                <a:gd name="T6" fmla="*/ 2 w 4"/>
                <a:gd name="T7" fmla="*/ 0 h 40"/>
                <a:gd name="T8" fmla="*/ 4 w 4"/>
                <a:gd name="T9" fmla="*/ 20 h 40"/>
                <a:gd name="T10" fmla="*/ 4 w 4"/>
                <a:gd name="T11" fmla="*/ 40 h 40"/>
                <a:gd name="T12" fmla="*/ 4 w 4"/>
                <a:gd name="T13" fmla="*/ 40 h 40"/>
                <a:gd name="T14" fmla="*/ 0 w 4"/>
                <a:gd name="T15" fmla="*/ 36 h 40"/>
                <a:gd name="T16" fmla="*/ 0 w 4"/>
                <a:gd name="T17" fmla="*/ 32 h 40"/>
                <a:gd name="T18" fmla="*/ 0 w 4"/>
                <a:gd name="T19"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0">
                  <a:moveTo>
                    <a:pt x="0" y="32"/>
                  </a:moveTo>
                  <a:lnTo>
                    <a:pt x="0" y="32"/>
                  </a:lnTo>
                  <a:lnTo>
                    <a:pt x="2" y="0"/>
                  </a:lnTo>
                  <a:lnTo>
                    <a:pt x="2" y="0"/>
                  </a:lnTo>
                  <a:lnTo>
                    <a:pt x="4" y="20"/>
                  </a:lnTo>
                  <a:lnTo>
                    <a:pt x="4" y="40"/>
                  </a:lnTo>
                  <a:lnTo>
                    <a:pt x="4" y="40"/>
                  </a:lnTo>
                  <a:lnTo>
                    <a:pt x="0" y="36"/>
                  </a:lnTo>
                  <a:lnTo>
                    <a:pt x="0" y="32"/>
                  </a:lnTo>
                  <a:lnTo>
                    <a:pt x="0" y="32"/>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38" name="Freeform 234"/>
            <p:cNvSpPr/>
            <p:nvPr>
              <p:custDataLst>
                <p:tags r:id="rId232"/>
              </p:custDataLst>
            </p:nvPr>
          </p:nvSpPr>
          <p:spPr bwMode="auto">
            <a:xfrm>
              <a:off x="6532563" y="5043488"/>
              <a:ext cx="460375" cy="460375"/>
            </a:xfrm>
            <a:custGeom>
              <a:avLst/>
              <a:gdLst>
                <a:gd name="T0" fmla="*/ 222 w 290"/>
                <a:gd name="T1" fmla="*/ 208 h 290"/>
                <a:gd name="T2" fmla="*/ 222 w 290"/>
                <a:gd name="T3" fmla="*/ 208 h 290"/>
                <a:gd name="T4" fmla="*/ 172 w 290"/>
                <a:gd name="T5" fmla="*/ 164 h 290"/>
                <a:gd name="T6" fmla="*/ 122 w 290"/>
                <a:gd name="T7" fmla="*/ 120 h 290"/>
                <a:gd name="T8" fmla="*/ 72 w 290"/>
                <a:gd name="T9" fmla="*/ 78 h 290"/>
                <a:gd name="T10" fmla="*/ 24 w 290"/>
                <a:gd name="T11" fmla="*/ 36 h 290"/>
                <a:gd name="T12" fmla="*/ 24 w 290"/>
                <a:gd name="T13" fmla="*/ 36 h 290"/>
                <a:gd name="T14" fmla="*/ 100 w 290"/>
                <a:gd name="T15" fmla="*/ 100 h 290"/>
                <a:gd name="T16" fmla="*/ 100 w 290"/>
                <a:gd name="T17" fmla="*/ 100 h 290"/>
                <a:gd name="T18" fmla="*/ 74 w 290"/>
                <a:gd name="T19" fmla="*/ 76 h 290"/>
                <a:gd name="T20" fmla="*/ 48 w 290"/>
                <a:gd name="T21" fmla="*/ 52 h 290"/>
                <a:gd name="T22" fmla="*/ 24 w 290"/>
                <a:gd name="T23" fmla="*/ 28 h 290"/>
                <a:gd name="T24" fmla="*/ 0 w 290"/>
                <a:gd name="T25" fmla="*/ 0 h 290"/>
                <a:gd name="T26" fmla="*/ 0 w 290"/>
                <a:gd name="T27" fmla="*/ 0 h 290"/>
                <a:gd name="T28" fmla="*/ 8 w 290"/>
                <a:gd name="T29" fmla="*/ 2 h 290"/>
                <a:gd name="T30" fmla="*/ 14 w 290"/>
                <a:gd name="T31" fmla="*/ 6 h 290"/>
                <a:gd name="T32" fmla="*/ 28 w 290"/>
                <a:gd name="T33" fmla="*/ 16 h 290"/>
                <a:gd name="T34" fmla="*/ 40 w 290"/>
                <a:gd name="T35" fmla="*/ 24 h 290"/>
                <a:gd name="T36" fmla="*/ 46 w 290"/>
                <a:gd name="T37" fmla="*/ 26 h 290"/>
                <a:gd name="T38" fmla="*/ 52 w 290"/>
                <a:gd name="T39" fmla="*/ 26 h 290"/>
                <a:gd name="T40" fmla="*/ 52 w 290"/>
                <a:gd name="T41" fmla="*/ 26 h 290"/>
                <a:gd name="T42" fmla="*/ 86 w 290"/>
                <a:gd name="T43" fmla="*/ 56 h 290"/>
                <a:gd name="T44" fmla="*/ 118 w 290"/>
                <a:gd name="T45" fmla="*/ 88 h 290"/>
                <a:gd name="T46" fmla="*/ 150 w 290"/>
                <a:gd name="T47" fmla="*/ 120 h 290"/>
                <a:gd name="T48" fmla="*/ 180 w 290"/>
                <a:gd name="T49" fmla="*/ 152 h 290"/>
                <a:gd name="T50" fmla="*/ 236 w 290"/>
                <a:gd name="T51" fmla="*/ 220 h 290"/>
                <a:gd name="T52" fmla="*/ 290 w 290"/>
                <a:gd name="T53" fmla="*/ 290 h 290"/>
                <a:gd name="T54" fmla="*/ 290 w 290"/>
                <a:gd name="T55" fmla="*/ 290 h 290"/>
                <a:gd name="T56" fmla="*/ 274 w 290"/>
                <a:gd name="T57" fmla="*/ 284 h 290"/>
                <a:gd name="T58" fmla="*/ 262 w 290"/>
                <a:gd name="T59" fmla="*/ 274 h 290"/>
                <a:gd name="T60" fmla="*/ 252 w 290"/>
                <a:gd name="T61" fmla="*/ 264 h 290"/>
                <a:gd name="T62" fmla="*/ 246 w 290"/>
                <a:gd name="T63" fmla="*/ 252 h 290"/>
                <a:gd name="T64" fmla="*/ 236 w 290"/>
                <a:gd name="T65" fmla="*/ 228 h 290"/>
                <a:gd name="T66" fmla="*/ 230 w 290"/>
                <a:gd name="T67" fmla="*/ 216 h 290"/>
                <a:gd name="T68" fmla="*/ 222 w 290"/>
                <a:gd name="T69" fmla="*/ 208 h 290"/>
                <a:gd name="T70" fmla="*/ 222 w 290"/>
                <a:gd name="T71" fmla="*/ 208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0" h="290">
                  <a:moveTo>
                    <a:pt x="222" y="208"/>
                  </a:moveTo>
                  <a:lnTo>
                    <a:pt x="222" y="208"/>
                  </a:lnTo>
                  <a:lnTo>
                    <a:pt x="172" y="164"/>
                  </a:lnTo>
                  <a:lnTo>
                    <a:pt x="122" y="120"/>
                  </a:lnTo>
                  <a:lnTo>
                    <a:pt x="72" y="78"/>
                  </a:lnTo>
                  <a:lnTo>
                    <a:pt x="24" y="36"/>
                  </a:lnTo>
                  <a:lnTo>
                    <a:pt x="24" y="36"/>
                  </a:lnTo>
                  <a:lnTo>
                    <a:pt x="100" y="100"/>
                  </a:lnTo>
                  <a:lnTo>
                    <a:pt x="100" y="100"/>
                  </a:lnTo>
                  <a:lnTo>
                    <a:pt x="74" y="76"/>
                  </a:lnTo>
                  <a:lnTo>
                    <a:pt x="48" y="52"/>
                  </a:lnTo>
                  <a:lnTo>
                    <a:pt x="24" y="28"/>
                  </a:lnTo>
                  <a:lnTo>
                    <a:pt x="0" y="0"/>
                  </a:lnTo>
                  <a:lnTo>
                    <a:pt x="0" y="0"/>
                  </a:lnTo>
                  <a:lnTo>
                    <a:pt x="8" y="2"/>
                  </a:lnTo>
                  <a:lnTo>
                    <a:pt x="14" y="6"/>
                  </a:lnTo>
                  <a:lnTo>
                    <a:pt x="28" y="16"/>
                  </a:lnTo>
                  <a:lnTo>
                    <a:pt x="40" y="24"/>
                  </a:lnTo>
                  <a:lnTo>
                    <a:pt x="46" y="26"/>
                  </a:lnTo>
                  <a:lnTo>
                    <a:pt x="52" y="26"/>
                  </a:lnTo>
                  <a:lnTo>
                    <a:pt x="52" y="26"/>
                  </a:lnTo>
                  <a:lnTo>
                    <a:pt x="86" y="56"/>
                  </a:lnTo>
                  <a:lnTo>
                    <a:pt x="118" y="88"/>
                  </a:lnTo>
                  <a:lnTo>
                    <a:pt x="150" y="120"/>
                  </a:lnTo>
                  <a:lnTo>
                    <a:pt x="180" y="152"/>
                  </a:lnTo>
                  <a:lnTo>
                    <a:pt x="236" y="220"/>
                  </a:lnTo>
                  <a:lnTo>
                    <a:pt x="290" y="290"/>
                  </a:lnTo>
                  <a:lnTo>
                    <a:pt x="290" y="290"/>
                  </a:lnTo>
                  <a:lnTo>
                    <a:pt x="274" y="284"/>
                  </a:lnTo>
                  <a:lnTo>
                    <a:pt x="262" y="274"/>
                  </a:lnTo>
                  <a:lnTo>
                    <a:pt x="252" y="264"/>
                  </a:lnTo>
                  <a:lnTo>
                    <a:pt x="246" y="252"/>
                  </a:lnTo>
                  <a:lnTo>
                    <a:pt x="236" y="228"/>
                  </a:lnTo>
                  <a:lnTo>
                    <a:pt x="230" y="216"/>
                  </a:lnTo>
                  <a:lnTo>
                    <a:pt x="222" y="208"/>
                  </a:lnTo>
                  <a:lnTo>
                    <a:pt x="222" y="208"/>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39" name="Freeform 235"/>
            <p:cNvSpPr/>
            <p:nvPr>
              <p:custDataLst>
                <p:tags r:id="rId233"/>
              </p:custDataLst>
            </p:nvPr>
          </p:nvSpPr>
          <p:spPr bwMode="auto">
            <a:xfrm>
              <a:off x="6383338" y="4887913"/>
              <a:ext cx="44450" cy="34925"/>
            </a:xfrm>
            <a:custGeom>
              <a:avLst/>
              <a:gdLst>
                <a:gd name="T0" fmla="*/ 0 w 28"/>
                <a:gd name="T1" fmla="*/ 0 h 22"/>
                <a:gd name="T2" fmla="*/ 0 w 28"/>
                <a:gd name="T3" fmla="*/ 0 h 22"/>
                <a:gd name="T4" fmla="*/ 28 w 28"/>
                <a:gd name="T5" fmla="*/ 22 h 22"/>
                <a:gd name="T6" fmla="*/ 28 w 28"/>
                <a:gd name="T7" fmla="*/ 22 h 22"/>
                <a:gd name="T8" fmla="*/ 14 w 28"/>
                <a:gd name="T9" fmla="*/ 12 h 22"/>
                <a:gd name="T10" fmla="*/ 0 w 28"/>
                <a:gd name="T11" fmla="*/ 0 h 22"/>
                <a:gd name="T12" fmla="*/ 0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0" y="0"/>
                  </a:moveTo>
                  <a:lnTo>
                    <a:pt x="0" y="0"/>
                  </a:lnTo>
                  <a:lnTo>
                    <a:pt x="28" y="22"/>
                  </a:lnTo>
                  <a:lnTo>
                    <a:pt x="28" y="22"/>
                  </a:lnTo>
                  <a:lnTo>
                    <a:pt x="14" y="12"/>
                  </a:lnTo>
                  <a:lnTo>
                    <a:pt x="0" y="0"/>
                  </a:lnTo>
                  <a:lnTo>
                    <a:pt x="0"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40" name="Freeform 236"/>
            <p:cNvSpPr/>
            <p:nvPr>
              <p:custDataLst>
                <p:tags r:id="rId234"/>
              </p:custDataLst>
            </p:nvPr>
          </p:nvSpPr>
          <p:spPr bwMode="auto">
            <a:xfrm>
              <a:off x="7510463" y="6305550"/>
              <a:ext cx="44450" cy="47625"/>
            </a:xfrm>
            <a:custGeom>
              <a:avLst/>
              <a:gdLst>
                <a:gd name="T0" fmla="*/ 28 w 28"/>
                <a:gd name="T1" fmla="*/ 0 h 30"/>
                <a:gd name="T2" fmla="*/ 28 w 28"/>
                <a:gd name="T3" fmla="*/ 0 h 30"/>
                <a:gd name="T4" fmla="*/ 14 w 28"/>
                <a:gd name="T5" fmla="*/ 16 h 30"/>
                <a:gd name="T6" fmla="*/ 0 w 28"/>
                <a:gd name="T7" fmla="*/ 30 h 30"/>
                <a:gd name="T8" fmla="*/ 0 w 28"/>
                <a:gd name="T9" fmla="*/ 30 h 30"/>
                <a:gd name="T10" fmla="*/ 28 w 28"/>
                <a:gd name="T11" fmla="*/ 0 h 30"/>
                <a:gd name="T12" fmla="*/ 28 w 2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28" h="30">
                  <a:moveTo>
                    <a:pt x="28" y="0"/>
                  </a:moveTo>
                  <a:lnTo>
                    <a:pt x="28" y="0"/>
                  </a:lnTo>
                  <a:lnTo>
                    <a:pt x="14" y="16"/>
                  </a:lnTo>
                  <a:lnTo>
                    <a:pt x="0" y="30"/>
                  </a:lnTo>
                  <a:lnTo>
                    <a:pt x="0" y="30"/>
                  </a:lnTo>
                  <a:lnTo>
                    <a:pt x="28" y="0"/>
                  </a:lnTo>
                  <a:lnTo>
                    <a:pt x="28"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41" name="Freeform 237"/>
            <p:cNvSpPr/>
            <p:nvPr>
              <p:custDataLst>
                <p:tags r:id="rId235"/>
              </p:custDataLst>
            </p:nvPr>
          </p:nvSpPr>
          <p:spPr bwMode="auto">
            <a:xfrm>
              <a:off x="7138988" y="5475288"/>
              <a:ext cx="184150" cy="234950"/>
            </a:xfrm>
            <a:custGeom>
              <a:avLst/>
              <a:gdLst>
                <a:gd name="T0" fmla="*/ 0 w 116"/>
                <a:gd name="T1" fmla="*/ 0 h 148"/>
                <a:gd name="T2" fmla="*/ 0 w 116"/>
                <a:gd name="T3" fmla="*/ 0 h 148"/>
                <a:gd name="T4" fmla="*/ 18 w 116"/>
                <a:gd name="T5" fmla="*/ 12 h 148"/>
                <a:gd name="T6" fmla="*/ 18 w 116"/>
                <a:gd name="T7" fmla="*/ 12 h 148"/>
                <a:gd name="T8" fmla="*/ 70 w 116"/>
                <a:gd name="T9" fmla="*/ 78 h 148"/>
                <a:gd name="T10" fmla="*/ 94 w 116"/>
                <a:gd name="T11" fmla="*/ 112 h 148"/>
                <a:gd name="T12" fmla="*/ 116 w 116"/>
                <a:gd name="T13" fmla="*/ 148 h 148"/>
                <a:gd name="T14" fmla="*/ 116 w 116"/>
                <a:gd name="T15" fmla="*/ 148 h 148"/>
                <a:gd name="T16" fmla="*/ 104 w 116"/>
                <a:gd name="T17" fmla="*/ 128 h 148"/>
                <a:gd name="T18" fmla="*/ 88 w 116"/>
                <a:gd name="T19" fmla="*/ 110 h 148"/>
                <a:gd name="T20" fmla="*/ 56 w 116"/>
                <a:gd name="T21" fmla="*/ 76 h 148"/>
                <a:gd name="T22" fmla="*/ 26 w 116"/>
                <a:gd name="T23" fmla="*/ 38 h 148"/>
                <a:gd name="T24" fmla="*/ 12 w 116"/>
                <a:gd name="T25" fmla="*/ 20 h 148"/>
                <a:gd name="T26" fmla="*/ 0 w 116"/>
                <a:gd name="T27" fmla="*/ 0 h 148"/>
                <a:gd name="T28" fmla="*/ 0 w 116"/>
                <a:gd name="T29"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48">
                  <a:moveTo>
                    <a:pt x="0" y="0"/>
                  </a:moveTo>
                  <a:lnTo>
                    <a:pt x="0" y="0"/>
                  </a:lnTo>
                  <a:lnTo>
                    <a:pt x="18" y="12"/>
                  </a:lnTo>
                  <a:lnTo>
                    <a:pt x="18" y="12"/>
                  </a:lnTo>
                  <a:lnTo>
                    <a:pt x="70" y="78"/>
                  </a:lnTo>
                  <a:lnTo>
                    <a:pt x="94" y="112"/>
                  </a:lnTo>
                  <a:lnTo>
                    <a:pt x="116" y="148"/>
                  </a:lnTo>
                  <a:lnTo>
                    <a:pt x="116" y="148"/>
                  </a:lnTo>
                  <a:lnTo>
                    <a:pt x="104" y="128"/>
                  </a:lnTo>
                  <a:lnTo>
                    <a:pt x="88" y="110"/>
                  </a:lnTo>
                  <a:lnTo>
                    <a:pt x="56" y="76"/>
                  </a:lnTo>
                  <a:lnTo>
                    <a:pt x="26" y="38"/>
                  </a:lnTo>
                  <a:lnTo>
                    <a:pt x="12" y="20"/>
                  </a:lnTo>
                  <a:lnTo>
                    <a:pt x="0" y="0"/>
                  </a:lnTo>
                  <a:lnTo>
                    <a:pt x="0"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42" name="Freeform 238"/>
            <p:cNvSpPr/>
            <p:nvPr>
              <p:custDataLst>
                <p:tags r:id="rId236"/>
              </p:custDataLst>
            </p:nvPr>
          </p:nvSpPr>
          <p:spPr bwMode="auto">
            <a:xfrm>
              <a:off x="6929438" y="5170488"/>
              <a:ext cx="171450" cy="206375"/>
            </a:xfrm>
            <a:custGeom>
              <a:avLst/>
              <a:gdLst>
                <a:gd name="T0" fmla="*/ 108 w 108"/>
                <a:gd name="T1" fmla="*/ 130 h 130"/>
                <a:gd name="T2" fmla="*/ 108 w 108"/>
                <a:gd name="T3" fmla="*/ 130 h 130"/>
                <a:gd name="T4" fmla="*/ 78 w 108"/>
                <a:gd name="T5" fmla="*/ 100 h 130"/>
                <a:gd name="T6" fmla="*/ 50 w 108"/>
                <a:gd name="T7" fmla="*/ 68 h 130"/>
                <a:gd name="T8" fmla="*/ 24 w 108"/>
                <a:gd name="T9" fmla="*/ 34 h 130"/>
                <a:gd name="T10" fmla="*/ 0 w 108"/>
                <a:gd name="T11" fmla="*/ 0 h 130"/>
                <a:gd name="T12" fmla="*/ 0 w 108"/>
                <a:gd name="T13" fmla="*/ 0 h 130"/>
                <a:gd name="T14" fmla="*/ 24 w 108"/>
                <a:gd name="T15" fmla="*/ 32 h 130"/>
                <a:gd name="T16" fmla="*/ 52 w 108"/>
                <a:gd name="T17" fmla="*/ 66 h 130"/>
                <a:gd name="T18" fmla="*/ 108 w 108"/>
                <a:gd name="T19" fmla="*/ 130 h 130"/>
                <a:gd name="T20" fmla="*/ 108 w 108"/>
                <a:gd name="T21"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30">
                  <a:moveTo>
                    <a:pt x="108" y="130"/>
                  </a:moveTo>
                  <a:lnTo>
                    <a:pt x="108" y="130"/>
                  </a:lnTo>
                  <a:lnTo>
                    <a:pt x="78" y="100"/>
                  </a:lnTo>
                  <a:lnTo>
                    <a:pt x="50" y="68"/>
                  </a:lnTo>
                  <a:lnTo>
                    <a:pt x="24" y="34"/>
                  </a:lnTo>
                  <a:lnTo>
                    <a:pt x="0" y="0"/>
                  </a:lnTo>
                  <a:lnTo>
                    <a:pt x="0" y="0"/>
                  </a:lnTo>
                  <a:lnTo>
                    <a:pt x="24" y="32"/>
                  </a:lnTo>
                  <a:lnTo>
                    <a:pt x="52" y="66"/>
                  </a:lnTo>
                  <a:lnTo>
                    <a:pt x="108" y="130"/>
                  </a:lnTo>
                  <a:lnTo>
                    <a:pt x="108" y="13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43" name="Freeform 239"/>
            <p:cNvSpPr/>
            <p:nvPr>
              <p:custDataLst>
                <p:tags r:id="rId237"/>
              </p:custDataLst>
            </p:nvPr>
          </p:nvSpPr>
          <p:spPr bwMode="auto">
            <a:xfrm>
              <a:off x="6704013" y="6454775"/>
              <a:ext cx="120650" cy="73025"/>
            </a:xfrm>
            <a:custGeom>
              <a:avLst/>
              <a:gdLst>
                <a:gd name="T0" fmla="*/ 76 w 76"/>
                <a:gd name="T1" fmla="*/ 42 h 46"/>
                <a:gd name="T2" fmla="*/ 76 w 76"/>
                <a:gd name="T3" fmla="*/ 42 h 46"/>
                <a:gd name="T4" fmla="*/ 74 w 76"/>
                <a:gd name="T5" fmla="*/ 44 h 46"/>
                <a:gd name="T6" fmla="*/ 70 w 76"/>
                <a:gd name="T7" fmla="*/ 46 h 46"/>
                <a:gd name="T8" fmla="*/ 70 w 76"/>
                <a:gd name="T9" fmla="*/ 46 h 46"/>
                <a:gd name="T10" fmla="*/ 64 w 76"/>
                <a:gd name="T11" fmla="*/ 46 h 46"/>
                <a:gd name="T12" fmla="*/ 64 w 76"/>
                <a:gd name="T13" fmla="*/ 46 h 46"/>
                <a:gd name="T14" fmla="*/ 32 w 76"/>
                <a:gd name="T15" fmla="*/ 24 h 46"/>
                <a:gd name="T16" fmla="*/ 0 w 76"/>
                <a:gd name="T17" fmla="*/ 0 h 46"/>
                <a:gd name="T18" fmla="*/ 0 w 76"/>
                <a:gd name="T19" fmla="*/ 0 h 46"/>
                <a:gd name="T20" fmla="*/ 10 w 76"/>
                <a:gd name="T21" fmla="*/ 2 h 46"/>
                <a:gd name="T22" fmla="*/ 20 w 76"/>
                <a:gd name="T23" fmla="*/ 4 h 46"/>
                <a:gd name="T24" fmla="*/ 20 w 76"/>
                <a:gd name="T25" fmla="*/ 4 h 46"/>
                <a:gd name="T26" fmla="*/ 32 w 76"/>
                <a:gd name="T27" fmla="*/ 16 h 46"/>
                <a:gd name="T28" fmla="*/ 44 w 76"/>
                <a:gd name="T29" fmla="*/ 26 h 46"/>
                <a:gd name="T30" fmla="*/ 56 w 76"/>
                <a:gd name="T31" fmla="*/ 36 h 46"/>
                <a:gd name="T32" fmla="*/ 64 w 76"/>
                <a:gd name="T33" fmla="*/ 38 h 46"/>
                <a:gd name="T34" fmla="*/ 76 w 76"/>
                <a:gd name="T35" fmla="*/ 42 h 46"/>
                <a:gd name="T36" fmla="*/ 76 w 76"/>
                <a:gd name="T37"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 h="46">
                  <a:moveTo>
                    <a:pt x="76" y="42"/>
                  </a:moveTo>
                  <a:lnTo>
                    <a:pt x="76" y="42"/>
                  </a:lnTo>
                  <a:lnTo>
                    <a:pt x="74" y="44"/>
                  </a:lnTo>
                  <a:lnTo>
                    <a:pt x="70" y="46"/>
                  </a:lnTo>
                  <a:lnTo>
                    <a:pt x="70" y="46"/>
                  </a:lnTo>
                  <a:lnTo>
                    <a:pt x="64" y="46"/>
                  </a:lnTo>
                  <a:lnTo>
                    <a:pt x="64" y="46"/>
                  </a:lnTo>
                  <a:lnTo>
                    <a:pt x="32" y="24"/>
                  </a:lnTo>
                  <a:lnTo>
                    <a:pt x="0" y="0"/>
                  </a:lnTo>
                  <a:lnTo>
                    <a:pt x="0" y="0"/>
                  </a:lnTo>
                  <a:lnTo>
                    <a:pt x="10" y="2"/>
                  </a:lnTo>
                  <a:lnTo>
                    <a:pt x="20" y="4"/>
                  </a:lnTo>
                  <a:lnTo>
                    <a:pt x="20" y="4"/>
                  </a:lnTo>
                  <a:lnTo>
                    <a:pt x="32" y="16"/>
                  </a:lnTo>
                  <a:lnTo>
                    <a:pt x="44" y="26"/>
                  </a:lnTo>
                  <a:lnTo>
                    <a:pt x="56" y="36"/>
                  </a:lnTo>
                  <a:lnTo>
                    <a:pt x="64" y="38"/>
                  </a:lnTo>
                  <a:lnTo>
                    <a:pt x="76" y="42"/>
                  </a:lnTo>
                  <a:lnTo>
                    <a:pt x="76" y="42"/>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44" name="Freeform 240"/>
            <p:cNvSpPr/>
            <p:nvPr>
              <p:custDataLst>
                <p:tags r:id="rId238"/>
              </p:custDataLst>
            </p:nvPr>
          </p:nvSpPr>
          <p:spPr bwMode="auto">
            <a:xfrm>
              <a:off x="7567613" y="6257925"/>
              <a:ext cx="12700" cy="25400"/>
            </a:xfrm>
            <a:custGeom>
              <a:avLst/>
              <a:gdLst>
                <a:gd name="T0" fmla="*/ 0 w 8"/>
                <a:gd name="T1" fmla="*/ 16 h 16"/>
                <a:gd name="T2" fmla="*/ 0 w 8"/>
                <a:gd name="T3" fmla="*/ 14 h 16"/>
                <a:gd name="T4" fmla="*/ 0 w 8"/>
                <a:gd name="T5" fmla="*/ 14 h 16"/>
                <a:gd name="T6" fmla="*/ 6 w 8"/>
                <a:gd name="T7" fmla="*/ 2 h 16"/>
                <a:gd name="T8" fmla="*/ 6 w 8"/>
                <a:gd name="T9" fmla="*/ 2 h 16"/>
                <a:gd name="T10" fmla="*/ 8 w 8"/>
                <a:gd name="T11" fmla="*/ 0 h 16"/>
                <a:gd name="T12" fmla="*/ 8 w 8"/>
                <a:gd name="T13" fmla="*/ 0 h 16"/>
                <a:gd name="T14" fmla="*/ 4 w 8"/>
                <a:gd name="T15" fmla="*/ 10 h 16"/>
                <a:gd name="T16" fmla="*/ 0 w 8"/>
                <a:gd name="T17" fmla="*/ 16 h 16"/>
                <a:gd name="T18" fmla="*/ 0 w 8"/>
                <a:gd name="T1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
                  <a:moveTo>
                    <a:pt x="0" y="16"/>
                  </a:moveTo>
                  <a:lnTo>
                    <a:pt x="0" y="14"/>
                  </a:lnTo>
                  <a:lnTo>
                    <a:pt x="0" y="14"/>
                  </a:lnTo>
                  <a:lnTo>
                    <a:pt x="6" y="2"/>
                  </a:lnTo>
                  <a:lnTo>
                    <a:pt x="6" y="2"/>
                  </a:lnTo>
                  <a:lnTo>
                    <a:pt x="8" y="0"/>
                  </a:lnTo>
                  <a:lnTo>
                    <a:pt x="8" y="0"/>
                  </a:lnTo>
                  <a:lnTo>
                    <a:pt x="4" y="10"/>
                  </a:lnTo>
                  <a:lnTo>
                    <a:pt x="0" y="16"/>
                  </a:lnTo>
                  <a:lnTo>
                    <a:pt x="0" y="16"/>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45" name="Freeform 241"/>
            <p:cNvSpPr/>
            <p:nvPr>
              <p:custDataLst>
                <p:tags r:id="rId239"/>
              </p:custDataLst>
            </p:nvPr>
          </p:nvSpPr>
          <p:spPr bwMode="auto">
            <a:xfrm>
              <a:off x="6805613" y="6527800"/>
              <a:ext cx="66675" cy="38100"/>
            </a:xfrm>
            <a:custGeom>
              <a:avLst/>
              <a:gdLst>
                <a:gd name="T0" fmla="*/ 42 w 42"/>
                <a:gd name="T1" fmla="*/ 12 h 24"/>
                <a:gd name="T2" fmla="*/ 42 w 42"/>
                <a:gd name="T3" fmla="*/ 12 h 24"/>
                <a:gd name="T4" fmla="*/ 40 w 42"/>
                <a:gd name="T5" fmla="*/ 18 h 24"/>
                <a:gd name="T6" fmla="*/ 40 w 42"/>
                <a:gd name="T7" fmla="*/ 24 h 24"/>
                <a:gd name="T8" fmla="*/ 40 w 42"/>
                <a:gd name="T9" fmla="*/ 24 h 24"/>
                <a:gd name="T10" fmla="*/ 0 w 42"/>
                <a:gd name="T11" fmla="*/ 0 h 24"/>
                <a:gd name="T12" fmla="*/ 0 w 42"/>
                <a:gd name="T13" fmla="*/ 0 h 24"/>
                <a:gd name="T14" fmla="*/ 6 w 42"/>
                <a:gd name="T15" fmla="*/ 0 h 24"/>
                <a:gd name="T16" fmla="*/ 6 w 42"/>
                <a:gd name="T17" fmla="*/ 0 h 24"/>
                <a:gd name="T18" fmla="*/ 14 w 42"/>
                <a:gd name="T19" fmla="*/ 2 h 24"/>
                <a:gd name="T20" fmla="*/ 22 w 42"/>
                <a:gd name="T21" fmla="*/ 6 h 24"/>
                <a:gd name="T22" fmla="*/ 32 w 42"/>
                <a:gd name="T23" fmla="*/ 10 h 24"/>
                <a:gd name="T24" fmla="*/ 42 w 42"/>
                <a:gd name="T25" fmla="*/ 12 h 24"/>
                <a:gd name="T26" fmla="*/ 42 w 42"/>
                <a:gd name="T27"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24">
                  <a:moveTo>
                    <a:pt x="42" y="12"/>
                  </a:moveTo>
                  <a:lnTo>
                    <a:pt x="42" y="12"/>
                  </a:lnTo>
                  <a:lnTo>
                    <a:pt x="40" y="18"/>
                  </a:lnTo>
                  <a:lnTo>
                    <a:pt x="40" y="24"/>
                  </a:lnTo>
                  <a:lnTo>
                    <a:pt x="40" y="24"/>
                  </a:lnTo>
                  <a:lnTo>
                    <a:pt x="0" y="0"/>
                  </a:lnTo>
                  <a:lnTo>
                    <a:pt x="0" y="0"/>
                  </a:lnTo>
                  <a:lnTo>
                    <a:pt x="6" y="0"/>
                  </a:lnTo>
                  <a:lnTo>
                    <a:pt x="6" y="0"/>
                  </a:lnTo>
                  <a:lnTo>
                    <a:pt x="14" y="2"/>
                  </a:lnTo>
                  <a:lnTo>
                    <a:pt x="22" y="6"/>
                  </a:lnTo>
                  <a:lnTo>
                    <a:pt x="32" y="10"/>
                  </a:lnTo>
                  <a:lnTo>
                    <a:pt x="42" y="12"/>
                  </a:lnTo>
                  <a:lnTo>
                    <a:pt x="42" y="12"/>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46" name="Freeform 242"/>
            <p:cNvSpPr/>
            <p:nvPr>
              <p:custDataLst>
                <p:tags r:id="rId240"/>
              </p:custDataLst>
            </p:nvPr>
          </p:nvSpPr>
          <p:spPr bwMode="auto">
            <a:xfrm>
              <a:off x="7415213" y="6438900"/>
              <a:ext cx="411163" cy="257175"/>
            </a:xfrm>
            <a:custGeom>
              <a:avLst/>
              <a:gdLst>
                <a:gd name="T0" fmla="*/ 86 w 259"/>
                <a:gd name="T1" fmla="*/ 136 h 162"/>
                <a:gd name="T2" fmla="*/ 86 w 259"/>
                <a:gd name="T3" fmla="*/ 136 h 162"/>
                <a:gd name="T4" fmla="*/ 94 w 259"/>
                <a:gd name="T5" fmla="*/ 130 h 162"/>
                <a:gd name="T6" fmla="*/ 102 w 259"/>
                <a:gd name="T7" fmla="*/ 124 h 162"/>
                <a:gd name="T8" fmla="*/ 112 w 259"/>
                <a:gd name="T9" fmla="*/ 110 h 162"/>
                <a:gd name="T10" fmla="*/ 112 w 259"/>
                <a:gd name="T11" fmla="*/ 110 h 162"/>
                <a:gd name="T12" fmla="*/ 138 w 259"/>
                <a:gd name="T13" fmla="*/ 100 h 162"/>
                <a:gd name="T14" fmla="*/ 166 w 259"/>
                <a:gd name="T15" fmla="*/ 86 h 162"/>
                <a:gd name="T16" fmla="*/ 192 w 259"/>
                <a:gd name="T17" fmla="*/ 70 h 162"/>
                <a:gd name="T18" fmla="*/ 220 w 259"/>
                <a:gd name="T19" fmla="*/ 50 h 162"/>
                <a:gd name="T20" fmla="*/ 220 w 259"/>
                <a:gd name="T21" fmla="*/ 50 h 162"/>
                <a:gd name="T22" fmla="*/ 228 w 259"/>
                <a:gd name="T23" fmla="*/ 36 h 162"/>
                <a:gd name="T24" fmla="*/ 232 w 259"/>
                <a:gd name="T25" fmla="*/ 28 h 162"/>
                <a:gd name="T26" fmla="*/ 236 w 259"/>
                <a:gd name="T27" fmla="*/ 18 h 162"/>
                <a:gd name="T28" fmla="*/ 236 w 259"/>
                <a:gd name="T29" fmla="*/ 18 h 162"/>
                <a:gd name="T30" fmla="*/ 250 w 259"/>
                <a:gd name="T31" fmla="*/ 10 h 162"/>
                <a:gd name="T32" fmla="*/ 250 w 259"/>
                <a:gd name="T33" fmla="*/ 10 h 162"/>
                <a:gd name="T34" fmla="*/ 259 w 259"/>
                <a:gd name="T35" fmla="*/ 0 h 162"/>
                <a:gd name="T36" fmla="*/ 259 w 259"/>
                <a:gd name="T37" fmla="*/ 0 h 162"/>
                <a:gd name="T38" fmla="*/ 238 w 259"/>
                <a:gd name="T39" fmla="*/ 32 h 162"/>
                <a:gd name="T40" fmla="*/ 212 w 259"/>
                <a:gd name="T41" fmla="*/ 60 h 162"/>
                <a:gd name="T42" fmla="*/ 182 w 259"/>
                <a:gd name="T43" fmla="*/ 84 h 162"/>
                <a:gd name="T44" fmla="*/ 150 w 259"/>
                <a:gd name="T45" fmla="*/ 106 h 162"/>
                <a:gd name="T46" fmla="*/ 150 w 259"/>
                <a:gd name="T47" fmla="*/ 106 h 162"/>
                <a:gd name="T48" fmla="*/ 114 w 259"/>
                <a:gd name="T49" fmla="*/ 126 h 162"/>
                <a:gd name="T50" fmla="*/ 78 w 259"/>
                <a:gd name="T51" fmla="*/ 142 h 162"/>
                <a:gd name="T52" fmla="*/ 40 w 259"/>
                <a:gd name="T53" fmla="*/ 154 h 162"/>
                <a:gd name="T54" fmla="*/ 0 w 259"/>
                <a:gd name="T55" fmla="*/ 162 h 162"/>
                <a:gd name="T56" fmla="*/ 0 w 259"/>
                <a:gd name="T57" fmla="*/ 162 h 162"/>
                <a:gd name="T58" fmla="*/ 42 w 259"/>
                <a:gd name="T59" fmla="*/ 150 h 162"/>
                <a:gd name="T60" fmla="*/ 86 w 259"/>
                <a:gd name="T61" fmla="*/ 136 h 162"/>
                <a:gd name="T62" fmla="*/ 86 w 259"/>
                <a:gd name="T63" fmla="*/ 13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9" h="162">
                  <a:moveTo>
                    <a:pt x="86" y="136"/>
                  </a:moveTo>
                  <a:lnTo>
                    <a:pt x="86" y="136"/>
                  </a:lnTo>
                  <a:lnTo>
                    <a:pt x="94" y="130"/>
                  </a:lnTo>
                  <a:lnTo>
                    <a:pt x="102" y="124"/>
                  </a:lnTo>
                  <a:lnTo>
                    <a:pt x="112" y="110"/>
                  </a:lnTo>
                  <a:lnTo>
                    <a:pt x="112" y="110"/>
                  </a:lnTo>
                  <a:lnTo>
                    <a:pt x="138" y="100"/>
                  </a:lnTo>
                  <a:lnTo>
                    <a:pt x="166" y="86"/>
                  </a:lnTo>
                  <a:lnTo>
                    <a:pt x="192" y="70"/>
                  </a:lnTo>
                  <a:lnTo>
                    <a:pt x="220" y="50"/>
                  </a:lnTo>
                  <a:lnTo>
                    <a:pt x="220" y="50"/>
                  </a:lnTo>
                  <a:lnTo>
                    <a:pt x="228" y="36"/>
                  </a:lnTo>
                  <a:lnTo>
                    <a:pt x="232" y="28"/>
                  </a:lnTo>
                  <a:lnTo>
                    <a:pt x="236" y="18"/>
                  </a:lnTo>
                  <a:lnTo>
                    <a:pt x="236" y="18"/>
                  </a:lnTo>
                  <a:lnTo>
                    <a:pt x="250" y="10"/>
                  </a:lnTo>
                  <a:lnTo>
                    <a:pt x="250" y="10"/>
                  </a:lnTo>
                  <a:lnTo>
                    <a:pt x="259" y="0"/>
                  </a:lnTo>
                  <a:lnTo>
                    <a:pt x="259" y="0"/>
                  </a:lnTo>
                  <a:lnTo>
                    <a:pt x="238" y="32"/>
                  </a:lnTo>
                  <a:lnTo>
                    <a:pt x="212" y="60"/>
                  </a:lnTo>
                  <a:lnTo>
                    <a:pt x="182" y="84"/>
                  </a:lnTo>
                  <a:lnTo>
                    <a:pt x="150" y="106"/>
                  </a:lnTo>
                  <a:lnTo>
                    <a:pt x="150" y="106"/>
                  </a:lnTo>
                  <a:lnTo>
                    <a:pt x="114" y="126"/>
                  </a:lnTo>
                  <a:lnTo>
                    <a:pt x="78" y="142"/>
                  </a:lnTo>
                  <a:lnTo>
                    <a:pt x="40" y="154"/>
                  </a:lnTo>
                  <a:lnTo>
                    <a:pt x="0" y="162"/>
                  </a:lnTo>
                  <a:lnTo>
                    <a:pt x="0" y="162"/>
                  </a:lnTo>
                  <a:lnTo>
                    <a:pt x="42" y="150"/>
                  </a:lnTo>
                  <a:lnTo>
                    <a:pt x="86" y="136"/>
                  </a:lnTo>
                  <a:lnTo>
                    <a:pt x="86" y="136"/>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47" name="Freeform 243"/>
            <p:cNvSpPr/>
            <p:nvPr>
              <p:custDataLst>
                <p:tags r:id="rId241"/>
              </p:custDataLst>
            </p:nvPr>
          </p:nvSpPr>
          <p:spPr bwMode="auto">
            <a:xfrm>
              <a:off x="5611813" y="5116513"/>
              <a:ext cx="2278063" cy="1560512"/>
            </a:xfrm>
            <a:custGeom>
              <a:avLst/>
              <a:gdLst>
                <a:gd name="T0" fmla="*/ 174 w 1435"/>
                <a:gd name="T1" fmla="*/ 302 h 983"/>
                <a:gd name="T2" fmla="*/ 58 w 1435"/>
                <a:gd name="T3" fmla="*/ 108 h 983"/>
                <a:gd name="T4" fmla="*/ 176 w 1435"/>
                <a:gd name="T5" fmla="*/ 212 h 983"/>
                <a:gd name="T6" fmla="*/ 182 w 1435"/>
                <a:gd name="T7" fmla="*/ 184 h 983"/>
                <a:gd name="T8" fmla="*/ 122 w 1435"/>
                <a:gd name="T9" fmla="*/ 22 h 983"/>
                <a:gd name="T10" fmla="*/ 278 w 1435"/>
                <a:gd name="T11" fmla="*/ 238 h 983"/>
                <a:gd name="T12" fmla="*/ 670 w 1435"/>
                <a:gd name="T13" fmla="*/ 558 h 983"/>
                <a:gd name="T14" fmla="*/ 970 w 1435"/>
                <a:gd name="T15" fmla="*/ 651 h 983"/>
                <a:gd name="T16" fmla="*/ 1042 w 1435"/>
                <a:gd name="T17" fmla="*/ 641 h 983"/>
                <a:gd name="T18" fmla="*/ 1060 w 1435"/>
                <a:gd name="T19" fmla="*/ 618 h 983"/>
                <a:gd name="T20" fmla="*/ 1042 w 1435"/>
                <a:gd name="T21" fmla="*/ 606 h 983"/>
                <a:gd name="T22" fmla="*/ 932 w 1435"/>
                <a:gd name="T23" fmla="*/ 424 h 983"/>
                <a:gd name="T24" fmla="*/ 894 w 1435"/>
                <a:gd name="T25" fmla="*/ 332 h 983"/>
                <a:gd name="T26" fmla="*/ 1062 w 1435"/>
                <a:gd name="T27" fmla="*/ 488 h 983"/>
                <a:gd name="T28" fmla="*/ 1052 w 1435"/>
                <a:gd name="T29" fmla="*/ 510 h 983"/>
                <a:gd name="T30" fmla="*/ 1092 w 1435"/>
                <a:gd name="T31" fmla="*/ 590 h 983"/>
                <a:gd name="T32" fmla="*/ 1084 w 1435"/>
                <a:gd name="T33" fmla="*/ 627 h 983"/>
                <a:gd name="T34" fmla="*/ 1102 w 1435"/>
                <a:gd name="T35" fmla="*/ 625 h 983"/>
                <a:gd name="T36" fmla="*/ 1104 w 1435"/>
                <a:gd name="T37" fmla="*/ 570 h 983"/>
                <a:gd name="T38" fmla="*/ 980 w 1435"/>
                <a:gd name="T39" fmla="*/ 374 h 983"/>
                <a:gd name="T40" fmla="*/ 878 w 1435"/>
                <a:gd name="T41" fmla="*/ 236 h 983"/>
                <a:gd name="T42" fmla="*/ 1096 w 1435"/>
                <a:gd name="T43" fmla="*/ 462 h 983"/>
                <a:gd name="T44" fmla="*/ 1158 w 1435"/>
                <a:gd name="T45" fmla="*/ 582 h 983"/>
                <a:gd name="T46" fmla="*/ 1170 w 1435"/>
                <a:gd name="T47" fmla="*/ 665 h 983"/>
                <a:gd name="T48" fmla="*/ 1174 w 1435"/>
                <a:gd name="T49" fmla="*/ 560 h 983"/>
                <a:gd name="T50" fmla="*/ 1160 w 1435"/>
                <a:gd name="T51" fmla="*/ 697 h 983"/>
                <a:gd name="T52" fmla="*/ 1074 w 1435"/>
                <a:gd name="T53" fmla="*/ 725 h 983"/>
                <a:gd name="T54" fmla="*/ 1016 w 1435"/>
                <a:gd name="T55" fmla="*/ 725 h 983"/>
                <a:gd name="T56" fmla="*/ 1120 w 1435"/>
                <a:gd name="T57" fmla="*/ 723 h 983"/>
                <a:gd name="T58" fmla="*/ 1120 w 1435"/>
                <a:gd name="T59" fmla="*/ 745 h 983"/>
                <a:gd name="T60" fmla="*/ 1118 w 1435"/>
                <a:gd name="T61" fmla="*/ 759 h 983"/>
                <a:gd name="T62" fmla="*/ 1208 w 1435"/>
                <a:gd name="T63" fmla="*/ 715 h 983"/>
                <a:gd name="T64" fmla="*/ 1158 w 1435"/>
                <a:gd name="T65" fmla="*/ 769 h 983"/>
                <a:gd name="T66" fmla="*/ 1012 w 1435"/>
                <a:gd name="T67" fmla="*/ 783 h 983"/>
                <a:gd name="T68" fmla="*/ 872 w 1435"/>
                <a:gd name="T69" fmla="*/ 749 h 983"/>
                <a:gd name="T70" fmla="*/ 824 w 1435"/>
                <a:gd name="T71" fmla="*/ 711 h 983"/>
                <a:gd name="T72" fmla="*/ 646 w 1435"/>
                <a:gd name="T73" fmla="*/ 596 h 983"/>
                <a:gd name="T74" fmla="*/ 584 w 1435"/>
                <a:gd name="T75" fmla="*/ 558 h 983"/>
                <a:gd name="T76" fmla="*/ 732 w 1435"/>
                <a:gd name="T77" fmla="*/ 673 h 983"/>
                <a:gd name="T78" fmla="*/ 872 w 1435"/>
                <a:gd name="T79" fmla="*/ 749 h 983"/>
                <a:gd name="T80" fmla="*/ 1014 w 1435"/>
                <a:gd name="T81" fmla="*/ 799 h 983"/>
                <a:gd name="T82" fmla="*/ 1176 w 1435"/>
                <a:gd name="T83" fmla="*/ 759 h 983"/>
                <a:gd name="T84" fmla="*/ 1246 w 1435"/>
                <a:gd name="T85" fmla="*/ 667 h 983"/>
                <a:gd name="T86" fmla="*/ 1238 w 1435"/>
                <a:gd name="T87" fmla="*/ 612 h 983"/>
                <a:gd name="T88" fmla="*/ 1218 w 1435"/>
                <a:gd name="T89" fmla="*/ 570 h 983"/>
                <a:gd name="T90" fmla="*/ 1096 w 1435"/>
                <a:gd name="T91" fmla="*/ 344 h 983"/>
                <a:gd name="T92" fmla="*/ 1170 w 1435"/>
                <a:gd name="T93" fmla="*/ 350 h 983"/>
                <a:gd name="T94" fmla="*/ 1270 w 1435"/>
                <a:gd name="T95" fmla="*/ 464 h 983"/>
                <a:gd name="T96" fmla="*/ 1330 w 1435"/>
                <a:gd name="T97" fmla="*/ 502 h 983"/>
                <a:gd name="T98" fmla="*/ 1346 w 1435"/>
                <a:gd name="T99" fmla="*/ 410 h 983"/>
                <a:gd name="T100" fmla="*/ 1405 w 1435"/>
                <a:gd name="T101" fmla="*/ 498 h 983"/>
                <a:gd name="T102" fmla="*/ 1435 w 1435"/>
                <a:gd name="T103" fmla="*/ 697 h 983"/>
                <a:gd name="T104" fmla="*/ 1330 w 1435"/>
                <a:gd name="T105" fmla="*/ 893 h 983"/>
                <a:gd name="T106" fmla="*/ 1206 w 1435"/>
                <a:gd name="T107" fmla="*/ 961 h 983"/>
                <a:gd name="T108" fmla="*/ 1002 w 1435"/>
                <a:gd name="T109" fmla="*/ 971 h 983"/>
                <a:gd name="T110" fmla="*/ 906 w 1435"/>
                <a:gd name="T111" fmla="*/ 957 h 983"/>
                <a:gd name="T112" fmla="*/ 794 w 1435"/>
                <a:gd name="T113" fmla="*/ 899 h 983"/>
                <a:gd name="T114" fmla="*/ 608 w 1435"/>
                <a:gd name="T115" fmla="*/ 807 h 983"/>
                <a:gd name="T116" fmla="*/ 448 w 1435"/>
                <a:gd name="T117" fmla="*/ 667 h 983"/>
                <a:gd name="T118" fmla="*/ 342 w 1435"/>
                <a:gd name="T119" fmla="*/ 590 h 983"/>
                <a:gd name="T120" fmla="*/ 196 w 1435"/>
                <a:gd name="T121" fmla="*/ 418 h 983"/>
                <a:gd name="T122" fmla="*/ 156 w 1435"/>
                <a:gd name="T123" fmla="*/ 366 h 983"/>
                <a:gd name="T124" fmla="*/ 112 w 1435"/>
                <a:gd name="T125" fmla="*/ 310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5" h="983">
                  <a:moveTo>
                    <a:pt x="0" y="146"/>
                  </a:moveTo>
                  <a:lnTo>
                    <a:pt x="0" y="146"/>
                  </a:lnTo>
                  <a:lnTo>
                    <a:pt x="20" y="164"/>
                  </a:lnTo>
                  <a:lnTo>
                    <a:pt x="42" y="184"/>
                  </a:lnTo>
                  <a:lnTo>
                    <a:pt x="82" y="228"/>
                  </a:lnTo>
                  <a:lnTo>
                    <a:pt x="82" y="228"/>
                  </a:lnTo>
                  <a:lnTo>
                    <a:pt x="102" y="250"/>
                  </a:lnTo>
                  <a:lnTo>
                    <a:pt x="124" y="270"/>
                  </a:lnTo>
                  <a:lnTo>
                    <a:pt x="148" y="288"/>
                  </a:lnTo>
                  <a:lnTo>
                    <a:pt x="174" y="302"/>
                  </a:lnTo>
                  <a:lnTo>
                    <a:pt x="174" y="302"/>
                  </a:lnTo>
                  <a:lnTo>
                    <a:pt x="132" y="246"/>
                  </a:lnTo>
                  <a:lnTo>
                    <a:pt x="90" y="192"/>
                  </a:lnTo>
                  <a:lnTo>
                    <a:pt x="90" y="192"/>
                  </a:lnTo>
                  <a:lnTo>
                    <a:pt x="74" y="168"/>
                  </a:lnTo>
                  <a:lnTo>
                    <a:pt x="62" y="144"/>
                  </a:lnTo>
                  <a:lnTo>
                    <a:pt x="58" y="134"/>
                  </a:lnTo>
                  <a:lnTo>
                    <a:pt x="56" y="124"/>
                  </a:lnTo>
                  <a:lnTo>
                    <a:pt x="56" y="116"/>
                  </a:lnTo>
                  <a:lnTo>
                    <a:pt x="58" y="108"/>
                  </a:lnTo>
                  <a:lnTo>
                    <a:pt x="58" y="108"/>
                  </a:lnTo>
                  <a:lnTo>
                    <a:pt x="62" y="102"/>
                  </a:lnTo>
                  <a:lnTo>
                    <a:pt x="68" y="100"/>
                  </a:lnTo>
                  <a:lnTo>
                    <a:pt x="74" y="102"/>
                  </a:lnTo>
                  <a:lnTo>
                    <a:pt x="80" y="104"/>
                  </a:lnTo>
                  <a:lnTo>
                    <a:pt x="98" y="118"/>
                  </a:lnTo>
                  <a:lnTo>
                    <a:pt x="116" y="138"/>
                  </a:lnTo>
                  <a:lnTo>
                    <a:pt x="116" y="138"/>
                  </a:lnTo>
                  <a:lnTo>
                    <a:pt x="156" y="188"/>
                  </a:lnTo>
                  <a:lnTo>
                    <a:pt x="176" y="212"/>
                  </a:lnTo>
                  <a:lnTo>
                    <a:pt x="196" y="232"/>
                  </a:lnTo>
                  <a:lnTo>
                    <a:pt x="196" y="232"/>
                  </a:lnTo>
                  <a:lnTo>
                    <a:pt x="190" y="212"/>
                  </a:lnTo>
                  <a:lnTo>
                    <a:pt x="190" y="212"/>
                  </a:lnTo>
                  <a:lnTo>
                    <a:pt x="196" y="226"/>
                  </a:lnTo>
                  <a:lnTo>
                    <a:pt x="200" y="230"/>
                  </a:lnTo>
                  <a:lnTo>
                    <a:pt x="206" y="234"/>
                  </a:lnTo>
                  <a:lnTo>
                    <a:pt x="206" y="234"/>
                  </a:lnTo>
                  <a:lnTo>
                    <a:pt x="190" y="200"/>
                  </a:lnTo>
                  <a:lnTo>
                    <a:pt x="182" y="184"/>
                  </a:lnTo>
                  <a:lnTo>
                    <a:pt x="182" y="176"/>
                  </a:lnTo>
                  <a:lnTo>
                    <a:pt x="182" y="168"/>
                  </a:lnTo>
                  <a:lnTo>
                    <a:pt x="200" y="174"/>
                  </a:lnTo>
                  <a:lnTo>
                    <a:pt x="200" y="174"/>
                  </a:lnTo>
                  <a:lnTo>
                    <a:pt x="192" y="152"/>
                  </a:lnTo>
                  <a:lnTo>
                    <a:pt x="184" y="132"/>
                  </a:lnTo>
                  <a:lnTo>
                    <a:pt x="158" y="88"/>
                  </a:lnTo>
                  <a:lnTo>
                    <a:pt x="158" y="88"/>
                  </a:lnTo>
                  <a:lnTo>
                    <a:pt x="132" y="44"/>
                  </a:lnTo>
                  <a:lnTo>
                    <a:pt x="122" y="22"/>
                  </a:lnTo>
                  <a:lnTo>
                    <a:pt x="112" y="0"/>
                  </a:lnTo>
                  <a:lnTo>
                    <a:pt x="112" y="0"/>
                  </a:lnTo>
                  <a:lnTo>
                    <a:pt x="136" y="44"/>
                  </a:lnTo>
                  <a:lnTo>
                    <a:pt x="160" y="84"/>
                  </a:lnTo>
                  <a:lnTo>
                    <a:pt x="160" y="84"/>
                  </a:lnTo>
                  <a:lnTo>
                    <a:pt x="186" y="124"/>
                  </a:lnTo>
                  <a:lnTo>
                    <a:pt x="214" y="164"/>
                  </a:lnTo>
                  <a:lnTo>
                    <a:pt x="214" y="164"/>
                  </a:lnTo>
                  <a:lnTo>
                    <a:pt x="244" y="202"/>
                  </a:lnTo>
                  <a:lnTo>
                    <a:pt x="278" y="238"/>
                  </a:lnTo>
                  <a:lnTo>
                    <a:pt x="312" y="274"/>
                  </a:lnTo>
                  <a:lnTo>
                    <a:pt x="348" y="310"/>
                  </a:lnTo>
                  <a:lnTo>
                    <a:pt x="348" y="310"/>
                  </a:lnTo>
                  <a:lnTo>
                    <a:pt x="386" y="344"/>
                  </a:lnTo>
                  <a:lnTo>
                    <a:pt x="426" y="378"/>
                  </a:lnTo>
                  <a:lnTo>
                    <a:pt x="466" y="410"/>
                  </a:lnTo>
                  <a:lnTo>
                    <a:pt x="506" y="442"/>
                  </a:lnTo>
                  <a:lnTo>
                    <a:pt x="590" y="502"/>
                  </a:lnTo>
                  <a:lnTo>
                    <a:pt x="670" y="558"/>
                  </a:lnTo>
                  <a:lnTo>
                    <a:pt x="670" y="558"/>
                  </a:lnTo>
                  <a:lnTo>
                    <a:pt x="718" y="584"/>
                  </a:lnTo>
                  <a:lnTo>
                    <a:pt x="766" y="606"/>
                  </a:lnTo>
                  <a:lnTo>
                    <a:pt x="812" y="625"/>
                  </a:lnTo>
                  <a:lnTo>
                    <a:pt x="860" y="637"/>
                  </a:lnTo>
                  <a:lnTo>
                    <a:pt x="860" y="637"/>
                  </a:lnTo>
                  <a:lnTo>
                    <a:pt x="906" y="647"/>
                  </a:lnTo>
                  <a:lnTo>
                    <a:pt x="928" y="649"/>
                  </a:lnTo>
                  <a:lnTo>
                    <a:pt x="950" y="651"/>
                  </a:lnTo>
                  <a:lnTo>
                    <a:pt x="950" y="651"/>
                  </a:lnTo>
                  <a:lnTo>
                    <a:pt x="970" y="651"/>
                  </a:lnTo>
                  <a:lnTo>
                    <a:pt x="990" y="649"/>
                  </a:lnTo>
                  <a:lnTo>
                    <a:pt x="1008" y="647"/>
                  </a:lnTo>
                  <a:lnTo>
                    <a:pt x="1024" y="643"/>
                  </a:lnTo>
                  <a:lnTo>
                    <a:pt x="1024" y="643"/>
                  </a:lnTo>
                  <a:lnTo>
                    <a:pt x="1038" y="641"/>
                  </a:lnTo>
                  <a:lnTo>
                    <a:pt x="1038" y="641"/>
                  </a:lnTo>
                  <a:lnTo>
                    <a:pt x="1040" y="641"/>
                  </a:lnTo>
                  <a:lnTo>
                    <a:pt x="1040" y="641"/>
                  </a:lnTo>
                  <a:lnTo>
                    <a:pt x="1042" y="641"/>
                  </a:lnTo>
                  <a:lnTo>
                    <a:pt x="1042" y="641"/>
                  </a:lnTo>
                  <a:lnTo>
                    <a:pt x="1046" y="643"/>
                  </a:lnTo>
                  <a:lnTo>
                    <a:pt x="1046" y="643"/>
                  </a:lnTo>
                  <a:lnTo>
                    <a:pt x="1056" y="645"/>
                  </a:lnTo>
                  <a:lnTo>
                    <a:pt x="1056" y="645"/>
                  </a:lnTo>
                  <a:lnTo>
                    <a:pt x="1062" y="637"/>
                  </a:lnTo>
                  <a:lnTo>
                    <a:pt x="1064" y="631"/>
                  </a:lnTo>
                  <a:lnTo>
                    <a:pt x="1064" y="627"/>
                  </a:lnTo>
                  <a:lnTo>
                    <a:pt x="1064" y="627"/>
                  </a:lnTo>
                  <a:lnTo>
                    <a:pt x="1064" y="622"/>
                  </a:lnTo>
                  <a:lnTo>
                    <a:pt x="1060" y="618"/>
                  </a:lnTo>
                  <a:lnTo>
                    <a:pt x="1056" y="614"/>
                  </a:lnTo>
                  <a:lnTo>
                    <a:pt x="1052" y="610"/>
                  </a:lnTo>
                  <a:lnTo>
                    <a:pt x="1052" y="610"/>
                  </a:lnTo>
                  <a:lnTo>
                    <a:pt x="1046" y="608"/>
                  </a:lnTo>
                  <a:lnTo>
                    <a:pt x="1044" y="610"/>
                  </a:lnTo>
                  <a:lnTo>
                    <a:pt x="1044" y="610"/>
                  </a:lnTo>
                  <a:lnTo>
                    <a:pt x="1044" y="610"/>
                  </a:lnTo>
                  <a:lnTo>
                    <a:pt x="1044" y="610"/>
                  </a:lnTo>
                  <a:lnTo>
                    <a:pt x="1044" y="608"/>
                  </a:lnTo>
                  <a:lnTo>
                    <a:pt x="1042" y="606"/>
                  </a:lnTo>
                  <a:lnTo>
                    <a:pt x="1042" y="606"/>
                  </a:lnTo>
                  <a:lnTo>
                    <a:pt x="1040" y="602"/>
                  </a:lnTo>
                  <a:lnTo>
                    <a:pt x="1038" y="594"/>
                  </a:lnTo>
                  <a:lnTo>
                    <a:pt x="1034" y="586"/>
                  </a:lnTo>
                  <a:lnTo>
                    <a:pt x="1034" y="586"/>
                  </a:lnTo>
                  <a:lnTo>
                    <a:pt x="1014" y="548"/>
                  </a:lnTo>
                  <a:lnTo>
                    <a:pt x="1014" y="548"/>
                  </a:lnTo>
                  <a:lnTo>
                    <a:pt x="992" y="508"/>
                  </a:lnTo>
                  <a:lnTo>
                    <a:pt x="964" y="466"/>
                  </a:lnTo>
                  <a:lnTo>
                    <a:pt x="932" y="424"/>
                  </a:lnTo>
                  <a:lnTo>
                    <a:pt x="894" y="382"/>
                  </a:lnTo>
                  <a:lnTo>
                    <a:pt x="894" y="382"/>
                  </a:lnTo>
                  <a:lnTo>
                    <a:pt x="888" y="372"/>
                  </a:lnTo>
                  <a:lnTo>
                    <a:pt x="884" y="360"/>
                  </a:lnTo>
                  <a:lnTo>
                    <a:pt x="882" y="348"/>
                  </a:lnTo>
                  <a:lnTo>
                    <a:pt x="884" y="338"/>
                  </a:lnTo>
                  <a:lnTo>
                    <a:pt x="884" y="338"/>
                  </a:lnTo>
                  <a:lnTo>
                    <a:pt x="886" y="336"/>
                  </a:lnTo>
                  <a:lnTo>
                    <a:pt x="890" y="332"/>
                  </a:lnTo>
                  <a:lnTo>
                    <a:pt x="894" y="332"/>
                  </a:lnTo>
                  <a:lnTo>
                    <a:pt x="900" y="332"/>
                  </a:lnTo>
                  <a:lnTo>
                    <a:pt x="906" y="332"/>
                  </a:lnTo>
                  <a:lnTo>
                    <a:pt x="914" y="336"/>
                  </a:lnTo>
                  <a:lnTo>
                    <a:pt x="924" y="342"/>
                  </a:lnTo>
                  <a:lnTo>
                    <a:pt x="934" y="350"/>
                  </a:lnTo>
                  <a:lnTo>
                    <a:pt x="934" y="350"/>
                  </a:lnTo>
                  <a:lnTo>
                    <a:pt x="972" y="382"/>
                  </a:lnTo>
                  <a:lnTo>
                    <a:pt x="1006" y="414"/>
                  </a:lnTo>
                  <a:lnTo>
                    <a:pt x="1036" y="450"/>
                  </a:lnTo>
                  <a:lnTo>
                    <a:pt x="1062" y="488"/>
                  </a:lnTo>
                  <a:lnTo>
                    <a:pt x="1062" y="488"/>
                  </a:lnTo>
                  <a:lnTo>
                    <a:pt x="1058" y="486"/>
                  </a:lnTo>
                  <a:lnTo>
                    <a:pt x="1052" y="484"/>
                  </a:lnTo>
                  <a:lnTo>
                    <a:pt x="1044" y="474"/>
                  </a:lnTo>
                  <a:lnTo>
                    <a:pt x="1034" y="462"/>
                  </a:lnTo>
                  <a:lnTo>
                    <a:pt x="1028" y="458"/>
                  </a:lnTo>
                  <a:lnTo>
                    <a:pt x="1024" y="454"/>
                  </a:lnTo>
                  <a:lnTo>
                    <a:pt x="1024" y="454"/>
                  </a:lnTo>
                  <a:lnTo>
                    <a:pt x="1052" y="510"/>
                  </a:lnTo>
                  <a:lnTo>
                    <a:pt x="1052" y="510"/>
                  </a:lnTo>
                  <a:lnTo>
                    <a:pt x="1078" y="560"/>
                  </a:lnTo>
                  <a:lnTo>
                    <a:pt x="1078" y="560"/>
                  </a:lnTo>
                  <a:lnTo>
                    <a:pt x="1058" y="526"/>
                  </a:lnTo>
                  <a:lnTo>
                    <a:pt x="1034" y="492"/>
                  </a:lnTo>
                  <a:lnTo>
                    <a:pt x="1034" y="492"/>
                  </a:lnTo>
                  <a:lnTo>
                    <a:pt x="1064" y="536"/>
                  </a:lnTo>
                  <a:lnTo>
                    <a:pt x="1076" y="558"/>
                  </a:lnTo>
                  <a:lnTo>
                    <a:pt x="1086" y="580"/>
                  </a:lnTo>
                  <a:lnTo>
                    <a:pt x="1086" y="580"/>
                  </a:lnTo>
                  <a:lnTo>
                    <a:pt x="1092" y="590"/>
                  </a:lnTo>
                  <a:lnTo>
                    <a:pt x="1092" y="590"/>
                  </a:lnTo>
                  <a:lnTo>
                    <a:pt x="1092" y="594"/>
                  </a:lnTo>
                  <a:lnTo>
                    <a:pt x="1092" y="594"/>
                  </a:lnTo>
                  <a:lnTo>
                    <a:pt x="1096" y="602"/>
                  </a:lnTo>
                  <a:lnTo>
                    <a:pt x="1096" y="602"/>
                  </a:lnTo>
                  <a:lnTo>
                    <a:pt x="1102" y="620"/>
                  </a:lnTo>
                  <a:lnTo>
                    <a:pt x="1102" y="620"/>
                  </a:lnTo>
                  <a:lnTo>
                    <a:pt x="1100" y="622"/>
                  </a:lnTo>
                  <a:lnTo>
                    <a:pt x="1096" y="625"/>
                  </a:lnTo>
                  <a:lnTo>
                    <a:pt x="1084" y="627"/>
                  </a:lnTo>
                  <a:lnTo>
                    <a:pt x="1084" y="627"/>
                  </a:lnTo>
                  <a:lnTo>
                    <a:pt x="1080" y="627"/>
                  </a:lnTo>
                  <a:lnTo>
                    <a:pt x="1078" y="629"/>
                  </a:lnTo>
                  <a:lnTo>
                    <a:pt x="1078" y="629"/>
                  </a:lnTo>
                  <a:lnTo>
                    <a:pt x="1078" y="633"/>
                  </a:lnTo>
                  <a:lnTo>
                    <a:pt x="1084" y="641"/>
                  </a:lnTo>
                  <a:lnTo>
                    <a:pt x="1084" y="641"/>
                  </a:lnTo>
                  <a:lnTo>
                    <a:pt x="1094" y="635"/>
                  </a:lnTo>
                  <a:lnTo>
                    <a:pt x="1094" y="635"/>
                  </a:lnTo>
                  <a:lnTo>
                    <a:pt x="1102" y="625"/>
                  </a:lnTo>
                  <a:lnTo>
                    <a:pt x="1102" y="625"/>
                  </a:lnTo>
                  <a:lnTo>
                    <a:pt x="1108" y="612"/>
                  </a:lnTo>
                  <a:lnTo>
                    <a:pt x="1110" y="600"/>
                  </a:lnTo>
                  <a:lnTo>
                    <a:pt x="1110" y="600"/>
                  </a:lnTo>
                  <a:lnTo>
                    <a:pt x="1108" y="584"/>
                  </a:lnTo>
                  <a:lnTo>
                    <a:pt x="1108" y="584"/>
                  </a:lnTo>
                  <a:lnTo>
                    <a:pt x="1108" y="582"/>
                  </a:lnTo>
                  <a:lnTo>
                    <a:pt x="1108" y="578"/>
                  </a:lnTo>
                  <a:lnTo>
                    <a:pt x="1104" y="570"/>
                  </a:lnTo>
                  <a:lnTo>
                    <a:pt x="1104" y="570"/>
                  </a:lnTo>
                  <a:lnTo>
                    <a:pt x="1098" y="554"/>
                  </a:lnTo>
                  <a:lnTo>
                    <a:pt x="1098" y="554"/>
                  </a:lnTo>
                  <a:lnTo>
                    <a:pt x="1082" y="520"/>
                  </a:lnTo>
                  <a:lnTo>
                    <a:pt x="1062" y="488"/>
                  </a:lnTo>
                  <a:lnTo>
                    <a:pt x="1062" y="488"/>
                  </a:lnTo>
                  <a:lnTo>
                    <a:pt x="1064" y="488"/>
                  </a:lnTo>
                  <a:lnTo>
                    <a:pt x="1064" y="488"/>
                  </a:lnTo>
                  <a:lnTo>
                    <a:pt x="1024" y="430"/>
                  </a:lnTo>
                  <a:lnTo>
                    <a:pt x="1002" y="402"/>
                  </a:lnTo>
                  <a:lnTo>
                    <a:pt x="980" y="374"/>
                  </a:lnTo>
                  <a:lnTo>
                    <a:pt x="980" y="374"/>
                  </a:lnTo>
                  <a:lnTo>
                    <a:pt x="996" y="390"/>
                  </a:lnTo>
                  <a:lnTo>
                    <a:pt x="1002" y="398"/>
                  </a:lnTo>
                  <a:lnTo>
                    <a:pt x="1008" y="408"/>
                  </a:lnTo>
                  <a:lnTo>
                    <a:pt x="1008" y="408"/>
                  </a:lnTo>
                  <a:lnTo>
                    <a:pt x="994" y="384"/>
                  </a:lnTo>
                  <a:lnTo>
                    <a:pt x="980" y="362"/>
                  </a:lnTo>
                  <a:lnTo>
                    <a:pt x="948" y="318"/>
                  </a:lnTo>
                  <a:lnTo>
                    <a:pt x="914" y="276"/>
                  </a:lnTo>
                  <a:lnTo>
                    <a:pt x="878" y="236"/>
                  </a:lnTo>
                  <a:lnTo>
                    <a:pt x="878" y="236"/>
                  </a:lnTo>
                  <a:lnTo>
                    <a:pt x="910" y="258"/>
                  </a:lnTo>
                  <a:lnTo>
                    <a:pt x="940" y="284"/>
                  </a:lnTo>
                  <a:lnTo>
                    <a:pt x="970" y="310"/>
                  </a:lnTo>
                  <a:lnTo>
                    <a:pt x="998" y="338"/>
                  </a:lnTo>
                  <a:lnTo>
                    <a:pt x="998" y="338"/>
                  </a:lnTo>
                  <a:lnTo>
                    <a:pt x="1026" y="368"/>
                  </a:lnTo>
                  <a:lnTo>
                    <a:pt x="1050" y="398"/>
                  </a:lnTo>
                  <a:lnTo>
                    <a:pt x="1074" y="430"/>
                  </a:lnTo>
                  <a:lnTo>
                    <a:pt x="1096" y="462"/>
                  </a:lnTo>
                  <a:lnTo>
                    <a:pt x="1096" y="462"/>
                  </a:lnTo>
                  <a:lnTo>
                    <a:pt x="1116" y="494"/>
                  </a:lnTo>
                  <a:lnTo>
                    <a:pt x="1134" y="526"/>
                  </a:lnTo>
                  <a:lnTo>
                    <a:pt x="1134" y="526"/>
                  </a:lnTo>
                  <a:lnTo>
                    <a:pt x="1150" y="558"/>
                  </a:lnTo>
                  <a:lnTo>
                    <a:pt x="1150" y="558"/>
                  </a:lnTo>
                  <a:lnTo>
                    <a:pt x="1152" y="566"/>
                  </a:lnTo>
                  <a:lnTo>
                    <a:pt x="1154" y="572"/>
                  </a:lnTo>
                  <a:lnTo>
                    <a:pt x="1154" y="572"/>
                  </a:lnTo>
                  <a:lnTo>
                    <a:pt x="1158" y="582"/>
                  </a:lnTo>
                  <a:lnTo>
                    <a:pt x="1158" y="582"/>
                  </a:lnTo>
                  <a:lnTo>
                    <a:pt x="1164" y="606"/>
                  </a:lnTo>
                  <a:lnTo>
                    <a:pt x="1166" y="629"/>
                  </a:lnTo>
                  <a:lnTo>
                    <a:pt x="1166" y="629"/>
                  </a:lnTo>
                  <a:lnTo>
                    <a:pt x="1166" y="653"/>
                  </a:lnTo>
                  <a:lnTo>
                    <a:pt x="1164" y="663"/>
                  </a:lnTo>
                  <a:lnTo>
                    <a:pt x="1160" y="675"/>
                  </a:lnTo>
                  <a:lnTo>
                    <a:pt x="1160" y="675"/>
                  </a:lnTo>
                  <a:lnTo>
                    <a:pt x="1166" y="671"/>
                  </a:lnTo>
                  <a:lnTo>
                    <a:pt x="1170" y="665"/>
                  </a:lnTo>
                  <a:lnTo>
                    <a:pt x="1174" y="659"/>
                  </a:lnTo>
                  <a:lnTo>
                    <a:pt x="1178" y="651"/>
                  </a:lnTo>
                  <a:lnTo>
                    <a:pt x="1178" y="651"/>
                  </a:lnTo>
                  <a:lnTo>
                    <a:pt x="1178" y="635"/>
                  </a:lnTo>
                  <a:lnTo>
                    <a:pt x="1178" y="618"/>
                  </a:lnTo>
                  <a:lnTo>
                    <a:pt x="1178" y="618"/>
                  </a:lnTo>
                  <a:lnTo>
                    <a:pt x="1172" y="590"/>
                  </a:lnTo>
                  <a:lnTo>
                    <a:pt x="1170" y="574"/>
                  </a:lnTo>
                  <a:lnTo>
                    <a:pt x="1174" y="560"/>
                  </a:lnTo>
                  <a:lnTo>
                    <a:pt x="1174" y="560"/>
                  </a:lnTo>
                  <a:lnTo>
                    <a:pt x="1180" y="582"/>
                  </a:lnTo>
                  <a:lnTo>
                    <a:pt x="1186" y="606"/>
                  </a:lnTo>
                  <a:lnTo>
                    <a:pt x="1188" y="631"/>
                  </a:lnTo>
                  <a:lnTo>
                    <a:pt x="1186" y="643"/>
                  </a:lnTo>
                  <a:lnTo>
                    <a:pt x="1184" y="655"/>
                  </a:lnTo>
                  <a:lnTo>
                    <a:pt x="1184" y="655"/>
                  </a:lnTo>
                  <a:lnTo>
                    <a:pt x="1180" y="667"/>
                  </a:lnTo>
                  <a:lnTo>
                    <a:pt x="1174" y="677"/>
                  </a:lnTo>
                  <a:lnTo>
                    <a:pt x="1168" y="687"/>
                  </a:lnTo>
                  <a:lnTo>
                    <a:pt x="1160" y="697"/>
                  </a:lnTo>
                  <a:lnTo>
                    <a:pt x="1152" y="705"/>
                  </a:lnTo>
                  <a:lnTo>
                    <a:pt x="1142" y="713"/>
                  </a:lnTo>
                  <a:lnTo>
                    <a:pt x="1132" y="719"/>
                  </a:lnTo>
                  <a:lnTo>
                    <a:pt x="1120" y="723"/>
                  </a:lnTo>
                  <a:lnTo>
                    <a:pt x="1120" y="723"/>
                  </a:lnTo>
                  <a:lnTo>
                    <a:pt x="1128" y="711"/>
                  </a:lnTo>
                  <a:lnTo>
                    <a:pt x="1128" y="711"/>
                  </a:lnTo>
                  <a:lnTo>
                    <a:pt x="1100" y="719"/>
                  </a:lnTo>
                  <a:lnTo>
                    <a:pt x="1074" y="725"/>
                  </a:lnTo>
                  <a:lnTo>
                    <a:pt x="1074" y="725"/>
                  </a:lnTo>
                  <a:lnTo>
                    <a:pt x="1060" y="727"/>
                  </a:lnTo>
                  <a:lnTo>
                    <a:pt x="1046" y="729"/>
                  </a:lnTo>
                  <a:lnTo>
                    <a:pt x="1046" y="729"/>
                  </a:lnTo>
                  <a:lnTo>
                    <a:pt x="1034" y="727"/>
                  </a:lnTo>
                  <a:lnTo>
                    <a:pt x="1034" y="727"/>
                  </a:lnTo>
                  <a:lnTo>
                    <a:pt x="1016" y="725"/>
                  </a:lnTo>
                  <a:lnTo>
                    <a:pt x="1016" y="725"/>
                  </a:lnTo>
                  <a:lnTo>
                    <a:pt x="1002" y="721"/>
                  </a:lnTo>
                  <a:lnTo>
                    <a:pt x="1002" y="721"/>
                  </a:lnTo>
                  <a:lnTo>
                    <a:pt x="1016" y="725"/>
                  </a:lnTo>
                  <a:lnTo>
                    <a:pt x="1024" y="727"/>
                  </a:lnTo>
                  <a:lnTo>
                    <a:pt x="1032" y="729"/>
                  </a:lnTo>
                  <a:lnTo>
                    <a:pt x="1032" y="729"/>
                  </a:lnTo>
                  <a:lnTo>
                    <a:pt x="1044" y="731"/>
                  </a:lnTo>
                  <a:lnTo>
                    <a:pt x="1044" y="731"/>
                  </a:lnTo>
                  <a:lnTo>
                    <a:pt x="1070" y="733"/>
                  </a:lnTo>
                  <a:lnTo>
                    <a:pt x="1070" y="733"/>
                  </a:lnTo>
                  <a:lnTo>
                    <a:pt x="1096" y="731"/>
                  </a:lnTo>
                  <a:lnTo>
                    <a:pt x="1108" y="727"/>
                  </a:lnTo>
                  <a:lnTo>
                    <a:pt x="1120" y="723"/>
                  </a:lnTo>
                  <a:lnTo>
                    <a:pt x="1120" y="723"/>
                  </a:lnTo>
                  <a:lnTo>
                    <a:pt x="1110" y="731"/>
                  </a:lnTo>
                  <a:lnTo>
                    <a:pt x="1100" y="737"/>
                  </a:lnTo>
                  <a:lnTo>
                    <a:pt x="1086" y="739"/>
                  </a:lnTo>
                  <a:lnTo>
                    <a:pt x="1070" y="741"/>
                  </a:lnTo>
                  <a:lnTo>
                    <a:pt x="1070" y="741"/>
                  </a:lnTo>
                  <a:lnTo>
                    <a:pt x="1082" y="745"/>
                  </a:lnTo>
                  <a:lnTo>
                    <a:pt x="1094" y="747"/>
                  </a:lnTo>
                  <a:lnTo>
                    <a:pt x="1106" y="747"/>
                  </a:lnTo>
                  <a:lnTo>
                    <a:pt x="1120" y="745"/>
                  </a:lnTo>
                  <a:lnTo>
                    <a:pt x="1120" y="745"/>
                  </a:lnTo>
                  <a:lnTo>
                    <a:pt x="1136" y="737"/>
                  </a:lnTo>
                  <a:lnTo>
                    <a:pt x="1152" y="727"/>
                  </a:lnTo>
                  <a:lnTo>
                    <a:pt x="1166" y="717"/>
                  </a:lnTo>
                  <a:lnTo>
                    <a:pt x="1178" y="705"/>
                  </a:lnTo>
                  <a:lnTo>
                    <a:pt x="1178" y="705"/>
                  </a:lnTo>
                  <a:lnTo>
                    <a:pt x="1160" y="725"/>
                  </a:lnTo>
                  <a:lnTo>
                    <a:pt x="1140" y="743"/>
                  </a:lnTo>
                  <a:lnTo>
                    <a:pt x="1140" y="743"/>
                  </a:lnTo>
                  <a:lnTo>
                    <a:pt x="1118" y="759"/>
                  </a:lnTo>
                  <a:lnTo>
                    <a:pt x="1094" y="773"/>
                  </a:lnTo>
                  <a:lnTo>
                    <a:pt x="1094" y="773"/>
                  </a:lnTo>
                  <a:lnTo>
                    <a:pt x="1116" y="771"/>
                  </a:lnTo>
                  <a:lnTo>
                    <a:pt x="1136" y="765"/>
                  </a:lnTo>
                  <a:lnTo>
                    <a:pt x="1136" y="765"/>
                  </a:lnTo>
                  <a:lnTo>
                    <a:pt x="1156" y="757"/>
                  </a:lnTo>
                  <a:lnTo>
                    <a:pt x="1176" y="745"/>
                  </a:lnTo>
                  <a:lnTo>
                    <a:pt x="1176" y="745"/>
                  </a:lnTo>
                  <a:lnTo>
                    <a:pt x="1192" y="731"/>
                  </a:lnTo>
                  <a:lnTo>
                    <a:pt x="1208" y="715"/>
                  </a:lnTo>
                  <a:lnTo>
                    <a:pt x="1220" y="695"/>
                  </a:lnTo>
                  <a:lnTo>
                    <a:pt x="1228" y="675"/>
                  </a:lnTo>
                  <a:lnTo>
                    <a:pt x="1228" y="675"/>
                  </a:lnTo>
                  <a:lnTo>
                    <a:pt x="1226" y="687"/>
                  </a:lnTo>
                  <a:lnTo>
                    <a:pt x="1222" y="699"/>
                  </a:lnTo>
                  <a:lnTo>
                    <a:pt x="1210" y="721"/>
                  </a:lnTo>
                  <a:lnTo>
                    <a:pt x="1196" y="741"/>
                  </a:lnTo>
                  <a:lnTo>
                    <a:pt x="1176" y="759"/>
                  </a:lnTo>
                  <a:lnTo>
                    <a:pt x="1176" y="759"/>
                  </a:lnTo>
                  <a:lnTo>
                    <a:pt x="1158" y="769"/>
                  </a:lnTo>
                  <a:lnTo>
                    <a:pt x="1138" y="777"/>
                  </a:lnTo>
                  <a:lnTo>
                    <a:pt x="1138" y="777"/>
                  </a:lnTo>
                  <a:lnTo>
                    <a:pt x="1118" y="783"/>
                  </a:lnTo>
                  <a:lnTo>
                    <a:pt x="1096" y="787"/>
                  </a:lnTo>
                  <a:lnTo>
                    <a:pt x="1096" y="787"/>
                  </a:lnTo>
                  <a:lnTo>
                    <a:pt x="1076" y="787"/>
                  </a:lnTo>
                  <a:lnTo>
                    <a:pt x="1054" y="787"/>
                  </a:lnTo>
                  <a:lnTo>
                    <a:pt x="1054" y="787"/>
                  </a:lnTo>
                  <a:lnTo>
                    <a:pt x="1034" y="785"/>
                  </a:lnTo>
                  <a:lnTo>
                    <a:pt x="1012" y="783"/>
                  </a:lnTo>
                  <a:lnTo>
                    <a:pt x="1012" y="783"/>
                  </a:lnTo>
                  <a:lnTo>
                    <a:pt x="1020" y="783"/>
                  </a:lnTo>
                  <a:lnTo>
                    <a:pt x="1020" y="783"/>
                  </a:lnTo>
                  <a:lnTo>
                    <a:pt x="1006" y="781"/>
                  </a:lnTo>
                  <a:lnTo>
                    <a:pt x="1006" y="781"/>
                  </a:lnTo>
                  <a:lnTo>
                    <a:pt x="972" y="773"/>
                  </a:lnTo>
                  <a:lnTo>
                    <a:pt x="938" y="761"/>
                  </a:lnTo>
                  <a:lnTo>
                    <a:pt x="938" y="761"/>
                  </a:lnTo>
                  <a:lnTo>
                    <a:pt x="904" y="753"/>
                  </a:lnTo>
                  <a:lnTo>
                    <a:pt x="872" y="749"/>
                  </a:lnTo>
                  <a:lnTo>
                    <a:pt x="872" y="749"/>
                  </a:lnTo>
                  <a:lnTo>
                    <a:pt x="860" y="745"/>
                  </a:lnTo>
                  <a:lnTo>
                    <a:pt x="860" y="745"/>
                  </a:lnTo>
                  <a:lnTo>
                    <a:pt x="866" y="743"/>
                  </a:lnTo>
                  <a:lnTo>
                    <a:pt x="868" y="741"/>
                  </a:lnTo>
                  <a:lnTo>
                    <a:pt x="868" y="739"/>
                  </a:lnTo>
                  <a:lnTo>
                    <a:pt x="862" y="735"/>
                  </a:lnTo>
                  <a:lnTo>
                    <a:pt x="862" y="735"/>
                  </a:lnTo>
                  <a:lnTo>
                    <a:pt x="844" y="721"/>
                  </a:lnTo>
                  <a:lnTo>
                    <a:pt x="824" y="711"/>
                  </a:lnTo>
                  <a:lnTo>
                    <a:pt x="784" y="691"/>
                  </a:lnTo>
                  <a:lnTo>
                    <a:pt x="784" y="691"/>
                  </a:lnTo>
                  <a:lnTo>
                    <a:pt x="762" y="679"/>
                  </a:lnTo>
                  <a:lnTo>
                    <a:pt x="742" y="667"/>
                  </a:lnTo>
                  <a:lnTo>
                    <a:pt x="722" y="651"/>
                  </a:lnTo>
                  <a:lnTo>
                    <a:pt x="702" y="635"/>
                  </a:lnTo>
                  <a:lnTo>
                    <a:pt x="702" y="635"/>
                  </a:lnTo>
                  <a:lnTo>
                    <a:pt x="692" y="625"/>
                  </a:lnTo>
                  <a:lnTo>
                    <a:pt x="678" y="614"/>
                  </a:lnTo>
                  <a:lnTo>
                    <a:pt x="646" y="596"/>
                  </a:lnTo>
                  <a:lnTo>
                    <a:pt x="646" y="596"/>
                  </a:lnTo>
                  <a:lnTo>
                    <a:pt x="644" y="592"/>
                  </a:lnTo>
                  <a:lnTo>
                    <a:pt x="640" y="590"/>
                  </a:lnTo>
                  <a:lnTo>
                    <a:pt x="634" y="590"/>
                  </a:lnTo>
                  <a:lnTo>
                    <a:pt x="634" y="590"/>
                  </a:lnTo>
                  <a:lnTo>
                    <a:pt x="620" y="580"/>
                  </a:lnTo>
                  <a:lnTo>
                    <a:pt x="620" y="580"/>
                  </a:lnTo>
                  <a:lnTo>
                    <a:pt x="602" y="570"/>
                  </a:lnTo>
                  <a:lnTo>
                    <a:pt x="584" y="558"/>
                  </a:lnTo>
                  <a:lnTo>
                    <a:pt x="584" y="558"/>
                  </a:lnTo>
                  <a:lnTo>
                    <a:pt x="620" y="580"/>
                  </a:lnTo>
                  <a:lnTo>
                    <a:pt x="620" y="580"/>
                  </a:lnTo>
                  <a:lnTo>
                    <a:pt x="632" y="590"/>
                  </a:lnTo>
                  <a:lnTo>
                    <a:pt x="632" y="590"/>
                  </a:lnTo>
                  <a:lnTo>
                    <a:pt x="624" y="590"/>
                  </a:lnTo>
                  <a:lnTo>
                    <a:pt x="620" y="588"/>
                  </a:lnTo>
                  <a:lnTo>
                    <a:pt x="616" y="586"/>
                  </a:lnTo>
                  <a:lnTo>
                    <a:pt x="616" y="586"/>
                  </a:lnTo>
                  <a:lnTo>
                    <a:pt x="674" y="631"/>
                  </a:lnTo>
                  <a:lnTo>
                    <a:pt x="732" y="673"/>
                  </a:lnTo>
                  <a:lnTo>
                    <a:pt x="732" y="673"/>
                  </a:lnTo>
                  <a:lnTo>
                    <a:pt x="764" y="693"/>
                  </a:lnTo>
                  <a:lnTo>
                    <a:pt x="796" y="711"/>
                  </a:lnTo>
                  <a:lnTo>
                    <a:pt x="828" y="729"/>
                  </a:lnTo>
                  <a:lnTo>
                    <a:pt x="860" y="745"/>
                  </a:lnTo>
                  <a:lnTo>
                    <a:pt x="860" y="745"/>
                  </a:lnTo>
                  <a:lnTo>
                    <a:pt x="842" y="745"/>
                  </a:lnTo>
                  <a:lnTo>
                    <a:pt x="842" y="745"/>
                  </a:lnTo>
                  <a:lnTo>
                    <a:pt x="872" y="749"/>
                  </a:lnTo>
                  <a:lnTo>
                    <a:pt x="872" y="749"/>
                  </a:lnTo>
                  <a:lnTo>
                    <a:pt x="916" y="765"/>
                  </a:lnTo>
                  <a:lnTo>
                    <a:pt x="938" y="771"/>
                  </a:lnTo>
                  <a:lnTo>
                    <a:pt x="960" y="777"/>
                  </a:lnTo>
                  <a:lnTo>
                    <a:pt x="960" y="777"/>
                  </a:lnTo>
                  <a:lnTo>
                    <a:pt x="946" y="777"/>
                  </a:lnTo>
                  <a:lnTo>
                    <a:pt x="934" y="779"/>
                  </a:lnTo>
                  <a:lnTo>
                    <a:pt x="934" y="779"/>
                  </a:lnTo>
                  <a:lnTo>
                    <a:pt x="966" y="789"/>
                  </a:lnTo>
                  <a:lnTo>
                    <a:pt x="998" y="795"/>
                  </a:lnTo>
                  <a:lnTo>
                    <a:pt x="1014" y="799"/>
                  </a:lnTo>
                  <a:lnTo>
                    <a:pt x="1030" y="801"/>
                  </a:lnTo>
                  <a:lnTo>
                    <a:pt x="1030" y="801"/>
                  </a:lnTo>
                  <a:lnTo>
                    <a:pt x="1062" y="801"/>
                  </a:lnTo>
                  <a:lnTo>
                    <a:pt x="1062" y="801"/>
                  </a:lnTo>
                  <a:lnTo>
                    <a:pt x="1092" y="797"/>
                  </a:lnTo>
                  <a:lnTo>
                    <a:pt x="1122" y="789"/>
                  </a:lnTo>
                  <a:lnTo>
                    <a:pt x="1138" y="783"/>
                  </a:lnTo>
                  <a:lnTo>
                    <a:pt x="1152" y="775"/>
                  </a:lnTo>
                  <a:lnTo>
                    <a:pt x="1164" y="767"/>
                  </a:lnTo>
                  <a:lnTo>
                    <a:pt x="1176" y="759"/>
                  </a:lnTo>
                  <a:lnTo>
                    <a:pt x="1176" y="759"/>
                  </a:lnTo>
                  <a:lnTo>
                    <a:pt x="1188" y="751"/>
                  </a:lnTo>
                  <a:lnTo>
                    <a:pt x="1200" y="741"/>
                  </a:lnTo>
                  <a:lnTo>
                    <a:pt x="1210" y="731"/>
                  </a:lnTo>
                  <a:lnTo>
                    <a:pt x="1220" y="719"/>
                  </a:lnTo>
                  <a:lnTo>
                    <a:pt x="1220" y="719"/>
                  </a:lnTo>
                  <a:lnTo>
                    <a:pt x="1228" y="707"/>
                  </a:lnTo>
                  <a:lnTo>
                    <a:pt x="1236" y="695"/>
                  </a:lnTo>
                  <a:lnTo>
                    <a:pt x="1242" y="681"/>
                  </a:lnTo>
                  <a:lnTo>
                    <a:pt x="1246" y="667"/>
                  </a:lnTo>
                  <a:lnTo>
                    <a:pt x="1246" y="667"/>
                  </a:lnTo>
                  <a:lnTo>
                    <a:pt x="1248" y="651"/>
                  </a:lnTo>
                  <a:lnTo>
                    <a:pt x="1250" y="637"/>
                  </a:lnTo>
                  <a:lnTo>
                    <a:pt x="1248" y="606"/>
                  </a:lnTo>
                  <a:lnTo>
                    <a:pt x="1244" y="576"/>
                  </a:lnTo>
                  <a:lnTo>
                    <a:pt x="1236" y="546"/>
                  </a:lnTo>
                  <a:lnTo>
                    <a:pt x="1236" y="546"/>
                  </a:lnTo>
                  <a:lnTo>
                    <a:pt x="1238" y="580"/>
                  </a:lnTo>
                  <a:lnTo>
                    <a:pt x="1238" y="612"/>
                  </a:lnTo>
                  <a:lnTo>
                    <a:pt x="1238" y="612"/>
                  </a:lnTo>
                  <a:lnTo>
                    <a:pt x="1236" y="645"/>
                  </a:lnTo>
                  <a:lnTo>
                    <a:pt x="1234" y="661"/>
                  </a:lnTo>
                  <a:lnTo>
                    <a:pt x="1228" y="675"/>
                  </a:lnTo>
                  <a:lnTo>
                    <a:pt x="1228" y="675"/>
                  </a:lnTo>
                  <a:lnTo>
                    <a:pt x="1232" y="655"/>
                  </a:lnTo>
                  <a:lnTo>
                    <a:pt x="1232" y="633"/>
                  </a:lnTo>
                  <a:lnTo>
                    <a:pt x="1228" y="612"/>
                  </a:lnTo>
                  <a:lnTo>
                    <a:pt x="1224" y="590"/>
                  </a:lnTo>
                  <a:lnTo>
                    <a:pt x="1224" y="590"/>
                  </a:lnTo>
                  <a:lnTo>
                    <a:pt x="1218" y="570"/>
                  </a:lnTo>
                  <a:lnTo>
                    <a:pt x="1212" y="552"/>
                  </a:lnTo>
                  <a:lnTo>
                    <a:pt x="1212" y="552"/>
                  </a:lnTo>
                  <a:lnTo>
                    <a:pt x="1204" y="530"/>
                  </a:lnTo>
                  <a:lnTo>
                    <a:pt x="1204" y="530"/>
                  </a:lnTo>
                  <a:lnTo>
                    <a:pt x="1194" y="510"/>
                  </a:lnTo>
                  <a:lnTo>
                    <a:pt x="1194" y="510"/>
                  </a:lnTo>
                  <a:lnTo>
                    <a:pt x="1172" y="468"/>
                  </a:lnTo>
                  <a:lnTo>
                    <a:pt x="1148" y="426"/>
                  </a:lnTo>
                  <a:lnTo>
                    <a:pt x="1096" y="344"/>
                  </a:lnTo>
                  <a:lnTo>
                    <a:pt x="1096" y="344"/>
                  </a:lnTo>
                  <a:lnTo>
                    <a:pt x="1116" y="354"/>
                  </a:lnTo>
                  <a:lnTo>
                    <a:pt x="1136" y="364"/>
                  </a:lnTo>
                  <a:lnTo>
                    <a:pt x="1156" y="372"/>
                  </a:lnTo>
                  <a:lnTo>
                    <a:pt x="1164" y="376"/>
                  </a:lnTo>
                  <a:lnTo>
                    <a:pt x="1174" y="376"/>
                  </a:lnTo>
                  <a:lnTo>
                    <a:pt x="1174" y="376"/>
                  </a:lnTo>
                  <a:lnTo>
                    <a:pt x="1174" y="374"/>
                  </a:lnTo>
                  <a:lnTo>
                    <a:pt x="1174" y="368"/>
                  </a:lnTo>
                  <a:lnTo>
                    <a:pt x="1170" y="356"/>
                  </a:lnTo>
                  <a:lnTo>
                    <a:pt x="1170" y="350"/>
                  </a:lnTo>
                  <a:lnTo>
                    <a:pt x="1170" y="346"/>
                  </a:lnTo>
                  <a:lnTo>
                    <a:pt x="1172" y="348"/>
                  </a:lnTo>
                  <a:lnTo>
                    <a:pt x="1176" y="352"/>
                  </a:lnTo>
                  <a:lnTo>
                    <a:pt x="1176" y="352"/>
                  </a:lnTo>
                  <a:lnTo>
                    <a:pt x="1202" y="374"/>
                  </a:lnTo>
                  <a:lnTo>
                    <a:pt x="1222" y="398"/>
                  </a:lnTo>
                  <a:lnTo>
                    <a:pt x="1240" y="422"/>
                  </a:lnTo>
                  <a:lnTo>
                    <a:pt x="1256" y="444"/>
                  </a:lnTo>
                  <a:lnTo>
                    <a:pt x="1256" y="444"/>
                  </a:lnTo>
                  <a:lnTo>
                    <a:pt x="1270" y="464"/>
                  </a:lnTo>
                  <a:lnTo>
                    <a:pt x="1270" y="464"/>
                  </a:lnTo>
                  <a:lnTo>
                    <a:pt x="1286" y="482"/>
                  </a:lnTo>
                  <a:lnTo>
                    <a:pt x="1286" y="482"/>
                  </a:lnTo>
                  <a:lnTo>
                    <a:pt x="1294" y="488"/>
                  </a:lnTo>
                  <a:lnTo>
                    <a:pt x="1304" y="496"/>
                  </a:lnTo>
                  <a:lnTo>
                    <a:pt x="1304" y="496"/>
                  </a:lnTo>
                  <a:lnTo>
                    <a:pt x="1324" y="506"/>
                  </a:lnTo>
                  <a:lnTo>
                    <a:pt x="1324" y="506"/>
                  </a:lnTo>
                  <a:lnTo>
                    <a:pt x="1328" y="506"/>
                  </a:lnTo>
                  <a:lnTo>
                    <a:pt x="1330" y="502"/>
                  </a:lnTo>
                  <a:lnTo>
                    <a:pt x="1330" y="502"/>
                  </a:lnTo>
                  <a:lnTo>
                    <a:pt x="1332" y="496"/>
                  </a:lnTo>
                  <a:lnTo>
                    <a:pt x="1332" y="496"/>
                  </a:lnTo>
                  <a:lnTo>
                    <a:pt x="1334" y="488"/>
                  </a:lnTo>
                  <a:lnTo>
                    <a:pt x="1334" y="488"/>
                  </a:lnTo>
                  <a:lnTo>
                    <a:pt x="1338" y="468"/>
                  </a:lnTo>
                  <a:lnTo>
                    <a:pt x="1340" y="446"/>
                  </a:lnTo>
                  <a:lnTo>
                    <a:pt x="1340" y="446"/>
                  </a:lnTo>
                  <a:lnTo>
                    <a:pt x="1342" y="426"/>
                  </a:lnTo>
                  <a:lnTo>
                    <a:pt x="1346" y="410"/>
                  </a:lnTo>
                  <a:lnTo>
                    <a:pt x="1346" y="410"/>
                  </a:lnTo>
                  <a:lnTo>
                    <a:pt x="1348" y="406"/>
                  </a:lnTo>
                  <a:lnTo>
                    <a:pt x="1350" y="404"/>
                  </a:lnTo>
                  <a:lnTo>
                    <a:pt x="1354" y="404"/>
                  </a:lnTo>
                  <a:lnTo>
                    <a:pt x="1360" y="408"/>
                  </a:lnTo>
                  <a:lnTo>
                    <a:pt x="1360" y="408"/>
                  </a:lnTo>
                  <a:lnTo>
                    <a:pt x="1376" y="434"/>
                  </a:lnTo>
                  <a:lnTo>
                    <a:pt x="1394" y="470"/>
                  </a:lnTo>
                  <a:lnTo>
                    <a:pt x="1394" y="470"/>
                  </a:lnTo>
                  <a:lnTo>
                    <a:pt x="1405" y="498"/>
                  </a:lnTo>
                  <a:lnTo>
                    <a:pt x="1417" y="528"/>
                  </a:lnTo>
                  <a:lnTo>
                    <a:pt x="1425" y="560"/>
                  </a:lnTo>
                  <a:lnTo>
                    <a:pt x="1433" y="596"/>
                  </a:lnTo>
                  <a:lnTo>
                    <a:pt x="1433" y="596"/>
                  </a:lnTo>
                  <a:lnTo>
                    <a:pt x="1433" y="637"/>
                  </a:lnTo>
                  <a:lnTo>
                    <a:pt x="1431" y="679"/>
                  </a:lnTo>
                  <a:lnTo>
                    <a:pt x="1431" y="679"/>
                  </a:lnTo>
                  <a:lnTo>
                    <a:pt x="1431" y="687"/>
                  </a:lnTo>
                  <a:lnTo>
                    <a:pt x="1435" y="697"/>
                  </a:lnTo>
                  <a:lnTo>
                    <a:pt x="1435" y="697"/>
                  </a:lnTo>
                  <a:lnTo>
                    <a:pt x="1427" y="733"/>
                  </a:lnTo>
                  <a:lnTo>
                    <a:pt x="1417" y="769"/>
                  </a:lnTo>
                  <a:lnTo>
                    <a:pt x="1417" y="769"/>
                  </a:lnTo>
                  <a:lnTo>
                    <a:pt x="1403" y="801"/>
                  </a:lnTo>
                  <a:lnTo>
                    <a:pt x="1395" y="815"/>
                  </a:lnTo>
                  <a:lnTo>
                    <a:pt x="1386" y="829"/>
                  </a:lnTo>
                  <a:lnTo>
                    <a:pt x="1386" y="829"/>
                  </a:lnTo>
                  <a:lnTo>
                    <a:pt x="1368" y="855"/>
                  </a:lnTo>
                  <a:lnTo>
                    <a:pt x="1350" y="877"/>
                  </a:lnTo>
                  <a:lnTo>
                    <a:pt x="1330" y="893"/>
                  </a:lnTo>
                  <a:lnTo>
                    <a:pt x="1314" y="907"/>
                  </a:lnTo>
                  <a:lnTo>
                    <a:pt x="1314" y="907"/>
                  </a:lnTo>
                  <a:lnTo>
                    <a:pt x="1288" y="923"/>
                  </a:lnTo>
                  <a:lnTo>
                    <a:pt x="1264" y="937"/>
                  </a:lnTo>
                  <a:lnTo>
                    <a:pt x="1264" y="937"/>
                  </a:lnTo>
                  <a:lnTo>
                    <a:pt x="1248" y="941"/>
                  </a:lnTo>
                  <a:lnTo>
                    <a:pt x="1236" y="941"/>
                  </a:lnTo>
                  <a:lnTo>
                    <a:pt x="1236" y="941"/>
                  </a:lnTo>
                  <a:lnTo>
                    <a:pt x="1222" y="951"/>
                  </a:lnTo>
                  <a:lnTo>
                    <a:pt x="1206" y="961"/>
                  </a:lnTo>
                  <a:lnTo>
                    <a:pt x="1206" y="961"/>
                  </a:lnTo>
                  <a:lnTo>
                    <a:pt x="1168" y="973"/>
                  </a:lnTo>
                  <a:lnTo>
                    <a:pt x="1130" y="979"/>
                  </a:lnTo>
                  <a:lnTo>
                    <a:pt x="1092" y="983"/>
                  </a:lnTo>
                  <a:lnTo>
                    <a:pt x="1052" y="983"/>
                  </a:lnTo>
                  <a:lnTo>
                    <a:pt x="1052" y="983"/>
                  </a:lnTo>
                  <a:lnTo>
                    <a:pt x="1032" y="979"/>
                  </a:lnTo>
                  <a:lnTo>
                    <a:pt x="1012" y="975"/>
                  </a:lnTo>
                  <a:lnTo>
                    <a:pt x="1006" y="973"/>
                  </a:lnTo>
                  <a:lnTo>
                    <a:pt x="1002" y="971"/>
                  </a:lnTo>
                  <a:lnTo>
                    <a:pt x="994" y="969"/>
                  </a:lnTo>
                  <a:lnTo>
                    <a:pt x="994" y="969"/>
                  </a:lnTo>
                  <a:lnTo>
                    <a:pt x="978" y="963"/>
                  </a:lnTo>
                  <a:lnTo>
                    <a:pt x="978" y="963"/>
                  </a:lnTo>
                  <a:lnTo>
                    <a:pt x="978" y="969"/>
                  </a:lnTo>
                  <a:lnTo>
                    <a:pt x="978" y="971"/>
                  </a:lnTo>
                  <a:lnTo>
                    <a:pt x="976" y="973"/>
                  </a:lnTo>
                  <a:lnTo>
                    <a:pt x="976" y="973"/>
                  </a:lnTo>
                  <a:lnTo>
                    <a:pt x="940" y="965"/>
                  </a:lnTo>
                  <a:lnTo>
                    <a:pt x="906" y="957"/>
                  </a:lnTo>
                  <a:lnTo>
                    <a:pt x="872" y="945"/>
                  </a:lnTo>
                  <a:lnTo>
                    <a:pt x="842" y="933"/>
                  </a:lnTo>
                  <a:lnTo>
                    <a:pt x="842" y="933"/>
                  </a:lnTo>
                  <a:lnTo>
                    <a:pt x="830" y="925"/>
                  </a:lnTo>
                  <a:lnTo>
                    <a:pt x="820" y="917"/>
                  </a:lnTo>
                  <a:lnTo>
                    <a:pt x="820" y="917"/>
                  </a:lnTo>
                  <a:lnTo>
                    <a:pt x="812" y="907"/>
                  </a:lnTo>
                  <a:lnTo>
                    <a:pt x="804" y="899"/>
                  </a:lnTo>
                  <a:lnTo>
                    <a:pt x="804" y="899"/>
                  </a:lnTo>
                  <a:lnTo>
                    <a:pt x="794" y="899"/>
                  </a:lnTo>
                  <a:lnTo>
                    <a:pt x="782" y="897"/>
                  </a:lnTo>
                  <a:lnTo>
                    <a:pt x="760" y="891"/>
                  </a:lnTo>
                  <a:lnTo>
                    <a:pt x="734" y="881"/>
                  </a:lnTo>
                  <a:lnTo>
                    <a:pt x="708" y="869"/>
                  </a:lnTo>
                  <a:lnTo>
                    <a:pt x="708" y="869"/>
                  </a:lnTo>
                  <a:lnTo>
                    <a:pt x="682" y="853"/>
                  </a:lnTo>
                  <a:lnTo>
                    <a:pt x="656" y="837"/>
                  </a:lnTo>
                  <a:lnTo>
                    <a:pt x="610" y="807"/>
                  </a:lnTo>
                  <a:lnTo>
                    <a:pt x="608" y="807"/>
                  </a:lnTo>
                  <a:lnTo>
                    <a:pt x="608" y="807"/>
                  </a:lnTo>
                  <a:lnTo>
                    <a:pt x="566" y="779"/>
                  </a:lnTo>
                  <a:lnTo>
                    <a:pt x="524" y="749"/>
                  </a:lnTo>
                  <a:lnTo>
                    <a:pt x="524" y="749"/>
                  </a:lnTo>
                  <a:lnTo>
                    <a:pt x="518" y="731"/>
                  </a:lnTo>
                  <a:lnTo>
                    <a:pt x="518" y="731"/>
                  </a:lnTo>
                  <a:lnTo>
                    <a:pt x="506" y="727"/>
                  </a:lnTo>
                  <a:lnTo>
                    <a:pt x="496" y="723"/>
                  </a:lnTo>
                  <a:lnTo>
                    <a:pt x="496" y="723"/>
                  </a:lnTo>
                  <a:lnTo>
                    <a:pt x="470" y="695"/>
                  </a:lnTo>
                  <a:lnTo>
                    <a:pt x="448" y="667"/>
                  </a:lnTo>
                  <a:lnTo>
                    <a:pt x="448" y="667"/>
                  </a:lnTo>
                  <a:lnTo>
                    <a:pt x="438" y="667"/>
                  </a:lnTo>
                  <a:lnTo>
                    <a:pt x="430" y="665"/>
                  </a:lnTo>
                  <a:lnTo>
                    <a:pt x="424" y="663"/>
                  </a:lnTo>
                  <a:lnTo>
                    <a:pt x="424" y="663"/>
                  </a:lnTo>
                  <a:lnTo>
                    <a:pt x="404" y="647"/>
                  </a:lnTo>
                  <a:lnTo>
                    <a:pt x="386" y="631"/>
                  </a:lnTo>
                  <a:lnTo>
                    <a:pt x="386" y="631"/>
                  </a:lnTo>
                  <a:lnTo>
                    <a:pt x="342" y="590"/>
                  </a:lnTo>
                  <a:lnTo>
                    <a:pt x="342" y="590"/>
                  </a:lnTo>
                  <a:lnTo>
                    <a:pt x="308" y="554"/>
                  </a:lnTo>
                  <a:lnTo>
                    <a:pt x="274" y="518"/>
                  </a:lnTo>
                  <a:lnTo>
                    <a:pt x="210" y="444"/>
                  </a:lnTo>
                  <a:lnTo>
                    <a:pt x="210" y="444"/>
                  </a:lnTo>
                  <a:lnTo>
                    <a:pt x="212" y="438"/>
                  </a:lnTo>
                  <a:lnTo>
                    <a:pt x="216" y="434"/>
                  </a:lnTo>
                  <a:lnTo>
                    <a:pt x="216" y="434"/>
                  </a:lnTo>
                  <a:lnTo>
                    <a:pt x="208" y="430"/>
                  </a:lnTo>
                  <a:lnTo>
                    <a:pt x="202" y="424"/>
                  </a:lnTo>
                  <a:lnTo>
                    <a:pt x="196" y="418"/>
                  </a:lnTo>
                  <a:lnTo>
                    <a:pt x="190" y="414"/>
                  </a:lnTo>
                  <a:lnTo>
                    <a:pt x="190" y="414"/>
                  </a:lnTo>
                  <a:lnTo>
                    <a:pt x="192" y="414"/>
                  </a:lnTo>
                  <a:lnTo>
                    <a:pt x="196" y="412"/>
                  </a:lnTo>
                  <a:lnTo>
                    <a:pt x="196" y="412"/>
                  </a:lnTo>
                  <a:lnTo>
                    <a:pt x="186" y="406"/>
                  </a:lnTo>
                  <a:lnTo>
                    <a:pt x="180" y="402"/>
                  </a:lnTo>
                  <a:lnTo>
                    <a:pt x="172" y="390"/>
                  </a:lnTo>
                  <a:lnTo>
                    <a:pt x="166" y="380"/>
                  </a:lnTo>
                  <a:lnTo>
                    <a:pt x="156" y="366"/>
                  </a:lnTo>
                  <a:lnTo>
                    <a:pt x="156" y="366"/>
                  </a:lnTo>
                  <a:lnTo>
                    <a:pt x="148" y="362"/>
                  </a:lnTo>
                  <a:lnTo>
                    <a:pt x="140" y="358"/>
                  </a:lnTo>
                  <a:lnTo>
                    <a:pt x="140" y="358"/>
                  </a:lnTo>
                  <a:lnTo>
                    <a:pt x="134" y="352"/>
                  </a:lnTo>
                  <a:lnTo>
                    <a:pt x="134" y="352"/>
                  </a:lnTo>
                  <a:lnTo>
                    <a:pt x="130" y="338"/>
                  </a:lnTo>
                  <a:lnTo>
                    <a:pt x="126" y="328"/>
                  </a:lnTo>
                  <a:lnTo>
                    <a:pt x="120" y="318"/>
                  </a:lnTo>
                  <a:lnTo>
                    <a:pt x="112" y="310"/>
                  </a:lnTo>
                  <a:lnTo>
                    <a:pt x="96" y="294"/>
                  </a:lnTo>
                  <a:lnTo>
                    <a:pt x="78" y="278"/>
                  </a:lnTo>
                  <a:lnTo>
                    <a:pt x="20" y="200"/>
                  </a:lnTo>
                  <a:lnTo>
                    <a:pt x="20" y="200"/>
                  </a:lnTo>
                  <a:lnTo>
                    <a:pt x="12" y="186"/>
                  </a:lnTo>
                  <a:lnTo>
                    <a:pt x="6" y="172"/>
                  </a:lnTo>
                  <a:lnTo>
                    <a:pt x="4" y="160"/>
                  </a:lnTo>
                  <a:lnTo>
                    <a:pt x="0" y="146"/>
                  </a:lnTo>
                  <a:lnTo>
                    <a:pt x="0" y="146"/>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48" name="Freeform 244"/>
            <p:cNvSpPr/>
            <p:nvPr>
              <p:custDataLst>
                <p:tags r:id="rId242"/>
              </p:custDataLst>
            </p:nvPr>
          </p:nvSpPr>
          <p:spPr bwMode="auto">
            <a:xfrm>
              <a:off x="6570663" y="6343650"/>
              <a:ext cx="120650" cy="101600"/>
            </a:xfrm>
            <a:custGeom>
              <a:avLst/>
              <a:gdLst>
                <a:gd name="T0" fmla="*/ 76 w 76"/>
                <a:gd name="T1" fmla="*/ 64 h 64"/>
                <a:gd name="T2" fmla="*/ 76 w 76"/>
                <a:gd name="T3" fmla="*/ 64 h 64"/>
                <a:gd name="T4" fmla="*/ 38 w 76"/>
                <a:gd name="T5" fmla="*/ 32 h 64"/>
                <a:gd name="T6" fmla="*/ 0 w 76"/>
                <a:gd name="T7" fmla="*/ 0 h 64"/>
                <a:gd name="T8" fmla="*/ 0 w 76"/>
                <a:gd name="T9" fmla="*/ 0 h 64"/>
                <a:gd name="T10" fmla="*/ 42 w 76"/>
                <a:gd name="T11" fmla="*/ 26 h 64"/>
                <a:gd name="T12" fmla="*/ 52 w 76"/>
                <a:gd name="T13" fmla="*/ 34 h 64"/>
                <a:gd name="T14" fmla="*/ 62 w 76"/>
                <a:gd name="T15" fmla="*/ 42 h 64"/>
                <a:gd name="T16" fmla="*/ 70 w 76"/>
                <a:gd name="T17" fmla="*/ 52 h 64"/>
                <a:gd name="T18" fmla="*/ 76 w 76"/>
                <a:gd name="T19" fmla="*/ 64 h 64"/>
                <a:gd name="T20" fmla="*/ 76 w 76"/>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64">
                  <a:moveTo>
                    <a:pt x="76" y="64"/>
                  </a:moveTo>
                  <a:lnTo>
                    <a:pt x="76" y="64"/>
                  </a:lnTo>
                  <a:lnTo>
                    <a:pt x="38" y="32"/>
                  </a:lnTo>
                  <a:lnTo>
                    <a:pt x="0" y="0"/>
                  </a:lnTo>
                  <a:lnTo>
                    <a:pt x="0" y="0"/>
                  </a:lnTo>
                  <a:lnTo>
                    <a:pt x="42" y="26"/>
                  </a:lnTo>
                  <a:lnTo>
                    <a:pt x="52" y="34"/>
                  </a:lnTo>
                  <a:lnTo>
                    <a:pt x="62" y="42"/>
                  </a:lnTo>
                  <a:lnTo>
                    <a:pt x="70" y="52"/>
                  </a:lnTo>
                  <a:lnTo>
                    <a:pt x="76" y="64"/>
                  </a:lnTo>
                  <a:lnTo>
                    <a:pt x="76" y="64"/>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49" name="Freeform 245"/>
            <p:cNvSpPr/>
            <p:nvPr>
              <p:custDataLst>
                <p:tags r:id="rId243"/>
              </p:custDataLst>
            </p:nvPr>
          </p:nvSpPr>
          <p:spPr bwMode="auto">
            <a:xfrm>
              <a:off x="7751763" y="5634038"/>
              <a:ext cx="166688" cy="547687"/>
            </a:xfrm>
            <a:custGeom>
              <a:avLst/>
              <a:gdLst>
                <a:gd name="T0" fmla="*/ 10 w 105"/>
                <a:gd name="T1" fmla="*/ 52 h 345"/>
                <a:gd name="T2" fmla="*/ 10 w 105"/>
                <a:gd name="T3" fmla="*/ 52 h 345"/>
                <a:gd name="T4" fmla="*/ 10 w 105"/>
                <a:gd name="T5" fmla="*/ 38 h 345"/>
                <a:gd name="T6" fmla="*/ 8 w 105"/>
                <a:gd name="T7" fmla="*/ 26 h 345"/>
                <a:gd name="T8" fmla="*/ 0 w 105"/>
                <a:gd name="T9" fmla="*/ 0 h 345"/>
                <a:gd name="T10" fmla="*/ 0 w 105"/>
                <a:gd name="T11" fmla="*/ 0 h 345"/>
                <a:gd name="T12" fmla="*/ 18 w 105"/>
                <a:gd name="T13" fmla="*/ 30 h 345"/>
                <a:gd name="T14" fmla="*/ 36 w 105"/>
                <a:gd name="T15" fmla="*/ 62 h 345"/>
                <a:gd name="T16" fmla="*/ 36 w 105"/>
                <a:gd name="T17" fmla="*/ 62 h 345"/>
                <a:gd name="T18" fmla="*/ 51 w 105"/>
                <a:gd name="T19" fmla="*/ 96 h 345"/>
                <a:gd name="T20" fmla="*/ 67 w 105"/>
                <a:gd name="T21" fmla="*/ 132 h 345"/>
                <a:gd name="T22" fmla="*/ 71 w 105"/>
                <a:gd name="T23" fmla="*/ 144 h 345"/>
                <a:gd name="T24" fmla="*/ 75 w 105"/>
                <a:gd name="T25" fmla="*/ 158 h 345"/>
                <a:gd name="T26" fmla="*/ 75 w 105"/>
                <a:gd name="T27" fmla="*/ 158 h 345"/>
                <a:gd name="T28" fmla="*/ 85 w 105"/>
                <a:gd name="T29" fmla="*/ 184 h 345"/>
                <a:gd name="T30" fmla="*/ 85 w 105"/>
                <a:gd name="T31" fmla="*/ 184 h 345"/>
                <a:gd name="T32" fmla="*/ 91 w 105"/>
                <a:gd name="T33" fmla="*/ 210 h 345"/>
                <a:gd name="T34" fmla="*/ 97 w 105"/>
                <a:gd name="T35" fmla="*/ 236 h 345"/>
                <a:gd name="T36" fmla="*/ 97 w 105"/>
                <a:gd name="T37" fmla="*/ 236 h 345"/>
                <a:gd name="T38" fmla="*/ 101 w 105"/>
                <a:gd name="T39" fmla="*/ 264 h 345"/>
                <a:gd name="T40" fmla="*/ 103 w 105"/>
                <a:gd name="T41" fmla="*/ 290 h 345"/>
                <a:gd name="T42" fmla="*/ 105 w 105"/>
                <a:gd name="T43" fmla="*/ 319 h 345"/>
                <a:gd name="T44" fmla="*/ 103 w 105"/>
                <a:gd name="T45" fmla="*/ 345 h 345"/>
                <a:gd name="T46" fmla="*/ 103 w 105"/>
                <a:gd name="T47" fmla="*/ 345 h 345"/>
                <a:gd name="T48" fmla="*/ 103 w 105"/>
                <a:gd name="T49" fmla="*/ 345 h 345"/>
                <a:gd name="T50" fmla="*/ 101 w 105"/>
                <a:gd name="T51" fmla="*/ 299 h 345"/>
                <a:gd name="T52" fmla="*/ 101 w 105"/>
                <a:gd name="T53" fmla="*/ 276 h 345"/>
                <a:gd name="T54" fmla="*/ 97 w 105"/>
                <a:gd name="T55" fmla="*/ 250 h 345"/>
                <a:gd name="T56" fmla="*/ 97 w 105"/>
                <a:gd name="T57" fmla="*/ 250 h 345"/>
                <a:gd name="T58" fmla="*/ 93 w 105"/>
                <a:gd name="T59" fmla="*/ 226 h 345"/>
                <a:gd name="T60" fmla="*/ 89 w 105"/>
                <a:gd name="T61" fmla="*/ 200 h 345"/>
                <a:gd name="T62" fmla="*/ 81 w 105"/>
                <a:gd name="T63" fmla="*/ 176 h 345"/>
                <a:gd name="T64" fmla="*/ 73 w 105"/>
                <a:gd name="T65" fmla="*/ 152 h 345"/>
                <a:gd name="T66" fmla="*/ 73 w 105"/>
                <a:gd name="T67" fmla="*/ 152 h 345"/>
                <a:gd name="T68" fmla="*/ 59 w 105"/>
                <a:gd name="T69" fmla="*/ 114 h 345"/>
                <a:gd name="T70" fmla="*/ 59 w 105"/>
                <a:gd name="T71" fmla="*/ 114 h 345"/>
                <a:gd name="T72" fmla="*/ 44 w 105"/>
                <a:gd name="T73" fmla="*/ 88 h 345"/>
                <a:gd name="T74" fmla="*/ 44 w 105"/>
                <a:gd name="T75" fmla="*/ 88 h 345"/>
                <a:gd name="T76" fmla="*/ 36 w 105"/>
                <a:gd name="T77" fmla="*/ 76 h 345"/>
                <a:gd name="T78" fmla="*/ 28 w 105"/>
                <a:gd name="T79" fmla="*/ 66 h 345"/>
                <a:gd name="T80" fmla="*/ 18 w 105"/>
                <a:gd name="T81" fmla="*/ 58 h 345"/>
                <a:gd name="T82" fmla="*/ 10 w 105"/>
                <a:gd name="T83" fmla="*/ 52 h 345"/>
                <a:gd name="T84" fmla="*/ 10 w 105"/>
                <a:gd name="T85" fmla="*/ 52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345">
                  <a:moveTo>
                    <a:pt x="10" y="52"/>
                  </a:moveTo>
                  <a:lnTo>
                    <a:pt x="10" y="52"/>
                  </a:lnTo>
                  <a:lnTo>
                    <a:pt x="10" y="38"/>
                  </a:lnTo>
                  <a:lnTo>
                    <a:pt x="8" y="26"/>
                  </a:lnTo>
                  <a:lnTo>
                    <a:pt x="0" y="0"/>
                  </a:lnTo>
                  <a:lnTo>
                    <a:pt x="0" y="0"/>
                  </a:lnTo>
                  <a:lnTo>
                    <a:pt x="18" y="30"/>
                  </a:lnTo>
                  <a:lnTo>
                    <a:pt x="36" y="62"/>
                  </a:lnTo>
                  <a:lnTo>
                    <a:pt x="36" y="62"/>
                  </a:lnTo>
                  <a:lnTo>
                    <a:pt x="51" y="96"/>
                  </a:lnTo>
                  <a:lnTo>
                    <a:pt x="67" y="132"/>
                  </a:lnTo>
                  <a:lnTo>
                    <a:pt x="71" y="144"/>
                  </a:lnTo>
                  <a:lnTo>
                    <a:pt x="75" y="158"/>
                  </a:lnTo>
                  <a:lnTo>
                    <a:pt x="75" y="158"/>
                  </a:lnTo>
                  <a:lnTo>
                    <a:pt x="85" y="184"/>
                  </a:lnTo>
                  <a:lnTo>
                    <a:pt x="85" y="184"/>
                  </a:lnTo>
                  <a:lnTo>
                    <a:pt x="91" y="210"/>
                  </a:lnTo>
                  <a:lnTo>
                    <a:pt x="97" y="236"/>
                  </a:lnTo>
                  <a:lnTo>
                    <a:pt x="97" y="236"/>
                  </a:lnTo>
                  <a:lnTo>
                    <a:pt x="101" y="264"/>
                  </a:lnTo>
                  <a:lnTo>
                    <a:pt x="103" y="290"/>
                  </a:lnTo>
                  <a:lnTo>
                    <a:pt x="105" y="319"/>
                  </a:lnTo>
                  <a:lnTo>
                    <a:pt x="103" y="345"/>
                  </a:lnTo>
                  <a:lnTo>
                    <a:pt x="103" y="345"/>
                  </a:lnTo>
                  <a:lnTo>
                    <a:pt x="103" y="345"/>
                  </a:lnTo>
                  <a:lnTo>
                    <a:pt x="101" y="299"/>
                  </a:lnTo>
                  <a:lnTo>
                    <a:pt x="101" y="276"/>
                  </a:lnTo>
                  <a:lnTo>
                    <a:pt x="97" y="250"/>
                  </a:lnTo>
                  <a:lnTo>
                    <a:pt x="97" y="250"/>
                  </a:lnTo>
                  <a:lnTo>
                    <a:pt x="93" y="226"/>
                  </a:lnTo>
                  <a:lnTo>
                    <a:pt x="89" y="200"/>
                  </a:lnTo>
                  <a:lnTo>
                    <a:pt x="81" y="176"/>
                  </a:lnTo>
                  <a:lnTo>
                    <a:pt x="73" y="152"/>
                  </a:lnTo>
                  <a:lnTo>
                    <a:pt x="73" y="152"/>
                  </a:lnTo>
                  <a:lnTo>
                    <a:pt x="59" y="114"/>
                  </a:lnTo>
                  <a:lnTo>
                    <a:pt x="59" y="114"/>
                  </a:lnTo>
                  <a:lnTo>
                    <a:pt x="44" y="88"/>
                  </a:lnTo>
                  <a:lnTo>
                    <a:pt x="44" y="88"/>
                  </a:lnTo>
                  <a:lnTo>
                    <a:pt x="36" y="76"/>
                  </a:lnTo>
                  <a:lnTo>
                    <a:pt x="28" y="66"/>
                  </a:lnTo>
                  <a:lnTo>
                    <a:pt x="18" y="58"/>
                  </a:lnTo>
                  <a:lnTo>
                    <a:pt x="10" y="52"/>
                  </a:lnTo>
                  <a:lnTo>
                    <a:pt x="10" y="52"/>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50" name="Freeform 246"/>
            <p:cNvSpPr/>
            <p:nvPr>
              <p:custDataLst>
                <p:tags r:id="rId244"/>
              </p:custDataLst>
            </p:nvPr>
          </p:nvSpPr>
          <p:spPr bwMode="auto">
            <a:xfrm>
              <a:off x="6805613" y="6527800"/>
              <a:ext cx="9525" cy="0"/>
            </a:xfrm>
            <a:custGeom>
              <a:avLst/>
              <a:gdLst>
                <a:gd name="T0" fmla="*/ 6 w 6"/>
                <a:gd name="T1" fmla="*/ 6 w 6"/>
                <a:gd name="T2" fmla="*/ 0 w 6"/>
                <a:gd name="T3" fmla="*/ 0 w 6"/>
                <a:gd name="T4" fmla="*/ 0 w 6"/>
                <a:gd name="T5" fmla="*/ 0 w 6"/>
                <a:gd name="T6" fmla="*/ 6 w 6"/>
                <a:gd name="T7" fmla="*/ 6 w 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6">
                  <a:moveTo>
                    <a:pt x="6" y="0"/>
                  </a:moveTo>
                  <a:lnTo>
                    <a:pt x="6" y="0"/>
                  </a:lnTo>
                  <a:lnTo>
                    <a:pt x="0" y="0"/>
                  </a:lnTo>
                  <a:lnTo>
                    <a:pt x="0" y="0"/>
                  </a:lnTo>
                  <a:lnTo>
                    <a:pt x="0" y="0"/>
                  </a:lnTo>
                  <a:lnTo>
                    <a:pt x="0" y="0"/>
                  </a:lnTo>
                  <a:lnTo>
                    <a:pt x="6" y="0"/>
                  </a:lnTo>
                  <a:lnTo>
                    <a:pt x="6"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51" name="Freeform 247"/>
            <p:cNvSpPr/>
            <p:nvPr>
              <p:custDataLst>
                <p:tags r:id="rId245"/>
              </p:custDataLst>
            </p:nvPr>
          </p:nvSpPr>
          <p:spPr bwMode="auto">
            <a:xfrm>
              <a:off x="7389813" y="5646738"/>
              <a:ext cx="60325" cy="66675"/>
            </a:xfrm>
            <a:custGeom>
              <a:avLst/>
              <a:gdLst>
                <a:gd name="T0" fmla="*/ 4 w 38"/>
                <a:gd name="T1" fmla="*/ 6 h 42"/>
                <a:gd name="T2" fmla="*/ 4 w 38"/>
                <a:gd name="T3" fmla="*/ 6 h 42"/>
                <a:gd name="T4" fmla="*/ 0 w 38"/>
                <a:gd name="T5" fmla="*/ 0 h 42"/>
                <a:gd name="T6" fmla="*/ 0 w 38"/>
                <a:gd name="T7" fmla="*/ 0 h 42"/>
                <a:gd name="T8" fmla="*/ 38 w 38"/>
                <a:gd name="T9" fmla="*/ 42 h 42"/>
                <a:gd name="T10" fmla="*/ 38 w 38"/>
                <a:gd name="T11" fmla="*/ 42 h 42"/>
                <a:gd name="T12" fmla="*/ 20 w 38"/>
                <a:gd name="T13" fmla="*/ 24 h 42"/>
                <a:gd name="T14" fmla="*/ 4 w 38"/>
                <a:gd name="T15" fmla="*/ 6 h 42"/>
                <a:gd name="T16" fmla="*/ 4 w 38"/>
                <a:gd name="T1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42">
                  <a:moveTo>
                    <a:pt x="4" y="6"/>
                  </a:moveTo>
                  <a:lnTo>
                    <a:pt x="4" y="6"/>
                  </a:lnTo>
                  <a:lnTo>
                    <a:pt x="0" y="0"/>
                  </a:lnTo>
                  <a:lnTo>
                    <a:pt x="0" y="0"/>
                  </a:lnTo>
                  <a:lnTo>
                    <a:pt x="38" y="42"/>
                  </a:lnTo>
                  <a:lnTo>
                    <a:pt x="38" y="42"/>
                  </a:lnTo>
                  <a:lnTo>
                    <a:pt x="20" y="24"/>
                  </a:lnTo>
                  <a:lnTo>
                    <a:pt x="4" y="6"/>
                  </a:lnTo>
                  <a:lnTo>
                    <a:pt x="4" y="6"/>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52" name="Freeform 248"/>
            <p:cNvSpPr/>
            <p:nvPr>
              <p:custDataLst>
                <p:tags r:id="rId246"/>
              </p:custDataLst>
            </p:nvPr>
          </p:nvSpPr>
          <p:spPr bwMode="auto">
            <a:xfrm>
              <a:off x="6923088" y="5087938"/>
              <a:ext cx="276225" cy="311150"/>
            </a:xfrm>
            <a:custGeom>
              <a:avLst/>
              <a:gdLst>
                <a:gd name="T0" fmla="*/ 174 w 174"/>
                <a:gd name="T1" fmla="*/ 196 h 196"/>
                <a:gd name="T2" fmla="*/ 174 w 174"/>
                <a:gd name="T3" fmla="*/ 196 h 196"/>
                <a:gd name="T4" fmla="*/ 90 w 174"/>
                <a:gd name="T5" fmla="*/ 116 h 196"/>
                <a:gd name="T6" fmla="*/ 90 w 174"/>
                <a:gd name="T7" fmla="*/ 116 h 196"/>
                <a:gd name="T8" fmla="*/ 42 w 174"/>
                <a:gd name="T9" fmla="*/ 60 h 196"/>
                <a:gd name="T10" fmla="*/ 20 w 174"/>
                <a:gd name="T11" fmla="*/ 30 h 196"/>
                <a:gd name="T12" fmla="*/ 0 w 174"/>
                <a:gd name="T13" fmla="*/ 0 h 196"/>
                <a:gd name="T14" fmla="*/ 0 w 174"/>
                <a:gd name="T15" fmla="*/ 0 h 196"/>
                <a:gd name="T16" fmla="*/ 44 w 174"/>
                <a:gd name="T17" fmla="*/ 48 h 196"/>
                <a:gd name="T18" fmla="*/ 90 w 174"/>
                <a:gd name="T19" fmla="*/ 96 h 196"/>
                <a:gd name="T20" fmla="*/ 132 w 174"/>
                <a:gd name="T21" fmla="*/ 144 h 196"/>
                <a:gd name="T22" fmla="*/ 174 w 174"/>
                <a:gd name="T23" fmla="*/ 196 h 196"/>
                <a:gd name="T24" fmla="*/ 174 w 174"/>
                <a:gd name="T25"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196">
                  <a:moveTo>
                    <a:pt x="174" y="196"/>
                  </a:moveTo>
                  <a:lnTo>
                    <a:pt x="174" y="196"/>
                  </a:lnTo>
                  <a:lnTo>
                    <a:pt x="90" y="116"/>
                  </a:lnTo>
                  <a:lnTo>
                    <a:pt x="90" y="116"/>
                  </a:lnTo>
                  <a:lnTo>
                    <a:pt x="42" y="60"/>
                  </a:lnTo>
                  <a:lnTo>
                    <a:pt x="20" y="30"/>
                  </a:lnTo>
                  <a:lnTo>
                    <a:pt x="0" y="0"/>
                  </a:lnTo>
                  <a:lnTo>
                    <a:pt x="0" y="0"/>
                  </a:lnTo>
                  <a:lnTo>
                    <a:pt x="44" y="48"/>
                  </a:lnTo>
                  <a:lnTo>
                    <a:pt x="90" y="96"/>
                  </a:lnTo>
                  <a:lnTo>
                    <a:pt x="132" y="144"/>
                  </a:lnTo>
                  <a:lnTo>
                    <a:pt x="174" y="196"/>
                  </a:lnTo>
                  <a:lnTo>
                    <a:pt x="174" y="196"/>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53" name="Freeform 249"/>
            <p:cNvSpPr/>
            <p:nvPr>
              <p:custDataLst>
                <p:tags r:id="rId247"/>
              </p:custDataLst>
            </p:nvPr>
          </p:nvSpPr>
          <p:spPr bwMode="auto">
            <a:xfrm>
              <a:off x="7593013" y="5395913"/>
              <a:ext cx="50800" cy="79375"/>
            </a:xfrm>
            <a:custGeom>
              <a:avLst/>
              <a:gdLst>
                <a:gd name="T0" fmla="*/ 24 w 32"/>
                <a:gd name="T1" fmla="*/ 50 h 50"/>
                <a:gd name="T2" fmla="*/ 24 w 32"/>
                <a:gd name="T3" fmla="*/ 50 h 50"/>
                <a:gd name="T4" fmla="*/ 0 w 32"/>
                <a:gd name="T5" fmla="*/ 0 h 50"/>
                <a:gd name="T6" fmla="*/ 0 w 32"/>
                <a:gd name="T7" fmla="*/ 0 h 50"/>
                <a:gd name="T8" fmla="*/ 32 w 32"/>
                <a:gd name="T9" fmla="*/ 44 h 50"/>
                <a:gd name="T10" fmla="*/ 32 w 32"/>
                <a:gd name="T11" fmla="*/ 44 h 50"/>
                <a:gd name="T12" fmla="*/ 28 w 32"/>
                <a:gd name="T13" fmla="*/ 44 h 50"/>
                <a:gd name="T14" fmla="*/ 26 w 32"/>
                <a:gd name="T15" fmla="*/ 46 h 50"/>
                <a:gd name="T16" fmla="*/ 24 w 32"/>
                <a:gd name="T17" fmla="*/ 50 h 50"/>
                <a:gd name="T18" fmla="*/ 24 w 32"/>
                <a:gd name="T1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50">
                  <a:moveTo>
                    <a:pt x="24" y="50"/>
                  </a:moveTo>
                  <a:lnTo>
                    <a:pt x="24" y="50"/>
                  </a:lnTo>
                  <a:lnTo>
                    <a:pt x="0" y="0"/>
                  </a:lnTo>
                  <a:lnTo>
                    <a:pt x="0" y="0"/>
                  </a:lnTo>
                  <a:lnTo>
                    <a:pt x="32" y="44"/>
                  </a:lnTo>
                  <a:lnTo>
                    <a:pt x="32" y="44"/>
                  </a:lnTo>
                  <a:lnTo>
                    <a:pt x="28" y="44"/>
                  </a:lnTo>
                  <a:lnTo>
                    <a:pt x="26" y="46"/>
                  </a:lnTo>
                  <a:lnTo>
                    <a:pt x="24" y="50"/>
                  </a:lnTo>
                  <a:lnTo>
                    <a:pt x="24" y="5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54" name="Freeform 250"/>
            <p:cNvSpPr/>
            <p:nvPr>
              <p:custDataLst>
                <p:tags r:id="rId248"/>
              </p:custDataLst>
            </p:nvPr>
          </p:nvSpPr>
          <p:spPr bwMode="auto">
            <a:xfrm>
              <a:off x="7539038" y="5840413"/>
              <a:ext cx="34925" cy="34925"/>
            </a:xfrm>
            <a:custGeom>
              <a:avLst/>
              <a:gdLst>
                <a:gd name="T0" fmla="*/ 6 w 22"/>
                <a:gd name="T1" fmla="*/ 10 h 22"/>
                <a:gd name="T2" fmla="*/ 6 w 22"/>
                <a:gd name="T3" fmla="*/ 10 h 22"/>
                <a:gd name="T4" fmla="*/ 0 w 22"/>
                <a:gd name="T5" fmla="*/ 0 h 22"/>
                <a:gd name="T6" fmla="*/ 0 w 22"/>
                <a:gd name="T7" fmla="*/ 0 h 22"/>
                <a:gd name="T8" fmla="*/ 22 w 22"/>
                <a:gd name="T9" fmla="*/ 22 h 22"/>
                <a:gd name="T10" fmla="*/ 22 w 22"/>
                <a:gd name="T11" fmla="*/ 22 h 22"/>
                <a:gd name="T12" fmla="*/ 6 w 22"/>
                <a:gd name="T13" fmla="*/ 10 h 22"/>
                <a:gd name="T14" fmla="*/ 6 w 22"/>
                <a:gd name="T15" fmla="*/ 1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2">
                  <a:moveTo>
                    <a:pt x="6" y="10"/>
                  </a:moveTo>
                  <a:lnTo>
                    <a:pt x="6" y="10"/>
                  </a:lnTo>
                  <a:lnTo>
                    <a:pt x="0" y="0"/>
                  </a:lnTo>
                  <a:lnTo>
                    <a:pt x="0" y="0"/>
                  </a:lnTo>
                  <a:lnTo>
                    <a:pt x="22" y="22"/>
                  </a:lnTo>
                  <a:lnTo>
                    <a:pt x="22" y="22"/>
                  </a:lnTo>
                  <a:lnTo>
                    <a:pt x="6" y="10"/>
                  </a:lnTo>
                  <a:lnTo>
                    <a:pt x="6" y="1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55" name="Freeform 251"/>
            <p:cNvSpPr/>
            <p:nvPr>
              <p:custDataLst>
                <p:tags r:id="rId249"/>
              </p:custDataLst>
            </p:nvPr>
          </p:nvSpPr>
          <p:spPr bwMode="auto">
            <a:xfrm>
              <a:off x="7462838" y="5224463"/>
              <a:ext cx="38100" cy="47625"/>
            </a:xfrm>
            <a:custGeom>
              <a:avLst/>
              <a:gdLst>
                <a:gd name="T0" fmla="*/ 0 w 24"/>
                <a:gd name="T1" fmla="*/ 0 h 30"/>
                <a:gd name="T2" fmla="*/ 0 w 24"/>
                <a:gd name="T3" fmla="*/ 0 h 30"/>
                <a:gd name="T4" fmla="*/ 24 w 24"/>
                <a:gd name="T5" fmla="*/ 30 h 30"/>
                <a:gd name="T6" fmla="*/ 24 w 24"/>
                <a:gd name="T7" fmla="*/ 30 h 30"/>
                <a:gd name="T8" fmla="*/ 14 w 24"/>
                <a:gd name="T9" fmla="*/ 24 h 30"/>
                <a:gd name="T10" fmla="*/ 4 w 24"/>
                <a:gd name="T11" fmla="*/ 20 h 30"/>
                <a:gd name="T12" fmla="*/ 4 w 24"/>
                <a:gd name="T13" fmla="*/ 20 h 30"/>
                <a:gd name="T14" fmla="*/ 2 w 24"/>
                <a:gd name="T15" fmla="*/ 10 h 30"/>
                <a:gd name="T16" fmla="*/ 0 w 24"/>
                <a:gd name="T17" fmla="*/ 0 h 30"/>
                <a:gd name="T18" fmla="*/ 0 w 2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30">
                  <a:moveTo>
                    <a:pt x="0" y="0"/>
                  </a:moveTo>
                  <a:lnTo>
                    <a:pt x="0" y="0"/>
                  </a:lnTo>
                  <a:lnTo>
                    <a:pt x="24" y="30"/>
                  </a:lnTo>
                  <a:lnTo>
                    <a:pt x="24" y="30"/>
                  </a:lnTo>
                  <a:lnTo>
                    <a:pt x="14" y="24"/>
                  </a:lnTo>
                  <a:lnTo>
                    <a:pt x="4" y="20"/>
                  </a:lnTo>
                  <a:lnTo>
                    <a:pt x="4" y="20"/>
                  </a:lnTo>
                  <a:lnTo>
                    <a:pt x="2" y="10"/>
                  </a:lnTo>
                  <a:lnTo>
                    <a:pt x="0" y="0"/>
                  </a:lnTo>
                  <a:lnTo>
                    <a:pt x="0"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56" name="Freeform 252"/>
            <p:cNvSpPr/>
            <p:nvPr>
              <p:custDataLst>
                <p:tags r:id="rId250"/>
              </p:custDataLst>
            </p:nvPr>
          </p:nvSpPr>
          <p:spPr bwMode="auto">
            <a:xfrm>
              <a:off x="7189788" y="4945063"/>
              <a:ext cx="73025" cy="63500"/>
            </a:xfrm>
            <a:custGeom>
              <a:avLst/>
              <a:gdLst>
                <a:gd name="T0" fmla="*/ 34 w 46"/>
                <a:gd name="T1" fmla="*/ 36 h 40"/>
                <a:gd name="T2" fmla="*/ 34 w 46"/>
                <a:gd name="T3" fmla="*/ 36 h 40"/>
                <a:gd name="T4" fmla="*/ 0 w 46"/>
                <a:gd name="T5" fmla="*/ 0 h 40"/>
                <a:gd name="T6" fmla="*/ 0 w 46"/>
                <a:gd name="T7" fmla="*/ 0 h 40"/>
                <a:gd name="T8" fmla="*/ 46 w 46"/>
                <a:gd name="T9" fmla="*/ 40 h 40"/>
                <a:gd name="T10" fmla="*/ 46 w 46"/>
                <a:gd name="T11" fmla="*/ 40 h 40"/>
                <a:gd name="T12" fmla="*/ 38 w 46"/>
                <a:gd name="T13" fmla="*/ 38 h 40"/>
                <a:gd name="T14" fmla="*/ 34 w 46"/>
                <a:gd name="T15" fmla="*/ 36 h 40"/>
                <a:gd name="T16" fmla="*/ 34 w 46"/>
                <a:gd name="T17" fmla="*/ 3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0">
                  <a:moveTo>
                    <a:pt x="34" y="36"/>
                  </a:moveTo>
                  <a:lnTo>
                    <a:pt x="34" y="36"/>
                  </a:lnTo>
                  <a:lnTo>
                    <a:pt x="0" y="0"/>
                  </a:lnTo>
                  <a:lnTo>
                    <a:pt x="0" y="0"/>
                  </a:lnTo>
                  <a:lnTo>
                    <a:pt x="46" y="40"/>
                  </a:lnTo>
                  <a:lnTo>
                    <a:pt x="46" y="40"/>
                  </a:lnTo>
                  <a:lnTo>
                    <a:pt x="38" y="38"/>
                  </a:lnTo>
                  <a:lnTo>
                    <a:pt x="34" y="36"/>
                  </a:lnTo>
                  <a:lnTo>
                    <a:pt x="34" y="36"/>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57" name="Freeform 253"/>
            <p:cNvSpPr/>
            <p:nvPr>
              <p:custDataLst>
                <p:tags r:id="rId251"/>
              </p:custDataLst>
            </p:nvPr>
          </p:nvSpPr>
          <p:spPr bwMode="auto">
            <a:xfrm>
              <a:off x="7662863" y="6226175"/>
              <a:ext cx="169863" cy="377825"/>
            </a:xfrm>
            <a:custGeom>
              <a:avLst/>
              <a:gdLst>
                <a:gd name="T0" fmla="*/ 76 w 107"/>
                <a:gd name="T1" fmla="*/ 66 h 238"/>
                <a:gd name="T2" fmla="*/ 76 w 107"/>
                <a:gd name="T3" fmla="*/ 66 h 238"/>
                <a:gd name="T4" fmla="*/ 72 w 107"/>
                <a:gd name="T5" fmla="*/ 86 h 238"/>
                <a:gd name="T6" fmla="*/ 66 w 107"/>
                <a:gd name="T7" fmla="*/ 108 h 238"/>
                <a:gd name="T8" fmla="*/ 54 w 107"/>
                <a:gd name="T9" fmla="*/ 148 h 238"/>
                <a:gd name="T10" fmla="*/ 54 w 107"/>
                <a:gd name="T11" fmla="*/ 148 h 238"/>
                <a:gd name="T12" fmla="*/ 38 w 107"/>
                <a:gd name="T13" fmla="*/ 184 h 238"/>
                <a:gd name="T14" fmla="*/ 38 w 107"/>
                <a:gd name="T15" fmla="*/ 184 h 238"/>
                <a:gd name="T16" fmla="*/ 30 w 107"/>
                <a:gd name="T17" fmla="*/ 202 h 238"/>
                <a:gd name="T18" fmla="*/ 30 w 107"/>
                <a:gd name="T19" fmla="*/ 202 h 238"/>
                <a:gd name="T20" fmla="*/ 22 w 107"/>
                <a:gd name="T21" fmla="*/ 220 h 238"/>
                <a:gd name="T22" fmla="*/ 22 w 107"/>
                <a:gd name="T23" fmla="*/ 220 h 238"/>
                <a:gd name="T24" fmla="*/ 34 w 107"/>
                <a:gd name="T25" fmla="*/ 192 h 238"/>
                <a:gd name="T26" fmla="*/ 46 w 107"/>
                <a:gd name="T27" fmla="*/ 164 h 238"/>
                <a:gd name="T28" fmla="*/ 46 w 107"/>
                <a:gd name="T29" fmla="*/ 164 h 238"/>
                <a:gd name="T30" fmla="*/ 36 w 107"/>
                <a:gd name="T31" fmla="*/ 184 h 238"/>
                <a:gd name="T32" fmla="*/ 26 w 107"/>
                <a:gd name="T33" fmla="*/ 202 h 238"/>
                <a:gd name="T34" fmla="*/ 26 w 107"/>
                <a:gd name="T35" fmla="*/ 202 h 238"/>
                <a:gd name="T36" fmla="*/ 14 w 107"/>
                <a:gd name="T37" fmla="*/ 220 h 238"/>
                <a:gd name="T38" fmla="*/ 0 w 107"/>
                <a:gd name="T39" fmla="*/ 238 h 238"/>
                <a:gd name="T40" fmla="*/ 0 w 107"/>
                <a:gd name="T41" fmla="*/ 238 h 238"/>
                <a:gd name="T42" fmla="*/ 0 w 107"/>
                <a:gd name="T43" fmla="*/ 232 h 238"/>
                <a:gd name="T44" fmla="*/ 0 w 107"/>
                <a:gd name="T45" fmla="*/ 228 h 238"/>
                <a:gd name="T46" fmla="*/ 4 w 107"/>
                <a:gd name="T47" fmla="*/ 218 h 238"/>
                <a:gd name="T48" fmla="*/ 6 w 107"/>
                <a:gd name="T49" fmla="*/ 210 h 238"/>
                <a:gd name="T50" fmla="*/ 4 w 107"/>
                <a:gd name="T51" fmla="*/ 204 h 238"/>
                <a:gd name="T52" fmla="*/ 2 w 107"/>
                <a:gd name="T53" fmla="*/ 202 h 238"/>
                <a:gd name="T54" fmla="*/ 2 w 107"/>
                <a:gd name="T55" fmla="*/ 202 h 238"/>
                <a:gd name="T56" fmla="*/ 28 w 107"/>
                <a:gd name="T57" fmla="*/ 152 h 238"/>
                <a:gd name="T58" fmla="*/ 54 w 107"/>
                <a:gd name="T59" fmla="*/ 104 h 238"/>
                <a:gd name="T60" fmla="*/ 80 w 107"/>
                <a:gd name="T61" fmla="*/ 54 h 238"/>
                <a:gd name="T62" fmla="*/ 102 w 107"/>
                <a:gd name="T63" fmla="*/ 0 h 238"/>
                <a:gd name="T64" fmla="*/ 102 w 107"/>
                <a:gd name="T65" fmla="*/ 0 h 238"/>
                <a:gd name="T66" fmla="*/ 107 w 107"/>
                <a:gd name="T67" fmla="*/ 12 h 238"/>
                <a:gd name="T68" fmla="*/ 107 w 107"/>
                <a:gd name="T69" fmla="*/ 22 h 238"/>
                <a:gd name="T70" fmla="*/ 105 w 107"/>
                <a:gd name="T71" fmla="*/ 32 h 238"/>
                <a:gd name="T72" fmla="*/ 100 w 107"/>
                <a:gd name="T73" fmla="*/ 40 h 238"/>
                <a:gd name="T74" fmla="*/ 100 w 107"/>
                <a:gd name="T75" fmla="*/ 40 h 238"/>
                <a:gd name="T76" fmla="*/ 86 w 107"/>
                <a:gd name="T77" fmla="*/ 52 h 238"/>
                <a:gd name="T78" fmla="*/ 80 w 107"/>
                <a:gd name="T79" fmla="*/ 58 h 238"/>
                <a:gd name="T80" fmla="*/ 76 w 107"/>
                <a:gd name="T81" fmla="*/ 66 h 238"/>
                <a:gd name="T82" fmla="*/ 76 w 107"/>
                <a:gd name="T83" fmla="*/ 66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 h="238">
                  <a:moveTo>
                    <a:pt x="76" y="66"/>
                  </a:moveTo>
                  <a:lnTo>
                    <a:pt x="76" y="66"/>
                  </a:lnTo>
                  <a:lnTo>
                    <a:pt x="72" y="86"/>
                  </a:lnTo>
                  <a:lnTo>
                    <a:pt x="66" y="108"/>
                  </a:lnTo>
                  <a:lnTo>
                    <a:pt x="54" y="148"/>
                  </a:lnTo>
                  <a:lnTo>
                    <a:pt x="54" y="148"/>
                  </a:lnTo>
                  <a:lnTo>
                    <a:pt x="38" y="184"/>
                  </a:lnTo>
                  <a:lnTo>
                    <a:pt x="38" y="184"/>
                  </a:lnTo>
                  <a:lnTo>
                    <a:pt x="30" y="202"/>
                  </a:lnTo>
                  <a:lnTo>
                    <a:pt x="30" y="202"/>
                  </a:lnTo>
                  <a:lnTo>
                    <a:pt x="22" y="220"/>
                  </a:lnTo>
                  <a:lnTo>
                    <a:pt x="22" y="220"/>
                  </a:lnTo>
                  <a:lnTo>
                    <a:pt x="34" y="192"/>
                  </a:lnTo>
                  <a:lnTo>
                    <a:pt x="46" y="164"/>
                  </a:lnTo>
                  <a:lnTo>
                    <a:pt x="46" y="164"/>
                  </a:lnTo>
                  <a:lnTo>
                    <a:pt x="36" y="184"/>
                  </a:lnTo>
                  <a:lnTo>
                    <a:pt x="26" y="202"/>
                  </a:lnTo>
                  <a:lnTo>
                    <a:pt x="26" y="202"/>
                  </a:lnTo>
                  <a:lnTo>
                    <a:pt x="14" y="220"/>
                  </a:lnTo>
                  <a:lnTo>
                    <a:pt x="0" y="238"/>
                  </a:lnTo>
                  <a:lnTo>
                    <a:pt x="0" y="238"/>
                  </a:lnTo>
                  <a:lnTo>
                    <a:pt x="0" y="232"/>
                  </a:lnTo>
                  <a:lnTo>
                    <a:pt x="0" y="228"/>
                  </a:lnTo>
                  <a:lnTo>
                    <a:pt x="4" y="218"/>
                  </a:lnTo>
                  <a:lnTo>
                    <a:pt x="6" y="210"/>
                  </a:lnTo>
                  <a:lnTo>
                    <a:pt x="4" y="204"/>
                  </a:lnTo>
                  <a:lnTo>
                    <a:pt x="2" y="202"/>
                  </a:lnTo>
                  <a:lnTo>
                    <a:pt x="2" y="202"/>
                  </a:lnTo>
                  <a:lnTo>
                    <a:pt x="28" y="152"/>
                  </a:lnTo>
                  <a:lnTo>
                    <a:pt x="54" y="104"/>
                  </a:lnTo>
                  <a:lnTo>
                    <a:pt x="80" y="54"/>
                  </a:lnTo>
                  <a:lnTo>
                    <a:pt x="102" y="0"/>
                  </a:lnTo>
                  <a:lnTo>
                    <a:pt x="102" y="0"/>
                  </a:lnTo>
                  <a:lnTo>
                    <a:pt x="107" y="12"/>
                  </a:lnTo>
                  <a:lnTo>
                    <a:pt x="107" y="22"/>
                  </a:lnTo>
                  <a:lnTo>
                    <a:pt x="105" y="32"/>
                  </a:lnTo>
                  <a:lnTo>
                    <a:pt x="100" y="40"/>
                  </a:lnTo>
                  <a:lnTo>
                    <a:pt x="100" y="40"/>
                  </a:lnTo>
                  <a:lnTo>
                    <a:pt x="86" y="52"/>
                  </a:lnTo>
                  <a:lnTo>
                    <a:pt x="80" y="58"/>
                  </a:lnTo>
                  <a:lnTo>
                    <a:pt x="76" y="66"/>
                  </a:lnTo>
                  <a:lnTo>
                    <a:pt x="76" y="66"/>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58" name="Freeform 254"/>
            <p:cNvSpPr/>
            <p:nvPr>
              <p:custDataLst>
                <p:tags r:id="rId252"/>
              </p:custDataLst>
            </p:nvPr>
          </p:nvSpPr>
          <p:spPr bwMode="auto">
            <a:xfrm>
              <a:off x="7583488" y="6670675"/>
              <a:ext cx="15875" cy="28575"/>
            </a:xfrm>
            <a:custGeom>
              <a:avLst/>
              <a:gdLst>
                <a:gd name="T0" fmla="*/ 0 w 10"/>
                <a:gd name="T1" fmla="*/ 18 h 18"/>
                <a:gd name="T2" fmla="*/ 0 w 10"/>
                <a:gd name="T3" fmla="*/ 18 h 18"/>
                <a:gd name="T4" fmla="*/ 10 w 10"/>
                <a:gd name="T5" fmla="*/ 0 h 18"/>
                <a:gd name="T6" fmla="*/ 10 w 10"/>
                <a:gd name="T7" fmla="*/ 0 h 18"/>
                <a:gd name="T8" fmla="*/ 6 w 10"/>
                <a:gd name="T9" fmla="*/ 10 h 18"/>
                <a:gd name="T10" fmla="*/ 0 w 10"/>
                <a:gd name="T11" fmla="*/ 18 h 18"/>
                <a:gd name="T12" fmla="*/ 0 w 10"/>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0" h="18">
                  <a:moveTo>
                    <a:pt x="0" y="18"/>
                  </a:moveTo>
                  <a:lnTo>
                    <a:pt x="0" y="18"/>
                  </a:lnTo>
                  <a:lnTo>
                    <a:pt x="10" y="0"/>
                  </a:lnTo>
                  <a:lnTo>
                    <a:pt x="10" y="0"/>
                  </a:lnTo>
                  <a:lnTo>
                    <a:pt x="6" y="10"/>
                  </a:lnTo>
                  <a:lnTo>
                    <a:pt x="0" y="18"/>
                  </a:lnTo>
                  <a:lnTo>
                    <a:pt x="0" y="18"/>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59" name="Freeform 255"/>
            <p:cNvSpPr/>
            <p:nvPr>
              <p:custDataLst>
                <p:tags r:id="rId253"/>
              </p:custDataLst>
            </p:nvPr>
          </p:nvSpPr>
          <p:spPr bwMode="auto">
            <a:xfrm>
              <a:off x="7519988" y="5580063"/>
              <a:ext cx="22225" cy="28575"/>
            </a:xfrm>
            <a:custGeom>
              <a:avLst/>
              <a:gdLst>
                <a:gd name="T0" fmla="*/ 14 w 14"/>
                <a:gd name="T1" fmla="*/ 18 h 18"/>
                <a:gd name="T2" fmla="*/ 14 w 14"/>
                <a:gd name="T3" fmla="*/ 18 h 18"/>
                <a:gd name="T4" fmla="*/ 0 w 14"/>
                <a:gd name="T5" fmla="*/ 0 h 18"/>
                <a:gd name="T6" fmla="*/ 0 w 14"/>
                <a:gd name="T7" fmla="*/ 0 h 18"/>
                <a:gd name="T8" fmla="*/ 8 w 14"/>
                <a:gd name="T9" fmla="*/ 8 h 18"/>
                <a:gd name="T10" fmla="*/ 14 w 14"/>
                <a:gd name="T11" fmla="*/ 18 h 18"/>
                <a:gd name="T12" fmla="*/ 14 w 1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 h="18">
                  <a:moveTo>
                    <a:pt x="14" y="18"/>
                  </a:moveTo>
                  <a:lnTo>
                    <a:pt x="14" y="18"/>
                  </a:lnTo>
                  <a:lnTo>
                    <a:pt x="0" y="0"/>
                  </a:lnTo>
                  <a:lnTo>
                    <a:pt x="0" y="0"/>
                  </a:lnTo>
                  <a:lnTo>
                    <a:pt x="8" y="8"/>
                  </a:lnTo>
                  <a:lnTo>
                    <a:pt x="14" y="18"/>
                  </a:lnTo>
                  <a:lnTo>
                    <a:pt x="14" y="18"/>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60" name="Freeform 256"/>
            <p:cNvSpPr/>
            <p:nvPr>
              <p:custDataLst>
                <p:tags r:id="rId254"/>
              </p:custDataLst>
            </p:nvPr>
          </p:nvSpPr>
          <p:spPr bwMode="auto">
            <a:xfrm>
              <a:off x="7707313" y="5973763"/>
              <a:ext cx="25400" cy="182562"/>
            </a:xfrm>
            <a:custGeom>
              <a:avLst/>
              <a:gdLst>
                <a:gd name="T0" fmla="*/ 4 w 16"/>
                <a:gd name="T1" fmla="*/ 115 h 115"/>
                <a:gd name="T2" fmla="*/ 4 w 16"/>
                <a:gd name="T3" fmla="*/ 115 h 115"/>
                <a:gd name="T4" fmla="*/ 0 w 16"/>
                <a:gd name="T5" fmla="*/ 101 h 115"/>
                <a:gd name="T6" fmla="*/ 0 w 16"/>
                <a:gd name="T7" fmla="*/ 101 h 115"/>
                <a:gd name="T8" fmla="*/ 6 w 16"/>
                <a:gd name="T9" fmla="*/ 76 h 115"/>
                <a:gd name="T10" fmla="*/ 6 w 16"/>
                <a:gd name="T11" fmla="*/ 76 h 115"/>
                <a:gd name="T12" fmla="*/ 10 w 16"/>
                <a:gd name="T13" fmla="*/ 52 h 115"/>
                <a:gd name="T14" fmla="*/ 10 w 16"/>
                <a:gd name="T15" fmla="*/ 52 h 115"/>
                <a:gd name="T16" fmla="*/ 14 w 16"/>
                <a:gd name="T17" fmla="*/ 26 h 115"/>
                <a:gd name="T18" fmla="*/ 14 w 16"/>
                <a:gd name="T19" fmla="*/ 26 h 115"/>
                <a:gd name="T20" fmla="*/ 16 w 16"/>
                <a:gd name="T21" fmla="*/ 0 h 115"/>
                <a:gd name="T22" fmla="*/ 16 w 16"/>
                <a:gd name="T23" fmla="*/ 0 h 115"/>
                <a:gd name="T24" fmla="*/ 16 w 16"/>
                <a:gd name="T25" fmla="*/ 28 h 115"/>
                <a:gd name="T26" fmla="*/ 16 w 16"/>
                <a:gd name="T27" fmla="*/ 28 h 115"/>
                <a:gd name="T28" fmla="*/ 16 w 16"/>
                <a:gd name="T29" fmla="*/ 58 h 115"/>
                <a:gd name="T30" fmla="*/ 16 w 16"/>
                <a:gd name="T31" fmla="*/ 58 h 115"/>
                <a:gd name="T32" fmla="*/ 16 w 16"/>
                <a:gd name="T33" fmla="*/ 72 h 115"/>
                <a:gd name="T34" fmla="*/ 16 w 16"/>
                <a:gd name="T35" fmla="*/ 72 h 115"/>
                <a:gd name="T36" fmla="*/ 14 w 16"/>
                <a:gd name="T37" fmla="*/ 87 h 115"/>
                <a:gd name="T38" fmla="*/ 14 w 16"/>
                <a:gd name="T39" fmla="*/ 87 h 115"/>
                <a:gd name="T40" fmla="*/ 10 w 16"/>
                <a:gd name="T41" fmla="*/ 101 h 115"/>
                <a:gd name="T42" fmla="*/ 4 w 16"/>
                <a:gd name="T43" fmla="*/ 115 h 115"/>
                <a:gd name="T44" fmla="*/ 4 w 16"/>
                <a:gd name="T45"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115">
                  <a:moveTo>
                    <a:pt x="4" y="115"/>
                  </a:moveTo>
                  <a:lnTo>
                    <a:pt x="4" y="115"/>
                  </a:lnTo>
                  <a:lnTo>
                    <a:pt x="0" y="101"/>
                  </a:lnTo>
                  <a:lnTo>
                    <a:pt x="0" y="101"/>
                  </a:lnTo>
                  <a:lnTo>
                    <a:pt x="6" y="76"/>
                  </a:lnTo>
                  <a:lnTo>
                    <a:pt x="6" y="76"/>
                  </a:lnTo>
                  <a:lnTo>
                    <a:pt x="10" y="52"/>
                  </a:lnTo>
                  <a:lnTo>
                    <a:pt x="10" y="52"/>
                  </a:lnTo>
                  <a:lnTo>
                    <a:pt x="14" y="26"/>
                  </a:lnTo>
                  <a:lnTo>
                    <a:pt x="14" y="26"/>
                  </a:lnTo>
                  <a:lnTo>
                    <a:pt x="16" y="0"/>
                  </a:lnTo>
                  <a:lnTo>
                    <a:pt x="16" y="0"/>
                  </a:lnTo>
                  <a:lnTo>
                    <a:pt x="16" y="28"/>
                  </a:lnTo>
                  <a:lnTo>
                    <a:pt x="16" y="28"/>
                  </a:lnTo>
                  <a:lnTo>
                    <a:pt x="16" y="58"/>
                  </a:lnTo>
                  <a:lnTo>
                    <a:pt x="16" y="58"/>
                  </a:lnTo>
                  <a:lnTo>
                    <a:pt x="16" y="72"/>
                  </a:lnTo>
                  <a:lnTo>
                    <a:pt x="16" y="72"/>
                  </a:lnTo>
                  <a:lnTo>
                    <a:pt x="14" y="87"/>
                  </a:lnTo>
                  <a:lnTo>
                    <a:pt x="14" y="87"/>
                  </a:lnTo>
                  <a:lnTo>
                    <a:pt x="10" y="101"/>
                  </a:lnTo>
                  <a:lnTo>
                    <a:pt x="4" y="115"/>
                  </a:lnTo>
                  <a:lnTo>
                    <a:pt x="4" y="115"/>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61" name="Freeform 257"/>
            <p:cNvSpPr/>
            <p:nvPr>
              <p:custDataLst>
                <p:tags r:id="rId255"/>
              </p:custDataLst>
            </p:nvPr>
          </p:nvSpPr>
          <p:spPr bwMode="auto">
            <a:xfrm>
              <a:off x="7596188" y="6200775"/>
              <a:ext cx="66675" cy="136525"/>
            </a:xfrm>
            <a:custGeom>
              <a:avLst/>
              <a:gdLst>
                <a:gd name="T0" fmla="*/ 42 w 42"/>
                <a:gd name="T1" fmla="*/ 0 h 86"/>
                <a:gd name="T2" fmla="*/ 42 w 42"/>
                <a:gd name="T3" fmla="*/ 0 h 86"/>
                <a:gd name="T4" fmla="*/ 36 w 42"/>
                <a:gd name="T5" fmla="*/ 24 h 86"/>
                <a:gd name="T6" fmla="*/ 32 w 42"/>
                <a:gd name="T7" fmla="*/ 36 h 86"/>
                <a:gd name="T8" fmla="*/ 26 w 42"/>
                <a:gd name="T9" fmla="*/ 46 h 86"/>
                <a:gd name="T10" fmla="*/ 26 w 42"/>
                <a:gd name="T11" fmla="*/ 46 h 86"/>
                <a:gd name="T12" fmla="*/ 16 w 42"/>
                <a:gd name="T13" fmla="*/ 66 h 86"/>
                <a:gd name="T14" fmla="*/ 8 w 42"/>
                <a:gd name="T15" fmla="*/ 76 h 86"/>
                <a:gd name="T16" fmla="*/ 0 w 42"/>
                <a:gd name="T17" fmla="*/ 86 h 86"/>
                <a:gd name="T18" fmla="*/ 0 w 42"/>
                <a:gd name="T19" fmla="*/ 86 h 86"/>
                <a:gd name="T20" fmla="*/ 14 w 42"/>
                <a:gd name="T21" fmla="*/ 66 h 86"/>
                <a:gd name="T22" fmla="*/ 24 w 42"/>
                <a:gd name="T23" fmla="*/ 46 h 86"/>
                <a:gd name="T24" fmla="*/ 24 w 42"/>
                <a:gd name="T25" fmla="*/ 46 h 86"/>
                <a:gd name="T26" fmla="*/ 34 w 42"/>
                <a:gd name="T27" fmla="*/ 24 h 86"/>
                <a:gd name="T28" fmla="*/ 42 w 42"/>
                <a:gd name="T29" fmla="*/ 0 h 86"/>
                <a:gd name="T30" fmla="*/ 42 w 42"/>
                <a:gd name="T3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86">
                  <a:moveTo>
                    <a:pt x="42" y="0"/>
                  </a:moveTo>
                  <a:lnTo>
                    <a:pt x="42" y="0"/>
                  </a:lnTo>
                  <a:lnTo>
                    <a:pt x="36" y="24"/>
                  </a:lnTo>
                  <a:lnTo>
                    <a:pt x="32" y="36"/>
                  </a:lnTo>
                  <a:lnTo>
                    <a:pt x="26" y="46"/>
                  </a:lnTo>
                  <a:lnTo>
                    <a:pt x="26" y="46"/>
                  </a:lnTo>
                  <a:lnTo>
                    <a:pt x="16" y="66"/>
                  </a:lnTo>
                  <a:lnTo>
                    <a:pt x="8" y="76"/>
                  </a:lnTo>
                  <a:lnTo>
                    <a:pt x="0" y="86"/>
                  </a:lnTo>
                  <a:lnTo>
                    <a:pt x="0" y="86"/>
                  </a:lnTo>
                  <a:lnTo>
                    <a:pt x="14" y="66"/>
                  </a:lnTo>
                  <a:lnTo>
                    <a:pt x="24" y="46"/>
                  </a:lnTo>
                  <a:lnTo>
                    <a:pt x="24" y="46"/>
                  </a:lnTo>
                  <a:lnTo>
                    <a:pt x="34" y="24"/>
                  </a:lnTo>
                  <a:lnTo>
                    <a:pt x="42" y="0"/>
                  </a:lnTo>
                  <a:lnTo>
                    <a:pt x="42"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62" name="Freeform 258"/>
            <p:cNvSpPr/>
            <p:nvPr>
              <p:custDataLst>
                <p:tags r:id="rId256"/>
              </p:custDataLst>
            </p:nvPr>
          </p:nvSpPr>
          <p:spPr bwMode="auto">
            <a:xfrm>
              <a:off x="7123113" y="5446713"/>
              <a:ext cx="38100" cy="44450"/>
            </a:xfrm>
            <a:custGeom>
              <a:avLst/>
              <a:gdLst>
                <a:gd name="T0" fmla="*/ 24 w 24"/>
                <a:gd name="T1" fmla="*/ 24 h 28"/>
                <a:gd name="T2" fmla="*/ 24 w 24"/>
                <a:gd name="T3" fmla="*/ 24 h 28"/>
                <a:gd name="T4" fmla="*/ 20 w 24"/>
                <a:gd name="T5" fmla="*/ 28 h 28"/>
                <a:gd name="T6" fmla="*/ 20 w 24"/>
                <a:gd name="T7" fmla="*/ 28 h 28"/>
                <a:gd name="T8" fmla="*/ 16 w 24"/>
                <a:gd name="T9" fmla="*/ 28 h 28"/>
                <a:gd name="T10" fmla="*/ 16 w 24"/>
                <a:gd name="T11" fmla="*/ 28 h 28"/>
                <a:gd name="T12" fmla="*/ 0 w 24"/>
                <a:gd name="T13" fmla="*/ 0 h 28"/>
                <a:gd name="T14" fmla="*/ 0 w 24"/>
                <a:gd name="T15" fmla="*/ 0 h 28"/>
                <a:gd name="T16" fmla="*/ 4 w 24"/>
                <a:gd name="T17" fmla="*/ 0 h 28"/>
                <a:gd name="T18" fmla="*/ 10 w 24"/>
                <a:gd name="T19" fmla="*/ 0 h 28"/>
                <a:gd name="T20" fmla="*/ 10 w 24"/>
                <a:gd name="T21" fmla="*/ 0 h 28"/>
                <a:gd name="T22" fmla="*/ 12 w 24"/>
                <a:gd name="T23" fmla="*/ 8 h 28"/>
                <a:gd name="T24" fmla="*/ 14 w 24"/>
                <a:gd name="T25" fmla="*/ 16 h 28"/>
                <a:gd name="T26" fmla="*/ 18 w 24"/>
                <a:gd name="T27" fmla="*/ 22 h 28"/>
                <a:gd name="T28" fmla="*/ 24 w 24"/>
                <a:gd name="T29" fmla="*/ 24 h 28"/>
                <a:gd name="T30" fmla="*/ 24 w 24"/>
                <a:gd name="T31"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28">
                  <a:moveTo>
                    <a:pt x="24" y="24"/>
                  </a:moveTo>
                  <a:lnTo>
                    <a:pt x="24" y="24"/>
                  </a:lnTo>
                  <a:lnTo>
                    <a:pt x="20" y="28"/>
                  </a:lnTo>
                  <a:lnTo>
                    <a:pt x="20" y="28"/>
                  </a:lnTo>
                  <a:lnTo>
                    <a:pt x="16" y="28"/>
                  </a:lnTo>
                  <a:lnTo>
                    <a:pt x="16" y="28"/>
                  </a:lnTo>
                  <a:lnTo>
                    <a:pt x="0" y="0"/>
                  </a:lnTo>
                  <a:lnTo>
                    <a:pt x="0" y="0"/>
                  </a:lnTo>
                  <a:lnTo>
                    <a:pt x="4" y="0"/>
                  </a:lnTo>
                  <a:lnTo>
                    <a:pt x="10" y="0"/>
                  </a:lnTo>
                  <a:lnTo>
                    <a:pt x="10" y="0"/>
                  </a:lnTo>
                  <a:lnTo>
                    <a:pt x="12" y="8"/>
                  </a:lnTo>
                  <a:lnTo>
                    <a:pt x="14" y="16"/>
                  </a:lnTo>
                  <a:lnTo>
                    <a:pt x="18" y="22"/>
                  </a:lnTo>
                  <a:lnTo>
                    <a:pt x="24" y="24"/>
                  </a:lnTo>
                  <a:lnTo>
                    <a:pt x="24" y="24"/>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63" name="Freeform 259"/>
            <p:cNvSpPr/>
            <p:nvPr>
              <p:custDataLst>
                <p:tags r:id="rId257"/>
              </p:custDataLst>
            </p:nvPr>
          </p:nvSpPr>
          <p:spPr bwMode="auto">
            <a:xfrm>
              <a:off x="7548563" y="5618163"/>
              <a:ext cx="12700" cy="12700"/>
            </a:xfrm>
            <a:custGeom>
              <a:avLst/>
              <a:gdLst>
                <a:gd name="T0" fmla="*/ 0 w 8"/>
                <a:gd name="T1" fmla="*/ 0 h 8"/>
                <a:gd name="T2" fmla="*/ 2 w 8"/>
                <a:gd name="T3" fmla="*/ 0 h 8"/>
                <a:gd name="T4" fmla="*/ 2 w 8"/>
                <a:gd name="T5" fmla="*/ 0 h 8"/>
                <a:gd name="T6" fmla="*/ 8 w 8"/>
                <a:gd name="T7" fmla="*/ 6 h 8"/>
                <a:gd name="T8" fmla="*/ 8 w 8"/>
                <a:gd name="T9" fmla="*/ 6 h 8"/>
                <a:gd name="T10" fmla="*/ 6 w 8"/>
                <a:gd name="T11" fmla="*/ 8 h 8"/>
                <a:gd name="T12" fmla="*/ 6 w 8"/>
                <a:gd name="T13" fmla="*/ 8 h 8"/>
                <a:gd name="T14" fmla="*/ 0 w 8"/>
                <a:gd name="T15" fmla="*/ 0 h 8"/>
                <a:gd name="T16" fmla="*/ 0 w 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0" y="0"/>
                  </a:moveTo>
                  <a:lnTo>
                    <a:pt x="2" y="0"/>
                  </a:lnTo>
                  <a:lnTo>
                    <a:pt x="2" y="0"/>
                  </a:lnTo>
                  <a:lnTo>
                    <a:pt x="8" y="6"/>
                  </a:lnTo>
                  <a:lnTo>
                    <a:pt x="8" y="6"/>
                  </a:lnTo>
                  <a:lnTo>
                    <a:pt x="6" y="8"/>
                  </a:lnTo>
                  <a:lnTo>
                    <a:pt x="6" y="8"/>
                  </a:lnTo>
                  <a:lnTo>
                    <a:pt x="0" y="0"/>
                  </a:lnTo>
                  <a:lnTo>
                    <a:pt x="0"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64" name="Freeform 260"/>
            <p:cNvSpPr/>
            <p:nvPr>
              <p:custDataLst>
                <p:tags r:id="rId258"/>
              </p:custDataLst>
            </p:nvPr>
          </p:nvSpPr>
          <p:spPr bwMode="auto">
            <a:xfrm>
              <a:off x="7148513" y="5491163"/>
              <a:ext cx="28575" cy="28575"/>
            </a:xfrm>
            <a:custGeom>
              <a:avLst/>
              <a:gdLst>
                <a:gd name="T0" fmla="*/ 18 w 18"/>
                <a:gd name="T1" fmla="*/ 8 h 18"/>
                <a:gd name="T2" fmla="*/ 18 w 18"/>
                <a:gd name="T3" fmla="*/ 8 h 18"/>
                <a:gd name="T4" fmla="*/ 10 w 18"/>
                <a:gd name="T5" fmla="*/ 18 h 18"/>
                <a:gd name="T6" fmla="*/ 0 w 18"/>
                <a:gd name="T7" fmla="*/ 2 h 18"/>
                <a:gd name="T8" fmla="*/ 0 w 18"/>
                <a:gd name="T9" fmla="*/ 2 h 18"/>
                <a:gd name="T10" fmla="*/ 4 w 18"/>
                <a:gd name="T11" fmla="*/ 0 h 18"/>
                <a:gd name="T12" fmla="*/ 4 w 18"/>
                <a:gd name="T13" fmla="*/ 0 h 18"/>
                <a:gd name="T14" fmla="*/ 8 w 18"/>
                <a:gd name="T15" fmla="*/ 2 h 18"/>
                <a:gd name="T16" fmla="*/ 10 w 18"/>
                <a:gd name="T17" fmla="*/ 4 h 18"/>
                <a:gd name="T18" fmla="*/ 14 w 18"/>
                <a:gd name="T19" fmla="*/ 6 h 18"/>
                <a:gd name="T20" fmla="*/ 18 w 18"/>
                <a:gd name="T21" fmla="*/ 8 h 18"/>
                <a:gd name="T22" fmla="*/ 18 w 18"/>
                <a:gd name="T23"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8">
                  <a:moveTo>
                    <a:pt x="18" y="8"/>
                  </a:moveTo>
                  <a:lnTo>
                    <a:pt x="18" y="8"/>
                  </a:lnTo>
                  <a:lnTo>
                    <a:pt x="10" y="18"/>
                  </a:lnTo>
                  <a:lnTo>
                    <a:pt x="0" y="2"/>
                  </a:lnTo>
                  <a:lnTo>
                    <a:pt x="0" y="2"/>
                  </a:lnTo>
                  <a:lnTo>
                    <a:pt x="4" y="0"/>
                  </a:lnTo>
                  <a:lnTo>
                    <a:pt x="4" y="0"/>
                  </a:lnTo>
                  <a:lnTo>
                    <a:pt x="8" y="2"/>
                  </a:lnTo>
                  <a:lnTo>
                    <a:pt x="10" y="4"/>
                  </a:lnTo>
                  <a:lnTo>
                    <a:pt x="14" y="6"/>
                  </a:lnTo>
                  <a:lnTo>
                    <a:pt x="18" y="8"/>
                  </a:lnTo>
                  <a:lnTo>
                    <a:pt x="18" y="8"/>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65" name="Freeform 261"/>
            <p:cNvSpPr/>
            <p:nvPr>
              <p:custDataLst>
                <p:tags r:id="rId259"/>
              </p:custDataLst>
            </p:nvPr>
          </p:nvSpPr>
          <p:spPr bwMode="auto">
            <a:xfrm>
              <a:off x="7234238" y="5662613"/>
              <a:ext cx="57150" cy="98425"/>
            </a:xfrm>
            <a:custGeom>
              <a:avLst/>
              <a:gdLst>
                <a:gd name="T0" fmla="*/ 10 w 36"/>
                <a:gd name="T1" fmla="*/ 16 h 62"/>
                <a:gd name="T2" fmla="*/ 10 w 36"/>
                <a:gd name="T3" fmla="*/ 16 h 62"/>
                <a:gd name="T4" fmla="*/ 14 w 36"/>
                <a:gd name="T5" fmla="*/ 18 h 62"/>
                <a:gd name="T6" fmla="*/ 18 w 36"/>
                <a:gd name="T7" fmla="*/ 18 h 62"/>
                <a:gd name="T8" fmla="*/ 26 w 36"/>
                <a:gd name="T9" fmla="*/ 16 h 62"/>
                <a:gd name="T10" fmla="*/ 26 w 36"/>
                <a:gd name="T11" fmla="*/ 16 h 62"/>
                <a:gd name="T12" fmla="*/ 24 w 36"/>
                <a:gd name="T13" fmla="*/ 32 h 62"/>
                <a:gd name="T14" fmla="*/ 24 w 36"/>
                <a:gd name="T15" fmla="*/ 32 h 62"/>
                <a:gd name="T16" fmla="*/ 26 w 36"/>
                <a:gd name="T17" fmla="*/ 48 h 62"/>
                <a:gd name="T18" fmla="*/ 26 w 36"/>
                <a:gd name="T19" fmla="*/ 48 h 62"/>
                <a:gd name="T20" fmla="*/ 30 w 36"/>
                <a:gd name="T21" fmla="*/ 50 h 62"/>
                <a:gd name="T22" fmla="*/ 36 w 36"/>
                <a:gd name="T23" fmla="*/ 52 h 62"/>
                <a:gd name="T24" fmla="*/ 36 w 36"/>
                <a:gd name="T25" fmla="*/ 52 h 62"/>
                <a:gd name="T26" fmla="*/ 30 w 36"/>
                <a:gd name="T27" fmla="*/ 62 h 62"/>
                <a:gd name="T28" fmla="*/ 30 w 36"/>
                <a:gd name="T29" fmla="*/ 62 h 62"/>
                <a:gd name="T30" fmla="*/ 24 w 36"/>
                <a:gd name="T31" fmla="*/ 46 h 62"/>
                <a:gd name="T32" fmla="*/ 16 w 36"/>
                <a:gd name="T33" fmla="*/ 32 h 62"/>
                <a:gd name="T34" fmla="*/ 16 w 36"/>
                <a:gd name="T35" fmla="*/ 32 h 62"/>
                <a:gd name="T36" fmla="*/ 8 w 36"/>
                <a:gd name="T37" fmla="*/ 16 h 62"/>
                <a:gd name="T38" fmla="*/ 8 w 36"/>
                <a:gd name="T39" fmla="*/ 16 h 62"/>
                <a:gd name="T40" fmla="*/ 0 w 36"/>
                <a:gd name="T41" fmla="*/ 0 h 62"/>
                <a:gd name="T42" fmla="*/ 0 w 36"/>
                <a:gd name="T43" fmla="*/ 0 h 62"/>
                <a:gd name="T44" fmla="*/ 6 w 36"/>
                <a:gd name="T45" fmla="*/ 6 h 62"/>
                <a:gd name="T46" fmla="*/ 10 w 36"/>
                <a:gd name="T47" fmla="*/ 16 h 62"/>
                <a:gd name="T48" fmla="*/ 10 w 36"/>
                <a:gd name="T49" fmla="*/ 1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62">
                  <a:moveTo>
                    <a:pt x="10" y="16"/>
                  </a:moveTo>
                  <a:lnTo>
                    <a:pt x="10" y="16"/>
                  </a:lnTo>
                  <a:lnTo>
                    <a:pt x="14" y="18"/>
                  </a:lnTo>
                  <a:lnTo>
                    <a:pt x="18" y="18"/>
                  </a:lnTo>
                  <a:lnTo>
                    <a:pt x="26" y="16"/>
                  </a:lnTo>
                  <a:lnTo>
                    <a:pt x="26" y="16"/>
                  </a:lnTo>
                  <a:lnTo>
                    <a:pt x="24" y="32"/>
                  </a:lnTo>
                  <a:lnTo>
                    <a:pt x="24" y="32"/>
                  </a:lnTo>
                  <a:lnTo>
                    <a:pt x="26" y="48"/>
                  </a:lnTo>
                  <a:lnTo>
                    <a:pt x="26" y="48"/>
                  </a:lnTo>
                  <a:lnTo>
                    <a:pt x="30" y="50"/>
                  </a:lnTo>
                  <a:lnTo>
                    <a:pt x="36" y="52"/>
                  </a:lnTo>
                  <a:lnTo>
                    <a:pt x="36" y="52"/>
                  </a:lnTo>
                  <a:lnTo>
                    <a:pt x="30" y="62"/>
                  </a:lnTo>
                  <a:lnTo>
                    <a:pt x="30" y="62"/>
                  </a:lnTo>
                  <a:lnTo>
                    <a:pt x="24" y="46"/>
                  </a:lnTo>
                  <a:lnTo>
                    <a:pt x="16" y="32"/>
                  </a:lnTo>
                  <a:lnTo>
                    <a:pt x="16" y="32"/>
                  </a:lnTo>
                  <a:lnTo>
                    <a:pt x="8" y="16"/>
                  </a:lnTo>
                  <a:lnTo>
                    <a:pt x="8" y="16"/>
                  </a:lnTo>
                  <a:lnTo>
                    <a:pt x="0" y="0"/>
                  </a:lnTo>
                  <a:lnTo>
                    <a:pt x="0" y="0"/>
                  </a:lnTo>
                  <a:lnTo>
                    <a:pt x="6" y="6"/>
                  </a:lnTo>
                  <a:lnTo>
                    <a:pt x="10" y="16"/>
                  </a:lnTo>
                  <a:lnTo>
                    <a:pt x="10" y="16"/>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66" name="Freeform 262"/>
            <p:cNvSpPr/>
            <p:nvPr>
              <p:custDataLst>
                <p:tags r:id="rId260"/>
              </p:custDataLst>
            </p:nvPr>
          </p:nvSpPr>
          <p:spPr bwMode="auto">
            <a:xfrm>
              <a:off x="6421438" y="4903788"/>
              <a:ext cx="1544638" cy="1319212"/>
            </a:xfrm>
            <a:custGeom>
              <a:avLst/>
              <a:gdLst>
                <a:gd name="T0" fmla="*/ 194 w 973"/>
                <a:gd name="T1" fmla="*/ 128 h 831"/>
                <a:gd name="T2" fmla="*/ 128 w 973"/>
                <a:gd name="T3" fmla="*/ 124 h 831"/>
                <a:gd name="T4" fmla="*/ 86 w 973"/>
                <a:gd name="T5" fmla="*/ 112 h 831"/>
                <a:gd name="T6" fmla="*/ 108 w 973"/>
                <a:gd name="T7" fmla="*/ 76 h 831"/>
                <a:gd name="T8" fmla="*/ 166 w 973"/>
                <a:gd name="T9" fmla="*/ 50 h 831"/>
                <a:gd name="T10" fmla="*/ 148 w 973"/>
                <a:gd name="T11" fmla="*/ 40 h 831"/>
                <a:gd name="T12" fmla="*/ 128 w 973"/>
                <a:gd name="T13" fmla="*/ 16 h 831"/>
                <a:gd name="T14" fmla="*/ 64 w 973"/>
                <a:gd name="T15" fmla="*/ 24 h 831"/>
                <a:gd name="T16" fmla="*/ 36 w 973"/>
                <a:gd name="T17" fmla="*/ 30 h 831"/>
                <a:gd name="T18" fmla="*/ 286 w 973"/>
                <a:gd name="T19" fmla="*/ 12 h 831"/>
                <a:gd name="T20" fmla="*/ 410 w 973"/>
                <a:gd name="T21" fmla="*/ 54 h 831"/>
                <a:gd name="T22" fmla="*/ 638 w 973"/>
                <a:gd name="T23" fmla="*/ 166 h 831"/>
                <a:gd name="T24" fmla="*/ 774 w 973"/>
                <a:gd name="T25" fmla="*/ 228 h 831"/>
                <a:gd name="T26" fmla="*/ 840 w 973"/>
                <a:gd name="T27" fmla="*/ 320 h 831"/>
                <a:gd name="T28" fmla="*/ 933 w 973"/>
                <a:gd name="T29" fmla="*/ 448 h 831"/>
                <a:gd name="T30" fmla="*/ 967 w 973"/>
                <a:gd name="T31" fmla="*/ 574 h 831"/>
                <a:gd name="T32" fmla="*/ 971 w 973"/>
                <a:gd name="T33" fmla="*/ 759 h 831"/>
                <a:gd name="T34" fmla="*/ 931 w 973"/>
                <a:gd name="T35" fmla="*/ 781 h 831"/>
                <a:gd name="T36" fmla="*/ 903 w 973"/>
                <a:gd name="T37" fmla="*/ 644 h 831"/>
                <a:gd name="T38" fmla="*/ 917 w 973"/>
                <a:gd name="T39" fmla="*/ 646 h 831"/>
                <a:gd name="T40" fmla="*/ 911 w 973"/>
                <a:gd name="T41" fmla="*/ 546 h 831"/>
                <a:gd name="T42" fmla="*/ 882 w 973"/>
                <a:gd name="T43" fmla="*/ 460 h 831"/>
                <a:gd name="T44" fmla="*/ 862 w 973"/>
                <a:gd name="T45" fmla="*/ 374 h 831"/>
                <a:gd name="T46" fmla="*/ 897 w 973"/>
                <a:gd name="T47" fmla="*/ 610 h 831"/>
                <a:gd name="T48" fmla="*/ 901 w 973"/>
                <a:gd name="T49" fmla="*/ 690 h 831"/>
                <a:gd name="T50" fmla="*/ 882 w 973"/>
                <a:gd name="T51" fmla="*/ 795 h 831"/>
                <a:gd name="T52" fmla="*/ 866 w 973"/>
                <a:gd name="T53" fmla="*/ 698 h 831"/>
                <a:gd name="T54" fmla="*/ 834 w 973"/>
                <a:gd name="T55" fmla="*/ 514 h 831"/>
                <a:gd name="T56" fmla="*/ 810 w 973"/>
                <a:gd name="T57" fmla="*/ 480 h 831"/>
                <a:gd name="T58" fmla="*/ 820 w 973"/>
                <a:gd name="T59" fmla="*/ 536 h 831"/>
                <a:gd name="T60" fmla="*/ 756 w 973"/>
                <a:gd name="T61" fmla="*/ 350 h 831"/>
                <a:gd name="T62" fmla="*/ 706 w 973"/>
                <a:gd name="T63" fmla="*/ 278 h 831"/>
                <a:gd name="T64" fmla="*/ 738 w 973"/>
                <a:gd name="T65" fmla="*/ 350 h 831"/>
                <a:gd name="T66" fmla="*/ 734 w 973"/>
                <a:gd name="T67" fmla="*/ 370 h 831"/>
                <a:gd name="T68" fmla="*/ 718 w 973"/>
                <a:gd name="T69" fmla="*/ 370 h 831"/>
                <a:gd name="T70" fmla="*/ 732 w 973"/>
                <a:gd name="T71" fmla="*/ 440 h 831"/>
                <a:gd name="T72" fmla="*/ 662 w 973"/>
                <a:gd name="T73" fmla="*/ 312 h 831"/>
                <a:gd name="T74" fmla="*/ 600 w 973"/>
                <a:gd name="T75" fmla="*/ 254 h 831"/>
                <a:gd name="T76" fmla="*/ 532 w 973"/>
                <a:gd name="T77" fmla="*/ 182 h 831"/>
                <a:gd name="T78" fmla="*/ 486 w 973"/>
                <a:gd name="T79" fmla="*/ 144 h 831"/>
                <a:gd name="T80" fmla="*/ 484 w 973"/>
                <a:gd name="T81" fmla="*/ 144 h 831"/>
                <a:gd name="T82" fmla="*/ 594 w 973"/>
                <a:gd name="T83" fmla="*/ 254 h 831"/>
                <a:gd name="T84" fmla="*/ 622 w 973"/>
                <a:gd name="T85" fmla="*/ 290 h 831"/>
                <a:gd name="T86" fmla="*/ 734 w 973"/>
                <a:gd name="T87" fmla="*/ 464 h 831"/>
                <a:gd name="T88" fmla="*/ 756 w 973"/>
                <a:gd name="T89" fmla="*/ 508 h 831"/>
                <a:gd name="T90" fmla="*/ 786 w 973"/>
                <a:gd name="T91" fmla="*/ 558 h 831"/>
                <a:gd name="T92" fmla="*/ 794 w 973"/>
                <a:gd name="T93" fmla="*/ 682 h 831"/>
                <a:gd name="T94" fmla="*/ 740 w 973"/>
                <a:gd name="T95" fmla="*/ 658 h 831"/>
                <a:gd name="T96" fmla="*/ 708 w 973"/>
                <a:gd name="T97" fmla="*/ 604 h 831"/>
                <a:gd name="T98" fmla="*/ 632 w 973"/>
                <a:gd name="T99" fmla="*/ 606 h 831"/>
                <a:gd name="T100" fmla="*/ 592 w 973"/>
                <a:gd name="T101" fmla="*/ 610 h 831"/>
                <a:gd name="T102" fmla="*/ 566 w 973"/>
                <a:gd name="T103" fmla="*/ 562 h 831"/>
                <a:gd name="T104" fmla="*/ 538 w 973"/>
                <a:gd name="T105" fmla="*/ 500 h 831"/>
                <a:gd name="T106" fmla="*/ 516 w 973"/>
                <a:gd name="T107" fmla="*/ 452 h 831"/>
                <a:gd name="T108" fmla="*/ 482 w 973"/>
                <a:gd name="T109" fmla="*/ 400 h 831"/>
                <a:gd name="T110" fmla="*/ 442 w 973"/>
                <a:gd name="T111" fmla="*/ 360 h 831"/>
                <a:gd name="T112" fmla="*/ 374 w 973"/>
                <a:gd name="T113" fmla="*/ 288 h 831"/>
                <a:gd name="T114" fmla="*/ 334 w 973"/>
                <a:gd name="T115" fmla="*/ 266 h 831"/>
                <a:gd name="T116" fmla="*/ 244 w 973"/>
                <a:gd name="T117" fmla="*/ 188 h 831"/>
                <a:gd name="T118" fmla="*/ 230 w 973"/>
                <a:gd name="T119" fmla="*/ 186 h 831"/>
                <a:gd name="T120" fmla="*/ 214 w 973"/>
                <a:gd name="T121" fmla="*/ 182 h 831"/>
                <a:gd name="T122" fmla="*/ 186 w 973"/>
                <a:gd name="T123" fmla="*/ 174 h 831"/>
                <a:gd name="T124" fmla="*/ 126 w 973"/>
                <a:gd name="T125" fmla="*/ 174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73" h="831">
                  <a:moveTo>
                    <a:pt x="126" y="174"/>
                  </a:moveTo>
                  <a:lnTo>
                    <a:pt x="126" y="174"/>
                  </a:lnTo>
                  <a:lnTo>
                    <a:pt x="134" y="164"/>
                  </a:lnTo>
                  <a:lnTo>
                    <a:pt x="142" y="156"/>
                  </a:lnTo>
                  <a:lnTo>
                    <a:pt x="152" y="150"/>
                  </a:lnTo>
                  <a:lnTo>
                    <a:pt x="162" y="144"/>
                  </a:lnTo>
                  <a:lnTo>
                    <a:pt x="162" y="144"/>
                  </a:lnTo>
                  <a:lnTo>
                    <a:pt x="184" y="134"/>
                  </a:lnTo>
                  <a:lnTo>
                    <a:pt x="194" y="128"/>
                  </a:lnTo>
                  <a:lnTo>
                    <a:pt x="206" y="120"/>
                  </a:lnTo>
                  <a:lnTo>
                    <a:pt x="206" y="120"/>
                  </a:lnTo>
                  <a:lnTo>
                    <a:pt x="190" y="116"/>
                  </a:lnTo>
                  <a:lnTo>
                    <a:pt x="174" y="116"/>
                  </a:lnTo>
                  <a:lnTo>
                    <a:pt x="158" y="118"/>
                  </a:lnTo>
                  <a:lnTo>
                    <a:pt x="142" y="120"/>
                  </a:lnTo>
                  <a:lnTo>
                    <a:pt x="142" y="120"/>
                  </a:lnTo>
                  <a:lnTo>
                    <a:pt x="128" y="124"/>
                  </a:lnTo>
                  <a:lnTo>
                    <a:pt x="128" y="124"/>
                  </a:lnTo>
                  <a:lnTo>
                    <a:pt x="116" y="126"/>
                  </a:lnTo>
                  <a:lnTo>
                    <a:pt x="116" y="126"/>
                  </a:lnTo>
                  <a:lnTo>
                    <a:pt x="108" y="124"/>
                  </a:lnTo>
                  <a:lnTo>
                    <a:pt x="102" y="124"/>
                  </a:lnTo>
                  <a:lnTo>
                    <a:pt x="102" y="124"/>
                  </a:lnTo>
                  <a:lnTo>
                    <a:pt x="96" y="120"/>
                  </a:lnTo>
                  <a:lnTo>
                    <a:pt x="90" y="116"/>
                  </a:lnTo>
                  <a:lnTo>
                    <a:pt x="90" y="116"/>
                  </a:lnTo>
                  <a:lnTo>
                    <a:pt x="86" y="112"/>
                  </a:lnTo>
                  <a:lnTo>
                    <a:pt x="84" y="106"/>
                  </a:lnTo>
                  <a:lnTo>
                    <a:pt x="84" y="102"/>
                  </a:lnTo>
                  <a:lnTo>
                    <a:pt x="86" y="96"/>
                  </a:lnTo>
                  <a:lnTo>
                    <a:pt x="86" y="96"/>
                  </a:lnTo>
                  <a:lnTo>
                    <a:pt x="94" y="86"/>
                  </a:lnTo>
                  <a:lnTo>
                    <a:pt x="94" y="86"/>
                  </a:lnTo>
                  <a:lnTo>
                    <a:pt x="100" y="80"/>
                  </a:lnTo>
                  <a:lnTo>
                    <a:pt x="100" y="80"/>
                  </a:lnTo>
                  <a:lnTo>
                    <a:pt x="108" y="76"/>
                  </a:lnTo>
                  <a:lnTo>
                    <a:pt x="108" y="76"/>
                  </a:lnTo>
                  <a:lnTo>
                    <a:pt x="126" y="70"/>
                  </a:lnTo>
                  <a:lnTo>
                    <a:pt x="144" y="64"/>
                  </a:lnTo>
                  <a:lnTo>
                    <a:pt x="144" y="64"/>
                  </a:lnTo>
                  <a:lnTo>
                    <a:pt x="162" y="60"/>
                  </a:lnTo>
                  <a:lnTo>
                    <a:pt x="162" y="60"/>
                  </a:lnTo>
                  <a:lnTo>
                    <a:pt x="178" y="56"/>
                  </a:lnTo>
                  <a:lnTo>
                    <a:pt x="178" y="56"/>
                  </a:lnTo>
                  <a:lnTo>
                    <a:pt x="166" y="50"/>
                  </a:lnTo>
                  <a:lnTo>
                    <a:pt x="166" y="50"/>
                  </a:lnTo>
                  <a:lnTo>
                    <a:pt x="176" y="54"/>
                  </a:lnTo>
                  <a:lnTo>
                    <a:pt x="180" y="54"/>
                  </a:lnTo>
                  <a:lnTo>
                    <a:pt x="182" y="50"/>
                  </a:lnTo>
                  <a:lnTo>
                    <a:pt x="182" y="50"/>
                  </a:lnTo>
                  <a:lnTo>
                    <a:pt x="172" y="46"/>
                  </a:lnTo>
                  <a:lnTo>
                    <a:pt x="160" y="44"/>
                  </a:lnTo>
                  <a:lnTo>
                    <a:pt x="160" y="44"/>
                  </a:lnTo>
                  <a:lnTo>
                    <a:pt x="148" y="40"/>
                  </a:lnTo>
                  <a:lnTo>
                    <a:pt x="142" y="38"/>
                  </a:lnTo>
                  <a:lnTo>
                    <a:pt x="138" y="34"/>
                  </a:lnTo>
                  <a:lnTo>
                    <a:pt x="138" y="34"/>
                  </a:lnTo>
                  <a:lnTo>
                    <a:pt x="140" y="28"/>
                  </a:lnTo>
                  <a:lnTo>
                    <a:pt x="140" y="28"/>
                  </a:lnTo>
                  <a:lnTo>
                    <a:pt x="144" y="20"/>
                  </a:lnTo>
                  <a:lnTo>
                    <a:pt x="144" y="20"/>
                  </a:lnTo>
                  <a:lnTo>
                    <a:pt x="128" y="16"/>
                  </a:lnTo>
                  <a:lnTo>
                    <a:pt x="128" y="16"/>
                  </a:lnTo>
                  <a:lnTo>
                    <a:pt x="120" y="14"/>
                  </a:lnTo>
                  <a:lnTo>
                    <a:pt x="120" y="14"/>
                  </a:lnTo>
                  <a:lnTo>
                    <a:pt x="112" y="14"/>
                  </a:lnTo>
                  <a:lnTo>
                    <a:pt x="112" y="14"/>
                  </a:lnTo>
                  <a:lnTo>
                    <a:pt x="92" y="16"/>
                  </a:lnTo>
                  <a:lnTo>
                    <a:pt x="92" y="16"/>
                  </a:lnTo>
                  <a:lnTo>
                    <a:pt x="74" y="20"/>
                  </a:lnTo>
                  <a:lnTo>
                    <a:pt x="74" y="20"/>
                  </a:lnTo>
                  <a:lnTo>
                    <a:pt x="64" y="24"/>
                  </a:lnTo>
                  <a:lnTo>
                    <a:pt x="64" y="24"/>
                  </a:lnTo>
                  <a:lnTo>
                    <a:pt x="56" y="26"/>
                  </a:lnTo>
                  <a:lnTo>
                    <a:pt x="56" y="26"/>
                  </a:lnTo>
                  <a:lnTo>
                    <a:pt x="36" y="32"/>
                  </a:lnTo>
                  <a:lnTo>
                    <a:pt x="36" y="32"/>
                  </a:lnTo>
                  <a:lnTo>
                    <a:pt x="18" y="40"/>
                  </a:lnTo>
                  <a:lnTo>
                    <a:pt x="0" y="44"/>
                  </a:lnTo>
                  <a:lnTo>
                    <a:pt x="0" y="44"/>
                  </a:lnTo>
                  <a:lnTo>
                    <a:pt x="36" y="30"/>
                  </a:lnTo>
                  <a:lnTo>
                    <a:pt x="72" y="18"/>
                  </a:lnTo>
                  <a:lnTo>
                    <a:pt x="106" y="10"/>
                  </a:lnTo>
                  <a:lnTo>
                    <a:pt x="142" y="2"/>
                  </a:lnTo>
                  <a:lnTo>
                    <a:pt x="142" y="2"/>
                  </a:lnTo>
                  <a:lnTo>
                    <a:pt x="178" y="0"/>
                  </a:lnTo>
                  <a:lnTo>
                    <a:pt x="216" y="2"/>
                  </a:lnTo>
                  <a:lnTo>
                    <a:pt x="216" y="2"/>
                  </a:lnTo>
                  <a:lnTo>
                    <a:pt x="252" y="6"/>
                  </a:lnTo>
                  <a:lnTo>
                    <a:pt x="286" y="12"/>
                  </a:lnTo>
                  <a:lnTo>
                    <a:pt x="286" y="12"/>
                  </a:lnTo>
                  <a:lnTo>
                    <a:pt x="302" y="16"/>
                  </a:lnTo>
                  <a:lnTo>
                    <a:pt x="302" y="16"/>
                  </a:lnTo>
                  <a:lnTo>
                    <a:pt x="320" y="20"/>
                  </a:lnTo>
                  <a:lnTo>
                    <a:pt x="320" y="20"/>
                  </a:lnTo>
                  <a:lnTo>
                    <a:pt x="350" y="30"/>
                  </a:lnTo>
                  <a:lnTo>
                    <a:pt x="350" y="30"/>
                  </a:lnTo>
                  <a:lnTo>
                    <a:pt x="380" y="42"/>
                  </a:lnTo>
                  <a:lnTo>
                    <a:pt x="410" y="54"/>
                  </a:lnTo>
                  <a:lnTo>
                    <a:pt x="410" y="54"/>
                  </a:lnTo>
                  <a:lnTo>
                    <a:pt x="440" y="66"/>
                  </a:lnTo>
                  <a:lnTo>
                    <a:pt x="466" y="80"/>
                  </a:lnTo>
                  <a:lnTo>
                    <a:pt x="494" y="96"/>
                  </a:lnTo>
                  <a:lnTo>
                    <a:pt x="518" y="110"/>
                  </a:lnTo>
                  <a:lnTo>
                    <a:pt x="518" y="110"/>
                  </a:lnTo>
                  <a:lnTo>
                    <a:pt x="578" y="140"/>
                  </a:lnTo>
                  <a:lnTo>
                    <a:pt x="638" y="166"/>
                  </a:lnTo>
                  <a:lnTo>
                    <a:pt x="638" y="166"/>
                  </a:lnTo>
                  <a:lnTo>
                    <a:pt x="700" y="190"/>
                  </a:lnTo>
                  <a:lnTo>
                    <a:pt x="700" y="190"/>
                  </a:lnTo>
                  <a:lnTo>
                    <a:pt x="734" y="204"/>
                  </a:lnTo>
                  <a:lnTo>
                    <a:pt x="734" y="204"/>
                  </a:lnTo>
                  <a:lnTo>
                    <a:pt x="750" y="212"/>
                  </a:lnTo>
                  <a:lnTo>
                    <a:pt x="750" y="212"/>
                  </a:lnTo>
                  <a:lnTo>
                    <a:pt x="768" y="222"/>
                  </a:lnTo>
                  <a:lnTo>
                    <a:pt x="768" y="222"/>
                  </a:lnTo>
                  <a:lnTo>
                    <a:pt x="774" y="228"/>
                  </a:lnTo>
                  <a:lnTo>
                    <a:pt x="774" y="228"/>
                  </a:lnTo>
                  <a:lnTo>
                    <a:pt x="780" y="234"/>
                  </a:lnTo>
                  <a:lnTo>
                    <a:pt x="780" y="234"/>
                  </a:lnTo>
                  <a:lnTo>
                    <a:pt x="792" y="252"/>
                  </a:lnTo>
                  <a:lnTo>
                    <a:pt x="792" y="252"/>
                  </a:lnTo>
                  <a:lnTo>
                    <a:pt x="804" y="272"/>
                  </a:lnTo>
                  <a:lnTo>
                    <a:pt x="816" y="290"/>
                  </a:lnTo>
                  <a:lnTo>
                    <a:pt x="840" y="320"/>
                  </a:lnTo>
                  <a:lnTo>
                    <a:pt x="840" y="320"/>
                  </a:lnTo>
                  <a:lnTo>
                    <a:pt x="864" y="348"/>
                  </a:lnTo>
                  <a:lnTo>
                    <a:pt x="864" y="348"/>
                  </a:lnTo>
                  <a:lnTo>
                    <a:pt x="887" y="380"/>
                  </a:lnTo>
                  <a:lnTo>
                    <a:pt x="887" y="380"/>
                  </a:lnTo>
                  <a:lnTo>
                    <a:pt x="899" y="394"/>
                  </a:lnTo>
                  <a:lnTo>
                    <a:pt x="899" y="394"/>
                  </a:lnTo>
                  <a:lnTo>
                    <a:pt x="913" y="410"/>
                  </a:lnTo>
                  <a:lnTo>
                    <a:pt x="913" y="410"/>
                  </a:lnTo>
                  <a:lnTo>
                    <a:pt x="933" y="448"/>
                  </a:lnTo>
                  <a:lnTo>
                    <a:pt x="933" y="448"/>
                  </a:lnTo>
                  <a:lnTo>
                    <a:pt x="949" y="488"/>
                  </a:lnTo>
                  <a:lnTo>
                    <a:pt x="949" y="488"/>
                  </a:lnTo>
                  <a:lnTo>
                    <a:pt x="955" y="510"/>
                  </a:lnTo>
                  <a:lnTo>
                    <a:pt x="955" y="510"/>
                  </a:lnTo>
                  <a:lnTo>
                    <a:pt x="959" y="532"/>
                  </a:lnTo>
                  <a:lnTo>
                    <a:pt x="959" y="532"/>
                  </a:lnTo>
                  <a:lnTo>
                    <a:pt x="967" y="574"/>
                  </a:lnTo>
                  <a:lnTo>
                    <a:pt x="967" y="574"/>
                  </a:lnTo>
                  <a:lnTo>
                    <a:pt x="971" y="620"/>
                  </a:lnTo>
                  <a:lnTo>
                    <a:pt x="971" y="620"/>
                  </a:lnTo>
                  <a:lnTo>
                    <a:pt x="973" y="642"/>
                  </a:lnTo>
                  <a:lnTo>
                    <a:pt x="973" y="642"/>
                  </a:lnTo>
                  <a:lnTo>
                    <a:pt x="973" y="666"/>
                  </a:lnTo>
                  <a:lnTo>
                    <a:pt x="973" y="666"/>
                  </a:lnTo>
                  <a:lnTo>
                    <a:pt x="973" y="710"/>
                  </a:lnTo>
                  <a:lnTo>
                    <a:pt x="973" y="710"/>
                  </a:lnTo>
                  <a:lnTo>
                    <a:pt x="971" y="759"/>
                  </a:lnTo>
                  <a:lnTo>
                    <a:pt x="971" y="759"/>
                  </a:lnTo>
                  <a:lnTo>
                    <a:pt x="969" y="767"/>
                  </a:lnTo>
                  <a:lnTo>
                    <a:pt x="963" y="777"/>
                  </a:lnTo>
                  <a:lnTo>
                    <a:pt x="955" y="783"/>
                  </a:lnTo>
                  <a:lnTo>
                    <a:pt x="947" y="787"/>
                  </a:lnTo>
                  <a:lnTo>
                    <a:pt x="947" y="787"/>
                  </a:lnTo>
                  <a:lnTo>
                    <a:pt x="939" y="785"/>
                  </a:lnTo>
                  <a:lnTo>
                    <a:pt x="935" y="783"/>
                  </a:lnTo>
                  <a:lnTo>
                    <a:pt x="931" y="781"/>
                  </a:lnTo>
                  <a:lnTo>
                    <a:pt x="931" y="781"/>
                  </a:lnTo>
                  <a:lnTo>
                    <a:pt x="927" y="775"/>
                  </a:lnTo>
                  <a:lnTo>
                    <a:pt x="925" y="769"/>
                  </a:lnTo>
                  <a:lnTo>
                    <a:pt x="921" y="750"/>
                  </a:lnTo>
                  <a:lnTo>
                    <a:pt x="921" y="750"/>
                  </a:lnTo>
                  <a:lnTo>
                    <a:pt x="915" y="714"/>
                  </a:lnTo>
                  <a:lnTo>
                    <a:pt x="909" y="680"/>
                  </a:lnTo>
                  <a:lnTo>
                    <a:pt x="909" y="680"/>
                  </a:lnTo>
                  <a:lnTo>
                    <a:pt x="903" y="644"/>
                  </a:lnTo>
                  <a:lnTo>
                    <a:pt x="903" y="644"/>
                  </a:lnTo>
                  <a:lnTo>
                    <a:pt x="899" y="610"/>
                  </a:lnTo>
                  <a:lnTo>
                    <a:pt x="899" y="610"/>
                  </a:lnTo>
                  <a:lnTo>
                    <a:pt x="903" y="612"/>
                  </a:lnTo>
                  <a:lnTo>
                    <a:pt x="905" y="616"/>
                  </a:lnTo>
                  <a:lnTo>
                    <a:pt x="909" y="626"/>
                  </a:lnTo>
                  <a:lnTo>
                    <a:pt x="911" y="638"/>
                  </a:lnTo>
                  <a:lnTo>
                    <a:pt x="915" y="642"/>
                  </a:lnTo>
                  <a:lnTo>
                    <a:pt x="917" y="646"/>
                  </a:lnTo>
                  <a:lnTo>
                    <a:pt x="917" y="646"/>
                  </a:lnTo>
                  <a:lnTo>
                    <a:pt x="919" y="620"/>
                  </a:lnTo>
                  <a:lnTo>
                    <a:pt x="919" y="596"/>
                  </a:lnTo>
                  <a:lnTo>
                    <a:pt x="919" y="596"/>
                  </a:lnTo>
                  <a:lnTo>
                    <a:pt x="919" y="584"/>
                  </a:lnTo>
                  <a:lnTo>
                    <a:pt x="919" y="584"/>
                  </a:lnTo>
                  <a:lnTo>
                    <a:pt x="917" y="572"/>
                  </a:lnTo>
                  <a:lnTo>
                    <a:pt x="917" y="572"/>
                  </a:lnTo>
                  <a:lnTo>
                    <a:pt x="911" y="546"/>
                  </a:lnTo>
                  <a:lnTo>
                    <a:pt x="919" y="580"/>
                  </a:lnTo>
                  <a:lnTo>
                    <a:pt x="919" y="580"/>
                  </a:lnTo>
                  <a:lnTo>
                    <a:pt x="925" y="616"/>
                  </a:lnTo>
                  <a:lnTo>
                    <a:pt x="925" y="616"/>
                  </a:lnTo>
                  <a:lnTo>
                    <a:pt x="917" y="570"/>
                  </a:lnTo>
                  <a:lnTo>
                    <a:pt x="907" y="526"/>
                  </a:lnTo>
                  <a:lnTo>
                    <a:pt x="907" y="526"/>
                  </a:lnTo>
                  <a:lnTo>
                    <a:pt x="891" y="480"/>
                  </a:lnTo>
                  <a:lnTo>
                    <a:pt x="882" y="460"/>
                  </a:lnTo>
                  <a:lnTo>
                    <a:pt x="872" y="438"/>
                  </a:lnTo>
                  <a:lnTo>
                    <a:pt x="872" y="438"/>
                  </a:lnTo>
                  <a:lnTo>
                    <a:pt x="870" y="430"/>
                  </a:lnTo>
                  <a:lnTo>
                    <a:pt x="870" y="422"/>
                  </a:lnTo>
                  <a:lnTo>
                    <a:pt x="872" y="402"/>
                  </a:lnTo>
                  <a:lnTo>
                    <a:pt x="872" y="402"/>
                  </a:lnTo>
                  <a:lnTo>
                    <a:pt x="872" y="392"/>
                  </a:lnTo>
                  <a:lnTo>
                    <a:pt x="868" y="382"/>
                  </a:lnTo>
                  <a:lnTo>
                    <a:pt x="862" y="374"/>
                  </a:lnTo>
                  <a:lnTo>
                    <a:pt x="850" y="368"/>
                  </a:lnTo>
                  <a:lnTo>
                    <a:pt x="850" y="368"/>
                  </a:lnTo>
                  <a:lnTo>
                    <a:pt x="866" y="426"/>
                  </a:lnTo>
                  <a:lnTo>
                    <a:pt x="880" y="486"/>
                  </a:lnTo>
                  <a:lnTo>
                    <a:pt x="889" y="548"/>
                  </a:lnTo>
                  <a:lnTo>
                    <a:pt x="899" y="610"/>
                  </a:lnTo>
                  <a:lnTo>
                    <a:pt x="899" y="610"/>
                  </a:lnTo>
                  <a:lnTo>
                    <a:pt x="897" y="610"/>
                  </a:lnTo>
                  <a:lnTo>
                    <a:pt x="897" y="610"/>
                  </a:lnTo>
                  <a:lnTo>
                    <a:pt x="901" y="636"/>
                  </a:lnTo>
                  <a:lnTo>
                    <a:pt x="903" y="662"/>
                  </a:lnTo>
                  <a:lnTo>
                    <a:pt x="903" y="662"/>
                  </a:lnTo>
                  <a:lnTo>
                    <a:pt x="905" y="688"/>
                  </a:lnTo>
                  <a:lnTo>
                    <a:pt x="905" y="688"/>
                  </a:lnTo>
                  <a:lnTo>
                    <a:pt x="905" y="716"/>
                  </a:lnTo>
                  <a:lnTo>
                    <a:pt x="905" y="716"/>
                  </a:lnTo>
                  <a:lnTo>
                    <a:pt x="903" y="698"/>
                  </a:lnTo>
                  <a:lnTo>
                    <a:pt x="901" y="690"/>
                  </a:lnTo>
                  <a:lnTo>
                    <a:pt x="903" y="682"/>
                  </a:lnTo>
                  <a:lnTo>
                    <a:pt x="903" y="682"/>
                  </a:lnTo>
                  <a:lnTo>
                    <a:pt x="899" y="702"/>
                  </a:lnTo>
                  <a:lnTo>
                    <a:pt x="899" y="702"/>
                  </a:lnTo>
                  <a:lnTo>
                    <a:pt x="895" y="722"/>
                  </a:lnTo>
                  <a:lnTo>
                    <a:pt x="895" y="722"/>
                  </a:lnTo>
                  <a:lnTo>
                    <a:pt x="889" y="759"/>
                  </a:lnTo>
                  <a:lnTo>
                    <a:pt x="889" y="759"/>
                  </a:lnTo>
                  <a:lnTo>
                    <a:pt x="882" y="795"/>
                  </a:lnTo>
                  <a:lnTo>
                    <a:pt x="878" y="813"/>
                  </a:lnTo>
                  <a:lnTo>
                    <a:pt x="878" y="813"/>
                  </a:lnTo>
                  <a:lnTo>
                    <a:pt x="874" y="831"/>
                  </a:lnTo>
                  <a:lnTo>
                    <a:pt x="874" y="831"/>
                  </a:lnTo>
                  <a:lnTo>
                    <a:pt x="870" y="779"/>
                  </a:lnTo>
                  <a:lnTo>
                    <a:pt x="870" y="779"/>
                  </a:lnTo>
                  <a:lnTo>
                    <a:pt x="866" y="724"/>
                  </a:lnTo>
                  <a:lnTo>
                    <a:pt x="866" y="724"/>
                  </a:lnTo>
                  <a:lnTo>
                    <a:pt x="866" y="698"/>
                  </a:lnTo>
                  <a:lnTo>
                    <a:pt x="866" y="698"/>
                  </a:lnTo>
                  <a:lnTo>
                    <a:pt x="864" y="672"/>
                  </a:lnTo>
                  <a:lnTo>
                    <a:pt x="864" y="672"/>
                  </a:lnTo>
                  <a:lnTo>
                    <a:pt x="862" y="644"/>
                  </a:lnTo>
                  <a:lnTo>
                    <a:pt x="858" y="618"/>
                  </a:lnTo>
                  <a:lnTo>
                    <a:pt x="858" y="618"/>
                  </a:lnTo>
                  <a:lnTo>
                    <a:pt x="848" y="564"/>
                  </a:lnTo>
                  <a:lnTo>
                    <a:pt x="842" y="538"/>
                  </a:lnTo>
                  <a:lnTo>
                    <a:pt x="834" y="514"/>
                  </a:lnTo>
                  <a:lnTo>
                    <a:pt x="826" y="488"/>
                  </a:lnTo>
                  <a:lnTo>
                    <a:pt x="816" y="464"/>
                  </a:lnTo>
                  <a:lnTo>
                    <a:pt x="804" y="442"/>
                  </a:lnTo>
                  <a:lnTo>
                    <a:pt x="792" y="420"/>
                  </a:lnTo>
                  <a:lnTo>
                    <a:pt x="792" y="420"/>
                  </a:lnTo>
                  <a:lnTo>
                    <a:pt x="792" y="436"/>
                  </a:lnTo>
                  <a:lnTo>
                    <a:pt x="798" y="450"/>
                  </a:lnTo>
                  <a:lnTo>
                    <a:pt x="804" y="466"/>
                  </a:lnTo>
                  <a:lnTo>
                    <a:pt x="810" y="480"/>
                  </a:lnTo>
                  <a:lnTo>
                    <a:pt x="810" y="480"/>
                  </a:lnTo>
                  <a:lnTo>
                    <a:pt x="816" y="494"/>
                  </a:lnTo>
                  <a:lnTo>
                    <a:pt x="816" y="494"/>
                  </a:lnTo>
                  <a:lnTo>
                    <a:pt x="822" y="508"/>
                  </a:lnTo>
                  <a:lnTo>
                    <a:pt x="822" y="508"/>
                  </a:lnTo>
                  <a:lnTo>
                    <a:pt x="822" y="522"/>
                  </a:lnTo>
                  <a:lnTo>
                    <a:pt x="822" y="530"/>
                  </a:lnTo>
                  <a:lnTo>
                    <a:pt x="820" y="536"/>
                  </a:lnTo>
                  <a:lnTo>
                    <a:pt x="820" y="536"/>
                  </a:lnTo>
                  <a:lnTo>
                    <a:pt x="806" y="494"/>
                  </a:lnTo>
                  <a:lnTo>
                    <a:pt x="790" y="452"/>
                  </a:lnTo>
                  <a:lnTo>
                    <a:pt x="772" y="410"/>
                  </a:lnTo>
                  <a:lnTo>
                    <a:pt x="754" y="370"/>
                  </a:lnTo>
                  <a:lnTo>
                    <a:pt x="754" y="370"/>
                  </a:lnTo>
                  <a:lnTo>
                    <a:pt x="766" y="378"/>
                  </a:lnTo>
                  <a:lnTo>
                    <a:pt x="766" y="378"/>
                  </a:lnTo>
                  <a:lnTo>
                    <a:pt x="762" y="364"/>
                  </a:lnTo>
                  <a:lnTo>
                    <a:pt x="756" y="350"/>
                  </a:lnTo>
                  <a:lnTo>
                    <a:pt x="750" y="336"/>
                  </a:lnTo>
                  <a:lnTo>
                    <a:pt x="742" y="324"/>
                  </a:lnTo>
                  <a:lnTo>
                    <a:pt x="742" y="324"/>
                  </a:lnTo>
                  <a:lnTo>
                    <a:pt x="722" y="302"/>
                  </a:lnTo>
                  <a:lnTo>
                    <a:pt x="706" y="278"/>
                  </a:lnTo>
                  <a:lnTo>
                    <a:pt x="706" y="278"/>
                  </a:lnTo>
                  <a:lnTo>
                    <a:pt x="700" y="268"/>
                  </a:lnTo>
                  <a:lnTo>
                    <a:pt x="700" y="268"/>
                  </a:lnTo>
                  <a:lnTo>
                    <a:pt x="706" y="278"/>
                  </a:lnTo>
                  <a:lnTo>
                    <a:pt x="706" y="278"/>
                  </a:lnTo>
                  <a:lnTo>
                    <a:pt x="732" y="324"/>
                  </a:lnTo>
                  <a:lnTo>
                    <a:pt x="738" y="334"/>
                  </a:lnTo>
                  <a:lnTo>
                    <a:pt x="742" y="346"/>
                  </a:lnTo>
                  <a:lnTo>
                    <a:pt x="742" y="346"/>
                  </a:lnTo>
                  <a:lnTo>
                    <a:pt x="754" y="370"/>
                  </a:lnTo>
                  <a:lnTo>
                    <a:pt x="754" y="370"/>
                  </a:lnTo>
                  <a:lnTo>
                    <a:pt x="746" y="360"/>
                  </a:lnTo>
                  <a:lnTo>
                    <a:pt x="738" y="350"/>
                  </a:lnTo>
                  <a:lnTo>
                    <a:pt x="738" y="350"/>
                  </a:lnTo>
                  <a:lnTo>
                    <a:pt x="732" y="340"/>
                  </a:lnTo>
                  <a:lnTo>
                    <a:pt x="732" y="340"/>
                  </a:lnTo>
                  <a:lnTo>
                    <a:pt x="724" y="328"/>
                  </a:lnTo>
                  <a:lnTo>
                    <a:pt x="724" y="328"/>
                  </a:lnTo>
                  <a:lnTo>
                    <a:pt x="726" y="338"/>
                  </a:lnTo>
                  <a:lnTo>
                    <a:pt x="726" y="348"/>
                  </a:lnTo>
                  <a:lnTo>
                    <a:pt x="734" y="370"/>
                  </a:lnTo>
                  <a:lnTo>
                    <a:pt x="734" y="370"/>
                  </a:lnTo>
                  <a:lnTo>
                    <a:pt x="748" y="396"/>
                  </a:lnTo>
                  <a:lnTo>
                    <a:pt x="748" y="396"/>
                  </a:lnTo>
                  <a:lnTo>
                    <a:pt x="760" y="422"/>
                  </a:lnTo>
                  <a:lnTo>
                    <a:pt x="760" y="422"/>
                  </a:lnTo>
                  <a:lnTo>
                    <a:pt x="748" y="402"/>
                  </a:lnTo>
                  <a:lnTo>
                    <a:pt x="748" y="402"/>
                  </a:lnTo>
                  <a:lnTo>
                    <a:pt x="734" y="386"/>
                  </a:lnTo>
                  <a:lnTo>
                    <a:pt x="734" y="386"/>
                  </a:lnTo>
                  <a:lnTo>
                    <a:pt x="718" y="370"/>
                  </a:lnTo>
                  <a:lnTo>
                    <a:pt x="702" y="358"/>
                  </a:lnTo>
                  <a:lnTo>
                    <a:pt x="702" y="358"/>
                  </a:lnTo>
                  <a:lnTo>
                    <a:pt x="714" y="386"/>
                  </a:lnTo>
                  <a:lnTo>
                    <a:pt x="726" y="412"/>
                  </a:lnTo>
                  <a:lnTo>
                    <a:pt x="726" y="412"/>
                  </a:lnTo>
                  <a:lnTo>
                    <a:pt x="738" y="440"/>
                  </a:lnTo>
                  <a:lnTo>
                    <a:pt x="748" y="468"/>
                  </a:lnTo>
                  <a:lnTo>
                    <a:pt x="748" y="468"/>
                  </a:lnTo>
                  <a:lnTo>
                    <a:pt x="732" y="440"/>
                  </a:lnTo>
                  <a:lnTo>
                    <a:pt x="732" y="440"/>
                  </a:lnTo>
                  <a:lnTo>
                    <a:pt x="714" y="412"/>
                  </a:lnTo>
                  <a:lnTo>
                    <a:pt x="714" y="412"/>
                  </a:lnTo>
                  <a:lnTo>
                    <a:pt x="692" y="364"/>
                  </a:lnTo>
                  <a:lnTo>
                    <a:pt x="692" y="364"/>
                  </a:lnTo>
                  <a:lnTo>
                    <a:pt x="664" y="316"/>
                  </a:lnTo>
                  <a:lnTo>
                    <a:pt x="666" y="320"/>
                  </a:lnTo>
                  <a:lnTo>
                    <a:pt x="662" y="312"/>
                  </a:lnTo>
                  <a:lnTo>
                    <a:pt x="662" y="312"/>
                  </a:lnTo>
                  <a:lnTo>
                    <a:pt x="634" y="278"/>
                  </a:lnTo>
                  <a:lnTo>
                    <a:pt x="634" y="278"/>
                  </a:lnTo>
                  <a:lnTo>
                    <a:pt x="626" y="272"/>
                  </a:lnTo>
                  <a:lnTo>
                    <a:pt x="618" y="266"/>
                  </a:lnTo>
                  <a:lnTo>
                    <a:pt x="598" y="260"/>
                  </a:lnTo>
                  <a:lnTo>
                    <a:pt x="594" y="254"/>
                  </a:lnTo>
                  <a:lnTo>
                    <a:pt x="594" y="254"/>
                  </a:lnTo>
                  <a:lnTo>
                    <a:pt x="598" y="254"/>
                  </a:lnTo>
                  <a:lnTo>
                    <a:pt x="600" y="254"/>
                  </a:lnTo>
                  <a:lnTo>
                    <a:pt x="602" y="250"/>
                  </a:lnTo>
                  <a:lnTo>
                    <a:pt x="600" y="246"/>
                  </a:lnTo>
                  <a:lnTo>
                    <a:pt x="600" y="246"/>
                  </a:lnTo>
                  <a:lnTo>
                    <a:pt x="592" y="236"/>
                  </a:lnTo>
                  <a:lnTo>
                    <a:pt x="584" y="226"/>
                  </a:lnTo>
                  <a:lnTo>
                    <a:pt x="564" y="210"/>
                  </a:lnTo>
                  <a:lnTo>
                    <a:pt x="564" y="210"/>
                  </a:lnTo>
                  <a:lnTo>
                    <a:pt x="542" y="192"/>
                  </a:lnTo>
                  <a:lnTo>
                    <a:pt x="532" y="182"/>
                  </a:lnTo>
                  <a:lnTo>
                    <a:pt x="524" y="170"/>
                  </a:lnTo>
                  <a:lnTo>
                    <a:pt x="524" y="170"/>
                  </a:lnTo>
                  <a:lnTo>
                    <a:pt x="520" y="162"/>
                  </a:lnTo>
                  <a:lnTo>
                    <a:pt x="512" y="158"/>
                  </a:lnTo>
                  <a:lnTo>
                    <a:pt x="494" y="148"/>
                  </a:lnTo>
                  <a:lnTo>
                    <a:pt x="494" y="148"/>
                  </a:lnTo>
                  <a:lnTo>
                    <a:pt x="492" y="144"/>
                  </a:lnTo>
                  <a:lnTo>
                    <a:pt x="490" y="144"/>
                  </a:lnTo>
                  <a:lnTo>
                    <a:pt x="486" y="144"/>
                  </a:lnTo>
                  <a:lnTo>
                    <a:pt x="486" y="144"/>
                  </a:lnTo>
                  <a:lnTo>
                    <a:pt x="476" y="140"/>
                  </a:lnTo>
                  <a:lnTo>
                    <a:pt x="476" y="140"/>
                  </a:lnTo>
                  <a:lnTo>
                    <a:pt x="466" y="134"/>
                  </a:lnTo>
                  <a:lnTo>
                    <a:pt x="456" y="130"/>
                  </a:lnTo>
                  <a:lnTo>
                    <a:pt x="456" y="130"/>
                  </a:lnTo>
                  <a:lnTo>
                    <a:pt x="476" y="140"/>
                  </a:lnTo>
                  <a:lnTo>
                    <a:pt x="476" y="140"/>
                  </a:lnTo>
                  <a:lnTo>
                    <a:pt x="484" y="144"/>
                  </a:lnTo>
                  <a:lnTo>
                    <a:pt x="484" y="144"/>
                  </a:lnTo>
                  <a:lnTo>
                    <a:pt x="478" y="146"/>
                  </a:lnTo>
                  <a:lnTo>
                    <a:pt x="476" y="146"/>
                  </a:lnTo>
                  <a:lnTo>
                    <a:pt x="474" y="146"/>
                  </a:lnTo>
                  <a:lnTo>
                    <a:pt x="474" y="146"/>
                  </a:lnTo>
                  <a:lnTo>
                    <a:pt x="504" y="172"/>
                  </a:lnTo>
                  <a:lnTo>
                    <a:pt x="534" y="198"/>
                  </a:lnTo>
                  <a:lnTo>
                    <a:pt x="594" y="254"/>
                  </a:lnTo>
                  <a:lnTo>
                    <a:pt x="594" y="254"/>
                  </a:lnTo>
                  <a:lnTo>
                    <a:pt x="580" y="254"/>
                  </a:lnTo>
                  <a:lnTo>
                    <a:pt x="580" y="254"/>
                  </a:lnTo>
                  <a:lnTo>
                    <a:pt x="598" y="260"/>
                  </a:lnTo>
                  <a:lnTo>
                    <a:pt x="598" y="260"/>
                  </a:lnTo>
                  <a:lnTo>
                    <a:pt x="638" y="294"/>
                  </a:lnTo>
                  <a:lnTo>
                    <a:pt x="638" y="294"/>
                  </a:lnTo>
                  <a:lnTo>
                    <a:pt x="630" y="292"/>
                  </a:lnTo>
                  <a:lnTo>
                    <a:pt x="622" y="290"/>
                  </a:lnTo>
                  <a:lnTo>
                    <a:pt x="622" y="290"/>
                  </a:lnTo>
                  <a:lnTo>
                    <a:pt x="646" y="320"/>
                  </a:lnTo>
                  <a:lnTo>
                    <a:pt x="670" y="350"/>
                  </a:lnTo>
                  <a:lnTo>
                    <a:pt x="670" y="350"/>
                  </a:lnTo>
                  <a:lnTo>
                    <a:pt x="692" y="382"/>
                  </a:lnTo>
                  <a:lnTo>
                    <a:pt x="714" y="412"/>
                  </a:lnTo>
                  <a:lnTo>
                    <a:pt x="714" y="412"/>
                  </a:lnTo>
                  <a:lnTo>
                    <a:pt x="728" y="446"/>
                  </a:lnTo>
                  <a:lnTo>
                    <a:pt x="728" y="446"/>
                  </a:lnTo>
                  <a:lnTo>
                    <a:pt x="734" y="464"/>
                  </a:lnTo>
                  <a:lnTo>
                    <a:pt x="738" y="480"/>
                  </a:lnTo>
                  <a:lnTo>
                    <a:pt x="738" y="480"/>
                  </a:lnTo>
                  <a:lnTo>
                    <a:pt x="748" y="514"/>
                  </a:lnTo>
                  <a:lnTo>
                    <a:pt x="748" y="514"/>
                  </a:lnTo>
                  <a:lnTo>
                    <a:pt x="756" y="550"/>
                  </a:lnTo>
                  <a:lnTo>
                    <a:pt x="756" y="550"/>
                  </a:lnTo>
                  <a:lnTo>
                    <a:pt x="758" y="528"/>
                  </a:lnTo>
                  <a:lnTo>
                    <a:pt x="756" y="508"/>
                  </a:lnTo>
                  <a:lnTo>
                    <a:pt x="756" y="508"/>
                  </a:lnTo>
                  <a:lnTo>
                    <a:pt x="754" y="488"/>
                  </a:lnTo>
                  <a:lnTo>
                    <a:pt x="748" y="468"/>
                  </a:lnTo>
                  <a:lnTo>
                    <a:pt x="760" y="492"/>
                  </a:lnTo>
                  <a:lnTo>
                    <a:pt x="760" y="492"/>
                  </a:lnTo>
                  <a:lnTo>
                    <a:pt x="766" y="504"/>
                  </a:lnTo>
                  <a:lnTo>
                    <a:pt x="772" y="518"/>
                  </a:lnTo>
                  <a:lnTo>
                    <a:pt x="772" y="518"/>
                  </a:lnTo>
                  <a:lnTo>
                    <a:pt x="780" y="544"/>
                  </a:lnTo>
                  <a:lnTo>
                    <a:pt x="786" y="558"/>
                  </a:lnTo>
                  <a:lnTo>
                    <a:pt x="788" y="570"/>
                  </a:lnTo>
                  <a:lnTo>
                    <a:pt x="788" y="570"/>
                  </a:lnTo>
                  <a:lnTo>
                    <a:pt x="794" y="598"/>
                  </a:lnTo>
                  <a:lnTo>
                    <a:pt x="796" y="626"/>
                  </a:lnTo>
                  <a:lnTo>
                    <a:pt x="796" y="626"/>
                  </a:lnTo>
                  <a:lnTo>
                    <a:pt x="798" y="654"/>
                  </a:lnTo>
                  <a:lnTo>
                    <a:pt x="798" y="654"/>
                  </a:lnTo>
                  <a:lnTo>
                    <a:pt x="794" y="682"/>
                  </a:lnTo>
                  <a:lnTo>
                    <a:pt x="794" y="682"/>
                  </a:lnTo>
                  <a:lnTo>
                    <a:pt x="774" y="662"/>
                  </a:lnTo>
                  <a:lnTo>
                    <a:pt x="774" y="662"/>
                  </a:lnTo>
                  <a:lnTo>
                    <a:pt x="764" y="652"/>
                  </a:lnTo>
                  <a:lnTo>
                    <a:pt x="750" y="646"/>
                  </a:lnTo>
                  <a:lnTo>
                    <a:pt x="750" y="646"/>
                  </a:lnTo>
                  <a:lnTo>
                    <a:pt x="746" y="648"/>
                  </a:lnTo>
                  <a:lnTo>
                    <a:pt x="744" y="650"/>
                  </a:lnTo>
                  <a:lnTo>
                    <a:pt x="740" y="658"/>
                  </a:lnTo>
                  <a:lnTo>
                    <a:pt x="740" y="658"/>
                  </a:lnTo>
                  <a:lnTo>
                    <a:pt x="738" y="662"/>
                  </a:lnTo>
                  <a:lnTo>
                    <a:pt x="736" y="660"/>
                  </a:lnTo>
                  <a:lnTo>
                    <a:pt x="734" y="658"/>
                  </a:lnTo>
                  <a:lnTo>
                    <a:pt x="734" y="658"/>
                  </a:lnTo>
                  <a:lnTo>
                    <a:pt x="724" y="642"/>
                  </a:lnTo>
                  <a:lnTo>
                    <a:pt x="718" y="628"/>
                  </a:lnTo>
                  <a:lnTo>
                    <a:pt x="714" y="616"/>
                  </a:lnTo>
                  <a:lnTo>
                    <a:pt x="708" y="604"/>
                  </a:lnTo>
                  <a:lnTo>
                    <a:pt x="708" y="604"/>
                  </a:lnTo>
                  <a:lnTo>
                    <a:pt x="702" y="596"/>
                  </a:lnTo>
                  <a:lnTo>
                    <a:pt x="694" y="588"/>
                  </a:lnTo>
                  <a:lnTo>
                    <a:pt x="682" y="582"/>
                  </a:lnTo>
                  <a:lnTo>
                    <a:pt x="664" y="580"/>
                  </a:lnTo>
                  <a:lnTo>
                    <a:pt x="664" y="580"/>
                  </a:lnTo>
                  <a:lnTo>
                    <a:pt x="658" y="582"/>
                  </a:lnTo>
                  <a:lnTo>
                    <a:pt x="650" y="588"/>
                  </a:lnTo>
                  <a:lnTo>
                    <a:pt x="632" y="606"/>
                  </a:lnTo>
                  <a:lnTo>
                    <a:pt x="632" y="606"/>
                  </a:lnTo>
                  <a:lnTo>
                    <a:pt x="624" y="614"/>
                  </a:lnTo>
                  <a:lnTo>
                    <a:pt x="614" y="620"/>
                  </a:lnTo>
                  <a:lnTo>
                    <a:pt x="606" y="624"/>
                  </a:lnTo>
                  <a:lnTo>
                    <a:pt x="604" y="624"/>
                  </a:lnTo>
                  <a:lnTo>
                    <a:pt x="600" y="622"/>
                  </a:lnTo>
                  <a:lnTo>
                    <a:pt x="600" y="622"/>
                  </a:lnTo>
                  <a:lnTo>
                    <a:pt x="596" y="614"/>
                  </a:lnTo>
                  <a:lnTo>
                    <a:pt x="596" y="614"/>
                  </a:lnTo>
                  <a:lnTo>
                    <a:pt x="592" y="610"/>
                  </a:lnTo>
                  <a:lnTo>
                    <a:pt x="592" y="610"/>
                  </a:lnTo>
                  <a:lnTo>
                    <a:pt x="590" y="604"/>
                  </a:lnTo>
                  <a:lnTo>
                    <a:pt x="590" y="604"/>
                  </a:lnTo>
                  <a:lnTo>
                    <a:pt x="576" y="580"/>
                  </a:lnTo>
                  <a:lnTo>
                    <a:pt x="576" y="580"/>
                  </a:lnTo>
                  <a:lnTo>
                    <a:pt x="572" y="564"/>
                  </a:lnTo>
                  <a:lnTo>
                    <a:pt x="572" y="564"/>
                  </a:lnTo>
                  <a:lnTo>
                    <a:pt x="570" y="562"/>
                  </a:lnTo>
                  <a:lnTo>
                    <a:pt x="566" y="562"/>
                  </a:lnTo>
                  <a:lnTo>
                    <a:pt x="566" y="562"/>
                  </a:lnTo>
                  <a:lnTo>
                    <a:pt x="558" y="548"/>
                  </a:lnTo>
                  <a:lnTo>
                    <a:pt x="558" y="548"/>
                  </a:lnTo>
                  <a:lnTo>
                    <a:pt x="550" y="534"/>
                  </a:lnTo>
                  <a:lnTo>
                    <a:pt x="550" y="534"/>
                  </a:lnTo>
                  <a:lnTo>
                    <a:pt x="546" y="522"/>
                  </a:lnTo>
                  <a:lnTo>
                    <a:pt x="542" y="512"/>
                  </a:lnTo>
                  <a:lnTo>
                    <a:pt x="542" y="512"/>
                  </a:lnTo>
                  <a:lnTo>
                    <a:pt x="538" y="500"/>
                  </a:lnTo>
                  <a:lnTo>
                    <a:pt x="538" y="500"/>
                  </a:lnTo>
                  <a:lnTo>
                    <a:pt x="540" y="494"/>
                  </a:lnTo>
                  <a:lnTo>
                    <a:pt x="544" y="488"/>
                  </a:lnTo>
                  <a:lnTo>
                    <a:pt x="544" y="488"/>
                  </a:lnTo>
                  <a:lnTo>
                    <a:pt x="532" y="484"/>
                  </a:lnTo>
                  <a:lnTo>
                    <a:pt x="532" y="484"/>
                  </a:lnTo>
                  <a:lnTo>
                    <a:pt x="526" y="468"/>
                  </a:lnTo>
                  <a:lnTo>
                    <a:pt x="516" y="452"/>
                  </a:lnTo>
                  <a:lnTo>
                    <a:pt x="516" y="452"/>
                  </a:lnTo>
                  <a:lnTo>
                    <a:pt x="516" y="428"/>
                  </a:lnTo>
                  <a:lnTo>
                    <a:pt x="516" y="428"/>
                  </a:lnTo>
                  <a:lnTo>
                    <a:pt x="512" y="430"/>
                  </a:lnTo>
                  <a:lnTo>
                    <a:pt x="508" y="434"/>
                  </a:lnTo>
                  <a:lnTo>
                    <a:pt x="502" y="426"/>
                  </a:lnTo>
                  <a:lnTo>
                    <a:pt x="502" y="426"/>
                  </a:lnTo>
                  <a:lnTo>
                    <a:pt x="496" y="418"/>
                  </a:lnTo>
                  <a:lnTo>
                    <a:pt x="496" y="418"/>
                  </a:lnTo>
                  <a:lnTo>
                    <a:pt x="482" y="400"/>
                  </a:lnTo>
                  <a:lnTo>
                    <a:pt x="482" y="400"/>
                  </a:lnTo>
                  <a:lnTo>
                    <a:pt x="482" y="388"/>
                  </a:lnTo>
                  <a:lnTo>
                    <a:pt x="482" y="374"/>
                  </a:lnTo>
                  <a:lnTo>
                    <a:pt x="482" y="374"/>
                  </a:lnTo>
                  <a:lnTo>
                    <a:pt x="472" y="376"/>
                  </a:lnTo>
                  <a:lnTo>
                    <a:pt x="462" y="372"/>
                  </a:lnTo>
                  <a:lnTo>
                    <a:pt x="452" y="366"/>
                  </a:lnTo>
                  <a:lnTo>
                    <a:pt x="442" y="360"/>
                  </a:lnTo>
                  <a:lnTo>
                    <a:pt x="442" y="360"/>
                  </a:lnTo>
                  <a:lnTo>
                    <a:pt x="426" y="342"/>
                  </a:lnTo>
                  <a:lnTo>
                    <a:pt x="416" y="334"/>
                  </a:lnTo>
                  <a:lnTo>
                    <a:pt x="408" y="328"/>
                  </a:lnTo>
                  <a:lnTo>
                    <a:pt x="408" y="328"/>
                  </a:lnTo>
                  <a:lnTo>
                    <a:pt x="408" y="328"/>
                  </a:lnTo>
                  <a:lnTo>
                    <a:pt x="374" y="300"/>
                  </a:lnTo>
                  <a:lnTo>
                    <a:pt x="374" y="300"/>
                  </a:lnTo>
                  <a:lnTo>
                    <a:pt x="374" y="288"/>
                  </a:lnTo>
                  <a:lnTo>
                    <a:pt x="374" y="288"/>
                  </a:lnTo>
                  <a:lnTo>
                    <a:pt x="368" y="290"/>
                  </a:lnTo>
                  <a:lnTo>
                    <a:pt x="364" y="290"/>
                  </a:lnTo>
                  <a:lnTo>
                    <a:pt x="364" y="290"/>
                  </a:lnTo>
                  <a:lnTo>
                    <a:pt x="354" y="276"/>
                  </a:lnTo>
                  <a:lnTo>
                    <a:pt x="346" y="260"/>
                  </a:lnTo>
                  <a:lnTo>
                    <a:pt x="346" y="260"/>
                  </a:lnTo>
                  <a:lnTo>
                    <a:pt x="340" y="264"/>
                  </a:lnTo>
                  <a:lnTo>
                    <a:pt x="336" y="266"/>
                  </a:lnTo>
                  <a:lnTo>
                    <a:pt x="334" y="266"/>
                  </a:lnTo>
                  <a:lnTo>
                    <a:pt x="334" y="266"/>
                  </a:lnTo>
                  <a:lnTo>
                    <a:pt x="324" y="260"/>
                  </a:lnTo>
                  <a:lnTo>
                    <a:pt x="316" y="256"/>
                  </a:lnTo>
                  <a:lnTo>
                    <a:pt x="316" y="256"/>
                  </a:lnTo>
                  <a:lnTo>
                    <a:pt x="298" y="242"/>
                  </a:lnTo>
                  <a:lnTo>
                    <a:pt x="298" y="242"/>
                  </a:lnTo>
                  <a:lnTo>
                    <a:pt x="242" y="200"/>
                  </a:lnTo>
                  <a:lnTo>
                    <a:pt x="242" y="200"/>
                  </a:lnTo>
                  <a:lnTo>
                    <a:pt x="244" y="188"/>
                  </a:lnTo>
                  <a:lnTo>
                    <a:pt x="244" y="188"/>
                  </a:lnTo>
                  <a:lnTo>
                    <a:pt x="240" y="190"/>
                  </a:lnTo>
                  <a:lnTo>
                    <a:pt x="238" y="190"/>
                  </a:lnTo>
                  <a:lnTo>
                    <a:pt x="236" y="190"/>
                  </a:lnTo>
                  <a:lnTo>
                    <a:pt x="234" y="190"/>
                  </a:lnTo>
                  <a:lnTo>
                    <a:pt x="234" y="190"/>
                  </a:lnTo>
                  <a:lnTo>
                    <a:pt x="234" y="184"/>
                  </a:lnTo>
                  <a:lnTo>
                    <a:pt x="234" y="184"/>
                  </a:lnTo>
                  <a:lnTo>
                    <a:pt x="230" y="186"/>
                  </a:lnTo>
                  <a:lnTo>
                    <a:pt x="226" y="184"/>
                  </a:lnTo>
                  <a:lnTo>
                    <a:pt x="226" y="184"/>
                  </a:lnTo>
                  <a:lnTo>
                    <a:pt x="224" y="180"/>
                  </a:lnTo>
                  <a:lnTo>
                    <a:pt x="218" y="176"/>
                  </a:lnTo>
                  <a:lnTo>
                    <a:pt x="218" y="176"/>
                  </a:lnTo>
                  <a:lnTo>
                    <a:pt x="218" y="180"/>
                  </a:lnTo>
                  <a:lnTo>
                    <a:pt x="216" y="182"/>
                  </a:lnTo>
                  <a:lnTo>
                    <a:pt x="214" y="182"/>
                  </a:lnTo>
                  <a:lnTo>
                    <a:pt x="214" y="182"/>
                  </a:lnTo>
                  <a:lnTo>
                    <a:pt x="210" y="176"/>
                  </a:lnTo>
                  <a:lnTo>
                    <a:pt x="206" y="172"/>
                  </a:lnTo>
                  <a:lnTo>
                    <a:pt x="206" y="172"/>
                  </a:lnTo>
                  <a:lnTo>
                    <a:pt x="202" y="170"/>
                  </a:lnTo>
                  <a:lnTo>
                    <a:pt x="200" y="170"/>
                  </a:lnTo>
                  <a:lnTo>
                    <a:pt x="200" y="170"/>
                  </a:lnTo>
                  <a:lnTo>
                    <a:pt x="192" y="172"/>
                  </a:lnTo>
                  <a:lnTo>
                    <a:pt x="186" y="174"/>
                  </a:lnTo>
                  <a:lnTo>
                    <a:pt x="186" y="174"/>
                  </a:lnTo>
                  <a:lnTo>
                    <a:pt x="170" y="174"/>
                  </a:lnTo>
                  <a:lnTo>
                    <a:pt x="170" y="174"/>
                  </a:lnTo>
                  <a:lnTo>
                    <a:pt x="162" y="176"/>
                  </a:lnTo>
                  <a:lnTo>
                    <a:pt x="154" y="178"/>
                  </a:lnTo>
                  <a:lnTo>
                    <a:pt x="154" y="178"/>
                  </a:lnTo>
                  <a:lnTo>
                    <a:pt x="148" y="178"/>
                  </a:lnTo>
                  <a:lnTo>
                    <a:pt x="140" y="176"/>
                  </a:lnTo>
                  <a:lnTo>
                    <a:pt x="134" y="174"/>
                  </a:lnTo>
                  <a:lnTo>
                    <a:pt x="126" y="174"/>
                  </a:lnTo>
                  <a:lnTo>
                    <a:pt x="126" y="174"/>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67" name="Freeform 263"/>
            <p:cNvSpPr/>
            <p:nvPr>
              <p:custDataLst>
                <p:tags r:id="rId261"/>
              </p:custDataLst>
            </p:nvPr>
          </p:nvSpPr>
          <p:spPr bwMode="auto">
            <a:xfrm>
              <a:off x="7081838" y="5383213"/>
              <a:ext cx="38100" cy="57150"/>
            </a:xfrm>
            <a:custGeom>
              <a:avLst/>
              <a:gdLst>
                <a:gd name="T0" fmla="*/ 24 w 24"/>
                <a:gd name="T1" fmla="*/ 36 h 36"/>
                <a:gd name="T2" fmla="*/ 24 w 24"/>
                <a:gd name="T3" fmla="*/ 36 h 36"/>
                <a:gd name="T4" fmla="*/ 0 w 24"/>
                <a:gd name="T5" fmla="*/ 0 h 36"/>
                <a:gd name="T6" fmla="*/ 0 w 24"/>
                <a:gd name="T7" fmla="*/ 0 h 36"/>
                <a:gd name="T8" fmla="*/ 10 w 24"/>
                <a:gd name="T9" fmla="*/ 6 h 36"/>
                <a:gd name="T10" fmla="*/ 18 w 24"/>
                <a:gd name="T11" fmla="*/ 12 h 36"/>
                <a:gd name="T12" fmla="*/ 20 w 24"/>
                <a:gd name="T13" fmla="*/ 16 h 36"/>
                <a:gd name="T14" fmla="*/ 24 w 24"/>
                <a:gd name="T15" fmla="*/ 22 h 36"/>
                <a:gd name="T16" fmla="*/ 24 w 24"/>
                <a:gd name="T17" fmla="*/ 28 h 36"/>
                <a:gd name="T18" fmla="*/ 24 w 24"/>
                <a:gd name="T19" fmla="*/ 36 h 36"/>
                <a:gd name="T20" fmla="*/ 24 w 24"/>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6">
                  <a:moveTo>
                    <a:pt x="24" y="36"/>
                  </a:moveTo>
                  <a:lnTo>
                    <a:pt x="24" y="36"/>
                  </a:lnTo>
                  <a:lnTo>
                    <a:pt x="0" y="0"/>
                  </a:lnTo>
                  <a:lnTo>
                    <a:pt x="0" y="0"/>
                  </a:lnTo>
                  <a:lnTo>
                    <a:pt x="10" y="6"/>
                  </a:lnTo>
                  <a:lnTo>
                    <a:pt x="18" y="12"/>
                  </a:lnTo>
                  <a:lnTo>
                    <a:pt x="20" y="16"/>
                  </a:lnTo>
                  <a:lnTo>
                    <a:pt x="24" y="22"/>
                  </a:lnTo>
                  <a:lnTo>
                    <a:pt x="24" y="28"/>
                  </a:lnTo>
                  <a:lnTo>
                    <a:pt x="24" y="36"/>
                  </a:lnTo>
                  <a:lnTo>
                    <a:pt x="24" y="36"/>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68" name="Freeform 264"/>
            <p:cNvSpPr/>
            <p:nvPr>
              <p:custDataLst>
                <p:tags r:id="rId262"/>
              </p:custDataLst>
            </p:nvPr>
          </p:nvSpPr>
          <p:spPr bwMode="auto">
            <a:xfrm>
              <a:off x="7300913" y="5811838"/>
              <a:ext cx="57150" cy="120650"/>
            </a:xfrm>
            <a:custGeom>
              <a:avLst/>
              <a:gdLst>
                <a:gd name="T0" fmla="*/ 36 w 36"/>
                <a:gd name="T1" fmla="*/ 60 h 76"/>
                <a:gd name="T2" fmla="*/ 36 w 36"/>
                <a:gd name="T3" fmla="*/ 60 h 76"/>
                <a:gd name="T4" fmla="*/ 26 w 36"/>
                <a:gd name="T5" fmla="*/ 68 h 76"/>
                <a:gd name="T6" fmla="*/ 20 w 36"/>
                <a:gd name="T7" fmla="*/ 76 h 76"/>
                <a:gd name="T8" fmla="*/ 20 w 36"/>
                <a:gd name="T9" fmla="*/ 72 h 76"/>
                <a:gd name="T10" fmla="*/ 18 w 36"/>
                <a:gd name="T11" fmla="*/ 68 h 76"/>
                <a:gd name="T12" fmla="*/ 18 w 36"/>
                <a:gd name="T13" fmla="*/ 58 h 76"/>
                <a:gd name="T14" fmla="*/ 16 w 36"/>
                <a:gd name="T15" fmla="*/ 48 h 76"/>
                <a:gd name="T16" fmla="*/ 16 w 36"/>
                <a:gd name="T17" fmla="*/ 48 h 76"/>
                <a:gd name="T18" fmla="*/ 14 w 36"/>
                <a:gd name="T19" fmla="*/ 40 h 76"/>
                <a:gd name="T20" fmla="*/ 14 w 36"/>
                <a:gd name="T21" fmla="*/ 40 h 76"/>
                <a:gd name="T22" fmla="*/ 8 w 36"/>
                <a:gd name="T23" fmla="*/ 20 h 76"/>
                <a:gd name="T24" fmla="*/ 0 w 36"/>
                <a:gd name="T25" fmla="*/ 0 h 76"/>
                <a:gd name="T26" fmla="*/ 2 w 36"/>
                <a:gd name="T27" fmla="*/ 0 h 76"/>
                <a:gd name="T28" fmla="*/ 2 w 36"/>
                <a:gd name="T29" fmla="*/ 0 h 76"/>
                <a:gd name="T30" fmla="*/ 6 w 36"/>
                <a:gd name="T31" fmla="*/ 8 h 76"/>
                <a:gd name="T32" fmla="*/ 6 w 36"/>
                <a:gd name="T33" fmla="*/ 8 h 76"/>
                <a:gd name="T34" fmla="*/ 8 w 36"/>
                <a:gd name="T35" fmla="*/ 16 h 76"/>
                <a:gd name="T36" fmla="*/ 8 w 36"/>
                <a:gd name="T37" fmla="*/ 16 h 76"/>
                <a:gd name="T38" fmla="*/ 12 w 36"/>
                <a:gd name="T39" fmla="*/ 36 h 76"/>
                <a:gd name="T40" fmla="*/ 12 w 36"/>
                <a:gd name="T41" fmla="*/ 36 h 76"/>
                <a:gd name="T42" fmla="*/ 16 w 36"/>
                <a:gd name="T43" fmla="*/ 44 h 76"/>
                <a:gd name="T44" fmla="*/ 16 w 36"/>
                <a:gd name="T45" fmla="*/ 44 h 76"/>
                <a:gd name="T46" fmla="*/ 20 w 36"/>
                <a:gd name="T47" fmla="*/ 50 h 76"/>
                <a:gd name="T48" fmla="*/ 20 w 36"/>
                <a:gd name="T49" fmla="*/ 50 h 76"/>
                <a:gd name="T50" fmla="*/ 26 w 36"/>
                <a:gd name="T51" fmla="*/ 56 h 76"/>
                <a:gd name="T52" fmla="*/ 36 w 36"/>
                <a:gd name="T53" fmla="*/ 60 h 76"/>
                <a:gd name="T54" fmla="*/ 36 w 36"/>
                <a:gd name="T55" fmla="*/ 6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 h="76">
                  <a:moveTo>
                    <a:pt x="36" y="60"/>
                  </a:moveTo>
                  <a:lnTo>
                    <a:pt x="36" y="60"/>
                  </a:lnTo>
                  <a:lnTo>
                    <a:pt x="26" y="68"/>
                  </a:lnTo>
                  <a:lnTo>
                    <a:pt x="20" y="76"/>
                  </a:lnTo>
                  <a:lnTo>
                    <a:pt x="20" y="72"/>
                  </a:lnTo>
                  <a:lnTo>
                    <a:pt x="18" y="68"/>
                  </a:lnTo>
                  <a:lnTo>
                    <a:pt x="18" y="58"/>
                  </a:lnTo>
                  <a:lnTo>
                    <a:pt x="16" y="48"/>
                  </a:lnTo>
                  <a:lnTo>
                    <a:pt x="16" y="48"/>
                  </a:lnTo>
                  <a:lnTo>
                    <a:pt x="14" y="40"/>
                  </a:lnTo>
                  <a:lnTo>
                    <a:pt x="14" y="40"/>
                  </a:lnTo>
                  <a:lnTo>
                    <a:pt x="8" y="20"/>
                  </a:lnTo>
                  <a:lnTo>
                    <a:pt x="0" y="0"/>
                  </a:lnTo>
                  <a:lnTo>
                    <a:pt x="2" y="0"/>
                  </a:lnTo>
                  <a:lnTo>
                    <a:pt x="2" y="0"/>
                  </a:lnTo>
                  <a:lnTo>
                    <a:pt x="6" y="8"/>
                  </a:lnTo>
                  <a:lnTo>
                    <a:pt x="6" y="8"/>
                  </a:lnTo>
                  <a:lnTo>
                    <a:pt x="8" y="16"/>
                  </a:lnTo>
                  <a:lnTo>
                    <a:pt x="8" y="16"/>
                  </a:lnTo>
                  <a:lnTo>
                    <a:pt x="12" y="36"/>
                  </a:lnTo>
                  <a:lnTo>
                    <a:pt x="12" y="36"/>
                  </a:lnTo>
                  <a:lnTo>
                    <a:pt x="16" y="44"/>
                  </a:lnTo>
                  <a:lnTo>
                    <a:pt x="16" y="44"/>
                  </a:lnTo>
                  <a:lnTo>
                    <a:pt x="20" y="50"/>
                  </a:lnTo>
                  <a:lnTo>
                    <a:pt x="20" y="50"/>
                  </a:lnTo>
                  <a:lnTo>
                    <a:pt x="26" y="56"/>
                  </a:lnTo>
                  <a:lnTo>
                    <a:pt x="36" y="60"/>
                  </a:lnTo>
                  <a:lnTo>
                    <a:pt x="36" y="6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69" name="Freeform 265"/>
            <p:cNvSpPr/>
            <p:nvPr>
              <p:custDataLst>
                <p:tags r:id="rId263"/>
              </p:custDataLst>
            </p:nvPr>
          </p:nvSpPr>
          <p:spPr bwMode="auto">
            <a:xfrm>
              <a:off x="7148513" y="5491163"/>
              <a:ext cx="6350" cy="3175"/>
            </a:xfrm>
            <a:custGeom>
              <a:avLst/>
              <a:gdLst>
                <a:gd name="T0" fmla="*/ 4 w 4"/>
                <a:gd name="T1" fmla="*/ 0 h 2"/>
                <a:gd name="T2" fmla="*/ 4 w 4"/>
                <a:gd name="T3" fmla="*/ 0 h 2"/>
                <a:gd name="T4" fmla="*/ 0 w 4"/>
                <a:gd name="T5" fmla="*/ 2 h 2"/>
                <a:gd name="T6" fmla="*/ 0 w 4"/>
                <a:gd name="T7" fmla="*/ 2 h 2"/>
                <a:gd name="T8" fmla="*/ 0 w 4"/>
                <a:gd name="T9" fmla="*/ 0 h 2"/>
                <a:gd name="T10" fmla="*/ 0 w 4"/>
                <a:gd name="T11" fmla="*/ 0 h 2"/>
                <a:gd name="T12" fmla="*/ 4 w 4"/>
                <a:gd name="T13" fmla="*/ 0 h 2"/>
                <a:gd name="T14" fmla="*/ 4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4" y="0"/>
                  </a:moveTo>
                  <a:lnTo>
                    <a:pt x="4" y="0"/>
                  </a:lnTo>
                  <a:lnTo>
                    <a:pt x="0" y="2"/>
                  </a:lnTo>
                  <a:lnTo>
                    <a:pt x="0" y="2"/>
                  </a:lnTo>
                  <a:lnTo>
                    <a:pt x="0" y="0"/>
                  </a:lnTo>
                  <a:lnTo>
                    <a:pt x="0" y="0"/>
                  </a:lnTo>
                  <a:lnTo>
                    <a:pt x="4" y="0"/>
                  </a:lnTo>
                  <a:lnTo>
                    <a:pt x="4"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70" name="Freeform 266"/>
            <p:cNvSpPr/>
            <p:nvPr>
              <p:custDataLst>
                <p:tags r:id="rId264"/>
              </p:custDataLst>
            </p:nvPr>
          </p:nvSpPr>
          <p:spPr bwMode="auto">
            <a:xfrm>
              <a:off x="7631113" y="5935663"/>
              <a:ext cx="12700" cy="47625"/>
            </a:xfrm>
            <a:custGeom>
              <a:avLst/>
              <a:gdLst>
                <a:gd name="T0" fmla="*/ 8 w 8"/>
                <a:gd name="T1" fmla="*/ 26 h 30"/>
                <a:gd name="T2" fmla="*/ 8 w 8"/>
                <a:gd name="T3" fmla="*/ 30 h 30"/>
                <a:gd name="T4" fmla="*/ 8 w 8"/>
                <a:gd name="T5" fmla="*/ 30 h 30"/>
                <a:gd name="T6" fmla="*/ 4 w 8"/>
                <a:gd name="T7" fmla="*/ 16 h 30"/>
                <a:gd name="T8" fmla="*/ 2 w 8"/>
                <a:gd name="T9" fmla="*/ 8 h 30"/>
                <a:gd name="T10" fmla="*/ 2 w 8"/>
                <a:gd name="T11" fmla="*/ 8 h 30"/>
                <a:gd name="T12" fmla="*/ 0 w 8"/>
                <a:gd name="T13" fmla="*/ 0 h 30"/>
                <a:gd name="T14" fmla="*/ 0 w 8"/>
                <a:gd name="T15" fmla="*/ 0 h 30"/>
                <a:gd name="T16" fmla="*/ 4 w 8"/>
                <a:gd name="T17" fmla="*/ 6 h 30"/>
                <a:gd name="T18" fmla="*/ 6 w 8"/>
                <a:gd name="T19" fmla="*/ 12 h 30"/>
                <a:gd name="T20" fmla="*/ 8 w 8"/>
                <a:gd name="T21" fmla="*/ 26 h 30"/>
                <a:gd name="T22" fmla="*/ 8 w 8"/>
                <a:gd name="T23"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30">
                  <a:moveTo>
                    <a:pt x="8" y="26"/>
                  </a:moveTo>
                  <a:lnTo>
                    <a:pt x="8" y="30"/>
                  </a:lnTo>
                  <a:lnTo>
                    <a:pt x="8" y="30"/>
                  </a:lnTo>
                  <a:lnTo>
                    <a:pt x="4" y="16"/>
                  </a:lnTo>
                  <a:lnTo>
                    <a:pt x="2" y="8"/>
                  </a:lnTo>
                  <a:lnTo>
                    <a:pt x="2" y="8"/>
                  </a:lnTo>
                  <a:lnTo>
                    <a:pt x="0" y="0"/>
                  </a:lnTo>
                  <a:lnTo>
                    <a:pt x="0" y="0"/>
                  </a:lnTo>
                  <a:lnTo>
                    <a:pt x="4" y="6"/>
                  </a:lnTo>
                  <a:lnTo>
                    <a:pt x="6" y="12"/>
                  </a:lnTo>
                  <a:lnTo>
                    <a:pt x="8" y="26"/>
                  </a:lnTo>
                  <a:lnTo>
                    <a:pt x="8" y="26"/>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71" name="Freeform 267"/>
            <p:cNvSpPr/>
            <p:nvPr>
              <p:custDataLst>
                <p:tags r:id="rId265"/>
              </p:custDataLst>
            </p:nvPr>
          </p:nvSpPr>
          <p:spPr bwMode="auto">
            <a:xfrm>
              <a:off x="7532688" y="6146800"/>
              <a:ext cx="82550" cy="200025"/>
            </a:xfrm>
            <a:custGeom>
              <a:avLst/>
              <a:gdLst>
                <a:gd name="T0" fmla="*/ 52 w 52"/>
                <a:gd name="T1" fmla="*/ 0 h 126"/>
                <a:gd name="T2" fmla="*/ 52 w 52"/>
                <a:gd name="T3" fmla="*/ 0 h 126"/>
                <a:gd name="T4" fmla="*/ 50 w 52"/>
                <a:gd name="T5" fmla="*/ 16 h 126"/>
                <a:gd name="T6" fmla="*/ 48 w 52"/>
                <a:gd name="T7" fmla="*/ 30 h 126"/>
                <a:gd name="T8" fmla="*/ 48 w 52"/>
                <a:gd name="T9" fmla="*/ 30 h 126"/>
                <a:gd name="T10" fmla="*/ 44 w 52"/>
                <a:gd name="T11" fmla="*/ 60 h 126"/>
                <a:gd name="T12" fmla="*/ 44 w 52"/>
                <a:gd name="T13" fmla="*/ 60 h 126"/>
                <a:gd name="T14" fmla="*/ 36 w 52"/>
                <a:gd name="T15" fmla="*/ 78 h 126"/>
                <a:gd name="T16" fmla="*/ 26 w 52"/>
                <a:gd name="T17" fmla="*/ 96 h 126"/>
                <a:gd name="T18" fmla="*/ 26 w 52"/>
                <a:gd name="T19" fmla="*/ 96 h 126"/>
                <a:gd name="T20" fmla="*/ 14 w 52"/>
                <a:gd name="T21" fmla="*/ 112 h 126"/>
                <a:gd name="T22" fmla="*/ 0 w 52"/>
                <a:gd name="T23" fmla="*/ 126 h 126"/>
                <a:gd name="T24" fmla="*/ 16 w 52"/>
                <a:gd name="T25" fmla="*/ 96 h 126"/>
                <a:gd name="T26" fmla="*/ 16 w 52"/>
                <a:gd name="T27" fmla="*/ 96 h 126"/>
                <a:gd name="T28" fmla="*/ 28 w 52"/>
                <a:gd name="T29" fmla="*/ 64 h 126"/>
                <a:gd name="T30" fmla="*/ 28 w 52"/>
                <a:gd name="T31" fmla="*/ 64 h 126"/>
                <a:gd name="T32" fmla="*/ 36 w 52"/>
                <a:gd name="T33" fmla="*/ 48 h 126"/>
                <a:gd name="T34" fmla="*/ 40 w 52"/>
                <a:gd name="T35" fmla="*/ 32 h 126"/>
                <a:gd name="T36" fmla="*/ 40 w 52"/>
                <a:gd name="T37" fmla="*/ 32 h 126"/>
                <a:gd name="T38" fmla="*/ 46 w 52"/>
                <a:gd name="T39" fmla="*/ 16 h 126"/>
                <a:gd name="T40" fmla="*/ 52 w 52"/>
                <a:gd name="T41" fmla="*/ 0 h 126"/>
                <a:gd name="T42" fmla="*/ 52 w 52"/>
                <a:gd name="T4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 h="126">
                  <a:moveTo>
                    <a:pt x="52" y="0"/>
                  </a:moveTo>
                  <a:lnTo>
                    <a:pt x="52" y="0"/>
                  </a:lnTo>
                  <a:lnTo>
                    <a:pt x="50" y="16"/>
                  </a:lnTo>
                  <a:lnTo>
                    <a:pt x="48" y="30"/>
                  </a:lnTo>
                  <a:lnTo>
                    <a:pt x="48" y="30"/>
                  </a:lnTo>
                  <a:lnTo>
                    <a:pt x="44" y="60"/>
                  </a:lnTo>
                  <a:lnTo>
                    <a:pt x="44" y="60"/>
                  </a:lnTo>
                  <a:lnTo>
                    <a:pt x="36" y="78"/>
                  </a:lnTo>
                  <a:lnTo>
                    <a:pt x="26" y="96"/>
                  </a:lnTo>
                  <a:lnTo>
                    <a:pt x="26" y="96"/>
                  </a:lnTo>
                  <a:lnTo>
                    <a:pt x="14" y="112"/>
                  </a:lnTo>
                  <a:lnTo>
                    <a:pt x="0" y="126"/>
                  </a:lnTo>
                  <a:lnTo>
                    <a:pt x="16" y="96"/>
                  </a:lnTo>
                  <a:lnTo>
                    <a:pt x="16" y="96"/>
                  </a:lnTo>
                  <a:lnTo>
                    <a:pt x="28" y="64"/>
                  </a:lnTo>
                  <a:lnTo>
                    <a:pt x="28" y="64"/>
                  </a:lnTo>
                  <a:lnTo>
                    <a:pt x="36" y="48"/>
                  </a:lnTo>
                  <a:lnTo>
                    <a:pt x="40" y="32"/>
                  </a:lnTo>
                  <a:lnTo>
                    <a:pt x="40" y="32"/>
                  </a:lnTo>
                  <a:lnTo>
                    <a:pt x="46" y="16"/>
                  </a:lnTo>
                  <a:lnTo>
                    <a:pt x="52" y="0"/>
                  </a:lnTo>
                  <a:lnTo>
                    <a:pt x="52"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72" name="Freeform 268"/>
            <p:cNvSpPr/>
            <p:nvPr>
              <p:custDataLst>
                <p:tags r:id="rId266"/>
              </p:custDataLst>
            </p:nvPr>
          </p:nvSpPr>
          <p:spPr bwMode="auto">
            <a:xfrm>
              <a:off x="7329488" y="5989638"/>
              <a:ext cx="19050" cy="25400"/>
            </a:xfrm>
            <a:custGeom>
              <a:avLst/>
              <a:gdLst>
                <a:gd name="T0" fmla="*/ 12 w 12"/>
                <a:gd name="T1" fmla="*/ 0 h 16"/>
                <a:gd name="T2" fmla="*/ 12 w 12"/>
                <a:gd name="T3" fmla="*/ 0 h 16"/>
                <a:gd name="T4" fmla="*/ 0 w 12"/>
                <a:gd name="T5" fmla="*/ 16 h 16"/>
                <a:gd name="T6" fmla="*/ 0 w 12"/>
                <a:gd name="T7" fmla="*/ 16 h 16"/>
                <a:gd name="T8" fmla="*/ 2 w 12"/>
                <a:gd name="T9" fmla="*/ 0 h 16"/>
                <a:gd name="T10" fmla="*/ 2 w 12"/>
                <a:gd name="T11" fmla="*/ 0 h 16"/>
                <a:gd name="T12" fmla="*/ 8 w 12"/>
                <a:gd name="T13" fmla="*/ 0 h 16"/>
                <a:gd name="T14" fmla="*/ 12 w 12"/>
                <a:gd name="T15" fmla="*/ 0 h 16"/>
                <a:gd name="T16" fmla="*/ 12 w 12"/>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6">
                  <a:moveTo>
                    <a:pt x="12" y="0"/>
                  </a:moveTo>
                  <a:lnTo>
                    <a:pt x="12" y="0"/>
                  </a:lnTo>
                  <a:lnTo>
                    <a:pt x="0" y="16"/>
                  </a:lnTo>
                  <a:lnTo>
                    <a:pt x="0" y="16"/>
                  </a:lnTo>
                  <a:lnTo>
                    <a:pt x="2" y="0"/>
                  </a:lnTo>
                  <a:lnTo>
                    <a:pt x="2" y="0"/>
                  </a:lnTo>
                  <a:lnTo>
                    <a:pt x="8" y="0"/>
                  </a:lnTo>
                  <a:lnTo>
                    <a:pt x="12" y="0"/>
                  </a:lnTo>
                  <a:lnTo>
                    <a:pt x="12"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73" name="Freeform 269"/>
            <p:cNvSpPr/>
            <p:nvPr>
              <p:custDataLst>
                <p:tags r:id="rId267"/>
              </p:custDataLst>
            </p:nvPr>
          </p:nvSpPr>
          <p:spPr bwMode="auto">
            <a:xfrm>
              <a:off x="7593013" y="5837238"/>
              <a:ext cx="19050" cy="19050"/>
            </a:xfrm>
            <a:custGeom>
              <a:avLst/>
              <a:gdLst>
                <a:gd name="T0" fmla="*/ 10 w 12"/>
                <a:gd name="T1" fmla="*/ 6 h 12"/>
                <a:gd name="T2" fmla="*/ 12 w 12"/>
                <a:gd name="T3" fmla="*/ 12 h 12"/>
                <a:gd name="T4" fmla="*/ 12 w 12"/>
                <a:gd name="T5" fmla="*/ 12 h 12"/>
                <a:gd name="T6" fmla="*/ 0 w 12"/>
                <a:gd name="T7" fmla="*/ 0 h 12"/>
                <a:gd name="T8" fmla="*/ 0 w 12"/>
                <a:gd name="T9" fmla="*/ 0 h 12"/>
                <a:gd name="T10" fmla="*/ 10 w 12"/>
                <a:gd name="T11" fmla="*/ 6 h 12"/>
                <a:gd name="T12" fmla="*/ 10 w 12"/>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0" y="6"/>
                  </a:moveTo>
                  <a:lnTo>
                    <a:pt x="12" y="12"/>
                  </a:lnTo>
                  <a:lnTo>
                    <a:pt x="12" y="12"/>
                  </a:lnTo>
                  <a:lnTo>
                    <a:pt x="0" y="0"/>
                  </a:lnTo>
                  <a:lnTo>
                    <a:pt x="0" y="0"/>
                  </a:lnTo>
                  <a:lnTo>
                    <a:pt x="10" y="6"/>
                  </a:lnTo>
                  <a:lnTo>
                    <a:pt x="10" y="6"/>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74" name="Freeform 270"/>
            <p:cNvSpPr/>
            <p:nvPr>
              <p:custDataLst>
                <p:tags r:id="rId268"/>
              </p:custDataLst>
            </p:nvPr>
          </p:nvSpPr>
          <p:spPr bwMode="auto">
            <a:xfrm>
              <a:off x="7310438" y="6059488"/>
              <a:ext cx="19050" cy="19050"/>
            </a:xfrm>
            <a:custGeom>
              <a:avLst/>
              <a:gdLst>
                <a:gd name="T0" fmla="*/ 0 w 12"/>
                <a:gd name="T1" fmla="*/ 12 h 12"/>
                <a:gd name="T2" fmla="*/ 0 w 12"/>
                <a:gd name="T3" fmla="*/ 12 h 12"/>
                <a:gd name="T4" fmla="*/ 4 w 12"/>
                <a:gd name="T5" fmla="*/ 0 h 12"/>
                <a:gd name="T6" fmla="*/ 4 w 12"/>
                <a:gd name="T7" fmla="*/ 0 h 12"/>
                <a:gd name="T8" fmla="*/ 12 w 12"/>
                <a:gd name="T9" fmla="*/ 8 h 12"/>
                <a:gd name="T10" fmla="*/ 12 w 12"/>
                <a:gd name="T11" fmla="*/ 8 h 12"/>
                <a:gd name="T12" fmla="*/ 0 w 12"/>
                <a:gd name="T13" fmla="*/ 12 h 12"/>
                <a:gd name="T14" fmla="*/ 0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0" y="12"/>
                  </a:moveTo>
                  <a:lnTo>
                    <a:pt x="0" y="12"/>
                  </a:lnTo>
                  <a:lnTo>
                    <a:pt x="4" y="0"/>
                  </a:lnTo>
                  <a:lnTo>
                    <a:pt x="4" y="0"/>
                  </a:lnTo>
                  <a:lnTo>
                    <a:pt x="12" y="8"/>
                  </a:lnTo>
                  <a:lnTo>
                    <a:pt x="12" y="8"/>
                  </a:lnTo>
                  <a:lnTo>
                    <a:pt x="0" y="12"/>
                  </a:lnTo>
                  <a:lnTo>
                    <a:pt x="0" y="12"/>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75" name="Freeform 271"/>
            <p:cNvSpPr/>
            <p:nvPr>
              <p:custDataLst>
                <p:tags r:id="rId269"/>
              </p:custDataLst>
            </p:nvPr>
          </p:nvSpPr>
          <p:spPr bwMode="auto">
            <a:xfrm>
              <a:off x="7278688" y="6175375"/>
              <a:ext cx="9525" cy="31750"/>
            </a:xfrm>
            <a:custGeom>
              <a:avLst/>
              <a:gdLst>
                <a:gd name="T0" fmla="*/ 6 w 6"/>
                <a:gd name="T1" fmla="*/ 4 h 20"/>
                <a:gd name="T2" fmla="*/ 6 w 6"/>
                <a:gd name="T3" fmla="*/ 4 h 20"/>
                <a:gd name="T4" fmla="*/ 0 w 6"/>
                <a:gd name="T5" fmla="*/ 20 h 20"/>
                <a:gd name="T6" fmla="*/ 0 w 6"/>
                <a:gd name="T7" fmla="*/ 20 h 20"/>
                <a:gd name="T8" fmla="*/ 2 w 6"/>
                <a:gd name="T9" fmla="*/ 0 h 20"/>
                <a:gd name="T10" fmla="*/ 2 w 6"/>
                <a:gd name="T11" fmla="*/ 0 h 20"/>
                <a:gd name="T12" fmla="*/ 6 w 6"/>
                <a:gd name="T13" fmla="*/ 2 h 20"/>
                <a:gd name="T14" fmla="*/ 6 w 6"/>
                <a:gd name="T15" fmla="*/ 4 h 20"/>
                <a:gd name="T16" fmla="*/ 6 w 6"/>
                <a:gd name="T1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0">
                  <a:moveTo>
                    <a:pt x="6" y="4"/>
                  </a:moveTo>
                  <a:lnTo>
                    <a:pt x="6" y="4"/>
                  </a:lnTo>
                  <a:lnTo>
                    <a:pt x="0" y="20"/>
                  </a:lnTo>
                  <a:lnTo>
                    <a:pt x="0" y="20"/>
                  </a:lnTo>
                  <a:lnTo>
                    <a:pt x="2" y="0"/>
                  </a:lnTo>
                  <a:lnTo>
                    <a:pt x="2" y="0"/>
                  </a:lnTo>
                  <a:lnTo>
                    <a:pt x="6" y="2"/>
                  </a:lnTo>
                  <a:lnTo>
                    <a:pt x="6" y="4"/>
                  </a:lnTo>
                  <a:lnTo>
                    <a:pt x="6" y="4"/>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76" name="Freeform 272"/>
            <p:cNvSpPr/>
            <p:nvPr>
              <p:custDataLst>
                <p:tags r:id="rId270"/>
              </p:custDataLst>
            </p:nvPr>
          </p:nvSpPr>
          <p:spPr bwMode="auto">
            <a:xfrm>
              <a:off x="7720013" y="6781800"/>
              <a:ext cx="230188" cy="76200"/>
            </a:xfrm>
            <a:custGeom>
              <a:avLst/>
              <a:gdLst>
                <a:gd name="T0" fmla="*/ 81 w 145"/>
                <a:gd name="T1" fmla="*/ 10 h 48"/>
                <a:gd name="T2" fmla="*/ 52 w 145"/>
                <a:gd name="T3" fmla="*/ 26 h 48"/>
                <a:gd name="T4" fmla="*/ 30 w 145"/>
                <a:gd name="T5" fmla="*/ 38 h 48"/>
                <a:gd name="T6" fmla="*/ 20 w 145"/>
                <a:gd name="T7" fmla="*/ 46 h 48"/>
                <a:gd name="T8" fmla="*/ 20 w 145"/>
                <a:gd name="T9" fmla="*/ 48 h 48"/>
                <a:gd name="T10" fmla="*/ 16 w 145"/>
                <a:gd name="T11" fmla="*/ 44 h 48"/>
                <a:gd name="T12" fmla="*/ 16 w 145"/>
                <a:gd name="T13" fmla="*/ 44 h 48"/>
                <a:gd name="T14" fmla="*/ 14 w 145"/>
                <a:gd name="T15" fmla="*/ 42 h 48"/>
                <a:gd name="T16" fmla="*/ 12 w 145"/>
                <a:gd name="T17" fmla="*/ 40 h 48"/>
                <a:gd name="T18" fmla="*/ 12 w 145"/>
                <a:gd name="T19" fmla="*/ 42 h 48"/>
                <a:gd name="T20" fmla="*/ 16 w 145"/>
                <a:gd name="T21" fmla="*/ 44 h 48"/>
                <a:gd name="T22" fmla="*/ 20 w 145"/>
                <a:gd name="T23" fmla="*/ 48 h 48"/>
                <a:gd name="T24" fmla="*/ 20 w 145"/>
                <a:gd name="T25" fmla="*/ 48 h 48"/>
                <a:gd name="T26" fmla="*/ 24 w 145"/>
                <a:gd name="T27" fmla="*/ 42 h 48"/>
                <a:gd name="T28" fmla="*/ 22 w 145"/>
                <a:gd name="T29" fmla="*/ 44 h 48"/>
                <a:gd name="T30" fmla="*/ 20 w 145"/>
                <a:gd name="T31" fmla="*/ 46 h 48"/>
                <a:gd name="T32" fmla="*/ 18 w 145"/>
                <a:gd name="T33" fmla="*/ 46 h 48"/>
                <a:gd name="T34" fmla="*/ 18 w 145"/>
                <a:gd name="T35" fmla="*/ 46 h 48"/>
                <a:gd name="T36" fmla="*/ 16 w 145"/>
                <a:gd name="T37" fmla="*/ 44 h 48"/>
                <a:gd name="T38" fmla="*/ 12 w 145"/>
                <a:gd name="T39" fmla="*/ 42 h 48"/>
                <a:gd name="T40" fmla="*/ 12 w 145"/>
                <a:gd name="T41" fmla="*/ 40 h 48"/>
                <a:gd name="T42" fmla="*/ 10 w 145"/>
                <a:gd name="T43" fmla="*/ 40 h 48"/>
                <a:gd name="T44" fmla="*/ 12 w 145"/>
                <a:gd name="T45" fmla="*/ 40 h 48"/>
                <a:gd name="T46" fmla="*/ 12 w 145"/>
                <a:gd name="T47" fmla="*/ 42 h 48"/>
                <a:gd name="T48" fmla="*/ 14 w 145"/>
                <a:gd name="T49" fmla="*/ 42 h 48"/>
                <a:gd name="T50" fmla="*/ 12 w 145"/>
                <a:gd name="T51" fmla="*/ 42 h 48"/>
                <a:gd name="T52" fmla="*/ 8 w 145"/>
                <a:gd name="T53" fmla="*/ 40 h 48"/>
                <a:gd name="T54" fmla="*/ 6 w 145"/>
                <a:gd name="T55" fmla="*/ 38 h 48"/>
                <a:gd name="T56" fmla="*/ 0 w 145"/>
                <a:gd name="T57" fmla="*/ 32 h 48"/>
                <a:gd name="T58" fmla="*/ 4 w 145"/>
                <a:gd name="T59" fmla="*/ 30 h 48"/>
                <a:gd name="T60" fmla="*/ 12 w 145"/>
                <a:gd name="T61" fmla="*/ 24 h 48"/>
                <a:gd name="T62" fmla="*/ 46 w 145"/>
                <a:gd name="T63" fmla="*/ 14 h 48"/>
                <a:gd name="T64" fmla="*/ 91 w 145"/>
                <a:gd name="T65" fmla="*/ 8 h 48"/>
                <a:gd name="T66" fmla="*/ 145 w 145"/>
                <a:gd name="T67" fmla="*/ 0 h 48"/>
                <a:gd name="T68" fmla="*/ 129 w 145"/>
                <a:gd name="T69" fmla="*/ 16 h 48"/>
                <a:gd name="T70" fmla="*/ 111 w 145"/>
                <a:gd name="T71" fmla="*/ 16 h 48"/>
                <a:gd name="T72" fmla="*/ 87 w 145"/>
                <a:gd name="T73" fmla="*/ 10 h 48"/>
                <a:gd name="T74" fmla="*/ 81 w 145"/>
                <a:gd name="T75" fmla="*/ 1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5" h="48">
                  <a:moveTo>
                    <a:pt x="81" y="10"/>
                  </a:moveTo>
                  <a:lnTo>
                    <a:pt x="81" y="10"/>
                  </a:lnTo>
                  <a:lnTo>
                    <a:pt x="52" y="26"/>
                  </a:lnTo>
                  <a:lnTo>
                    <a:pt x="52" y="26"/>
                  </a:lnTo>
                  <a:lnTo>
                    <a:pt x="30" y="38"/>
                  </a:lnTo>
                  <a:lnTo>
                    <a:pt x="30" y="38"/>
                  </a:lnTo>
                  <a:lnTo>
                    <a:pt x="20" y="46"/>
                  </a:lnTo>
                  <a:lnTo>
                    <a:pt x="20" y="46"/>
                  </a:lnTo>
                  <a:lnTo>
                    <a:pt x="20" y="48"/>
                  </a:lnTo>
                  <a:lnTo>
                    <a:pt x="20" y="48"/>
                  </a:lnTo>
                  <a:lnTo>
                    <a:pt x="18" y="46"/>
                  </a:lnTo>
                  <a:lnTo>
                    <a:pt x="16" y="44"/>
                  </a:lnTo>
                  <a:lnTo>
                    <a:pt x="16" y="44"/>
                  </a:lnTo>
                  <a:lnTo>
                    <a:pt x="16" y="44"/>
                  </a:lnTo>
                  <a:lnTo>
                    <a:pt x="16" y="44"/>
                  </a:lnTo>
                  <a:lnTo>
                    <a:pt x="14" y="42"/>
                  </a:lnTo>
                  <a:lnTo>
                    <a:pt x="12" y="40"/>
                  </a:lnTo>
                  <a:lnTo>
                    <a:pt x="12" y="40"/>
                  </a:lnTo>
                  <a:lnTo>
                    <a:pt x="12" y="42"/>
                  </a:lnTo>
                  <a:lnTo>
                    <a:pt x="12" y="42"/>
                  </a:lnTo>
                  <a:lnTo>
                    <a:pt x="12" y="42"/>
                  </a:lnTo>
                  <a:lnTo>
                    <a:pt x="16" y="44"/>
                  </a:lnTo>
                  <a:lnTo>
                    <a:pt x="20" y="48"/>
                  </a:lnTo>
                  <a:lnTo>
                    <a:pt x="20" y="48"/>
                  </a:lnTo>
                  <a:lnTo>
                    <a:pt x="20" y="48"/>
                  </a:lnTo>
                  <a:lnTo>
                    <a:pt x="20" y="48"/>
                  </a:lnTo>
                  <a:lnTo>
                    <a:pt x="22" y="46"/>
                  </a:lnTo>
                  <a:lnTo>
                    <a:pt x="24" y="42"/>
                  </a:lnTo>
                  <a:lnTo>
                    <a:pt x="24" y="42"/>
                  </a:lnTo>
                  <a:lnTo>
                    <a:pt x="22" y="44"/>
                  </a:lnTo>
                  <a:lnTo>
                    <a:pt x="22" y="44"/>
                  </a:lnTo>
                  <a:lnTo>
                    <a:pt x="20" y="46"/>
                  </a:lnTo>
                  <a:lnTo>
                    <a:pt x="20" y="46"/>
                  </a:lnTo>
                  <a:lnTo>
                    <a:pt x="18" y="46"/>
                  </a:lnTo>
                  <a:lnTo>
                    <a:pt x="18" y="46"/>
                  </a:lnTo>
                  <a:lnTo>
                    <a:pt x="18" y="46"/>
                  </a:lnTo>
                  <a:lnTo>
                    <a:pt x="18" y="46"/>
                  </a:lnTo>
                  <a:lnTo>
                    <a:pt x="16" y="44"/>
                  </a:lnTo>
                  <a:lnTo>
                    <a:pt x="16" y="44"/>
                  </a:lnTo>
                  <a:lnTo>
                    <a:pt x="12" y="42"/>
                  </a:lnTo>
                  <a:lnTo>
                    <a:pt x="12" y="42"/>
                  </a:lnTo>
                  <a:lnTo>
                    <a:pt x="12" y="40"/>
                  </a:lnTo>
                  <a:lnTo>
                    <a:pt x="12" y="40"/>
                  </a:lnTo>
                  <a:lnTo>
                    <a:pt x="10" y="40"/>
                  </a:lnTo>
                  <a:lnTo>
                    <a:pt x="12" y="40"/>
                  </a:lnTo>
                  <a:lnTo>
                    <a:pt x="12" y="40"/>
                  </a:lnTo>
                  <a:lnTo>
                    <a:pt x="12" y="42"/>
                  </a:lnTo>
                  <a:lnTo>
                    <a:pt x="12" y="42"/>
                  </a:lnTo>
                  <a:lnTo>
                    <a:pt x="14" y="42"/>
                  </a:lnTo>
                  <a:lnTo>
                    <a:pt x="14" y="42"/>
                  </a:lnTo>
                  <a:lnTo>
                    <a:pt x="12" y="42"/>
                  </a:lnTo>
                  <a:lnTo>
                    <a:pt x="12" y="42"/>
                  </a:lnTo>
                  <a:lnTo>
                    <a:pt x="12" y="42"/>
                  </a:lnTo>
                  <a:lnTo>
                    <a:pt x="8" y="40"/>
                  </a:lnTo>
                  <a:lnTo>
                    <a:pt x="8" y="40"/>
                  </a:lnTo>
                  <a:lnTo>
                    <a:pt x="6" y="38"/>
                  </a:lnTo>
                  <a:lnTo>
                    <a:pt x="6" y="38"/>
                  </a:lnTo>
                  <a:lnTo>
                    <a:pt x="0" y="32"/>
                  </a:lnTo>
                  <a:lnTo>
                    <a:pt x="0" y="32"/>
                  </a:lnTo>
                  <a:lnTo>
                    <a:pt x="4" y="30"/>
                  </a:lnTo>
                  <a:lnTo>
                    <a:pt x="12" y="24"/>
                  </a:lnTo>
                  <a:lnTo>
                    <a:pt x="12" y="24"/>
                  </a:lnTo>
                  <a:lnTo>
                    <a:pt x="26" y="20"/>
                  </a:lnTo>
                  <a:lnTo>
                    <a:pt x="46" y="14"/>
                  </a:lnTo>
                  <a:lnTo>
                    <a:pt x="46" y="14"/>
                  </a:lnTo>
                  <a:lnTo>
                    <a:pt x="91" y="8"/>
                  </a:lnTo>
                  <a:lnTo>
                    <a:pt x="145" y="0"/>
                  </a:lnTo>
                  <a:lnTo>
                    <a:pt x="145" y="0"/>
                  </a:lnTo>
                  <a:lnTo>
                    <a:pt x="137" y="10"/>
                  </a:lnTo>
                  <a:lnTo>
                    <a:pt x="129" y="16"/>
                  </a:lnTo>
                  <a:lnTo>
                    <a:pt x="121" y="18"/>
                  </a:lnTo>
                  <a:lnTo>
                    <a:pt x="111" y="16"/>
                  </a:lnTo>
                  <a:lnTo>
                    <a:pt x="95" y="12"/>
                  </a:lnTo>
                  <a:lnTo>
                    <a:pt x="87" y="10"/>
                  </a:lnTo>
                  <a:lnTo>
                    <a:pt x="81" y="10"/>
                  </a:lnTo>
                  <a:lnTo>
                    <a:pt x="81" y="1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77" name="Freeform 273"/>
            <p:cNvSpPr/>
            <p:nvPr>
              <p:custDataLst>
                <p:tags r:id="rId271"/>
              </p:custDataLst>
            </p:nvPr>
          </p:nvSpPr>
          <p:spPr bwMode="auto">
            <a:xfrm>
              <a:off x="7713663" y="6873875"/>
              <a:ext cx="3175" cy="19050"/>
            </a:xfrm>
            <a:custGeom>
              <a:avLst/>
              <a:gdLst>
                <a:gd name="T0" fmla="*/ 2 w 2"/>
                <a:gd name="T1" fmla="*/ 12 h 12"/>
                <a:gd name="T2" fmla="*/ 2 w 2"/>
                <a:gd name="T3" fmla="*/ 12 h 12"/>
                <a:gd name="T4" fmla="*/ 0 w 2"/>
                <a:gd name="T5" fmla="*/ 0 h 12"/>
                <a:gd name="T6" fmla="*/ 0 w 2"/>
                <a:gd name="T7" fmla="*/ 0 h 12"/>
                <a:gd name="T8" fmla="*/ 2 w 2"/>
                <a:gd name="T9" fmla="*/ 6 h 12"/>
                <a:gd name="T10" fmla="*/ 2 w 2"/>
                <a:gd name="T11" fmla="*/ 12 h 12"/>
                <a:gd name="T12" fmla="*/ 2 w 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 h="12">
                  <a:moveTo>
                    <a:pt x="2" y="12"/>
                  </a:moveTo>
                  <a:lnTo>
                    <a:pt x="2" y="12"/>
                  </a:lnTo>
                  <a:lnTo>
                    <a:pt x="0" y="0"/>
                  </a:lnTo>
                  <a:lnTo>
                    <a:pt x="0" y="0"/>
                  </a:lnTo>
                  <a:lnTo>
                    <a:pt x="2" y="6"/>
                  </a:lnTo>
                  <a:lnTo>
                    <a:pt x="2" y="12"/>
                  </a:lnTo>
                  <a:lnTo>
                    <a:pt x="2" y="12"/>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78" name="Freeform 274"/>
            <p:cNvSpPr/>
            <p:nvPr>
              <p:custDataLst>
                <p:tags r:id="rId272"/>
              </p:custDataLst>
            </p:nvPr>
          </p:nvSpPr>
          <p:spPr bwMode="auto">
            <a:xfrm>
              <a:off x="8375651" y="6115050"/>
              <a:ext cx="12700" cy="38100"/>
            </a:xfrm>
            <a:custGeom>
              <a:avLst/>
              <a:gdLst>
                <a:gd name="T0" fmla="*/ 0 w 8"/>
                <a:gd name="T1" fmla="*/ 24 h 24"/>
                <a:gd name="T2" fmla="*/ 0 w 8"/>
                <a:gd name="T3" fmla="*/ 24 h 24"/>
                <a:gd name="T4" fmla="*/ 8 w 8"/>
                <a:gd name="T5" fmla="*/ 0 h 24"/>
                <a:gd name="T6" fmla="*/ 8 w 8"/>
                <a:gd name="T7" fmla="*/ 0 h 24"/>
                <a:gd name="T8" fmla="*/ 4 w 8"/>
                <a:gd name="T9" fmla="*/ 12 h 24"/>
                <a:gd name="T10" fmla="*/ 0 w 8"/>
                <a:gd name="T11" fmla="*/ 24 h 24"/>
                <a:gd name="T12" fmla="*/ 0 w 8"/>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8" h="24">
                  <a:moveTo>
                    <a:pt x="0" y="24"/>
                  </a:moveTo>
                  <a:lnTo>
                    <a:pt x="0" y="24"/>
                  </a:lnTo>
                  <a:lnTo>
                    <a:pt x="8" y="0"/>
                  </a:lnTo>
                  <a:lnTo>
                    <a:pt x="8" y="0"/>
                  </a:lnTo>
                  <a:lnTo>
                    <a:pt x="4" y="12"/>
                  </a:lnTo>
                  <a:lnTo>
                    <a:pt x="0" y="24"/>
                  </a:lnTo>
                  <a:lnTo>
                    <a:pt x="0" y="24"/>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79" name="Freeform 275"/>
            <p:cNvSpPr/>
            <p:nvPr>
              <p:custDataLst>
                <p:tags r:id="rId273"/>
              </p:custDataLst>
            </p:nvPr>
          </p:nvSpPr>
          <p:spPr bwMode="auto">
            <a:xfrm>
              <a:off x="7959726" y="6559550"/>
              <a:ext cx="187325" cy="88900"/>
            </a:xfrm>
            <a:custGeom>
              <a:avLst/>
              <a:gdLst>
                <a:gd name="T0" fmla="*/ 0 w 118"/>
                <a:gd name="T1" fmla="*/ 56 h 56"/>
                <a:gd name="T2" fmla="*/ 0 w 118"/>
                <a:gd name="T3" fmla="*/ 56 h 56"/>
                <a:gd name="T4" fmla="*/ 12 w 118"/>
                <a:gd name="T5" fmla="*/ 46 h 56"/>
                <a:gd name="T6" fmla="*/ 12 w 118"/>
                <a:gd name="T7" fmla="*/ 46 h 56"/>
                <a:gd name="T8" fmla="*/ 38 w 118"/>
                <a:gd name="T9" fmla="*/ 36 h 56"/>
                <a:gd name="T10" fmla="*/ 66 w 118"/>
                <a:gd name="T11" fmla="*/ 26 h 56"/>
                <a:gd name="T12" fmla="*/ 74 w 118"/>
                <a:gd name="T13" fmla="*/ 22 h 56"/>
                <a:gd name="T14" fmla="*/ 80 w 118"/>
                <a:gd name="T15" fmla="*/ 18 h 56"/>
                <a:gd name="T16" fmla="*/ 92 w 118"/>
                <a:gd name="T17" fmla="*/ 12 h 56"/>
                <a:gd name="T18" fmla="*/ 92 w 118"/>
                <a:gd name="T19" fmla="*/ 12 h 56"/>
                <a:gd name="T20" fmla="*/ 118 w 118"/>
                <a:gd name="T21" fmla="*/ 0 h 56"/>
                <a:gd name="T22" fmla="*/ 118 w 118"/>
                <a:gd name="T23" fmla="*/ 0 h 56"/>
                <a:gd name="T24" fmla="*/ 106 w 118"/>
                <a:gd name="T25" fmla="*/ 8 h 56"/>
                <a:gd name="T26" fmla="*/ 106 w 118"/>
                <a:gd name="T27" fmla="*/ 8 h 56"/>
                <a:gd name="T28" fmla="*/ 92 w 118"/>
                <a:gd name="T29" fmla="*/ 16 h 56"/>
                <a:gd name="T30" fmla="*/ 92 w 118"/>
                <a:gd name="T31" fmla="*/ 16 h 56"/>
                <a:gd name="T32" fmla="*/ 78 w 118"/>
                <a:gd name="T33" fmla="*/ 26 h 56"/>
                <a:gd name="T34" fmla="*/ 78 w 118"/>
                <a:gd name="T35" fmla="*/ 26 h 56"/>
                <a:gd name="T36" fmla="*/ 64 w 118"/>
                <a:gd name="T37" fmla="*/ 36 h 56"/>
                <a:gd name="T38" fmla="*/ 64 w 118"/>
                <a:gd name="T39" fmla="*/ 36 h 56"/>
                <a:gd name="T40" fmla="*/ 48 w 118"/>
                <a:gd name="T41" fmla="*/ 44 h 56"/>
                <a:gd name="T42" fmla="*/ 32 w 118"/>
                <a:gd name="T43" fmla="*/ 50 h 56"/>
                <a:gd name="T44" fmla="*/ 16 w 118"/>
                <a:gd name="T45" fmla="*/ 54 h 56"/>
                <a:gd name="T46" fmla="*/ 0 w 118"/>
                <a:gd name="T47" fmla="*/ 56 h 56"/>
                <a:gd name="T48" fmla="*/ 0 w 118"/>
                <a:gd name="T4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56">
                  <a:moveTo>
                    <a:pt x="0" y="56"/>
                  </a:moveTo>
                  <a:lnTo>
                    <a:pt x="0" y="56"/>
                  </a:lnTo>
                  <a:lnTo>
                    <a:pt x="12" y="46"/>
                  </a:lnTo>
                  <a:lnTo>
                    <a:pt x="12" y="46"/>
                  </a:lnTo>
                  <a:lnTo>
                    <a:pt x="38" y="36"/>
                  </a:lnTo>
                  <a:lnTo>
                    <a:pt x="66" y="26"/>
                  </a:lnTo>
                  <a:lnTo>
                    <a:pt x="74" y="22"/>
                  </a:lnTo>
                  <a:lnTo>
                    <a:pt x="80" y="18"/>
                  </a:lnTo>
                  <a:lnTo>
                    <a:pt x="92" y="12"/>
                  </a:lnTo>
                  <a:lnTo>
                    <a:pt x="92" y="12"/>
                  </a:lnTo>
                  <a:lnTo>
                    <a:pt x="118" y="0"/>
                  </a:lnTo>
                  <a:lnTo>
                    <a:pt x="118" y="0"/>
                  </a:lnTo>
                  <a:lnTo>
                    <a:pt x="106" y="8"/>
                  </a:lnTo>
                  <a:lnTo>
                    <a:pt x="106" y="8"/>
                  </a:lnTo>
                  <a:lnTo>
                    <a:pt x="92" y="16"/>
                  </a:lnTo>
                  <a:lnTo>
                    <a:pt x="92" y="16"/>
                  </a:lnTo>
                  <a:lnTo>
                    <a:pt x="78" y="26"/>
                  </a:lnTo>
                  <a:lnTo>
                    <a:pt x="78" y="26"/>
                  </a:lnTo>
                  <a:lnTo>
                    <a:pt x="64" y="36"/>
                  </a:lnTo>
                  <a:lnTo>
                    <a:pt x="64" y="36"/>
                  </a:lnTo>
                  <a:lnTo>
                    <a:pt x="48" y="44"/>
                  </a:lnTo>
                  <a:lnTo>
                    <a:pt x="32" y="50"/>
                  </a:lnTo>
                  <a:lnTo>
                    <a:pt x="16" y="54"/>
                  </a:lnTo>
                  <a:lnTo>
                    <a:pt x="0" y="56"/>
                  </a:lnTo>
                  <a:lnTo>
                    <a:pt x="0" y="56"/>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80" name="Freeform 276"/>
            <p:cNvSpPr/>
            <p:nvPr>
              <p:custDataLst>
                <p:tags r:id="rId274"/>
              </p:custDataLst>
            </p:nvPr>
          </p:nvSpPr>
          <p:spPr bwMode="auto">
            <a:xfrm>
              <a:off x="7729538" y="6629400"/>
              <a:ext cx="160338" cy="28575"/>
            </a:xfrm>
            <a:custGeom>
              <a:avLst/>
              <a:gdLst>
                <a:gd name="T0" fmla="*/ 101 w 101"/>
                <a:gd name="T1" fmla="*/ 0 h 18"/>
                <a:gd name="T2" fmla="*/ 101 w 101"/>
                <a:gd name="T3" fmla="*/ 0 h 18"/>
                <a:gd name="T4" fmla="*/ 75 w 101"/>
                <a:gd name="T5" fmla="*/ 6 h 18"/>
                <a:gd name="T6" fmla="*/ 52 w 101"/>
                <a:gd name="T7" fmla="*/ 12 h 18"/>
                <a:gd name="T8" fmla="*/ 26 w 101"/>
                <a:gd name="T9" fmla="*/ 16 h 18"/>
                <a:gd name="T10" fmla="*/ 0 w 101"/>
                <a:gd name="T11" fmla="*/ 18 h 18"/>
                <a:gd name="T12" fmla="*/ 0 w 101"/>
                <a:gd name="T13" fmla="*/ 18 h 18"/>
                <a:gd name="T14" fmla="*/ 50 w 101"/>
                <a:gd name="T15" fmla="*/ 10 h 18"/>
                <a:gd name="T16" fmla="*/ 101 w 101"/>
                <a:gd name="T17" fmla="*/ 0 h 18"/>
                <a:gd name="T18" fmla="*/ 101 w 101"/>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18">
                  <a:moveTo>
                    <a:pt x="101" y="0"/>
                  </a:moveTo>
                  <a:lnTo>
                    <a:pt x="101" y="0"/>
                  </a:lnTo>
                  <a:lnTo>
                    <a:pt x="75" y="6"/>
                  </a:lnTo>
                  <a:lnTo>
                    <a:pt x="52" y="12"/>
                  </a:lnTo>
                  <a:lnTo>
                    <a:pt x="26" y="16"/>
                  </a:lnTo>
                  <a:lnTo>
                    <a:pt x="0" y="18"/>
                  </a:lnTo>
                  <a:lnTo>
                    <a:pt x="0" y="18"/>
                  </a:lnTo>
                  <a:lnTo>
                    <a:pt x="50" y="10"/>
                  </a:lnTo>
                  <a:lnTo>
                    <a:pt x="101" y="0"/>
                  </a:lnTo>
                  <a:lnTo>
                    <a:pt x="101" y="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81" name="Freeform 277"/>
            <p:cNvSpPr/>
            <p:nvPr>
              <p:custDataLst>
                <p:tags r:id="rId275"/>
              </p:custDataLst>
            </p:nvPr>
          </p:nvSpPr>
          <p:spPr bwMode="auto">
            <a:xfrm>
              <a:off x="8308976" y="5624513"/>
              <a:ext cx="41275" cy="66675"/>
            </a:xfrm>
            <a:custGeom>
              <a:avLst/>
              <a:gdLst>
                <a:gd name="T0" fmla="*/ 6 w 26"/>
                <a:gd name="T1" fmla="*/ 42 h 42"/>
                <a:gd name="T2" fmla="*/ 6 w 26"/>
                <a:gd name="T3" fmla="*/ 42 h 42"/>
                <a:gd name="T4" fmla="*/ 2 w 26"/>
                <a:gd name="T5" fmla="*/ 38 h 42"/>
                <a:gd name="T6" fmla="*/ 2 w 26"/>
                <a:gd name="T7" fmla="*/ 38 h 42"/>
                <a:gd name="T8" fmla="*/ 0 w 26"/>
                <a:gd name="T9" fmla="*/ 34 h 42"/>
                <a:gd name="T10" fmla="*/ 0 w 26"/>
                <a:gd name="T11" fmla="*/ 34 h 42"/>
                <a:gd name="T12" fmla="*/ 24 w 26"/>
                <a:gd name="T13" fmla="*/ 0 h 42"/>
                <a:gd name="T14" fmla="*/ 24 w 26"/>
                <a:gd name="T15" fmla="*/ 0 h 42"/>
                <a:gd name="T16" fmla="*/ 26 w 26"/>
                <a:gd name="T17" fmla="*/ 6 h 42"/>
                <a:gd name="T18" fmla="*/ 26 w 26"/>
                <a:gd name="T19" fmla="*/ 12 h 42"/>
                <a:gd name="T20" fmla="*/ 26 w 26"/>
                <a:gd name="T21" fmla="*/ 12 h 42"/>
                <a:gd name="T22" fmla="*/ 18 w 26"/>
                <a:gd name="T23" fmla="*/ 20 h 42"/>
                <a:gd name="T24" fmla="*/ 12 w 26"/>
                <a:gd name="T25" fmla="*/ 24 h 42"/>
                <a:gd name="T26" fmla="*/ 8 w 26"/>
                <a:gd name="T27" fmla="*/ 30 h 42"/>
                <a:gd name="T28" fmla="*/ 8 w 26"/>
                <a:gd name="T29" fmla="*/ 36 h 42"/>
                <a:gd name="T30" fmla="*/ 6 w 26"/>
                <a:gd name="T31" fmla="*/ 42 h 42"/>
                <a:gd name="T32" fmla="*/ 6 w 26"/>
                <a:gd name="T3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42">
                  <a:moveTo>
                    <a:pt x="6" y="42"/>
                  </a:moveTo>
                  <a:lnTo>
                    <a:pt x="6" y="42"/>
                  </a:lnTo>
                  <a:lnTo>
                    <a:pt x="2" y="38"/>
                  </a:lnTo>
                  <a:lnTo>
                    <a:pt x="2" y="38"/>
                  </a:lnTo>
                  <a:lnTo>
                    <a:pt x="0" y="34"/>
                  </a:lnTo>
                  <a:lnTo>
                    <a:pt x="0" y="34"/>
                  </a:lnTo>
                  <a:lnTo>
                    <a:pt x="24" y="0"/>
                  </a:lnTo>
                  <a:lnTo>
                    <a:pt x="24" y="0"/>
                  </a:lnTo>
                  <a:lnTo>
                    <a:pt x="26" y="6"/>
                  </a:lnTo>
                  <a:lnTo>
                    <a:pt x="26" y="12"/>
                  </a:lnTo>
                  <a:lnTo>
                    <a:pt x="26" y="12"/>
                  </a:lnTo>
                  <a:lnTo>
                    <a:pt x="18" y="20"/>
                  </a:lnTo>
                  <a:lnTo>
                    <a:pt x="12" y="24"/>
                  </a:lnTo>
                  <a:lnTo>
                    <a:pt x="8" y="30"/>
                  </a:lnTo>
                  <a:lnTo>
                    <a:pt x="8" y="36"/>
                  </a:lnTo>
                  <a:lnTo>
                    <a:pt x="6" y="42"/>
                  </a:lnTo>
                  <a:lnTo>
                    <a:pt x="6" y="42"/>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82" name="Freeform 278"/>
            <p:cNvSpPr/>
            <p:nvPr>
              <p:custDataLst>
                <p:tags r:id="rId276"/>
              </p:custDataLst>
            </p:nvPr>
          </p:nvSpPr>
          <p:spPr bwMode="auto">
            <a:xfrm>
              <a:off x="8362951" y="6169025"/>
              <a:ext cx="6350" cy="15875"/>
            </a:xfrm>
            <a:custGeom>
              <a:avLst/>
              <a:gdLst>
                <a:gd name="T0" fmla="*/ 4 w 4"/>
                <a:gd name="T1" fmla="*/ 0 h 10"/>
                <a:gd name="T2" fmla="*/ 4 w 4"/>
                <a:gd name="T3" fmla="*/ 0 h 10"/>
                <a:gd name="T4" fmla="*/ 4 w 4"/>
                <a:gd name="T5" fmla="*/ 0 h 10"/>
                <a:gd name="T6" fmla="*/ 2 w 4"/>
                <a:gd name="T7" fmla="*/ 8 h 10"/>
                <a:gd name="T8" fmla="*/ 2 w 4"/>
                <a:gd name="T9" fmla="*/ 8 h 10"/>
                <a:gd name="T10" fmla="*/ 0 w 4"/>
                <a:gd name="T11" fmla="*/ 10 h 10"/>
                <a:gd name="T12" fmla="*/ 0 w 4"/>
                <a:gd name="T13" fmla="*/ 10 h 10"/>
                <a:gd name="T14" fmla="*/ 4 w 4"/>
                <a:gd name="T15" fmla="*/ 0 h 10"/>
                <a:gd name="T16" fmla="*/ 4 w 4"/>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0">
                  <a:moveTo>
                    <a:pt x="4" y="0"/>
                  </a:moveTo>
                  <a:lnTo>
                    <a:pt x="4" y="0"/>
                  </a:lnTo>
                  <a:lnTo>
                    <a:pt x="4" y="0"/>
                  </a:lnTo>
                  <a:lnTo>
                    <a:pt x="2" y="8"/>
                  </a:lnTo>
                  <a:lnTo>
                    <a:pt x="2" y="8"/>
                  </a:lnTo>
                  <a:lnTo>
                    <a:pt x="0" y="10"/>
                  </a:lnTo>
                  <a:lnTo>
                    <a:pt x="0" y="10"/>
                  </a:lnTo>
                  <a:lnTo>
                    <a:pt x="4" y="0"/>
                  </a:lnTo>
                  <a:lnTo>
                    <a:pt x="4" y="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83" name="Freeform 279"/>
            <p:cNvSpPr/>
            <p:nvPr>
              <p:custDataLst>
                <p:tags r:id="rId277"/>
              </p:custDataLst>
            </p:nvPr>
          </p:nvSpPr>
          <p:spPr bwMode="auto">
            <a:xfrm>
              <a:off x="8289926" y="5678488"/>
              <a:ext cx="22225" cy="34925"/>
            </a:xfrm>
            <a:custGeom>
              <a:avLst/>
              <a:gdLst>
                <a:gd name="T0" fmla="*/ 12 w 14"/>
                <a:gd name="T1" fmla="*/ 22 h 22"/>
                <a:gd name="T2" fmla="*/ 12 w 14"/>
                <a:gd name="T3" fmla="*/ 22 h 22"/>
                <a:gd name="T4" fmla="*/ 0 w 14"/>
                <a:gd name="T5" fmla="*/ 20 h 22"/>
                <a:gd name="T6" fmla="*/ 12 w 14"/>
                <a:gd name="T7" fmla="*/ 0 h 22"/>
                <a:gd name="T8" fmla="*/ 12 w 14"/>
                <a:gd name="T9" fmla="*/ 0 h 22"/>
                <a:gd name="T10" fmla="*/ 14 w 14"/>
                <a:gd name="T11" fmla="*/ 4 h 22"/>
                <a:gd name="T12" fmla="*/ 14 w 14"/>
                <a:gd name="T13" fmla="*/ 4 h 22"/>
                <a:gd name="T14" fmla="*/ 14 w 14"/>
                <a:gd name="T15" fmla="*/ 8 h 22"/>
                <a:gd name="T16" fmla="*/ 12 w 14"/>
                <a:gd name="T17" fmla="*/ 12 h 22"/>
                <a:gd name="T18" fmla="*/ 10 w 14"/>
                <a:gd name="T19" fmla="*/ 18 h 22"/>
                <a:gd name="T20" fmla="*/ 12 w 14"/>
                <a:gd name="T21" fmla="*/ 22 h 22"/>
                <a:gd name="T22" fmla="*/ 12 w 14"/>
                <a:gd name="T2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22">
                  <a:moveTo>
                    <a:pt x="12" y="22"/>
                  </a:moveTo>
                  <a:lnTo>
                    <a:pt x="12" y="22"/>
                  </a:lnTo>
                  <a:lnTo>
                    <a:pt x="0" y="20"/>
                  </a:lnTo>
                  <a:lnTo>
                    <a:pt x="12" y="0"/>
                  </a:lnTo>
                  <a:lnTo>
                    <a:pt x="12" y="0"/>
                  </a:lnTo>
                  <a:lnTo>
                    <a:pt x="14" y="4"/>
                  </a:lnTo>
                  <a:lnTo>
                    <a:pt x="14" y="4"/>
                  </a:lnTo>
                  <a:lnTo>
                    <a:pt x="14" y="8"/>
                  </a:lnTo>
                  <a:lnTo>
                    <a:pt x="12" y="12"/>
                  </a:lnTo>
                  <a:lnTo>
                    <a:pt x="10" y="18"/>
                  </a:lnTo>
                  <a:lnTo>
                    <a:pt x="12" y="22"/>
                  </a:lnTo>
                  <a:lnTo>
                    <a:pt x="12" y="22"/>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84" name="Freeform 280"/>
            <p:cNvSpPr/>
            <p:nvPr>
              <p:custDataLst>
                <p:tags r:id="rId278"/>
              </p:custDataLst>
            </p:nvPr>
          </p:nvSpPr>
          <p:spPr bwMode="auto">
            <a:xfrm>
              <a:off x="8099426" y="5903913"/>
              <a:ext cx="69850" cy="123825"/>
            </a:xfrm>
            <a:custGeom>
              <a:avLst/>
              <a:gdLst>
                <a:gd name="T0" fmla="*/ 32 w 44"/>
                <a:gd name="T1" fmla="*/ 26 h 78"/>
                <a:gd name="T2" fmla="*/ 32 w 44"/>
                <a:gd name="T3" fmla="*/ 26 h 78"/>
                <a:gd name="T4" fmla="*/ 32 w 44"/>
                <a:gd name="T5" fmla="*/ 28 h 78"/>
                <a:gd name="T6" fmla="*/ 34 w 44"/>
                <a:gd name="T7" fmla="*/ 32 h 78"/>
                <a:gd name="T8" fmla="*/ 40 w 44"/>
                <a:gd name="T9" fmla="*/ 40 h 78"/>
                <a:gd name="T10" fmla="*/ 40 w 44"/>
                <a:gd name="T11" fmla="*/ 40 h 78"/>
                <a:gd name="T12" fmla="*/ 24 w 44"/>
                <a:gd name="T13" fmla="*/ 52 h 78"/>
                <a:gd name="T14" fmla="*/ 10 w 44"/>
                <a:gd name="T15" fmla="*/ 64 h 78"/>
                <a:gd name="T16" fmla="*/ 10 w 44"/>
                <a:gd name="T17" fmla="*/ 64 h 78"/>
                <a:gd name="T18" fmla="*/ 10 w 44"/>
                <a:gd name="T19" fmla="*/ 70 h 78"/>
                <a:gd name="T20" fmla="*/ 12 w 44"/>
                <a:gd name="T21" fmla="*/ 76 h 78"/>
                <a:gd name="T22" fmla="*/ 12 w 44"/>
                <a:gd name="T23" fmla="*/ 76 h 78"/>
                <a:gd name="T24" fmla="*/ 0 w 44"/>
                <a:gd name="T25" fmla="*/ 78 h 78"/>
                <a:gd name="T26" fmla="*/ 0 w 44"/>
                <a:gd name="T27" fmla="*/ 78 h 78"/>
                <a:gd name="T28" fmla="*/ 44 w 44"/>
                <a:gd name="T29" fmla="*/ 0 h 78"/>
                <a:gd name="T30" fmla="*/ 44 w 44"/>
                <a:gd name="T31" fmla="*/ 0 h 78"/>
                <a:gd name="T32" fmla="*/ 38 w 44"/>
                <a:gd name="T33" fmla="*/ 14 h 78"/>
                <a:gd name="T34" fmla="*/ 32 w 44"/>
                <a:gd name="T35" fmla="*/ 26 h 78"/>
                <a:gd name="T36" fmla="*/ 32 w 44"/>
                <a:gd name="T37" fmla="*/ 2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78">
                  <a:moveTo>
                    <a:pt x="32" y="26"/>
                  </a:moveTo>
                  <a:lnTo>
                    <a:pt x="32" y="26"/>
                  </a:lnTo>
                  <a:lnTo>
                    <a:pt x="32" y="28"/>
                  </a:lnTo>
                  <a:lnTo>
                    <a:pt x="34" y="32"/>
                  </a:lnTo>
                  <a:lnTo>
                    <a:pt x="40" y="40"/>
                  </a:lnTo>
                  <a:lnTo>
                    <a:pt x="40" y="40"/>
                  </a:lnTo>
                  <a:lnTo>
                    <a:pt x="24" y="52"/>
                  </a:lnTo>
                  <a:lnTo>
                    <a:pt x="10" y="64"/>
                  </a:lnTo>
                  <a:lnTo>
                    <a:pt x="10" y="64"/>
                  </a:lnTo>
                  <a:lnTo>
                    <a:pt x="10" y="70"/>
                  </a:lnTo>
                  <a:lnTo>
                    <a:pt x="12" y="76"/>
                  </a:lnTo>
                  <a:lnTo>
                    <a:pt x="12" y="76"/>
                  </a:lnTo>
                  <a:lnTo>
                    <a:pt x="0" y="78"/>
                  </a:lnTo>
                  <a:lnTo>
                    <a:pt x="0" y="78"/>
                  </a:lnTo>
                  <a:lnTo>
                    <a:pt x="44" y="0"/>
                  </a:lnTo>
                  <a:lnTo>
                    <a:pt x="44" y="0"/>
                  </a:lnTo>
                  <a:lnTo>
                    <a:pt x="38" y="14"/>
                  </a:lnTo>
                  <a:lnTo>
                    <a:pt x="32" y="26"/>
                  </a:lnTo>
                  <a:lnTo>
                    <a:pt x="32" y="26"/>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85" name="Freeform 281"/>
            <p:cNvSpPr/>
            <p:nvPr>
              <p:custDataLst>
                <p:tags r:id="rId279"/>
              </p:custDataLst>
            </p:nvPr>
          </p:nvSpPr>
          <p:spPr bwMode="auto">
            <a:xfrm>
              <a:off x="7943851" y="4808538"/>
              <a:ext cx="1006475" cy="2033587"/>
            </a:xfrm>
            <a:custGeom>
              <a:avLst/>
              <a:gdLst>
                <a:gd name="T0" fmla="*/ 442 w 634"/>
                <a:gd name="T1" fmla="*/ 90 h 1281"/>
                <a:gd name="T2" fmla="*/ 476 w 634"/>
                <a:gd name="T3" fmla="*/ 64 h 1281"/>
                <a:gd name="T4" fmla="*/ 510 w 634"/>
                <a:gd name="T5" fmla="*/ 18 h 1281"/>
                <a:gd name="T6" fmla="*/ 534 w 634"/>
                <a:gd name="T7" fmla="*/ 56 h 1281"/>
                <a:gd name="T8" fmla="*/ 526 w 634"/>
                <a:gd name="T9" fmla="*/ 120 h 1281"/>
                <a:gd name="T10" fmla="*/ 554 w 634"/>
                <a:gd name="T11" fmla="*/ 100 h 1281"/>
                <a:gd name="T12" fmla="*/ 624 w 634"/>
                <a:gd name="T13" fmla="*/ 12 h 1281"/>
                <a:gd name="T14" fmla="*/ 564 w 634"/>
                <a:gd name="T15" fmla="*/ 176 h 1281"/>
                <a:gd name="T16" fmla="*/ 492 w 634"/>
                <a:gd name="T17" fmla="*/ 566 h 1281"/>
                <a:gd name="T18" fmla="*/ 472 w 634"/>
                <a:gd name="T19" fmla="*/ 827 h 1281"/>
                <a:gd name="T20" fmla="*/ 366 w 634"/>
                <a:gd name="T21" fmla="*/ 1085 h 1281"/>
                <a:gd name="T22" fmla="*/ 216 w 634"/>
                <a:gd name="T23" fmla="*/ 1221 h 1281"/>
                <a:gd name="T24" fmla="*/ 124 w 634"/>
                <a:gd name="T25" fmla="*/ 1277 h 1281"/>
                <a:gd name="T26" fmla="*/ 76 w 634"/>
                <a:gd name="T27" fmla="*/ 1267 h 1281"/>
                <a:gd name="T28" fmla="*/ 122 w 634"/>
                <a:gd name="T29" fmla="*/ 1217 h 1281"/>
                <a:gd name="T30" fmla="*/ 198 w 634"/>
                <a:gd name="T31" fmla="*/ 1149 h 1281"/>
                <a:gd name="T32" fmla="*/ 210 w 634"/>
                <a:gd name="T33" fmla="*/ 1153 h 1281"/>
                <a:gd name="T34" fmla="*/ 264 w 634"/>
                <a:gd name="T35" fmla="*/ 1123 h 1281"/>
                <a:gd name="T36" fmla="*/ 276 w 634"/>
                <a:gd name="T37" fmla="*/ 1115 h 1281"/>
                <a:gd name="T38" fmla="*/ 374 w 634"/>
                <a:gd name="T39" fmla="*/ 979 h 1281"/>
                <a:gd name="T40" fmla="*/ 416 w 634"/>
                <a:gd name="T41" fmla="*/ 921 h 1281"/>
                <a:gd name="T42" fmla="*/ 228 w 634"/>
                <a:gd name="T43" fmla="*/ 1123 h 1281"/>
                <a:gd name="T44" fmla="*/ 158 w 634"/>
                <a:gd name="T45" fmla="*/ 1177 h 1281"/>
                <a:gd name="T46" fmla="*/ 78 w 634"/>
                <a:gd name="T47" fmla="*/ 1207 h 1281"/>
                <a:gd name="T48" fmla="*/ 76 w 634"/>
                <a:gd name="T49" fmla="*/ 1185 h 1281"/>
                <a:gd name="T50" fmla="*/ 176 w 634"/>
                <a:gd name="T51" fmla="*/ 1113 h 1281"/>
                <a:gd name="T52" fmla="*/ 298 w 634"/>
                <a:gd name="T53" fmla="*/ 981 h 1281"/>
                <a:gd name="T54" fmla="*/ 298 w 634"/>
                <a:gd name="T55" fmla="*/ 961 h 1281"/>
                <a:gd name="T56" fmla="*/ 252 w 634"/>
                <a:gd name="T57" fmla="*/ 1007 h 1281"/>
                <a:gd name="T58" fmla="*/ 372 w 634"/>
                <a:gd name="T59" fmla="*/ 843 h 1281"/>
                <a:gd name="T60" fmla="*/ 420 w 634"/>
                <a:gd name="T61" fmla="*/ 736 h 1281"/>
                <a:gd name="T62" fmla="*/ 382 w 634"/>
                <a:gd name="T63" fmla="*/ 788 h 1281"/>
                <a:gd name="T64" fmla="*/ 320 w 634"/>
                <a:gd name="T65" fmla="*/ 879 h 1281"/>
                <a:gd name="T66" fmla="*/ 310 w 634"/>
                <a:gd name="T67" fmla="*/ 843 h 1281"/>
                <a:gd name="T68" fmla="*/ 360 w 634"/>
                <a:gd name="T69" fmla="*/ 728 h 1281"/>
                <a:gd name="T70" fmla="*/ 386 w 634"/>
                <a:gd name="T71" fmla="*/ 638 h 1281"/>
                <a:gd name="T72" fmla="*/ 398 w 634"/>
                <a:gd name="T73" fmla="*/ 632 h 1281"/>
                <a:gd name="T74" fmla="*/ 452 w 634"/>
                <a:gd name="T75" fmla="*/ 516 h 1281"/>
                <a:gd name="T76" fmla="*/ 460 w 634"/>
                <a:gd name="T77" fmla="*/ 464 h 1281"/>
                <a:gd name="T78" fmla="*/ 458 w 634"/>
                <a:gd name="T79" fmla="*/ 474 h 1281"/>
                <a:gd name="T80" fmla="*/ 384 w 634"/>
                <a:gd name="T81" fmla="*/ 618 h 1281"/>
                <a:gd name="T82" fmla="*/ 366 w 634"/>
                <a:gd name="T83" fmla="*/ 676 h 1281"/>
                <a:gd name="T84" fmla="*/ 258 w 634"/>
                <a:gd name="T85" fmla="*/ 901 h 1281"/>
                <a:gd name="T86" fmla="*/ 274 w 634"/>
                <a:gd name="T87" fmla="*/ 899 h 1281"/>
                <a:gd name="T88" fmla="*/ 132 w 634"/>
                <a:gd name="T89" fmla="*/ 1065 h 1281"/>
                <a:gd name="T90" fmla="*/ 110 w 634"/>
                <a:gd name="T91" fmla="*/ 1019 h 1281"/>
                <a:gd name="T92" fmla="*/ 104 w 634"/>
                <a:gd name="T93" fmla="*/ 997 h 1281"/>
                <a:gd name="T94" fmla="*/ 128 w 634"/>
                <a:gd name="T95" fmla="*/ 905 h 1281"/>
                <a:gd name="T96" fmla="*/ 58 w 634"/>
                <a:gd name="T97" fmla="*/ 885 h 1281"/>
                <a:gd name="T98" fmla="*/ 92 w 634"/>
                <a:gd name="T99" fmla="*/ 812 h 1281"/>
                <a:gd name="T100" fmla="*/ 134 w 634"/>
                <a:gd name="T101" fmla="*/ 734 h 1281"/>
                <a:gd name="T102" fmla="*/ 168 w 634"/>
                <a:gd name="T103" fmla="*/ 674 h 1281"/>
                <a:gd name="T104" fmla="*/ 208 w 634"/>
                <a:gd name="T105" fmla="*/ 592 h 1281"/>
                <a:gd name="T106" fmla="*/ 250 w 634"/>
                <a:gd name="T107" fmla="*/ 496 h 1281"/>
                <a:gd name="T108" fmla="*/ 288 w 634"/>
                <a:gd name="T109" fmla="*/ 414 h 1281"/>
                <a:gd name="T110" fmla="*/ 302 w 634"/>
                <a:gd name="T111" fmla="*/ 358 h 1281"/>
                <a:gd name="T112" fmla="*/ 340 w 634"/>
                <a:gd name="T113" fmla="*/ 250 h 1281"/>
                <a:gd name="T114" fmla="*/ 372 w 634"/>
                <a:gd name="T115" fmla="*/ 182 h 1281"/>
                <a:gd name="T116" fmla="*/ 390 w 634"/>
                <a:gd name="T117" fmla="*/ 152 h 1281"/>
                <a:gd name="T118" fmla="*/ 404 w 634"/>
                <a:gd name="T119" fmla="*/ 116 h 1281"/>
                <a:gd name="T120" fmla="*/ 442 w 634"/>
                <a:gd name="T121" fmla="*/ 12 h 1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4" h="1281">
                  <a:moveTo>
                    <a:pt x="450" y="6"/>
                  </a:moveTo>
                  <a:lnTo>
                    <a:pt x="450" y="6"/>
                  </a:lnTo>
                  <a:lnTo>
                    <a:pt x="450" y="22"/>
                  </a:lnTo>
                  <a:lnTo>
                    <a:pt x="450" y="40"/>
                  </a:lnTo>
                  <a:lnTo>
                    <a:pt x="450" y="40"/>
                  </a:lnTo>
                  <a:lnTo>
                    <a:pt x="444" y="74"/>
                  </a:lnTo>
                  <a:lnTo>
                    <a:pt x="444" y="74"/>
                  </a:lnTo>
                  <a:lnTo>
                    <a:pt x="442" y="90"/>
                  </a:lnTo>
                  <a:lnTo>
                    <a:pt x="442" y="108"/>
                  </a:lnTo>
                  <a:lnTo>
                    <a:pt x="442" y="108"/>
                  </a:lnTo>
                  <a:lnTo>
                    <a:pt x="444" y="124"/>
                  </a:lnTo>
                  <a:lnTo>
                    <a:pt x="448" y="142"/>
                  </a:lnTo>
                  <a:lnTo>
                    <a:pt x="448" y="142"/>
                  </a:lnTo>
                  <a:lnTo>
                    <a:pt x="464" y="104"/>
                  </a:lnTo>
                  <a:lnTo>
                    <a:pt x="464" y="104"/>
                  </a:lnTo>
                  <a:lnTo>
                    <a:pt x="476" y="64"/>
                  </a:lnTo>
                  <a:lnTo>
                    <a:pt x="476" y="64"/>
                  </a:lnTo>
                  <a:lnTo>
                    <a:pt x="484" y="48"/>
                  </a:lnTo>
                  <a:lnTo>
                    <a:pt x="484" y="48"/>
                  </a:lnTo>
                  <a:lnTo>
                    <a:pt x="494" y="32"/>
                  </a:lnTo>
                  <a:lnTo>
                    <a:pt x="494" y="32"/>
                  </a:lnTo>
                  <a:lnTo>
                    <a:pt x="498" y="28"/>
                  </a:lnTo>
                  <a:lnTo>
                    <a:pt x="504" y="22"/>
                  </a:lnTo>
                  <a:lnTo>
                    <a:pt x="510" y="18"/>
                  </a:lnTo>
                  <a:lnTo>
                    <a:pt x="518" y="16"/>
                  </a:lnTo>
                  <a:lnTo>
                    <a:pt x="518" y="16"/>
                  </a:lnTo>
                  <a:lnTo>
                    <a:pt x="524" y="16"/>
                  </a:lnTo>
                  <a:lnTo>
                    <a:pt x="530" y="18"/>
                  </a:lnTo>
                  <a:lnTo>
                    <a:pt x="534" y="22"/>
                  </a:lnTo>
                  <a:lnTo>
                    <a:pt x="536" y="26"/>
                  </a:lnTo>
                  <a:lnTo>
                    <a:pt x="536" y="38"/>
                  </a:lnTo>
                  <a:lnTo>
                    <a:pt x="534" y="56"/>
                  </a:lnTo>
                  <a:lnTo>
                    <a:pt x="534" y="56"/>
                  </a:lnTo>
                  <a:lnTo>
                    <a:pt x="524" y="94"/>
                  </a:lnTo>
                  <a:lnTo>
                    <a:pt x="524" y="94"/>
                  </a:lnTo>
                  <a:lnTo>
                    <a:pt x="520" y="112"/>
                  </a:lnTo>
                  <a:lnTo>
                    <a:pt x="518" y="130"/>
                  </a:lnTo>
                  <a:lnTo>
                    <a:pt x="518" y="130"/>
                  </a:lnTo>
                  <a:lnTo>
                    <a:pt x="526" y="120"/>
                  </a:lnTo>
                  <a:lnTo>
                    <a:pt x="526" y="120"/>
                  </a:lnTo>
                  <a:lnTo>
                    <a:pt x="520" y="128"/>
                  </a:lnTo>
                  <a:lnTo>
                    <a:pt x="520" y="132"/>
                  </a:lnTo>
                  <a:lnTo>
                    <a:pt x="522" y="136"/>
                  </a:lnTo>
                  <a:lnTo>
                    <a:pt x="522" y="136"/>
                  </a:lnTo>
                  <a:lnTo>
                    <a:pt x="536" y="116"/>
                  </a:lnTo>
                  <a:lnTo>
                    <a:pt x="544" y="106"/>
                  </a:lnTo>
                  <a:lnTo>
                    <a:pt x="550" y="102"/>
                  </a:lnTo>
                  <a:lnTo>
                    <a:pt x="554" y="100"/>
                  </a:lnTo>
                  <a:lnTo>
                    <a:pt x="564" y="110"/>
                  </a:lnTo>
                  <a:lnTo>
                    <a:pt x="564" y="110"/>
                  </a:lnTo>
                  <a:lnTo>
                    <a:pt x="574" y="98"/>
                  </a:lnTo>
                  <a:lnTo>
                    <a:pt x="584" y="86"/>
                  </a:lnTo>
                  <a:lnTo>
                    <a:pt x="600" y="56"/>
                  </a:lnTo>
                  <a:lnTo>
                    <a:pt x="600" y="56"/>
                  </a:lnTo>
                  <a:lnTo>
                    <a:pt x="616" y="26"/>
                  </a:lnTo>
                  <a:lnTo>
                    <a:pt x="624" y="12"/>
                  </a:lnTo>
                  <a:lnTo>
                    <a:pt x="634" y="0"/>
                  </a:lnTo>
                  <a:lnTo>
                    <a:pt x="634" y="0"/>
                  </a:lnTo>
                  <a:lnTo>
                    <a:pt x="618" y="26"/>
                  </a:lnTo>
                  <a:lnTo>
                    <a:pt x="604" y="56"/>
                  </a:lnTo>
                  <a:lnTo>
                    <a:pt x="590" y="84"/>
                  </a:lnTo>
                  <a:lnTo>
                    <a:pt x="580" y="114"/>
                  </a:lnTo>
                  <a:lnTo>
                    <a:pt x="570" y="144"/>
                  </a:lnTo>
                  <a:lnTo>
                    <a:pt x="564" y="176"/>
                  </a:lnTo>
                  <a:lnTo>
                    <a:pt x="550" y="238"/>
                  </a:lnTo>
                  <a:lnTo>
                    <a:pt x="550" y="238"/>
                  </a:lnTo>
                  <a:lnTo>
                    <a:pt x="528" y="368"/>
                  </a:lnTo>
                  <a:lnTo>
                    <a:pt x="516" y="434"/>
                  </a:lnTo>
                  <a:lnTo>
                    <a:pt x="502" y="496"/>
                  </a:lnTo>
                  <a:lnTo>
                    <a:pt x="502" y="496"/>
                  </a:lnTo>
                  <a:lnTo>
                    <a:pt x="496" y="530"/>
                  </a:lnTo>
                  <a:lnTo>
                    <a:pt x="492" y="566"/>
                  </a:lnTo>
                  <a:lnTo>
                    <a:pt x="490" y="600"/>
                  </a:lnTo>
                  <a:lnTo>
                    <a:pt x="490" y="636"/>
                  </a:lnTo>
                  <a:lnTo>
                    <a:pt x="490" y="704"/>
                  </a:lnTo>
                  <a:lnTo>
                    <a:pt x="494" y="772"/>
                  </a:lnTo>
                  <a:lnTo>
                    <a:pt x="494" y="772"/>
                  </a:lnTo>
                  <a:lnTo>
                    <a:pt x="490" y="788"/>
                  </a:lnTo>
                  <a:lnTo>
                    <a:pt x="482" y="806"/>
                  </a:lnTo>
                  <a:lnTo>
                    <a:pt x="472" y="827"/>
                  </a:lnTo>
                  <a:lnTo>
                    <a:pt x="462" y="847"/>
                  </a:lnTo>
                  <a:lnTo>
                    <a:pt x="462" y="847"/>
                  </a:lnTo>
                  <a:lnTo>
                    <a:pt x="416" y="1003"/>
                  </a:lnTo>
                  <a:lnTo>
                    <a:pt x="416" y="1003"/>
                  </a:lnTo>
                  <a:lnTo>
                    <a:pt x="406" y="1025"/>
                  </a:lnTo>
                  <a:lnTo>
                    <a:pt x="394" y="1045"/>
                  </a:lnTo>
                  <a:lnTo>
                    <a:pt x="382" y="1065"/>
                  </a:lnTo>
                  <a:lnTo>
                    <a:pt x="366" y="1085"/>
                  </a:lnTo>
                  <a:lnTo>
                    <a:pt x="352" y="1105"/>
                  </a:lnTo>
                  <a:lnTo>
                    <a:pt x="334" y="1123"/>
                  </a:lnTo>
                  <a:lnTo>
                    <a:pt x="298" y="1159"/>
                  </a:lnTo>
                  <a:lnTo>
                    <a:pt x="298" y="1159"/>
                  </a:lnTo>
                  <a:lnTo>
                    <a:pt x="258" y="1191"/>
                  </a:lnTo>
                  <a:lnTo>
                    <a:pt x="258" y="1191"/>
                  </a:lnTo>
                  <a:lnTo>
                    <a:pt x="238" y="1207"/>
                  </a:lnTo>
                  <a:lnTo>
                    <a:pt x="216" y="1221"/>
                  </a:lnTo>
                  <a:lnTo>
                    <a:pt x="216" y="1221"/>
                  </a:lnTo>
                  <a:lnTo>
                    <a:pt x="196" y="1235"/>
                  </a:lnTo>
                  <a:lnTo>
                    <a:pt x="196" y="1235"/>
                  </a:lnTo>
                  <a:lnTo>
                    <a:pt x="174" y="1247"/>
                  </a:lnTo>
                  <a:lnTo>
                    <a:pt x="174" y="1247"/>
                  </a:lnTo>
                  <a:lnTo>
                    <a:pt x="150" y="1261"/>
                  </a:lnTo>
                  <a:lnTo>
                    <a:pt x="124" y="1277"/>
                  </a:lnTo>
                  <a:lnTo>
                    <a:pt x="124" y="1277"/>
                  </a:lnTo>
                  <a:lnTo>
                    <a:pt x="112" y="1281"/>
                  </a:lnTo>
                  <a:lnTo>
                    <a:pt x="100" y="1281"/>
                  </a:lnTo>
                  <a:lnTo>
                    <a:pt x="100" y="1281"/>
                  </a:lnTo>
                  <a:lnTo>
                    <a:pt x="88" y="1279"/>
                  </a:lnTo>
                  <a:lnTo>
                    <a:pt x="80" y="1273"/>
                  </a:lnTo>
                  <a:lnTo>
                    <a:pt x="80" y="1273"/>
                  </a:lnTo>
                  <a:lnTo>
                    <a:pt x="78" y="1271"/>
                  </a:lnTo>
                  <a:lnTo>
                    <a:pt x="76" y="1267"/>
                  </a:lnTo>
                  <a:lnTo>
                    <a:pt x="76" y="1261"/>
                  </a:lnTo>
                  <a:lnTo>
                    <a:pt x="78" y="1257"/>
                  </a:lnTo>
                  <a:lnTo>
                    <a:pt x="78" y="1257"/>
                  </a:lnTo>
                  <a:lnTo>
                    <a:pt x="82" y="1251"/>
                  </a:lnTo>
                  <a:lnTo>
                    <a:pt x="86" y="1245"/>
                  </a:lnTo>
                  <a:lnTo>
                    <a:pt x="104" y="1231"/>
                  </a:lnTo>
                  <a:lnTo>
                    <a:pt x="104" y="1231"/>
                  </a:lnTo>
                  <a:lnTo>
                    <a:pt x="122" y="1217"/>
                  </a:lnTo>
                  <a:lnTo>
                    <a:pt x="132" y="1209"/>
                  </a:lnTo>
                  <a:lnTo>
                    <a:pt x="140" y="1201"/>
                  </a:lnTo>
                  <a:lnTo>
                    <a:pt x="140" y="1201"/>
                  </a:lnTo>
                  <a:lnTo>
                    <a:pt x="154" y="1189"/>
                  </a:lnTo>
                  <a:lnTo>
                    <a:pt x="162" y="1183"/>
                  </a:lnTo>
                  <a:lnTo>
                    <a:pt x="168" y="1175"/>
                  </a:lnTo>
                  <a:lnTo>
                    <a:pt x="168" y="1175"/>
                  </a:lnTo>
                  <a:lnTo>
                    <a:pt x="198" y="1149"/>
                  </a:lnTo>
                  <a:lnTo>
                    <a:pt x="198" y="1149"/>
                  </a:lnTo>
                  <a:lnTo>
                    <a:pt x="228" y="1123"/>
                  </a:lnTo>
                  <a:lnTo>
                    <a:pt x="228" y="1123"/>
                  </a:lnTo>
                  <a:lnTo>
                    <a:pt x="230" y="1129"/>
                  </a:lnTo>
                  <a:lnTo>
                    <a:pt x="228" y="1133"/>
                  </a:lnTo>
                  <a:lnTo>
                    <a:pt x="220" y="1143"/>
                  </a:lnTo>
                  <a:lnTo>
                    <a:pt x="220" y="1143"/>
                  </a:lnTo>
                  <a:lnTo>
                    <a:pt x="210" y="1153"/>
                  </a:lnTo>
                  <a:lnTo>
                    <a:pt x="206" y="1157"/>
                  </a:lnTo>
                  <a:lnTo>
                    <a:pt x="204" y="1163"/>
                  </a:lnTo>
                  <a:lnTo>
                    <a:pt x="204" y="1163"/>
                  </a:lnTo>
                  <a:lnTo>
                    <a:pt x="230" y="1147"/>
                  </a:lnTo>
                  <a:lnTo>
                    <a:pt x="230" y="1147"/>
                  </a:lnTo>
                  <a:lnTo>
                    <a:pt x="254" y="1131"/>
                  </a:lnTo>
                  <a:lnTo>
                    <a:pt x="254" y="1131"/>
                  </a:lnTo>
                  <a:lnTo>
                    <a:pt x="264" y="1123"/>
                  </a:lnTo>
                  <a:lnTo>
                    <a:pt x="274" y="1113"/>
                  </a:lnTo>
                  <a:lnTo>
                    <a:pt x="274" y="1113"/>
                  </a:lnTo>
                  <a:lnTo>
                    <a:pt x="294" y="1093"/>
                  </a:lnTo>
                  <a:lnTo>
                    <a:pt x="294" y="1093"/>
                  </a:lnTo>
                  <a:lnTo>
                    <a:pt x="268" y="1121"/>
                  </a:lnTo>
                  <a:lnTo>
                    <a:pt x="238" y="1151"/>
                  </a:lnTo>
                  <a:lnTo>
                    <a:pt x="238" y="1151"/>
                  </a:lnTo>
                  <a:lnTo>
                    <a:pt x="276" y="1115"/>
                  </a:lnTo>
                  <a:lnTo>
                    <a:pt x="310" y="1075"/>
                  </a:lnTo>
                  <a:lnTo>
                    <a:pt x="310" y="1075"/>
                  </a:lnTo>
                  <a:lnTo>
                    <a:pt x="328" y="1053"/>
                  </a:lnTo>
                  <a:lnTo>
                    <a:pt x="342" y="1031"/>
                  </a:lnTo>
                  <a:lnTo>
                    <a:pt x="356" y="1009"/>
                  </a:lnTo>
                  <a:lnTo>
                    <a:pt x="368" y="985"/>
                  </a:lnTo>
                  <a:lnTo>
                    <a:pt x="368" y="985"/>
                  </a:lnTo>
                  <a:lnTo>
                    <a:pt x="374" y="979"/>
                  </a:lnTo>
                  <a:lnTo>
                    <a:pt x="382" y="973"/>
                  </a:lnTo>
                  <a:lnTo>
                    <a:pt x="400" y="961"/>
                  </a:lnTo>
                  <a:lnTo>
                    <a:pt x="400" y="961"/>
                  </a:lnTo>
                  <a:lnTo>
                    <a:pt x="408" y="955"/>
                  </a:lnTo>
                  <a:lnTo>
                    <a:pt x="414" y="947"/>
                  </a:lnTo>
                  <a:lnTo>
                    <a:pt x="418" y="935"/>
                  </a:lnTo>
                  <a:lnTo>
                    <a:pt x="416" y="921"/>
                  </a:lnTo>
                  <a:lnTo>
                    <a:pt x="416" y="921"/>
                  </a:lnTo>
                  <a:lnTo>
                    <a:pt x="376" y="973"/>
                  </a:lnTo>
                  <a:lnTo>
                    <a:pt x="330" y="1025"/>
                  </a:lnTo>
                  <a:lnTo>
                    <a:pt x="330" y="1025"/>
                  </a:lnTo>
                  <a:lnTo>
                    <a:pt x="282" y="1075"/>
                  </a:lnTo>
                  <a:lnTo>
                    <a:pt x="228" y="1123"/>
                  </a:lnTo>
                  <a:lnTo>
                    <a:pt x="228" y="1123"/>
                  </a:lnTo>
                  <a:lnTo>
                    <a:pt x="228" y="1123"/>
                  </a:lnTo>
                  <a:lnTo>
                    <a:pt x="228" y="1123"/>
                  </a:lnTo>
                  <a:lnTo>
                    <a:pt x="218" y="1133"/>
                  </a:lnTo>
                  <a:lnTo>
                    <a:pt x="218" y="1133"/>
                  </a:lnTo>
                  <a:lnTo>
                    <a:pt x="206" y="1143"/>
                  </a:lnTo>
                  <a:lnTo>
                    <a:pt x="206" y="1143"/>
                  </a:lnTo>
                  <a:lnTo>
                    <a:pt x="182" y="1161"/>
                  </a:lnTo>
                  <a:lnTo>
                    <a:pt x="182" y="1161"/>
                  </a:lnTo>
                  <a:lnTo>
                    <a:pt x="158" y="1177"/>
                  </a:lnTo>
                  <a:lnTo>
                    <a:pt x="158" y="1177"/>
                  </a:lnTo>
                  <a:lnTo>
                    <a:pt x="134" y="1193"/>
                  </a:lnTo>
                  <a:lnTo>
                    <a:pt x="134" y="1193"/>
                  </a:lnTo>
                  <a:lnTo>
                    <a:pt x="148" y="1181"/>
                  </a:lnTo>
                  <a:lnTo>
                    <a:pt x="162" y="1173"/>
                  </a:lnTo>
                  <a:lnTo>
                    <a:pt x="162" y="1173"/>
                  </a:lnTo>
                  <a:lnTo>
                    <a:pt x="122" y="1189"/>
                  </a:lnTo>
                  <a:lnTo>
                    <a:pt x="122" y="1189"/>
                  </a:lnTo>
                  <a:lnTo>
                    <a:pt x="78" y="1207"/>
                  </a:lnTo>
                  <a:lnTo>
                    <a:pt x="78" y="1207"/>
                  </a:lnTo>
                  <a:lnTo>
                    <a:pt x="38" y="1221"/>
                  </a:lnTo>
                  <a:lnTo>
                    <a:pt x="0" y="1233"/>
                  </a:lnTo>
                  <a:lnTo>
                    <a:pt x="0" y="1233"/>
                  </a:lnTo>
                  <a:lnTo>
                    <a:pt x="24" y="1217"/>
                  </a:lnTo>
                  <a:lnTo>
                    <a:pt x="48" y="1201"/>
                  </a:lnTo>
                  <a:lnTo>
                    <a:pt x="48" y="1201"/>
                  </a:lnTo>
                  <a:lnTo>
                    <a:pt x="76" y="1185"/>
                  </a:lnTo>
                  <a:lnTo>
                    <a:pt x="104" y="1167"/>
                  </a:lnTo>
                  <a:lnTo>
                    <a:pt x="104" y="1167"/>
                  </a:lnTo>
                  <a:lnTo>
                    <a:pt x="128" y="1149"/>
                  </a:lnTo>
                  <a:lnTo>
                    <a:pt x="128" y="1149"/>
                  </a:lnTo>
                  <a:lnTo>
                    <a:pt x="152" y="1131"/>
                  </a:lnTo>
                  <a:lnTo>
                    <a:pt x="164" y="1123"/>
                  </a:lnTo>
                  <a:lnTo>
                    <a:pt x="176" y="1113"/>
                  </a:lnTo>
                  <a:lnTo>
                    <a:pt x="176" y="1113"/>
                  </a:lnTo>
                  <a:lnTo>
                    <a:pt x="198" y="1093"/>
                  </a:lnTo>
                  <a:lnTo>
                    <a:pt x="198" y="1093"/>
                  </a:lnTo>
                  <a:lnTo>
                    <a:pt x="222" y="1073"/>
                  </a:lnTo>
                  <a:lnTo>
                    <a:pt x="242" y="1051"/>
                  </a:lnTo>
                  <a:lnTo>
                    <a:pt x="264" y="1029"/>
                  </a:lnTo>
                  <a:lnTo>
                    <a:pt x="282" y="1005"/>
                  </a:lnTo>
                  <a:lnTo>
                    <a:pt x="282" y="1005"/>
                  </a:lnTo>
                  <a:lnTo>
                    <a:pt x="298" y="981"/>
                  </a:lnTo>
                  <a:lnTo>
                    <a:pt x="314" y="957"/>
                  </a:lnTo>
                  <a:lnTo>
                    <a:pt x="328" y="931"/>
                  </a:lnTo>
                  <a:lnTo>
                    <a:pt x="338" y="905"/>
                  </a:lnTo>
                  <a:lnTo>
                    <a:pt x="338" y="905"/>
                  </a:lnTo>
                  <a:lnTo>
                    <a:pt x="326" y="917"/>
                  </a:lnTo>
                  <a:lnTo>
                    <a:pt x="316" y="931"/>
                  </a:lnTo>
                  <a:lnTo>
                    <a:pt x="298" y="961"/>
                  </a:lnTo>
                  <a:lnTo>
                    <a:pt x="298" y="961"/>
                  </a:lnTo>
                  <a:lnTo>
                    <a:pt x="290" y="975"/>
                  </a:lnTo>
                  <a:lnTo>
                    <a:pt x="290" y="975"/>
                  </a:lnTo>
                  <a:lnTo>
                    <a:pt x="278" y="989"/>
                  </a:lnTo>
                  <a:lnTo>
                    <a:pt x="278" y="989"/>
                  </a:lnTo>
                  <a:lnTo>
                    <a:pt x="266" y="1001"/>
                  </a:lnTo>
                  <a:lnTo>
                    <a:pt x="260" y="1005"/>
                  </a:lnTo>
                  <a:lnTo>
                    <a:pt x="252" y="1007"/>
                  </a:lnTo>
                  <a:lnTo>
                    <a:pt x="252" y="1007"/>
                  </a:lnTo>
                  <a:lnTo>
                    <a:pt x="282" y="967"/>
                  </a:lnTo>
                  <a:lnTo>
                    <a:pt x="312" y="925"/>
                  </a:lnTo>
                  <a:lnTo>
                    <a:pt x="338" y="883"/>
                  </a:lnTo>
                  <a:lnTo>
                    <a:pt x="362" y="841"/>
                  </a:lnTo>
                  <a:lnTo>
                    <a:pt x="362" y="841"/>
                  </a:lnTo>
                  <a:lnTo>
                    <a:pt x="362" y="855"/>
                  </a:lnTo>
                  <a:lnTo>
                    <a:pt x="362" y="855"/>
                  </a:lnTo>
                  <a:lnTo>
                    <a:pt x="372" y="843"/>
                  </a:lnTo>
                  <a:lnTo>
                    <a:pt x="380" y="831"/>
                  </a:lnTo>
                  <a:lnTo>
                    <a:pt x="388" y="816"/>
                  </a:lnTo>
                  <a:lnTo>
                    <a:pt x="394" y="802"/>
                  </a:lnTo>
                  <a:lnTo>
                    <a:pt x="394" y="802"/>
                  </a:lnTo>
                  <a:lnTo>
                    <a:pt x="404" y="774"/>
                  </a:lnTo>
                  <a:lnTo>
                    <a:pt x="416" y="746"/>
                  </a:lnTo>
                  <a:lnTo>
                    <a:pt x="416" y="746"/>
                  </a:lnTo>
                  <a:lnTo>
                    <a:pt x="420" y="736"/>
                  </a:lnTo>
                  <a:lnTo>
                    <a:pt x="420" y="736"/>
                  </a:lnTo>
                  <a:lnTo>
                    <a:pt x="416" y="746"/>
                  </a:lnTo>
                  <a:lnTo>
                    <a:pt x="416" y="746"/>
                  </a:lnTo>
                  <a:lnTo>
                    <a:pt x="362" y="841"/>
                  </a:lnTo>
                  <a:lnTo>
                    <a:pt x="362" y="841"/>
                  </a:lnTo>
                  <a:lnTo>
                    <a:pt x="366" y="827"/>
                  </a:lnTo>
                  <a:lnTo>
                    <a:pt x="370" y="814"/>
                  </a:lnTo>
                  <a:lnTo>
                    <a:pt x="382" y="788"/>
                  </a:lnTo>
                  <a:lnTo>
                    <a:pt x="382" y="788"/>
                  </a:lnTo>
                  <a:lnTo>
                    <a:pt x="374" y="796"/>
                  </a:lnTo>
                  <a:lnTo>
                    <a:pt x="366" y="804"/>
                  </a:lnTo>
                  <a:lnTo>
                    <a:pt x="350" y="823"/>
                  </a:lnTo>
                  <a:lnTo>
                    <a:pt x="350" y="823"/>
                  </a:lnTo>
                  <a:lnTo>
                    <a:pt x="336" y="851"/>
                  </a:lnTo>
                  <a:lnTo>
                    <a:pt x="336" y="851"/>
                  </a:lnTo>
                  <a:lnTo>
                    <a:pt x="320" y="879"/>
                  </a:lnTo>
                  <a:lnTo>
                    <a:pt x="320" y="879"/>
                  </a:lnTo>
                  <a:lnTo>
                    <a:pt x="330" y="857"/>
                  </a:lnTo>
                  <a:lnTo>
                    <a:pt x="336" y="833"/>
                  </a:lnTo>
                  <a:lnTo>
                    <a:pt x="342" y="810"/>
                  </a:lnTo>
                  <a:lnTo>
                    <a:pt x="344" y="786"/>
                  </a:lnTo>
                  <a:lnTo>
                    <a:pt x="344" y="786"/>
                  </a:lnTo>
                  <a:lnTo>
                    <a:pt x="326" y="814"/>
                  </a:lnTo>
                  <a:lnTo>
                    <a:pt x="310" y="843"/>
                  </a:lnTo>
                  <a:lnTo>
                    <a:pt x="292" y="873"/>
                  </a:lnTo>
                  <a:lnTo>
                    <a:pt x="274" y="899"/>
                  </a:lnTo>
                  <a:lnTo>
                    <a:pt x="274" y="899"/>
                  </a:lnTo>
                  <a:lnTo>
                    <a:pt x="290" y="867"/>
                  </a:lnTo>
                  <a:lnTo>
                    <a:pt x="302" y="833"/>
                  </a:lnTo>
                  <a:lnTo>
                    <a:pt x="302" y="833"/>
                  </a:lnTo>
                  <a:lnTo>
                    <a:pt x="334" y="782"/>
                  </a:lnTo>
                  <a:lnTo>
                    <a:pt x="360" y="728"/>
                  </a:lnTo>
                  <a:lnTo>
                    <a:pt x="360" y="732"/>
                  </a:lnTo>
                  <a:lnTo>
                    <a:pt x="362" y="724"/>
                  </a:lnTo>
                  <a:lnTo>
                    <a:pt x="362" y="724"/>
                  </a:lnTo>
                  <a:lnTo>
                    <a:pt x="382" y="682"/>
                  </a:lnTo>
                  <a:lnTo>
                    <a:pt x="382" y="682"/>
                  </a:lnTo>
                  <a:lnTo>
                    <a:pt x="386" y="670"/>
                  </a:lnTo>
                  <a:lnTo>
                    <a:pt x="386" y="660"/>
                  </a:lnTo>
                  <a:lnTo>
                    <a:pt x="386" y="638"/>
                  </a:lnTo>
                  <a:lnTo>
                    <a:pt x="386" y="638"/>
                  </a:lnTo>
                  <a:lnTo>
                    <a:pt x="388" y="630"/>
                  </a:lnTo>
                  <a:lnTo>
                    <a:pt x="388" y="630"/>
                  </a:lnTo>
                  <a:lnTo>
                    <a:pt x="390" y="634"/>
                  </a:lnTo>
                  <a:lnTo>
                    <a:pt x="392" y="636"/>
                  </a:lnTo>
                  <a:lnTo>
                    <a:pt x="396" y="636"/>
                  </a:lnTo>
                  <a:lnTo>
                    <a:pt x="398" y="632"/>
                  </a:lnTo>
                  <a:lnTo>
                    <a:pt x="398" y="632"/>
                  </a:lnTo>
                  <a:lnTo>
                    <a:pt x="406" y="620"/>
                  </a:lnTo>
                  <a:lnTo>
                    <a:pt x="412" y="608"/>
                  </a:lnTo>
                  <a:lnTo>
                    <a:pt x="422" y="580"/>
                  </a:lnTo>
                  <a:lnTo>
                    <a:pt x="430" y="552"/>
                  </a:lnTo>
                  <a:lnTo>
                    <a:pt x="438" y="538"/>
                  </a:lnTo>
                  <a:lnTo>
                    <a:pt x="446" y="524"/>
                  </a:lnTo>
                  <a:lnTo>
                    <a:pt x="446" y="524"/>
                  </a:lnTo>
                  <a:lnTo>
                    <a:pt x="452" y="516"/>
                  </a:lnTo>
                  <a:lnTo>
                    <a:pt x="456" y="506"/>
                  </a:lnTo>
                  <a:lnTo>
                    <a:pt x="458" y="484"/>
                  </a:lnTo>
                  <a:lnTo>
                    <a:pt x="458" y="484"/>
                  </a:lnTo>
                  <a:lnTo>
                    <a:pt x="462" y="482"/>
                  </a:lnTo>
                  <a:lnTo>
                    <a:pt x="462" y="480"/>
                  </a:lnTo>
                  <a:lnTo>
                    <a:pt x="460" y="474"/>
                  </a:lnTo>
                  <a:lnTo>
                    <a:pt x="460" y="474"/>
                  </a:lnTo>
                  <a:lnTo>
                    <a:pt x="460" y="464"/>
                  </a:lnTo>
                  <a:lnTo>
                    <a:pt x="460" y="464"/>
                  </a:lnTo>
                  <a:lnTo>
                    <a:pt x="464" y="452"/>
                  </a:lnTo>
                  <a:lnTo>
                    <a:pt x="466" y="438"/>
                  </a:lnTo>
                  <a:lnTo>
                    <a:pt x="466" y="438"/>
                  </a:lnTo>
                  <a:lnTo>
                    <a:pt x="460" y="464"/>
                  </a:lnTo>
                  <a:lnTo>
                    <a:pt x="460" y="464"/>
                  </a:lnTo>
                  <a:lnTo>
                    <a:pt x="458" y="474"/>
                  </a:lnTo>
                  <a:lnTo>
                    <a:pt x="458" y="474"/>
                  </a:lnTo>
                  <a:lnTo>
                    <a:pt x="456" y="468"/>
                  </a:lnTo>
                  <a:lnTo>
                    <a:pt x="454" y="466"/>
                  </a:lnTo>
                  <a:lnTo>
                    <a:pt x="454" y="462"/>
                  </a:lnTo>
                  <a:lnTo>
                    <a:pt x="454" y="462"/>
                  </a:lnTo>
                  <a:lnTo>
                    <a:pt x="422" y="546"/>
                  </a:lnTo>
                  <a:lnTo>
                    <a:pt x="388" y="630"/>
                  </a:lnTo>
                  <a:lnTo>
                    <a:pt x="388" y="630"/>
                  </a:lnTo>
                  <a:lnTo>
                    <a:pt x="384" y="618"/>
                  </a:lnTo>
                  <a:lnTo>
                    <a:pt x="384" y="618"/>
                  </a:lnTo>
                  <a:lnTo>
                    <a:pt x="386" y="638"/>
                  </a:lnTo>
                  <a:lnTo>
                    <a:pt x="386" y="638"/>
                  </a:lnTo>
                  <a:lnTo>
                    <a:pt x="378" y="666"/>
                  </a:lnTo>
                  <a:lnTo>
                    <a:pt x="368" y="694"/>
                  </a:lnTo>
                  <a:lnTo>
                    <a:pt x="368" y="694"/>
                  </a:lnTo>
                  <a:lnTo>
                    <a:pt x="368" y="684"/>
                  </a:lnTo>
                  <a:lnTo>
                    <a:pt x="366" y="676"/>
                  </a:lnTo>
                  <a:lnTo>
                    <a:pt x="366" y="676"/>
                  </a:lnTo>
                  <a:lnTo>
                    <a:pt x="334" y="754"/>
                  </a:lnTo>
                  <a:lnTo>
                    <a:pt x="334" y="754"/>
                  </a:lnTo>
                  <a:lnTo>
                    <a:pt x="302" y="833"/>
                  </a:lnTo>
                  <a:lnTo>
                    <a:pt x="302" y="833"/>
                  </a:lnTo>
                  <a:lnTo>
                    <a:pt x="280" y="867"/>
                  </a:lnTo>
                  <a:lnTo>
                    <a:pt x="258" y="901"/>
                  </a:lnTo>
                  <a:lnTo>
                    <a:pt x="258" y="901"/>
                  </a:lnTo>
                  <a:lnTo>
                    <a:pt x="232" y="933"/>
                  </a:lnTo>
                  <a:lnTo>
                    <a:pt x="206" y="963"/>
                  </a:lnTo>
                  <a:lnTo>
                    <a:pt x="206" y="963"/>
                  </a:lnTo>
                  <a:lnTo>
                    <a:pt x="226" y="949"/>
                  </a:lnTo>
                  <a:lnTo>
                    <a:pt x="244" y="935"/>
                  </a:lnTo>
                  <a:lnTo>
                    <a:pt x="260" y="917"/>
                  </a:lnTo>
                  <a:lnTo>
                    <a:pt x="274" y="899"/>
                  </a:lnTo>
                  <a:lnTo>
                    <a:pt x="274" y="899"/>
                  </a:lnTo>
                  <a:lnTo>
                    <a:pt x="260" y="927"/>
                  </a:lnTo>
                  <a:lnTo>
                    <a:pt x="242" y="953"/>
                  </a:lnTo>
                  <a:lnTo>
                    <a:pt x="224" y="979"/>
                  </a:lnTo>
                  <a:lnTo>
                    <a:pt x="204" y="1005"/>
                  </a:lnTo>
                  <a:lnTo>
                    <a:pt x="204" y="1005"/>
                  </a:lnTo>
                  <a:lnTo>
                    <a:pt x="182" y="1027"/>
                  </a:lnTo>
                  <a:lnTo>
                    <a:pt x="158" y="1047"/>
                  </a:lnTo>
                  <a:lnTo>
                    <a:pt x="132" y="1065"/>
                  </a:lnTo>
                  <a:lnTo>
                    <a:pt x="104" y="1081"/>
                  </a:lnTo>
                  <a:lnTo>
                    <a:pt x="104" y="1081"/>
                  </a:lnTo>
                  <a:lnTo>
                    <a:pt x="112" y="1051"/>
                  </a:lnTo>
                  <a:lnTo>
                    <a:pt x="112" y="1051"/>
                  </a:lnTo>
                  <a:lnTo>
                    <a:pt x="114" y="1035"/>
                  </a:lnTo>
                  <a:lnTo>
                    <a:pt x="114" y="1021"/>
                  </a:lnTo>
                  <a:lnTo>
                    <a:pt x="114" y="1021"/>
                  </a:lnTo>
                  <a:lnTo>
                    <a:pt x="110" y="1019"/>
                  </a:lnTo>
                  <a:lnTo>
                    <a:pt x="106" y="1019"/>
                  </a:lnTo>
                  <a:lnTo>
                    <a:pt x="98" y="1019"/>
                  </a:lnTo>
                  <a:lnTo>
                    <a:pt x="92" y="1019"/>
                  </a:lnTo>
                  <a:lnTo>
                    <a:pt x="92" y="1017"/>
                  </a:lnTo>
                  <a:lnTo>
                    <a:pt x="94" y="1013"/>
                  </a:lnTo>
                  <a:lnTo>
                    <a:pt x="94" y="1013"/>
                  </a:lnTo>
                  <a:lnTo>
                    <a:pt x="104" y="997"/>
                  </a:lnTo>
                  <a:lnTo>
                    <a:pt x="104" y="997"/>
                  </a:lnTo>
                  <a:lnTo>
                    <a:pt x="112" y="983"/>
                  </a:lnTo>
                  <a:lnTo>
                    <a:pt x="112" y="983"/>
                  </a:lnTo>
                  <a:lnTo>
                    <a:pt x="130" y="959"/>
                  </a:lnTo>
                  <a:lnTo>
                    <a:pt x="130" y="959"/>
                  </a:lnTo>
                  <a:lnTo>
                    <a:pt x="136" y="947"/>
                  </a:lnTo>
                  <a:lnTo>
                    <a:pt x="138" y="935"/>
                  </a:lnTo>
                  <a:lnTo>
                    <a:pt x="136" y="921"/>
                  </a:lnTo>
                  <a:lnTo>
                    <a:pt x="128" y="905"/>
                  </a:lnTo>
                  <a:lnTo>
                    <a:pt x="128" y="905"/>
                  </a:lnTo>
                  <a:lnTo>
                    <a:pt x="122" y="901"/>
                  </a:lnTo>
                  <a:lnTo>
                    <a:pt x="112" y="899"/>
                  </a:lnTo>
                  <a:lnTo>
                    <a:pt x="88" y="895"/>
                  </a:lnTo>
                  <a:lnTo>
                    <a:pt x="88" y="895"/>
                  </a:lnTo>
                  <a:lnTo>
                    <a:pt x="74" y="893"/>
                  </a:lnTo>
                  <a:lnTo>
                    <a:pt x="64" y="889"/>
                  </a:lnTo>
                  <a:lnTo>
                    <a:pt x="58" y="885"/>
                  </a:lnTo>
                  <a:lnTo>
                    <a:pt x="56" y="883"/>
                  </a:lnTo>
                  <a:lnTo>
                    <a:pt x="56" y="879"/>
                  </a:lnTo>
                  <a:lnTo>
                    <a:pt x="56" y="879"/>
                  </a:lnTo>
                  <a:lnTo>
                    <a:pt x="66" y="857"/>
                  </a:lnTo>
                  <a:lnTo>
                    <a:pt x="80" y="831"/>
                  </a:lnTo>
                  <a:lnTo>
                    <a:pt x="80" y="831"/>
                  </a:lnTo>
                  <a:lnTo>
                    <a:pt x="92" y="812"/>
                  </a:lnTo>
                  <a:lnTo>
                    <a:pt x="92" y="812"/>
                  </a:lnTo>
                  <a:lnTo>
                    <a:pt x="92" y="810"/>
                  </a:lnTo>
                  <a:lnTo>
                    <a:pt x="90" y="806"/>
                  </a:lnTo>
                  <a:lnTo>
                    <a:pt x="90" y="806"/>
                  </a:lnTo>
                  <a:lnTo>
                    <a:pt x="108" y="774"/>
                  </a:lnTo>
                  <a:lnTo>
                    <a:pt x="122" y="748"/>
                  </a:lnTo>
                  <a:lnTo>
                    <a:pt x="122" y="748"/>
                  </a:lnTo>
                  <a:lnTo>
                    <a:pt x="134" y="734"/>
                  </a:lnTo>
                  <a:lnTo>
                    <a:pt x="134" y="734"/>
                  </a:lnTo>
                  <a:lnTo>
                    <a:pt x="140" y="732"/>
                  </a:lnTo>
                  <a:lnTo>
                    <a:pt x="146" y="730"/>
                  </a:lnTo>
                  <a:lnTo>
                    <a:pt x="146" y="730"/>
                  </a:lnTo>
                  <a:lnTo>
                    <a:pt x="144" y="718"/>
                  </a:lnTo>
                  <a:lnTo>
                    <a:pt x="144" y="718"/>
                  </a:lnTo>
                  <a:lnTo>
                    <a:pt x="156" y="696"/>
                  </a:lnTo>
                  <a:lnTo>
                    <a:pt x="156" y="696"/>
                  </a:lnTo>
                  <a:lnTo>
                    <a:pt x="168" y="674"/>
                  </a:lnTo>
                  <a:lnTo>
                    <a:pt x="168" y="674"/>
                  </a:lnTo>
                  <a:lnTo>
                    <a:pt x="192" y="654"/>
                  </a:lnTo>
                  <a:lnTo>
                    <a:pt x="192" y="654"/>
                  </a:lnTo>
                  <a:lnTo>
                    <a:pt x="186" y="652"/>
                  </a:lnTo>
                  <a:lnTo>
                    <a:pt x="182" y="650"/>
                  </a:lnTo>
                  <a:lnTo>
                    <a:pt x="182" y="650"/>
                  </a:lnTo>
                  <a:lnTo>
                    <a:pt x="208" y="592"/>
                  </a:lnTo>
                  <a:lnTo>
                    <a:pt x="208" y="592"/>
                  </a:lnTo>
                  <a:lnTo>
                    <a:pt x="220" y="584"/>
                  </a:lnTo>
                  <a:lnTo>
                    <a:pt x="234" y="578"/>
                  </a:lnTo>
                  <a:lnTo>
                    <a:pt x="234" y="578"/>
                  </a:lnTo>
                  <a:lnTo>
                    <a:pt x="230" y="566"/>
                  </a:lnTo>
                  <a:lnTo>
                    <a:pt x="230" y="552"/>
                  </a:lnTo>
                  <a:lnTo>
                    <a:pt x="232" y="538"/>
                  </a:lnTo>
                  <a:lnTo>
                    <a:pt x="236" y="524"/>
                  </a:lnTo>
                  <a:lnTo>
                    <a:pt x="250" y="496"/>
                  </a:lnTo>
                  <a:lnTo>
                    <a:pt x="254" y="482"/>
                  </a:lnTo>
                  <a:lnTo>
                    <a:pt x="258" y="470"/>
                  </a:lnTo>
                  <a:lnTo>
                    <a:pt x="258" y="470"/>
                  </a:lnTo>
                  <a:lnTo>
                    <a:pt x="258" y="470"/>
                  </a:lnTo>
                  <a:lnTo>
                    <a:pt x="276" y="418"/>
                  </a:lnTo>
                  <a:lnTo>
                    <a:pt x="276" y="418"/>
                  </a:lnTo>
                  <a:lnTo>
                    <a:pt x="288" y="414"/>
                  </a:lnTo>
                  <a:lnTo>
                    <a:pt x="288" y="414"/>
                  </a:lnTo>
                  <a:lnTo>
                    <a:pt x="286" y="406"/>
                  </a:lnTo>
                  <a:lnTo>
                    <a:pt x="284" y="400"/>
                  </a:lnTo>
                  <a:lnTo>
                    <a:pt x="284" y="400"/>
                  </a:lnTo>
                  <a:lnTo>
                    <a:pt x="296" y="384"/>
                  </a:lnTo>
                  <a:lnTo>
                    <a:pt x="310" y="368"/>
                  </a:lnTo>
                  <a:lnTo>
                    <a:pt x="310" y="368"/>
                  </a:lnTo>
                  <a:lnTo>
                    <a:pt x="306" y="362"/>
                  </a:lnTo>
                  <a:lnTo>
                    <a:pt x="302" y="358"/>
                  </a:lnTo>
                  <a:lnTo>
                    <a:pt x="302" y="354"/>
                  </a:lnTo>
                  <a:lnTo>
                    <a:pt x="302" y="354"/>
                  </a:lnTo>
                  <a:lnTo>
                    <a:pt x="306" y="342"/>
                  </a:lnTo>
                  <a:lnTo>
                    <a:pt x="310" y="328"/>
                  </a:lnTo>
                  <a:lnTo>
                    <a:pt x="310" y="328"/>
                  </a:lnTo>
                  <a:lnTo>
                    <a:pt x="320" y="298"/>
                  </a:lnTo>
                  <a:lnTo>
                    <a:pt x="320" y="298"/>
                  </a:lnTo>
                  <a:lnTo>
                    <a:pt x="340" y="250"/>
                  </a:lnTo>
                  <a:lnTo>
                    <a:pt x="360" y="200"/>
                  </a:lnTo>
                  <a:lnTo>
                    <a:pt x="360" y="200"/>
                  </a:lnTo>
                  <a:lnTo>
                    <a:pt x="374" y="200"/>
                  </a:lnTo>
                  <a:lnTo>
                    <a:pt x="374" y="200"/>
                  </a:lnTo>
                  <a:lnTo>
                    <a:pt x="372" y="196"/>
                  </a:lnTo>
                  <a:lnTo>
                    <a:pt x="372" y="192"/>
                  </a:lnTo>
                  <a:lnTo>
                    <a:pt x="372" y="186"/>
                  </a:lnTo>
                  <a:lnTo>
                    <a:pt x="372" y="182"/>
                  </a:lnTo>
                  <a:lnTo>
                    <a:pt x="372" y="182"/>
                  </a:lnTo>
                  <a:lnTo>
                    <a:pt x="378" y="184"/>
                  </a:lnTo>
                  <a:lnTo>
                    <a:pt x="378" y="184"/>
                  </a:lnTo>
                  <a:lnTo>
                    <a:pt x="376" y="174"/>
                  </a:lnTo>
                  <a:lnTo>
                    <a:pt x="380" y="168"/>
                  </a:lnTo>
                  <a:lnTo>
                    <a:pt x="384" y="160"/>
                  </a:lnTo>
                  <a:lnTo>
                    <a:pt x="390" y="152"/>
                  </a:lnTo>
                  <a:lnTo>
                    <a:pt x="390" y="152"/>
                  </a:lnTo>
                  <a:lnTo>
                    <a:pt x="388" y="148"/>
                  </a:lnTo>
                  <a:lnTo>
                    <a:pt x="384" y="142"/>
                  </a:lnTo>
                  <a:lnTo>
                    <a:pt x="386" y="138"/>
                  </a:lnTo>
                  <a:lnTo>
                    <a:pt x="386" y="138"/>
                  </a:lnTo>
                  <a:lnTo>
                    <a:pt x="394" y="132"/>
                  </a:lnTo>
                  <a:lnTo>
                    <a:pt x="398" y="128"/>
                  </a:lnTo>
                  <a:lnTo>
                    <a:pt x="402" y="122"/>
                  </a:lnTo>
                  <a:lnTo>
                    <a:pt x="404" y="116"/>
                  </a:lnTo>
                  <a:lnTo>
                    <a:pt x="404" y="102"/>
                  </a:lnTo>
                  <a:lnTo>
                    <a:pt x="406" y="90"/>
                  </a:lnTo>
                  <a:lnTo>
                    <a:pt x="406" y="90"/>
                  </a:lnTo>
                  <a:lnTo>
                    <a:pt x="424" y="36"/>
                  </a:lnTo>
                  <a:lnTo>
                    <a:pt x="424" y="36"/>
                  </a:lnTo>
                  <a:lnTo>
                    <a:pt x="428" y="26"/>
                  </a:lnTo>
                  <a:lnTo>
                    <a:pt x="436" y="18"/>
                  </a:lnTo>
                  <a:lnTo>
                    <a:pt x="442" y="12"/>
                  </a:lnTo>
                  <a:lnTo>
                    <a:pt x="450" y="6"/>
                  </a:lnTo>
                  <a:lnTo>
                    <a:pt x="450" y="6"/>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86" name="Freeform 282"/>
            <p:cNvSpPr/>
            <p:nvPr>
              <p:custDataLst>
                <p:tags r:id="rId280"/>
              </p:custDataLst>
            </p:nvPr>
          </p:nvSpPr>
          <p:spPr bwMode="auto">
            <a:xfrm>
              <a:off x="8350251" y="5548313"/>
              <a:ext cx="47625" cy="69850"/>
            </a:xfrm>
            <a:custGeom>
              <a:avLst/>
              <a:gdLst>
                <a:gd name="T0" fmla="*/ 0 w 30"/>
                <a:gd name="T1" fmla="*/ 44 h 44"/>
                <a:gd name="T2" fmla="*/ 0 w 30"/>
                <a:gd name="T3" fmla="*/ 44 h 44"/>
                <a:gd name="T4" fmla="*/ 30 w 30"/>
                <a:gd name="T5" fmla="*/ 0 h 44"/>
                <a:gd name="T6" fmla="*/ 30 w 30"/>
                <a:gd name="T7" fmla="*/ 0 h 44"/>
                <a:gd name="T8" fmla="*/ 26 w 30"/>
                <a:gd name="T9" fmla="*/ 14 h 44"/>
                <a:gd name="T10" fmla="*/ 22 w 30"/>
                <a:gd name="T11" fmla="*/ 26 h 44"/>
                <a:gd name="T12" fmla="*/ 20 w 30"/>
                <a:gd name="T13" fmla="*/ 32 h 44"/>
                <a:gd name="T14" fmla="*/ 14 w 30"/>
                <a:gd name="T15" fmla="*/ 36 h 44"/>
                <a:gd name="T16" fmla="*/ 8 w 30"/>
                <a:gd name="T17" fmla="*/ 40 h 44"/>
                <a:gd name="T18" fmla="*/ 0 w 30"/>
                <a:gd name="T19" fmla="*/ 44 h 44"/>
                <a:gd name="T20" fmla="*/ 0 w 30"/>
                <a:gd name="T21"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4">
                  <a:moveTo>
                    <a:pt x="0" y="44"/>
                  </a:moveTo>
                  <a:lnTo>
                    <a:pt x="0" y="44"/>
                  </a:lnTo>
                  <a:lnTo>
                    <a:pt x="30" y="0"/>
                  </a:lnTo>
                  <a:lnTo>
                    <a:pt x="30" y="0"/>
                  </a:lnTo>
                  <a:lnTo>
                    <a:pt x="26" y="14"/>
                  </a:lnTo>
                  <a:lnTo>
                    <a:pt x="22" y="26"/>
                  </a:lnTo>
                  <a:lnTo>
                    <a:pt x="20" y="32"/>
                  </a:lnTo>
                  <a:lnTo>
                    <a:pt x="14" y="36"/>
                  </a:lnTo>
                  <a:lnTo>
                    <a:pt x="8" y="40"/>
                  </a:lnTo>
                  <a:lnTo>
                    <a:pt x="0" y="44"/>
                  </a:lnTo>
                  <a:lnTo>
                    <a:pt x="0" y="44"/>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87" name="Freeform 283"/>
            <p:cNvSpPr/>
            <p:nvPr>
              <p:custDataLst>
                <p:tags r:id="rId281"/>
              </p:custDataLst>
            </p:nvPr>
          </p:nvSpPr>
          <p:spPr bwMode="auto">
            <a:xfrm>
              <a:off x="7969251" y="6088063"/>
              <a:ext cx="95250" cy="112712"/>
            </a:xfrm>
            <a:custGeom>
              <a:avLst/>
              <a:gdLst>
                <a:gd name="T0" fmla="*/ 24 w 60"/>
                <a:gd name="T1" fmla="*/ 71 h 71"/>
                <a:gd name="T2" fmla="*/ 24 w 60"/>
                <a:gd name="T3" fmla="*/ 71 h 71"/>
                <a:gd name="T4" fmla="*/ 12 w 60"/>
                <a:gd name="T5" fmla="*/ 67 h 71"/>
                <a:gd name="T6" fmla="*/ 0 w 60"/>
                <a:gd name="T7" fmla="*/ 67 h 71"/>
                <a:gd name="T8" fmla="*/ 0 w 60"/>
                <a:gd name="T9" fmla="*/ 67 h 71"/>
                <a:gd name="T10" fmla="*/ 16 w 60"/>
                <a:gd name="T11" fmla="*/ 53 h 71"/>
                <a:gd name="T12" fmla="*/ 30 w 60"/>
                <a:gd name="T13" fmla="*/ 37 h 71"/>
                <a:gd name="T14" fmla="*/ 44 w 60"/>
                <a:gd name="T15" fmla="*/ 19 h 71"/>
                <a:gd name="T16" fmla="*/ 58 w 60"/>
                <a:gd name="T17" fmla="*/ 0 h 71"/>
                <a:gd name="T18" fmla="*/ 60 w 60"/>
                <a:gd name="T19" fmla="*/ 0 h 71"/>
                <a:gd name="T20" fmla="*/ 60 w 60"/>
                <a:gd name="T21" fmla="*/ 0 h 71"/>
                <a:gd name="T22" fmla="*/ 54 w 60"/>
                <a:gd name="T23" fmla="*/ 8 h 71"/>
                <a:gd name="T24" fmla="*/ 48 w 60"/>
                <a:gd name="T25" fmla="*/ 19 h 71"/>
                <a:gd name="T26" fmla="*/ 34 w 60"/>
                <a:gd name="T27" fmla="*/ 35 h 71"/>
                <a:gd name="T28" fmla="*/ 34 w 60"/>
                <a:gd name="T29" fmla="*/ 35 h 71"/>
                <a:gd name="T30" fmla="*/ 28 w 60"/>
                <a:gd name="T31" fmla="*/ 43 h 71"/>
                <a:gd name="T32" fmla="*/ 28 w 60"/>
                <a:gd name="T33" fmla="*/ 43 h 71"/>
                <a:gd name="T34" fmla="*/ 24 w 60"/>
                <a:gd name="T35" fmla="*/ 51 h 71"/>
                <a:gd name="T36" fmla="*/ 24 w 60"/>
                <a:gd name="T37" fmla="*/ 51 h 71"/>
                <a:gd name="T38" fmla="*/ 22 w 60"/>
                <a:gd name="T39" fmla="*/ 61 h 71"/>
                <a:gd name="T40" fmla="*/ 24 w 60"/>
                <a:gd name="T41" fmla="*/ 71 h 71"/>
                <a:gd name="T42" fmla="*/ 24 w 60"/>
                <a:gd name="T43"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 h="71">
                  <a:moveTo>
                    <a:pt x="24" y="71"/>
                  </a:moveTo>
                  <a:lnTo>
                    <a:pt x="24" y="71"/>
                  </a:lnTo>
                  <a:lnTo>
                    <a:pt x="12" y="67"/>
                  </a:lnTo>
                  <a:lnTo>
                    <a:pt x="0" y="67"/>
                  </a:lnTo>
                  <a:lnTo>
                    <a:pt x="0" y="67"/>
                  </a:lnTo>
                  <a:lnTo>
                    <a:pt x="16" y="53"/>
                  </a:lnTo>
                  <a:lnTo>
                    <a:pt x="30" y="37"/>
                  </a:lnTo>
                  <a:lnTo>
                    <a:pt x="44" y="19"/>
                  </a:lnTo>
                  <a:lnTo>
                    <a:pt x="58" y="0"/>
                  </a:lnTo>
                  <a:lnTo>
                    <a:pt x="60" y="0"/>
                  </a:lnTo>
                  <a:lnTo>
                    <a:pt x="60" y="0"/>
                  </a:lnTo>
                  <a:lnTo>
                    <a:pt x="54" y="8"/>
                  </a:lnTo>
                  <a:lnTo>
                    <a:pt x="48" y="19"/>
                  </a:lnTo>
                  <a:lnTo>
                    <a:pt x="34" y="35"/>
                  </a:lnTo>
                  <a:lnTo>
                    <a:pt x="34" y="35"/>
                  </a:lnTo>
                  <a:lnTo>
                    <a:pt x="28" y="43"/>
                  </a:lnTo>
                  <a:lnTo>
                    <a:pt x="28" y="43"/>
                  </a:lnTo>
                  <a:lnTo>
                    <a:pt x="24" y="51"/>
                  </a:lnTo>
                  <a:lnTo>
                    <a:pt x="24" y="51"/>
                  </a:lnTo>
                  <a:lnTo>
                    <a:pt x="22" y="61"/>
                  </a:lnTo>
                  <a:lnTo>
                    <a:pt x="24" y="71"/>
                  </a:lnTo>
                  <a:lnTo>
                    <a:pt x="24" y="71"/>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88" name="Freeform 284"/>
            <p:cNvSpPr/>
            <p:nvPr>
              <p:custDataLst>
                <p:tags r:id="rId282"/>
              </p:custDataLst>
            </p:nvPr>
          </p:nvSpPr>
          <p:spPr bwMode="auto">
            <a:xfrm>
              <a:off x="8308976" y="5678488"/>
              <a:ext cx="3175" cy="6350"/>
            </a:xfrm>
            <a:custGeom>
              <a:avLst/>
              <a:gdLst>
                <a:gd name="T0" fmla="*/ 2 w 2"/>
                <a:gd name="T1" fmla="*/ 4 h 4"/>
                <a:gd name="T2" fmla="*/ 2 w 2"/>
                <a:gd name="T3" fmla="*/ 4 h 4"/>
                <a:gd name="T4" fmla="*/ 0 w 2"/>
                <a:gd name="T5" fmla="*/ 0 h 4"/>
                <a:gd name="T6" fmla="*/ 0 w 2"/>
                <a:gd name="T7" fmla="*/ 0 h 4"/>
                <a:gd name="T8" fmla="*/ 0 w 2"/>
                <a:gd name="T9" fmla="*/ 0 h 4"/>
                <a:gd name="T10" fmla="*/ 0 w 2"/>
                <a:gd name="T11" fmla="*/ 0 h 4"/>
                <a:gd name="T12" fmla="*/ 2 w 2"/>
                <a:gd name="T13" fmla="*/ 4 h 4"/>
                <a:gd name="T14" fmla="*/ 2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2" y="4"/>
                  </a:moveTo>
                  <a:lnTo>
                    <a:pt x="2" y="4"/>
                  </a:lnTo>
                  <a:lnTo>
                    <a:pt x="0" y="0"/>
                  </a:lnTo>
                  <a:lnTo>
                    <a:pt x="0" y="0"/>
                  </a:lnTo>
                  <a:lnTo>
                    <a:pt x="0" y="0"/>
                  </a:lnTo>
                  <a:lnTo>
                    <a:pt x="0" y="0"/>
                  </a:lnTo>
                  <a:lnTo>
                    <a:pt x="2" y="4"/>
                  </a:lnTo>
                  <a:lnTo>
                    <a:pt x="2" y="4"/>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89" name="Freeform 285"/>
            <p:cNvSpPr/>
            <p:nvPr>
              <p:custDataLst>
                <p:tags r:id="rId283"/>
              </p:custDataLst>
            </p:nvPr>
          </p:nvSpPr>
          <p:spPr bwMode="auto">
            <a:xfrm>
              <a:off x="8089901" y="6448425"/>
              <a:ext cx="38100" cy="38100"/>
            </a:xfrm>
            <a:custGeom>
              <a:avLst/>
              <a:gdLst>
                <a:gd name="T0" fmla="*/ 4 w 24"/>
                <a:gd name="T1" fmla="*/ 22 h 24"/>
                <a:gd name="T2" fmla="*/ 0 w 24"/>
                <a:gd name="T3" fmla="*/ 24 h 24"/>
                <a:gd name="T4" fmla="*/ 0 w 24"/>
                <a:gd name="T5" fmla="*/ 24 h 24"/>
                <a:gd name="T6" fmla="*/ 12 w 24"/>
                <a:gd name="T7" fmla="*/ 12 h 24"/>
                <a:gd name="T8" fmla="*/ 24 w 24"/>
                <a:gd name="T9" fmla="*/ 0 h 24"/>
                <a:gd name="T10" fmla="*/ 24 w 24"/>
                <a:gd name="T11" fmla="*/ 0 h 24"/>
                <a:gd name="T12" fmla="*/ 16 w 24"/>
                <a:gd name="T13" fmla="*/ 12 h 24"/>
                <a:gd name="T14" fmla="*/ 16 w 24"/>
                <a:gd name="T15" fmla="*/ 12 h 24"/>
                <a:gd name="T16" fmla="*/ 4 w 24"/>
                <a:gd name="T17" fmla="*/ 22 h 24"/>
                <a:gd name="T18" fmla="*/ 4 w 24"/>
                <a:gd name="T19"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4" y="22"/>
                  </a:moveTo>
                  <a:lnTo>
                    <a:pt x="0" y="24"/>
                  </a:lnTo>
                  <a:lnTo>
                    <a:pt x="0" y="24"/>
                  </a:lnTo>
                  <a:lnTo>
                    <a:pt x="12" y="12"/>
                  </a:lnTo>
                  <a:lnTo>
                    <a:pt x="24" y="0"/>
                  </a:lnTo>
                  <a:lnTo>
                    <a:pt x="24" y="0"/>
                  </a:lnTo>
                  <a:lnTo>
                    <a:pt x="16" y="12"/>
                  </a:lnTo>
                  <a:lnTo>
                    <a:pt x="16" y="12"/>
                  </a:lnTo>
                  <a:lnTo>
                    <a:pt x="4" y="22"/>
                  </a:lnTo>
                  <a:lnTo>
                    <a:pt x="4" y="22"/>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90" name="Freeform 286"/>
            <p:cNvSpPr/>
            <p:nvPr>
              <p:custDataLst>
                <p:tags r:id="rId284"/>
              </p:custDataLst>
            </p:nvPr>
          </p:nvSpPr>
          <p:spPr bwMode="auto">
            <a:xfrm>
              <a:off x="7672388" y="6559550"/>
              <a:ext cx="246063" cy="60325"/>
            </a:xfrm>
            <a:custGeom>
              <a:avLst/>
              <a:gdLst>
                <a:gd name="T0" fmla="*/ 155 w 155"/>
                <a:gd name="T1" fmla="*/ 0 h 38"/>
                <a:gd name="T2" fmla="*/ 155 w 155"/>
                <a:gd name="T3" fmla="*/ 0 h 38"/>
                <a:gd name="T4" fmla="*/ 92 w 155"/>
                <a:gd name="T5" fmla="*/ 26 h 38"/>
                <a:gd name="T6" fmla="*/ 92 w 155"/>
                <a:gd name="T7" fmla="*/ 26 h 38"/>
                <a:gd name="T8" fmla="*/ 48 w 155"/>
                <a:gd name="T9" fmla="*/ 34 h 38"/>
                <a:gd name="T10" fmla="*/ 0 w 155"/>
                <a:gd name="T11" fmla="*/ 38 h 38"/>
                <a:gd name="T12" fmla="*/ 0 w 155"/>
                <a:gd name="T13" fmla="*/ 38 h 38"/>
                <a:gd name="T14" fmla="*/ 40 w 155"/>
                <a:gd name="T15" fmla="*/ 26 h 38"/>
                <a:gd name="T16" fmla="*/ 80 w 155"/>
                <a:gd name="T17" fmla="*/ 16 h 38"/>
                <a:gd name="T18" fmla="*/ 155 w 155"/>
                <a:gd name="T19" fmla="*/ 0 h 38"/>
                <a:gd name="T20" fmla="*/ 155 w 155"/>
                <a:gd name="T2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38">
                  <a:moveTo>
                    <a:pt x="155" y="0"/>
                  </a:moveTo>
                  <a:lnTo>
                    <a:pt x="155" y="0"/>
                  </a:lnTo>
                  <a:lnTo>
                    <a:pt x="92" y="26"/>
                  </a:lnTo>
                  <a:lnTo>
                    <a:pt x="92" y="26"/>
                  </a:lnTo>
                  <a:lnTo>
                    <a:pt x="48" y="34"/>
                  </a:lnTo>
                  <a:lnTo>
                    <a:pt x="0" y="38"/>
                  </a:lnTo>
                  <a:lnTo>
                    <a:pt x="0" y="38"/>
                  </a:lnTo>
                  <a:lnTo>
                    <a:pt x="40" y="26"/>
                  </a:lnTo>
                  <a:lnTo>
                    <a:pt x="80" y="16"/>
                  </a:lnTo>
                  <a:lnTo>
                    <a:pt x="155" y="0"/>
                  </a:lnTo>
                  <a:lnTo>
                    <a:pt x="155" y="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91" name="Freeform 287"/>
            <p:cNvSpPr/>
            <p:nvPr>
              <p:custDataLst>
                <p:tags r:id="rId285"/>
              </p:custDataLst>
            </p:nvPr>
          </p:nvSpPr>
          <p:spPr bwMode="auto">
            <a:xfrm>
              <a:off x="7889876" y="6232525"/>
              <a:ext cx="38100" cy="12700"/>
            </a:xfrm>
            <a:custGeom>
              <a:avLst/>
              <a:gdLst>
                <a:gd name="T0" fmla="*/ 24 w 24"/>
                <a:gd name="T1" fmla="*/ 8 h 8"/>
                <a:gd name="T2" fmla="*/ 24 w 24"/>
                <a:gd name="T3" fmla="*/ 8 h 8"/>
                <a:gd name="T4" fmla="*/ 12 w 24"/>
                <a:gd name="T5" fmla="*/ 8 h 8"/>
                <a:gd name="T6" fmla="*/ 0 w 24"/>
                <a:gd name="T7" fmla="*/ 8 h 8"/>
                <a:gd name="T8" fmla="*/ 10 w 24"/>
                <a:gd name="T9" fmla="*/ 4 h 8"/>
                <a:gd name="T10" fmla="*/ 16 w 24"/>
                <a:gd name="T11" fmla="*/ 0 h 8"/>
                <a:gd name="T12" fmla="*/ 16 w 24"/>
                <a:gd name="T13" fmla="*/ 0 h 8"/>
                <a:gd name="T14" fmla="*/ 20 w 24"/>
                <a:gd name="T15" fmla="*/ 4 h 8"/>
                <a:gd name="T16" fmla="*/ 24 w 24"/>
                <a:gd name="T17" fmla="*/ 8 h 8"/>
                <a:gd name="T18" fmla="*/ 24 w 24"/>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8">
                  <a:moveTo>
                    <a:pt x="24" y="8"/>
                  </a:moveTo>
                  <a:lnTo>
                    <a:pt x="24" y="8"/>
                  </a:lnTo>
                  <a:lnTo>
                    <a:pt x="12" y="8"/>
                  </a:lnTo>
                  <a:lnTo>
                    <a:pt x="0" y="8"/>
                  </a:lnTo>
                  <a:lnTo>
                    <a:pt x="10" y="4"/>
                  </a:lnTo>
                  <a:lnTo>
                    <a:pt x="16" y="0"/>
                  </a:lnTo>
                  <a:lnTo>
                    <a:pt x="16" y="0"/>
                  </a:lnTo>
                  <a:lnTo>
                    <a:pt x="20" y="4"/>
                  </a:lnTo>
                  <a:lnTo>
                    <a:pt x="24" y="8"/>
                  </a:lnTo>
                  <a:lnTo>
                    <a:pt x="24" y="8"/>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92" name="Freeform 288"/>
            <p:cNvSpPr/>
            <p:nvPr>
              <p:custDataLst>
                <p:tags r:id="rId286"/>
              </p:custDataLst>
            </p:nvPr>
          </p:nvSpPr>
          <p:spPr bwMode="auto">
            <a:xfrm>
              <a:off x="8191501" y="6353175"/>
              <a:ext cx="9525" cy="28575"/>
            </a:xfrm>
            <a:custGeom>
              <a:avLst/>
              <a:gdLst>
                <a:gd name="T0" fmla="*/ 4 w 6"/>
                <a:gd name="T1" fmla="*/ 14 h 18"/>
                <a:gd name="T2" fmla="*/ 0 w 6"/>
                <a:gd name="T3" fmla="*/ 18 h 18"/>
                <a:gd name="T4" fmla="*/ 0 w 6"/>
                <a:gd name="T5" fmla="*/ 18 h 18"/>
                <a:gd name="T6" fmla="*/ 6 w 6"/>
                <a:gd name="T7" fmla="*/ 0 h 18"/>
                <a:gd name="T8" fmla="*/ 6 w 6"/>
                <a:gd name="T9" fmla="*/ 0 h 18"/>
                <a:gd name="T10" fmla="*/ 4 w 6"/>
                <a:gd name="T11" fmla="*/ 14 h 18"/>
                <a:gd name="T12" fmla="*/ 4 w 6"/>
                <a:gd name="T13" fmla="*/ 14 h 18"/>
              </a:gdLst>
              <a:ahLst/>
              <a:cxnLst>
                <a:cxn ang="0">
                  <a:pos x="T0" y="T1"/>
                </a:cxn>
                <a:cxn ang="0">
                  <a:pos x="T2" y="T3"/>
                </a:cxn>
                <a:cxn ang="0">
                  <a:pos x="T4" y="T5"/>
                </a:cxn>
                <a:cxn ang="0">
                  <a:pos x="T6" y="T7"/>
                </a:cxn>
                <a:cxn ang="0">
                  <a:pos x="T8" y="T9"/>
                </a:cxn>
                <a:cxn ang="0">
                  <a:pos x="T10" y="T11"/>
                </a:cxn>
                <a:cxn ang="0">
                  <a:pos x="T12" y="T13"/>
                </a:cxn>
              </a:cxnLst>
              <a:rect l="0" t="0" r="r" b="b"/>
              <a:pathLst>
                <a:path w="6" h="18">
                  <a:moveTo>
                    <a:pt x="4" y="14"/>
                  </a:moveTo>
                  <a:lnTo>
                    <a:pt x="0" y="18"/>
                  </a:lnTo>
                  <a:lnTo>
                    <a:pt x="0" y="18"/>
                  </a:lnTo>
                  <a:lnTo>
                    <a:pt x="6" y="0"/>
                  </a:lnTo>
                  <a:lnTo>
                    <a:pt x="6" y="0"/>
                  </a:lnTo>
                  <a:lnTo>
                    <a:pt x="4" y="14"/>
                  </a:lnTo>
                  <a:lnTo>
                    <a:pt x="4" y="14"/>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93" name="Freeform 289"/>
            <p:cNvSpPr/>
            <p:nvPr>
              <p:custDataLst>
                <p:tags r:id="rId287"/>
              </p:custDataLst>
            </p:nvPr>
          </p:nvSpPr>
          <p:spPr bwMode="auto">
            <a:xfrm>
              <a:off x="7832726" y="6254750"/>
              <a:ext cx="19050" cy="15875"/>
            </a:xfrm>
            <a:custGeom>
              <a:avLst/>
              <a:gdLst>
                <a:gd name="T0" fmla="*/ 0 w 12"/>
                <a:gd name="T1" fmla="*/ 2 h 10"/>
                <a:gd name="T2" fmla="*/ 0 w 12"/>
                <a:gd name="T3" fmla="*/ 2 h 10"/>
                <a:gd name="T4" fmla="*/ 12 w 12"/>
                <a:gd name="T5" fmla="*/ 0 h 10"/>
                <a:gd name="T6" fmla="*/ 12 w 12"/>
                <a:gd name="T7" fmla="*/ 0 h 10"/>
                <a:gd name="T8" fmla="*/ 8 w 12"/>
                <a:gd name="T9" fmla="*/ 10 h 10"/>
                <a:gd name="T10" fmla="*/ 8 w 12"/>
                <a:gd name="T11" fmla="*/ 10 h 10"/>
                <a:gd name="T12" fmla="*/ 4 w 12"/>
                <a:gd name="T13" fmla="*/ 6 h 10"/>
                <a:gd name="T14" fmla="*/ 0 w 12"/>
                <a:gd name="T15" fmla="*/ 2 h 10"/>
                <a:gd name="T16" fmla="*/ 0 w 12"/>
                <a:gd name="T1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0">
                  <a:moveTo>
                    <a:pt x="0" y="2"/>
                  </a:moveTo>
                  <a:lnTo>
                    <a:pt x="0" y="2"/>
                  </a:lnTo>
                  <a:lnTo>
                    <a:pt x="12" y="0"/>
                  </a:lnTo>
                  <a:lnTo>
                    <a:pt x="12" y="0"/>
                  </a:lnTo>
                  <a:lnTo>
                    <a:pt x="8" y="10"/>
                  </a:lnTo>
                  <a:lnTo>
                    <a:pt x="8" y="10"/>
                  </a:lnTo>
                  <a:lnTo>
                    <a:pt x="4" y="6"/>
                  </a:lnTo>
                  <a:lnTo>
                    <a:pt x="0" y="2"/>
                  </a:lnTo>
                  <a:lnTo>
                    <a:pt x="0" y="2"/>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94" name="Freeform 290"/>
            <p:cNvSpPr/>
            <p:nvPr>
              <p:custDataLst>
                <p:tags r:id="rId288"/>
              </p:custDataLst>
            </p:nvPr>
          </p:nvSpPr>
          <p:spPr bwMode="auto">
            <a:xfrm>
              <a:off x="7624763" y="6302375"/>
              <a:ext cx="63500" cy="25400"/>
            </a:xfrm>
            <a:custGeom>
              <a:avLst/>
              <a:gdLst>
                <a:gd name="T0" fmla="*/ 36 w 40"/>
                <a:gd name="T1" fmla="*/ 6 h 16"/>
                <a:gd name="T2" fmla="*/ 36 w 40"/>
                <a:gd name="T3" fmla="*/ 6 h 16"/>
                <a:gd name="T4" fmla="*/ 18 w 40"/>
                <a:gd name="T5" fmla="*/ 12 h 16"/>
                <a:gd name="T6" fmla="*/ 18 w 40"/>
                <a:gd name="T7" fmla="*/ 12 h 16"/>
                <a:gd name="T8" fmla="*/ 0 w 40"/>
                <a:gd name="T9" fmla="*/ 16 h 16"/>
                <a:gd name="T10" fmla="*/ 0 w 40"/>
                <a:gd name="T11" fmla="*/ 16 h 16"/>
                <a:gd name="T12" fmla="*/ 40 w 40"/>
                <a:gd name="T13" fmla="*/ 0 h 16"/>
                <a:gd name="T14" fmla="*/ 40 w 40"/>
                <a:gd name="T15" fmla="*/ 0 h 16"/>
                <a:gd name="T16" fmla="*/ 38 w 40"/>
                <a:gd name="T17" fmla="*/ 4 h 16"/>
                <a:gd name="T18" fmla="*/ 36 w 40"/>
                <a:gd name="T19" fmla="*/ 6 h 16"/>
                <a:gd name="T20" fmla="*/ 36 w 40"/>
                <a:gd name="T21"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16">
                  <a:moveTo>
                    <a:pt x="36" y="6"/>
                  </a:moveTo>
                  <a:lnTo>
                    <a:pt x="36" y="6"/>
                  </a:lnTo>
                  <a:lnTo>
                    <a:pt x="18" y="12"/>
                  </a:lnTo>
                  <a:lnTo>
                    <a:pt x="18" y="12"/>
                  </a:lnTo>
                  <a:lnTo>
                    <a:pt x="0" y="16"/>
                  </a:lnTo>
                  <a:lnTo>
                    <a:pt x="0" y="16"/>
                  </a:lnTo>
                  <a:lnTo>
                    <a:pt x="40" y="0"/>
                  </a:lnTo>
                  <a:lnTo>
                    <a:pt x="40" y="0"/>
                  </a:lnTo>
                  <a:lnTo>
                    <a:pt x="38" y="4"/>
                  </a:lnTo>
                  <a:lnTo>
                    <a:pt x="36" y="6"/>
                  </a:lnTo>
                  <a:lnTo>
                    <a:pt x="36" y="6"/>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95" name="Freeform 291"/>
            <p:cNvSpPr/>
            <p:nvPr>
              <p:custDataLst>
                <p:tags r:id="rId289"/>
              </p:custDataLst>
            </p:nvPr>
          </p:nvSpPr>
          <p:spPr bwMode="auto">
            <a:xfrm>
              <a:off x="8493126" y="6030913"/>
              <a:ext cx="158750" cy="169862"/>
            </a:xfrm>
            <a:custGeom>
              <a:avLst/>
              <a:gdLst>
                <a:gd name="T0" fmla="*/ 68 w 100"/>
                <a:gd name="T1" fmla="*/ 24 h 107"/>
                <a:gd name="T2" fmla="*/ 68 w 100"/>
                <a:gd name="T3" fmla="*/ 24 h 107"/>
                <a:gd name="T4" fmla="*/ 56 w 100"/>
                <a:gd name="T5" fmla="*/ 46 h 107"/>
                <a:gd name="T6" fmla="*/ 44 w 100"/>
                <a:gd name="T7" fmla="*/ 65 h 107"/>
                <a:gd name="T8" fmla="*/ 20 w 100"/>
                <a:gd name="T9" fmla="*/ 103 h 107"/>
                <a:gd name="T10" fmla="*/ 38 w 100"/>
                <a:gd name="T11" fmla="*/ 73 h 107"/>
                <a:gd name="T12" fmla="*/ 38 w 100"/>
                <a:gd name="T13" fmla="*/ 73 h 107"/>
                <a:gd name="T14" fmla="*/ 30 w 100"/>
                <a:gd name="T15" fmla="*/ 83 h 107"/>
                <a:gd name="T16" fmla="*/ 22 w 100"/>
                <a:gd name="T17" fmla="*/ 91 h 107"/>
                <a:gd name="T18" fmla="*/ 12 w 100"/>
                <a:gd name="T19" fmla="*/ 99 h 107"/>
                <a:gd name="T20" fmla="*/ 2 w 100"/>
                <a:gd name="T21" fmla="*/ 107 h 107"/>
                <a:gd name="T22" fmla="*/ 2 w 100"/>
                <a:gd name="T23" fmla="*/ 107 h 107"/>
                <a:gd name="T24" fmla="*/ 0 w 100"/>
                <a:gd name="T25" fmla="*/ 103 h 107"/>
                <a:gd name="T26" fmla="*/ 0 w 100"/>
                <a:gd name="T27" fmla="*/ 99 h 107"/>
                <a:gd name="T28" fmla="*/ 2 w 100"/>
                <a:gd name="T29" fmla="*/ 95 h 107"/>
                <a:gd name="T30" fmla="*/ 4 w 100"/>
                <a:gd name="T31" fmla="*/ 89 h 107"/>
                <a:gd name="T32" fmla="*/ 4 w 100"/>
                <a:gd name="T33" fmla="*/ 85 h 107"/>
                <a:gd name="T34" fmla="*/ 2 w 100"/>
                <a:gd name="T35" fmla="*/ 83 h 107"/>
                <a:gd name="T36" fmla="*/ 2 w 100"/>
                <a:gd name="T37" fmla="*/ 83 h 107"/>
                <a:gd name="T38" fmla="*/ 12 w 100"/>
                <a:gd name="T39" fmla="*/ 71 h 107"/>
                <a:gd name="T40" fmla="*/ 22 w 100"/>
                <a:gd name="T41" fmla="*/ 59 h 107"/>
                <a:gd name="T42" fmla="*/ 46 w 100"/>
                <a:gd name="T43" fmla="*/ 38 h 107"/>
                <a:gd name="T44" fmla="*/ 70 w 100"/>
                <a:gd name="T45" fmla="*/ 18 h 107"/>
                <a:gd name="T46" fmla="*/ 98 w 100"/>
                <a:gd name="T47" fmla="*/ 0 h 107"/>
                <a:gd name="T48" fmla="*/ 98 w 100"/>
                <a:gd name="T49" fmla="*/ 0 h 107"/>
                <a:gd name="T50" fmla="*/ 100 w 100"/>
                <a:gd name="T51" fmla="*/ 10 h 107"/>
                <a:gd name="T52" fmla="*/ 100 w 100"/>
                <a:gd name="T53" fmla="*/ 16 h 107"/>
                <a:gd name="T54" fmla="*/ 96 w 100"/>
                <a:gd name="T55" fmla="*/ 18 h 107"/>
                <a:gd name="T56" fmla="*/ 90 w 100"/>
                <a:gd name="T57" fmla="*/ 20 h 107"/>
                <a:gd name="T58" fmla="*/ 76 w 100"/>
                <a:gd name="T59" fmla="*/ 20 h 107"/>
                <a:gd name="T60" fmla="*/ 70 w 100"/>
                <a:gd name="T61" fmla="*/ 22 h 107"/>
                <a:gd name="T62" fmla="*/ 68 w 100"/>
                <a:gd name="T63" fmla="*/ 24 h 107"/>
                <a:gd name="T64" fmla="*/ 68 w 100"/>
                <a:gd name="T65"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107">
                  <a:moveTo>
                    <a:pt x="68" y="24"/>
                  </a:moveTo>
                  <a:lnTo>
                    <a:pt x="68" y="24"/>
                  </a:lnTo>
                  <a:lnTo>
                    <a:pt x="56" y="46"/>
                  </a:lnTo>
                  <a:lnTo>
                    <a:pt x="44" y="65"/>
                  </a:lnTo>
                  <a:lnTo>
                    <a:pt x="20" y="103"/>
                  </a:lnTo>
                  <a:lnTo>
                    <a:pt x="38" y="73"/>
                  </a:lnTo>
                  <a:lnTo>
                    <a:pt x="38" y="73"/>
                  </a:lnTo>
                  <a:lnTo>
                    <a:pt x="30" y="83"/>
                  </a:lnTo>
                  <a:lnTo>
                    <a:pt x="22" y="91"/>
                  </a:lnTo>
                  <a:lnTo>
                    <a:pt x="12" y="99"/>
                  </a:lnTo>
                  <a:lnTo>
                    <a:pt x="2" y="107"/>
                  </a:lnTo>
                  <a:lnTo>
                    <a:pt x="2" y="107"/>
                  </a:lnTo>
                  <a:lnTo>
                    <a:pt x="0" y="103"/>
                  </a:lnTo>
                  <a:lnTo>
                    <a:pt x="0" y="99"/>
                  </a:lnTo>
                  <a:lnTo>
                    <a:pt x="2" y="95"/>
                  </a:lnTo>
                  <a:lnTo>
                    <a:pt x="4" y="89"/>
                  </a:lnTo>
                  <a:lnTo>
                    <a:pt x="4" y="85"/>
                  </a:lnTo>
                  <a:lnTo>
                    <a:pt x="2" y="83"/>
                  </a:lnTo>
                  <a:lnTo>
                    <a:pt x="2" y="83"/>
                  </a:lnTo>
                  <a:lnTo>
                    <a:pt x="12" y="71"/>
                  </a:lnTo>
                  <a:lnTo>
                    <a:pt x="22" y="59"/>
                  </a:lnTo>
                  <a:lnTo>
                    <a:pt x="46" y="38"/>
                  </a:lnTo>
                  <a:lnTo>
                    <a:pt x="70" y="18"/>
                  </a:lnTo>
                  <a:lnTo>
                    <a:pt x="98" y="0"/>
                  </a:lnTo>
                  <a:lnTo>
                    <a:pt x="98" y="0"/>
                  </a:lnTo>
                  <a:lnTo>
                    <a:pt x="100" y="10"/>
                  </a:lnTo>
                  <a:lnTo>
                    <a:pt x="100" y="16"/>
                  </a:lnTo>
                  <a:lnTo>
                    <a:pt x="96" y="18"/>
                  </a:lnTo>
                  <a:lnTo>
                    <a:pt x="90" y="20"/>
                  </a:lnTo>
                  <a:lnTo>
                    <a:pt x="76" y="20"/>
                  </a:lnTo>
                  <a:lnTo>
                    <a:pt x="70" y="22"/>
                  </a:lnTo>
                  <a:lnTo>
                    <a:pt x="68" y="24"/>
                  </a:lnTo>
                  <a:lnTo>
                    <a:pt x="68" y="24"/>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96" name="Freeform 292"/>
            <p:cNvSpPr/>
            <p:nvPr>
              <p:custDataLst>
                <p:tags r:id="rId290"/>
              </p:custDataLst>
            </p:nvPr>
          </p:nvSpPr>
          <p:spPr bwMode="auto">
            <a:xfrm>
              <a:off x="8432801" y="6226175"/>
              <a:ext cx="12700" cy="15875"/>
            </a:xfrm>
            <a:custGeom>
              <a:avLst/>
              <a:gdLst>
                <a:gd name="T0" fmla="*/ 0 w 8"/>
                <a:gd name="T1" fmla="*/ 10 h 10"/>
                <a:gd name="T2" fmla="*/ 0 w 8"/>
                <a:gd name="T3" fmla="*/ 10 h 10"/>
                <a:gd name="T4" fmla="*/ 8 w 8"/>
                <a:gd name="T5" fmla="*/ 0 h 10"/>
                <a:gd name="T6" fmla="*/ 8 w 8"/>
                <a:gd name="T7" fmla="*/ 0 h 10"/>
                <a:gd name="T8" fmla="*/ 6 w 8"/>
                <a:gd name="T9" fmla="*/ 6 h 10"/>
                <a:gd name="T10" fmla="*/ 0 w 8"/>
                <a:gd name="T11" fmla="*/ 10 h 10"/>
                <a:gd name="T12" fmla="*/ 0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0" y="10"/>
                  </a:moveTo>
                  <a:lnTo>
                    <a:pt x="0" y="10"/>
                  </a:lnTo>
                  <a:lnTo>
                    <a:pt x="8" y="0"/>
                  </a:lnTo>
                  <a:lnTo>
                    <a:pt x="8" y="0"/>
                  </a:lnTo>
                  <a:lnTo>
                    <a:pt x="6" y="6"/>
                  </a:lnTo>
                  <a:lnTo>
                    <a:pt x="0" y="10"/>
                  </a:lnTo>
                  <a:lnTo>
                    <a:pt x="0" y="1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97" name="Freeform 293"/>
            <p:cNvSpPr/>
            <p:nvPr>
              <p:custDataLst>
                <p:tags r:id="rId291"/>
              </p:custDataLst>
            </p:nvPr>
          </p:nvSpPr>
          <p:spPr bwMode="auto">
            <a:xfrm>
              <a:off x="8680451" y="5589588"/>
              <a:ext cx="6350" cy="22225"/>
            </a:xfrm>
            <a:custGeom>
              <a:avLst/>
              <a:gdLst>
                <a:gd name="T0" fmla="*/ 0 w 4"/>
                <a:gd name="T1" fmla="*/ 14 h 14"/>
                <a:gd name="T2" fmla="*/ 0 w 4"/>
                <a:gd name="T3" fmla="*/ 14 h 14"/>
                <a:gd name="T4" fmla="*/ 4 w 4"/>
                <a:gd name="T5" fmla="*/ 0 h 14"/>
                <a:gd name="T6" fmla="*/ 4 w 4"/>
                <a:gd name="T7" fmla="*/ 0 h 14"/>
                <a:gd name="T8" fmla="*/ 2 w 4"/>
                <a:gd name="T9" fmla="*/ 8 h 14"/>
                <a:gd name="T10" fmla="*/ 0 w 4"/>
                <a:gd name="T11" fmla="*/ 14 h 14"/>
                <a:gd name="T12" fmla="*/ 0 w 4"/>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4" h="14">
                  <a:moveTo>
                    <a:pt x="0" y="14"/>
                  </a:moveTo>
                  <a:lnTo>
                    <a:pt x="0" y="14"/>
                  </a:lnTo>
                  <a:lnTo>
                    <a:pt x="4" y="0"/>
                  </a:lnTo>
                  <a:lnTo>
                    <a:pt x="4" y="0"/>
                  </a:lnTo>
                  <a:lnTo>
                    <a:pt x="2" y="8"/>
                  </a:lnTo>
                  <a:lnTo>
                    <a:pt x="0" y="14"/>
                  </a:lnTo>
                  <a:lnTo>
                    <a:pt x="0" y="14"/>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98" name="Freeform 294"/>
            <p:cNvSpPr/>
            <p:nvPr>
              <p:custDataLst>
                <p:tags r:id="rId292"/>
              </p:custDataLst>
            </p:nvPr>
          </p:nvSpPr>
          <p:spPr bwMode="auto">
            <a:xfrm>
              <a:off x="8559801" y="5859463"/>
              <a:ext cx="66675" cy="79375"/>
            </a:xfrm>
            <a:custGeom>
              <a:avLst/>
              <a:gdLst>
                <a:gd name="T0" fmla="*/ 0 w 42"/>
                <a:gd name="T1" fmla="*/ 50 h 50"/>
                <a:gd name="T2" fmla="*/ 0 w 42"/>
                <a:gd name="T3" fmla="*/ 50 h 50"/>
                <a:gd name="T4" fmla="*/ 0 w 42"/>
                <a:gd name="T5" fmla="*/ 40 h 50"/>
                <a:gd name="T6" fmla="*/ 0 w 42"/>
                <a:gd name="T7" fmla="*/ 40 h 50"/>
                <a:gd name="T8" fmla="*/ 42 w 42"/>
                <a:gd name="T9" fmla="*/ 0 h 50"/>
                <a:gd name="T10" fmla="*/ 42 w 42"/>
                <a:gd name="T11" fmla="*/ 0 h 50"/>
                <a:gd name="T12" fmla="*/ 32 w 42"/>
                <a:gd name="T13" fmla="*/ 14 h 50"/>
                <a:gd name="T14" fmla="*/ 26 w 42"/>
                <a:gd name="T15" fmla="*/ 28 h 50"/>
                <a:gd name="T16" fmla="*/ 20 w 42"/>
                <a:gd name="T17" fmla="*/ 34 h 50"/>
                <a:gd name="T18" fmla="*/ 16 w 42"/>
                <a:gd name="T19" fmla="*/ 40 h 50"/>
                <a:gd name="T20" fmla="*/ 10 w 42"/>
                <a:gd name="T21" fmla="*/ 46 h 50"/>
                <a:gd name="T22" fmla="*/ 0 w 42"/>
                <a:gd name="T23" fmla="*/ 50 h 50"/>
                <a:gd name="T24" fmla="*/ 0 w 42"/>
                <a:gd name="T2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50">
                  <a:moveTo>
                    <a:pt x="0" y="50"/>
                  </a:moveTo>
                  <a:lnTo>
                    <a:pt x="0" y="50"/>
                  </a:lnTo>
                  <a:lnTo>
                    <a:pt x="0" y="40"/>
                  </a:lnTo>
                  <a:lnTo>
                    <a:pt x="0" y="40"/>
                  </a:lnTo>
                  <a:lnTo>
                    <a:pt x="42" y="0"/>
                  </a:lnTo>
                  <a:lnTo>
                    <a:pt x="42" y="0"/>
                  </a:lnTo>
                  <a:lnTo>
                    <a:pt x="32" y="14"/>
                  </a:lnTo>
                  <a:lnTo>
                    <a:pt x="26" y="28"/>
                  </a:lnTo>
                  <a:lnTo>
                    <a:pt x="20" y="34"/>
                  </a:lnTo>
                  <a:lnTo>
                    <a:pt x="16" y="40"/>
                  </a:lnTo>
                  <a:lnTo>
                    <a:pt x="10" y="46"/>
                  </a:lnTo>
                  <a:lnTo>
                    <a:pt x="0" y="50"/>
                  </a:lnTo>
                  <a:lnTo>
                    <a:pt x="0" y="5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299" name="Freeform 295"/>
            <p:cNvSpPr/>
            <p:nvPr>
              <p:custDataLst>
                <p:tags r:id="rId293"/>
              </p:custDataLst>
            </p:nvPr>
          </p:nvSpPr>
          <p:spPr bwMode="auto">
            <a:xfrm>
              <a:off x="8435976" y="5938838"/>
              <a:ext cx="73025" cy="57150"/>
            </a:xfrm>
            <a:custGeom>
              <a:avLst/>
              <a:gdLst>
                <a:gd name="T0" fmla="*/ 46 w 46"/>
                <a:gd name="T1" fmla="*/ 0 h 36"/>
                <a:gd name="T2" fmla="*/ 46 w 46"/>
                <a:gd name="T3" fmla="*/ 0 h 36"/>
                <a:gd name="T4" fmla="*/ 38 w 46"/>
                <a:gd name="T5" fmla="*/ 12 h 36"/>
                <a:gd name="T6" fmla="*/ 28 w 46"/>
                <a:gd name="T7" fmla="*/ 22 h 36"/>
                <a:gd name="T8" fmla="*/ 14 w 46"/>
                <a:gd name="T9" fmla="*/ 30 h 36"/>
                <a:gd name="T10" fmla="*/ 0 w 46"/>
                <a:gd name="T11" fmla="*/ 36 h 36"/>
                <a:gd name="T12" fmla="*/ 0 w 46"/>
                <a:gd name="T13" fmla="*/ 36 h 36"/>
                <a:gd name="T14" fmla="*/ 14 w 46"/>
                <a:gd name="T15" fmla="*/ 28 h 36"/>
                <a:gd name="T16" fmla="*/ 26 w 46"/>
                <a:gd name="T17" fmla="*/ 20 h 36"/>
                <a:gd name="T18" fmla="*/ 36 w 46"/>
                <a:gd name="T19" fmla="*/ 10 h 36"/>
                <a:gd name="T20" fmla="*/ 46 w 46"/>
                <a:gd name="T21" fmla="*/ 0 h 36"/>
                <a:gd name="T22" fmla="*/ 46 w 46"/>
                <a:gd name="T2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36">
                  <a:moveTo>
                    <a:pt x="46" y="0"/>
                  </a:moveTo>
                  <a:lnTo>
                    <a:pt x="46" y="0"/>
                  </a:lnTo>
                  <a:lnTo>
                    <a:pt x="38" y="12"/>
                  </a:lnTo>
                  <a:lnTo>
                    <a:pt x="28" y="22"/>
                  </a:lnTo>
                  <a:lnTo>
                    <a:pt x="14" y="30"/>
                  </a:lnTo>
                  <a:lnTo>
                    <a:pt x="0" y="36"/>
                  </a:lnTo>
                  <a:lnTo>
                    <a:pt x="0" y="36"/>
                  </a:lnTo>
                  <a:lnTo>
                    <a:pt x="14" y="28"/>
                  </a:lnTo>
                  <a:lnTo>
                    <a:pt x="26" y="20"/>
                  </a:lnTo>
                  <a:lnTo>
                    <a:pt x="36" y="10"/>
                  </a:lnTo>
                  <a:lnTo>
                    <a:pt x="46" y="0"/>
                  </a:lnTo>
                  <a:lnTo>
                    <a:pt x="46" y="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00" name="Freeform 296"/>
            <p:cNvSpPr/>
            <p:nvPr>
              <p:custDataLst>
                <p:tags r:id="rId294"/>
              </p:custDataLst>
            </p:nvPr>
          </p:nvSpPr>
          <p:spPr bwMode="auto">
            <a:xfrm>
              <a:off x="8562976" y="5287963"/>
              <a:ext cx="31750" cy="28575"/>
            </a:xfrm>
            <a:custGeom>
              <a:avLst/>
              <a:gdLst>
                <a:gd name="T0" fmla="*/ 6 w 20"/>
                <a:gd name="T1" fmla="*/ 18 h 18"/>
                <a:gd name="T2" fmla="*/ 6 w 20"/>
                <a:gd name="T3" fmla="*/ 18 h 18"/>
                <a:gd name="T4" fmla="*/ 2 w 20"/>
                <a:gd name="T5" fmla="*/ 16 h 18"/>
                <a:gd name="T6" fmla="*/ 2 w 20"/>
                <a:gd name="T7" fmla="*/ 16 h 18"/>
                <a:gd name="T8" fmla="*/ 0 w 20"/>
                <a:gd name="T9" fmla="*/ 14 h 18"/>
                <a:gd name="T10" fmla="*/ 18 w 20"/>
                <a:gd name="T11" fmla="*/ 0 h 18"/>
                <a:gd name="T12" fmla="*/ 18 w 20"/>
                <a:gd name="T13" fmla="*/ 0 h 18"/>
                <a:gd name="T14" fmla="*/ 20 w 20"/>
                <a:gd name="T15" fmla="*/ 2 h 18"/>
                <a:gd name="T16" fmla="*/ 20 w 20"/>
                <a:gd name="T17" fmla="*/ 6 h 18"/>
                <a:gd name="T18" fmla="*/ 20 w 20"/>
                <a:gd name="T19" fmla="*/ 6 h 18"/>
                <a:gd name="T20" fmla="*/ 16 w 20"/>
                <a:gd name="T21" fmla="*/ 8 h 18"/>
                <a:gd name="T22" fmla="*/ 10 w 20"/>
                <a:gd name="T23" fmla="*/ 10 h 18"/>
                <a:gd name="T24" fmla="*/ 6 w 20"/>
                <a:gd name="T25" fmla="*/ 12 h 18"/>
                <a:gd name="T26" fmla="*/ 6 w 20"/>
                <a:gd name="T27" fmla="*/ 18 h 18"/>
                <a:gd name="T28" fmla="*/ 6 w 20"/>
                <a:gd name="T2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18">
                  <a:moveTo>
                    <a:pt x="6" y="18"/>
                  </a:moveTo>
                  <a:lnTo>
                    <a:pt x="6" y="18"/>
                  </a:lnTo>
                  <a:lnTo>
                    <a:pt x="2" y="16"/>
                  </a:lnTo>
                  <a:lnTo>
                    <a:pt x="2" y="16"/>
                  </a:lnTo>
                  <a:lnTo>
                    <a:pt x="0" y="14"/>
                  </a:lnTo>
                  <a:lnTo>
                    <a:pt x="18" y="0"/>
                  </a:lnTo>
                  <a:lnTo>
                    <a:pt x="18" y="0"/>
                  </a:lnTo>
                  <a:lnTo>
                    <a:pt x="20" y="2"/>
                  </a:lnTo>
                  <a:lnTo>
                    <a:pt x="20" y="6"/>
                  </a:lnTo>
                  <a:lnTo>
                    <a:pt x="20" y="6"/>
                  </a:lnTo>
                  <a:lnTo>
                    <a:pt x="16" y="8"/>
                  </a:lnTo>
                  <a:lnTo>
                    <a:pt x="10" y="10"/>
                  </a:lnTo>
                  <a:lnTo>
                    <a:pt x="6" y="12"/>
                  </a:lnTo>
                  <a:lnTo>
                    <a:pt x="6" y="18"/>
                  </a:lnTo>
                  <a:lnTo>
                    <a:pt x="6" y="18"/>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01" name="Freeform 297"/>
            <p:cNvSpPr/>
            <p:nvPr>
              <p:custDataLst>
                <p:tags r:id="rId295"/>
              </p:custDataLst>
            </p:nvPr>
          </p:nvSpPr>
          <p:spPr bwMode="auto">
            <a:xfrm>
              <a:off x="8674101" y="5621338"/>
              <a:ext cx="3175" cy="9525"/>
            </a:xfrm>
            <a:custGeom>
              <a:avLst/>
              <a:gdLst>
                <a:gd name="T0" fmla="*/ 2 w 2"/>
                <a:gd name="T1" fmla="*/ 0 h 6"/>
                <a:gd name="T2" fmla="*/ 2 w 2"/>
                <a:gd name="T3" fmla="*/ 0 h 6"/>
                <a:gd name="T4" fmla="*/ 2 w 2"/>
                <a:gd name="T5" fmla="*/ 0 h 6"/>
                <a:gd name="T6" fmla="*/ 2 w 2"/>
                <a:gd name="T7" fmla="*/ 6 h 6"/>
                <a:gd name="T8" fmla="*/ 2 w 2"/>
                <a:gd name="T9" fmla="*/ 6 h 6"/>
                <a:gd name="T10" fmla="*/ 0 w 2"/>
                <a:gd name="T11" fmla="*/ 6 h 6"/>
                <a:gd name="T12" fmla="*/ 0 w 2"/>
                <a:gd name="T13" fmla="*/ 6 h 6"/>
                <a:gd name="T14" fmla="*/ 2 w 2"/>
                <a:gd name="T15" fmla="*/ 0 h 6"/>
                <a:gd name="T16" fmla="*/ 2 w 2"/>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6">
                  <a:moveTo>
                    <a:pt x="2" y="0"/>
                  </a:moveTo>
                  <a:lnTo>
                    <a:pt x="2" y="0"/>
                  </a:lnTo>
                  <a:lnTo>
                    <a:pt x="2" y="0"/>
                  </a:lnTo>
                  <a:lnTo>
                    <a:pt x="2" y="6"/>
                  </a:lnTo>
                  <a:lnTo>
                    <a:pt x="2" y="6"/>
                  </a:lnTo>
                  <a:lnTo>
                    <a:pt x="0" y="6"/>
                  </a:lnTo>
                  <a:lnTo>
                    <a:pt x="0" y="6"/>
                  </a:lnTo>
                  <a:lnTo>
                    <a:pt x="2" y="0"/>
                  </a:lnTo>
                  <a:lnTo>
                    <a:pt x="2" y="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02" name="Freeform 298"/>
            <p:cNvSpPr/>
            <p:nvPr>
              <p:custDataLst>
                <p:tags r:id="rId296"/>
              </p:custDataLst>
            </p:nvPr>
          </p:nvSpPr>
          <p:spPr bwMode="auto">
            <a:xfrm>
              <a:off x="8547101" y="5310188"/>
              <a:ext cx="19050" cy="19050"/>
            </a:xfrm>
            <a:custGeom>
              <a:avLst/>
              <a:gdLst>
                <a:gd name="T0" fmla="*/ 12 w 12"/>
                <a:gd name="T1" fmla="*/ 12 h 12"/>
                <a:gd name="T2" fmla="*/ 12 w 12"/>
                <a:gd name="T3" fmla="*/ 12 h 12"/>
                <a:gd name="T4" fmla="*/ 0 w 12"/>
                <a:gd name="T5" fmla="*/ 6 h 12"/>
                <a:gd name="T6" fmla="*/ 10 w 12"/>
                <a:gd name="T7" fmla="*/ 0 h 12"/>
                <a:gd name="T8" fmla="*/ 10 w 12"/>
                <a:gd name="T9" fmla="*/ 0 h 12"/>
                <a:gd name="T10" fmla="*/ 12 w 12"/>
                <a:gd name="T11" fmla="*/ 2 h 12"/>
                <a:gd name="T12" fmla="*/ 12 w 12"/>
                <a:gd name="T13" fmla="*/ 2 h 12"/>
                <a:gd name="T14" fmla="*/ 12 w 12"/>
                <a:gd name="T15" fmla="*/ 4 h 12"/>
                <a:gd name="T16" fmla="*/ 12 w 12"/>
                <a:gd name="T17" fmla="*/ 6 h 12"/>
                <a:gd name="T18" fmla="*/ 10 w 12"/>
                <a:gd name="T19" fmla="*/ 8 h 12"/>
                <a:gd name="T20" fmla="*/ 12 w 12"/>
                <a:gd name="T21" fmla="*/ 12 h 12"/>
                <a:gd name="T22" fmla="*/ 12 w 12"/>
                <a:gd name="T23"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2">
                  <a:moveTo>
                    <a:pt x="12" y="12"/>
                  </a:moveTo>
                  <a:lnTo>
                    <a:pt x="12" y="12"/>
                  </a:lnTo>
                  <a:lnTo>
                    <a:pt x="0" y="6"/>
                  </a:lnTo>
                  <a:lnTo>
                    <a:pt x="10" y="0"/>
                  </a:lnTo>
                  <a:lnTo>
                    <a:pt x="10" y="0"/>
                  </a:lnTo>
                  <a:lnTo>
                    <a:pt x="12" y="2"/>
                  </a:lnTo>
                  <a:lnTo>
                    <a:pt x="12" y="2"/>
                  </a:lnTo>
                  <a:lnTo>
                    <a:pt x="12" y="4"/>
                  </a:lnTo>
                  <a:lnTo>
                    <a:pt x="12" y="6"/>
                  </a:lnTo>
                  <a:lnTo>
                    <a:pt x="10" y="8"/>
                  </a:lnTo>
                  <a:lnTo>
                    <a:pt x="12" y="12"/>
                  </a:lnTo>
                  <a:lnTo>
                    <a:pt x="12" y="12"/>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03" name="Freeform 299"/>
            <p:cNvSpPr/>
            <p:nvPr>
              <p:custDataLst>
                <p:tags r:id="rId297"/>
              </p:custDataLst>
            </p:nvPr>
          </p:nvSpPr>
          <p:spPr bwMode="auto">
            <a:xfrm>
              <a:off x="8413751" y="5405438"/>
              <a:ext cx="50800" cy="63500"/>
            </a:xfrm>
            <a:custGeom>
              <a:avLst/>
              <a:gdLst>
                <a:gd name="T0" fmla="*/ 24 w 32"/>
                <a:gd name="T1" fmla="*/ 12 h 40"/>
                <a:gd name="T2" fmla="*/ 24 w 32"/>
                <a:gd name="T3" fmla="*/ 12 h 40"/>
                <a:gd name="T4" fmla="*/ 24 w 32"/>
                <a:gd name="T5" fmla="*/ 14 h 40"/>
                <a:gd name="T6" fmla="*/ 26 w 32"/>
                <a:gd name="T7" fmla="*/ 18 h 40"/>
                <a:gd name="T8" fmla="*/ 32 w 32"/>
                <a:gd name="T9" fmla="*/ 22 h 40"/>
                <a:gd name="T10" fmla="*/ 32 w 32"/>
                <a:gd name="T11" fmla="*/ 22 h 40"/>
                <a:gd name="T12" fmla="*/ 20 w 32"/>
                <a:gd name="T13" fmla="*/ 26 h 40"/>
                <a:gd name="T14" fmla="*/ 8 w 32"/>
                <a:gd name="T15" fmla="*/ 32 h 40"/>
                <a:gd name="T16" fmla="*/ 8 w 32"/>
                <a:gd name="T17" fmla="*/ 32 h 40"/>
                <a:gd name="T18" fmla="*/ 8 w 32"/>
                <a:gd name="T19" fmla="*/ 36 h 40"/>
                <a:gd name="T20" fmla="*/ 12 w 32"/>
                <a:gd name="T21" fmla="*/ 40 h 40"/>
                <a:gd name="T22" fmla="*/ 12 w 32"/>
                <a:gd name="T23" fmla="*/ 40 h 40"/>
                <a:gd name="T24" fmla="*/ 0 w 32"/>
                <a:gd name="T25" fmla="*/ 40 h 40"/>
                <a:gd name="T26" fmla="*/ 0 w 32"/>
                <a:gd name="T27" fmla="*/ 40 h 40"/>
                <a:gd name="T28" fmla="*/ 30 w 32"/>
                <a:gd name="T29" fmla="*/ 0 h 40"/>
                <a:gd name="T30" fmla="*/ 30 w 32"/>
                <a:gd name="T31" fmla="*/ 0 h 40"/>
                <a:gd name="T32" fmla="*/ 28 w 32"/>
                <a:gd name="T33" fmla="*/ 6 h 40"/>
                <a:gd name="T34" fmla="*/ 24 w 32"/>
                <a:gd name="T35" fmla="*/ 12 h 40"/>
                <a:gd name="T36" fmla="*/ 24 w 32"/>
                <a:gd name="T37"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40">
                  <a:moveTo>
                    <a:pt x="24" y="12"/>
                  </a:moveTo>
                  <a:lnTo>
                    <a:pt x="24" y="12"/>
                  </a:lnTo>
                  <a:lnTo>
                    <a:pt x="24" y="14"/>
                  </a:lnTo>
                  <a:lnTo>
                    <a:pt x="26" y="18"/>
                  </a:lnTo>
                  <a:lnTo>
                    <a:pt x="32" y="22"/>
                  </a:lnTo>
                  <a:lnTo>
                    <a:pt x="32" y="22"/>
                  </a:lnTo>
                  <a:lnTo>
                    <a:pt x="20" y="26"/>
                  </a:lnTo>
                  <a:lnTo>
                    <a:pt x="8" y="32"/>
                  </a:lnTo>
                  <a:lnTo>
                    <a:pt x="8" y="32"/>
                  </a:lnTo>
                  <a:lnTo>
                    <a:pt x="8" y="36"/>
                  </a:lnTo>
                  <a:lnTo>
                    <a:pt x="12" y="40"/>
                  </a:lnTo>
                  <a:lnTo>
                    <a:pt x="12" y="40"/>
                  </a:lnTo>
                  <a:lnTo>
                    <a:pt x="0" y="40"/>
                  </a:lnTo>
                  <a:lnTo>
                    <a:pt x="0" y="40"/>
                  </a:lnTo>
                  <a:lnTo>
                    <a:pt x="30" y="0"/>
                  </a:lnTo>
                  <a:lnTo>
                    <a:pt x="30" y="0"/>
                  </a:lnTo>
                  <a:lnTo>
                    <a:pt x="28" y="6"/>
                  </a:lnTo>
                  <a:lnTo>
                    <a:pt x="24" y="12"/>
                  </a:lnTo>
                  <a:lnTo>
                    <a:pt x="24" y="12"/>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04" name="Freeform 300"/>
            <p:cNvSpPr/>
            <p:nvPr>
              <p:custDataLst>
                <p:tags r:id="rId298"/>
              </p:custDataLst>
            </p:nvPr>
          </p:nvSpPr>
          <p:spPr bwMode="auto">
            <a:xfrm>
              <a:off x="8385176" y="4872038"/>
              <a:ext cx="723900" cy="1177925"/>
            </a:xfrm>
            <a:custGeom>
              <a:avLst/>
              <a:gdLst>
                <a:gd name="T0" fmla="*/ 272 w 456"/>
                <a:gd name="T1" fmla="*/ 62 h 742"/>
                <a:gd name="T2" fmla="*/ 280 w 456"/>
                <a:gd name="T3" fmla="*/ 94 h 742"/>
                <a:gd name="T4" fmla="*/ 304 w 456"/>
                <a:gd name="T5" fmla="*/ 56 h 742"/>
                <a:gd name="T6" fmla="*/ 356 w 456"/>
                <a:gd name="T7" fmla="*/ 26 h 742"/>
                <a:gd name="T8" fmla="*/ 352 w 456"/>
                <a:gd name="T9" fmla="*/ 70 h 742"/>
                <a:gd name="T10" fmla="*/ 350 w 456"/>
                <a:gd name="T11" fmla="*/ 90 h 742"/>
                <a:gd name="T12" fmla="*/ 392 w 456"/>
                <a:gd name="T13" fmla="*/ 78 h 742"/>
                <a:gd name="T14" fmla="*/ 446 w 456"/>
                <a:gd name="T15" fmla="*/ 10 h 742"/>
                <a:gd name="T16" fmla="*/ 396 w 456"/>
                <a:gd name="T17" fmla="*/ 118 h 742"/>
                <a:gd name="T18" fmla="*/ 360 w 456"/>
                <a:gd name="T19" fmla="*/ 302 h 742"/>
                <a:gd name="T20" fmla="*/ 376 w 456"/>
                <a:gd name="T21" fmla="*/ 484 h 742"/>
                <a:gd name="T22" fmla="*/ 342 w 456"/>
                <a:gd name="T23" fmla="*/ 598 h 742"/>
                <a:gd name="T24" fmla="*/ 252 w 456"/>
                <a:gd name="T25" fmla="*/ 738 h 742"/>
                <a:gd name="T26" fmla="*/ 214 w 456"/>
                <a:gd name="T27" fmla="*/ 728 h 742"/>
                <a:gd name="T28" fmla="*/ 234 w 456"/>
                <a:gd name="T29" fmla="*/ 640 h 742"/>
                <a:gd name="T30" fmla="*/ 236 w 456"/>
                <a:gd name="T31" fmla="*/ 664 h 742"/>
                <a:gd name="T32" fmla="*/ 254 w 456"/>
                <a:gd name="T33" fmla="*/ 658 h 742"/>
                <a:gd name="T34" fmla="*/ 320 w 456"/>
                <a:gd name="T35" fmla="*/ 570 h 742"/>
                <a:gd name="T36" fmla="*/ 254 w 456"/>
                <a:gd name="T37" fmla="*/ 616 h 742"/>
                <a:gd name="T38" fmla="*/ 204 w 456"/>
                <a:gd name="T39" fmla="*/ 684 h 742"/>
                <a:gd name="T40" fmla="*/ 182 w 456"/>
                <a:gd name="T41" fmla="*/ 696 h 742"/>
                <a:gd name="T42" fmla="*/ 198 w 456"/>
                <a:gd name="T43" fmla="*/ 618 h 742"/>
                <a:gd name="T44" fmla="*/ 240 w 456"/>
                <a:gd name="T45" fmla="*/ 530 h 742"/>
                <a:gd name="T46" fmla="*/ 206 w 456"/>
                <a:gd name="T47" fmla="*/ 566 h 742"/>
                <a:gd name="T48" fmla="*/ 280 w 456"/>
                <a:gd name="T49" fmla="*/ 484 h 742"/>
                <a:gd name="T50" fmla="*/ 308 w 456"/>
                <a:gd name="T51" fmla="*/ 434 h 742"/>
                <a:gd name="T52" fmla="*/ 278 w 456"/>
                <a:gd name="T53" fmla="*/ 458 h 742"/>
                <a:gd name="T54" fmla="*/ 234 w 456"/>
                <a:gd name="T55" fmla="*/ 498 h 742"/>
                <a:gd name="T56" fmla="*/ 220 w 456"/>
                <a:gd name="T57" fmla="*/ 474 h 742"/>
                <a:gd name="T58" fmla="*/ 252 w 456"/>
                <a:gd name="T59" fmla="*/ 416 h 742"/>
                <a:gd name="T60" fmla="*/ 266 w 456"/>
                <a:gd name="T61" fmla="*/ 364 h 742"/>
                <a:gd name="T62" fmla="*/ 284 w 456"/>
                <a:gd name="T63" fmla="*/ 358 h 742"/>
                <a:gd name="T64" fmla="*/ 310 w 456"/>
                <a:gd name="T65" fmla="*/ 308 h 742"/>
                <a:gd name="T66" fmla="*/ 318 w 456"/>
                <a:gd name="T67" fmla="*/ 282 h 742"/>
                <a:gd name="T68" fmla="*/ 318 w 456"/>
                <a:gd name="T69" fmla="*/ 274 h 742"/>
                <a:gd name="T70" fmla="*/ 290 w 456"/>
                <a:gd name="T71" fmla="*/ 316 h 742"/>
                <a:gd name="T72" fmla="*/ 266 w 456"/>
                <a:gd name="T73" fmla="*/ 364 h 742"/>
                <a:gd name="T74" fmla="*/ 240 w 456"/>
                <a:gd name="T75" fmla="*/ 402 h 742"/>
                <a:gd name="T76" fmla="*/ 178 w 456"/>
                <a:gd name="T77" fmla="*/ 518 h 742"/>
                <a:gd name="T78" fmla="*/ 136 w 456"/>
                <a:gd name="T79" fmla="*/ 596 h 742"/>
                <a:gd name="T80" fmla="*/ 94 w 456"/>
                <a:gd name="T81" fmla="*/ 564 h 742"/>
                <a:gd name="T82" fmla="*/ 84 w 456"/>
                <a:gd name="T83" fmla="*/ 536 h 742"/>
                <a:gd name="T84" fmla="*/ 66 w 456"/>
                <a:gd name="T85" fmla="*/ 478 h 742"/>
                <a:gd name="T86" fmla="*/ 4 w 456"/>
                <a:gd name="T87" fmla="*/ 440 h 742"/>
                <a:gd name="T88" fmla="*/ 16 w 456"/>
                <a:gd name="T89" fmla="*/ 402 h 742"/>
                <a:gd name="T90" fmla="*/ 58 w 456"/>
                <a:gd name="T91" fmla="*/ 362 h 742"/>
                <a:gd name="T92" fmla="*/ 90 w 456"/>
                <a:gd name="T93" fmla="*/ 326 h 742"/>
                <a:gd name="T94" fmla="*/ 120 w 456"/>
                <a:gd name="T95" fmla="*/ 292 h 742"/>
                <a:gd name="T96" fmla="*/ 122 w 456"/>
                <a:gd name="T97" fmla="*/ 250 h 742"/>
                <a:gd name="T98" fmla="*/ 150 w 456"/>
                <a:gd name="T99" fmla="*/ 212 h 742"/>
                <a:gd name="T100" fmla="*/ 166 w 456"/>
                <a:gd name="T101" fmla="*/ 192 h 742"/>
                <a:gd name="T102" fmla="*/ 160 w 456"/>
                <a:gd name="T103" fmla="*/ 172 h 742"/>
                <a:gd name="T104" fmla="*/ 210 w 456"/>
                <a:gd name="T105" fmla="*/ 118 h 742"/>
                <a:gd name="T106" fmla="*/ 214 w 456"/>
                <a:gd name="T107" fmla="*/ 110 h 742"/>
                <a:gd name="T108" fmla="*/ 220 w 456"/>
                <a:gd name="T109" fmla="*/ 94 h 742"/>
                <a:gd name="T110" fmla="*/ 234 w 456"/>
                <a:gd name="T111" fmla="*/ 76 h 742"/>
                <a:gd name="T112" fmla="*/ 254 w 456"/>
                <a:gd name="T113" fmla="*/ 42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56" h="742">
                  <a:moveTo>
                    <a:pt x="274" y="30"/>
                  </a:moveTo>
                  <a:lnTo>
                    <a:pt x="274" y="30"/>
                  </a:lnTo>
                  <a:lnTo>
                    <a:pt x="276" y="36"/>
                  </a:lnTo>
                  <a:lnTo>
                    <a:pt x="276" y="44"/>
                  </a:lnTo>
                  <a:lnTo>
                    <a:pt x="276" y="44"/>
                  </a:lnTo>
                  <a:lnTo>
                    <a:pt x="272" y="62"/>
                  </a:lnTo>
                  <a:lnTo>
                    <a:pt x="272" y="62"/>
                  </a:lnTo>
                  <a:lnTo>
                    <a:pt x="270" y="70"/>
                  </a:lnTo>
                  <a:lnTo>
                    <a:pt x="272" y="78"/>
                  </a:lnTo>
                  <a:lnTo>
                    <a:pt x="272" y="78"/>
                  </a:lnTo>
                  <a:lnTo>
                    <a:pt x="274" y="86"/>
                  </a:lnTo>
                  <a:lnTo>
                    <a:pt x="274" y="86"/>
                  </a:lnTo>
                  <a:lnTo>
                    <a:pt x="280" y="94"/>
                  </a:lnTo>
                  <a:lnTo>
                    <a:pt x="280" y="94"/>
                  </a:lnTo>
                  <a:lnTo>
                    <a:pt x="288" y="86"/>
                  </a:lnTo>
                  <a:lnTo>
                    <a:pt x="292" y="76"/>
                  </a:lnTo>
                  <a:lnTo>
                    <a:pt x="292" y="76"/>
                  </a:lnTo>
                  <a:lnTo>
                    <a:pt x="298" y="66"/>
                  </a:lnTo>
                  <a:lnTo>
                    <a:pt x="298" y="66"/>
                  </a:lnTo>
                  <a:lnTo>
                    <a:pt x="304" y="56"/>
                  </a:lnTo>
                  <a:lnTo>
                    <a:pt x="304" y="56"/>
                  </a:lnTo>
                  <a:lnTo>
                    <a:pt x="310" y="46"/>
                  </a:lnTo>
                  <a:lnTo>
                    <a:pt x="318" y="38"/>
                  </a:lnTo>
                  <a:lnTo>
                    <a:pt x="328" y="32"/>
                  </a:lnTo>
                  <a:lnTo>
                    <a:pt x="342" y="26"/>
                  </a:lnTo>
                  <a:lnTo>
                    <a:pt x="342" y="26"/>
                  </a:lnTo>
                  <a:lnTo>
                    <a:pt x="352" y="26"/>
                  </a:lnTo>
                  <a:lnTo>
                    <a:pt x="356" y="26"/>
                  </a:lnTo>
                  <a:lnTo>
                    <a:pt x="360" y="30"/>
                  </a:lnTo>
                  <a:lnTo>
                    <a:pt x="360" y="30"/>
                  </a:lnTo>
                  <a:lnTo>
                    <a:pt x="362" y="36"/>
                  </a:lnTo>
                  <a:lnTo>
                    <a:pt x="360" y="46"/>
                  </a:lnTo>
                  <a:lnTo>
                    <a:pt x="360" y="46"/>
                  </a:lnTo>
                  <a:lnTo>
                    <a:pt x="352" y="70"/>
                  </a:lnTo>
                  <a:lnTo>
                    <a:pt x="352" y="70"/>
                  </a:lnTo>
                  <a:lnTo>
                    <a:pt x="350" y="80"/>
                  </a:lnTo>
                  <a:lnTo>
                    <a:pt x="348" y="90"/>
                  </a:lnTo>
                  <a:lnTo>
                    <a:pt x="348" y="90"/>
                  </a:lnTo>
                  <a:lnTo>
                    <a:pt x="356" y="84"/>
                  </a:lnTo>
                  <a:lnTo>
                    <a:pt x="356" y="84"/>
                  </a:lnTo>
                  <a:lnTo>
                    <a:pt x="352" y="88"/>
                  </a:lnTo>
                  <a:lnTo>
                    <a:pt x="350" y="90"/>
                  </a:lnTo>
                  <a:lnTo>
                    <a:pt x="352" y="92"/>
                  </a:lnTo>
                  <a:lnTo>
                    <a:pt x="352" y="92"/>
                  </a:lnTo>
                  <a:lnTo>
                    <a:pt x="366" y="82"/>
                  </a:lnTo>
                  <a:lnTo>
                    <a:pt x="374" y="76"/>
                  </a:lnTo>
                  <a:lnTo>
                    <a:pt x="384" y="72"/>
                  </a:lnTo>
                  <a:lnTo>
                    <a:pt x="392" y="78"/>
                  </a:lnTo>
                  <a:lnTo>
                    <a:pt x="392" y="78"/>
                  </a:lnTo>
                  <a:lnTo>
                    <a:pt x="404" y="70"/>
                  </a:lnTo>
                  <a:lnTo>
                    <a:pt x="412" y="62"/>
                  </a:lnTo>
                  <a:lnTo>
                    <a:pt x="420" y="52"/>
                  </a:lnTo>
                  <a:lnTo>
                    <a:pt x="426" y="42"/>
                  </a:lnTo>
                  <a:lnTo>
                    <a:pt x="426" y="42"/>
                  </a:lnTo>
                  <a:lnTo>
                    <a:pt x="438" y="20"/>
                  </a:lnTo>
                  <a:lnTo>
                    <a:pt x="446" y="10"/>
                  </a:lnTo>
                  <a:lnTo>
                    <a:pt x="456" y="0"/>
                  </a:lnTo>
                  <a:lnTo>
                    <a:pt x="456" y="0"/>
                  </a:lnTo>
                  <a:lnTo>
                    <a:pt x="442" y="20"/>
                  </a:lnTo>
                  <a:lnTo>
                    <a:pt x="428" y="42"/>
                  </a:lnTo>
                  <a:lnTo>
                    <a:pt x="410" y="80"/>
                  </a:lnTo>
                  <a:lnTo>
                    <a:pt x="410" y="80"/>
                  </a:lnTo>
                  <a:lnTo>
                    <a:pt x="396" y="118"/>
                  </a:lnTo>
                  <a:lnTo>
                    <a:pt x="388" y="154"/>
                  </a:lnTo>
                  <a:lnTo>
                    <a:pt x="388" y="154"/>
                  </a:lnTo>
                  <a:lnTo>
                    <a:pt x="380" y="192"/>
                  </a:lnTo>
                  <a:lnTo>
                    <a:pt x="376" y="230"/>
                  </a:lnTo>
                  <a:lnTo>
                    <a:pt x="368" y="266"/>
                  </a:lnTo>
                  <a:lnTo>
                    <a:pt x="360" y="302"/>
                  </a:lnTo>
                  <a:lnTo>
                    <a:pt x="360" y="302"/>
                  </a:lnTo>
                  <a:lnTo>
                    <a:pt x="358" y="322"/>
                  </a:lnTo>
                  <a:lnTo>
                    <a:pt x="358" y="342"/>
                  </a:lnTo>
                  <a:lnTo>
                    <a:pt x="362" y="386"/>
                  </a:lnTo>
                  <a:lnTo>
                    <a:pt x="368" y="430"/>
                  </a:lnTo>
                  <a:lnTo>
                    <a:pt x="378" y="474"/>
                  </a:lnTo>
                  <a:lnTo>
                    <a:pt x="378" y="474"/>
                  </a:lnTo>
                  <a:lnTo>
                    <a:pt x="376" y="484"/>
                  </a:lnTo>
                  <a:lnTo>
                    <a:pt x="372" y="494"/>
                  </a:lnTo>
                  <a:lnTo>
                    <a:pt x="356" y="514"/>
                  </a:lnTo>
                  <a:lnTo>
                    <a:pt x="356" y="514"/>
                  </a:lnTo>
                  <a:lnTo>
                    <a:pt x="346" y="554"/>
                  </a:lnTo>
                  <a:lnTo>
                    <a:pt x="344" y="576"/>
                  </a:lnTo>
                  <a:lnTo>
                    <a:pt x="342" y="598"/>
                  </a:lnTo>
                  <a:lnTo>
                    <a:pt x="342" y="598"/>
                  </a:lnTo>
                  <a:lnTo>
                    <a:pt x="336" y="618"/>
                  </a:lnTo>
                  <a:lnTo>
                    <a:pt x="326" y="636"/>
                  </a:lnTo>
                  <a:lnTo>
                    <a:pt x="314" y="654"/>
                  </a:lnTo>
                  <a:lnTo>
                    <a:pt x="302" y="670"/>
                  </a:lnTo>
                  <a:lnTo>
                    <a:pt x="276" y="704"/>
                  </a:lnTo>
                  <a:lnTo>
                    <a:pt x="262" y="720"/>
                  </a:lnTo>
                  <a:lnTo>
                    <a:pt x="252" y="738"/>
                  </a:lnTo>
                  <a:lnTo>
                    <a:pt x="252" y="738"/>
                  </a:lnTo>
                  <a:lnTo>
                    <a:pt x="248" y="742"/>
                  </a:lnTo>
                  <a:lnTo>
                    <a:pt x="242" y="742"/>
                  </a:lnTo>
                  <a:lnTo>
                    <a:pt x="234" y="742"/>
                  </a:lnTo>
                  <a:lnTo>
                    <a:pt x="226" y="738"/>
                  </a:lnTo>
                  <a:lnTo>
                    <a:pt x="220" y="734"/>
                  </a:lnTo>
                  <a:lnTo>
                    <a:pt x="214" y="728"/>
                  </a:lnTo>
                  <a:lnTo>
                    <a:pt x="210" y="720"/>
                  </a:lnTo>
                  <a:lnTo>
                    <a:pt x="210" y="710"/>
                  </a:lnTo>
                  <a:lnTo>
                    <a:pt x="210" y="710"/>
                  </a:lnTo>
                  <a:lnTo>
                    <a:pt x="214" y="690"/>
                  </a:lnTo>
                  <a:lnTo>
                    <a:pt x="218" y="672"/>
                  </a:lnTo>
                  <a:lnTo>
                    <a:pt x="226" y="656"/>
                  </a:lnTo>
                  <a:lnTo>
                    <a:pt x="234" y="640"/>
                  </a:lnTo>
                  <a:lnTo>
                    <a:pt x="234" y="640"/>
                  </a:lnTo>
                  <a:lnTo>
                    <a:pt x="238" y="644"/>
                  </a:lnTo>
                  <a:lnTo>
                    <a:pt x="238" y="646"/>
                  </a:lnTo>
                  <a:lnTo>
                    <a:pt x="236" y="652"/>
                  </a:lnTo>
                  <a:lnTo>
                    <a:pt x="236" y="658"/>
                  </a:lnTo>
                  <a:lnTo>
                    <a:pt x="234" y="660"/>
                  </a:lnTo>
                  <a:lnTo>
                    <a:pt x="236" y="664"/>
                  </a:lnTo>
                  <a:lnTo>
                    <a:pt x="236" y="664"/>
                  </a:lnTo>
                  <a:lnTo>
                    <a:pt x="248" y="656"/>
                  </a:lnTo>
                  <a:lnTo>
                    <a:pt x="256" y="648"/>
                  </a:lnTo>
                  <a:lnTo>
                    <a:pt x="264" y="638"/>
                  </a:lnTo>
                  <a:lnTo>
                    <a:pt x="270" y="628"/>
                  </a:lnTo>
                  <a:lnTo>
                    <a:pt x="254" y="658"/>
                  </a:lnTo>
                  <a:lnTo>
                    <a:pt x="254" y="658"/>
                  </a:lnTo>
                  <a:lnTo>
                    <a:pt x="278" y="620"/>
                  </a:lnTo>
                  <a:lnTo>
                    <a:pt x="288" y="598"/>
                  </a:lnTo>
                  <a:lnTo>
                    <a:pt x="298" y="576"/>
                  </a:lnTo>
                  <a:lnTo>
                    <a:pt x="298" y="576"/>
                  </a:lnTo>
                  <a:lnTo>
                    <a:pt x="300" y="574"/>
                  </a:lnTo>
                  <a:lnTo>
                    <a:pt x="306" y="572"/>
                  </a:lnTo>
                  <a:lnTo>
                    <a:pt x="320" y="570"/>
                  </a:lnTo>
                  <a:lnTo>
                    <a:pt x="326" y="568"/>
                  </a:lnTo>
                  <a:lnTo>
                    <a:pt x="328" y="564"/>
                  </a:lnTo>
                  <a:lnTo>
                    <a:pt x="330" y="558"/>
                  </a:lnTo>
                  <a:lnTo>
                    <a:pt x="326" y="548"/>
                  </a:lnTo>
                  <a:lnTo>
                    <a:pt x="326" y="548"/>
                  </a:lnTo>
                  <a:lnTo>
                    <a:pt x="276" y="592"/>
                  </a:lnTo>
                  <a:lnTo>
                    <a:pt x="254" y="616"/>
                  </a:lnTo>
                  <a:lnTo>
                    <a:pt x="244" y="628"/>
                  </a:lnTo>
                  <a:lnTo>
                    <a:pt x="234" y="640"/>
                  </a:lnTo>
                  <a:lnTo>
                    <a:pt x="234" y="640"/>
                  </a:lnTo>
                  <a:lnTo>
                    <a:pt x="234" y="640"/>
                  </a:lnTo>
                  <a:lnTo>
                    <a:pt x="234" y="640"/>
                  </a:lnTo>
                  <a:lnTo>
                    <a:pt x="220" y="662"/>
                  </a:lnTo>
                  <a:lnTo>
                    <a:pt x="204" y="684"/>
                  </a:lnTo>
                  <a:lnTo>
                    <a:pt x="204" y="684"/>
                  </a:lnTo>
                  <a:lnTo>
                    <a:pt x="208" y="676"/>
                  </a:lnTo>
                  <a:lnTo>
                    <a:pt x="210" y="672"/>
                  </a:lnTo>
                  <a:lnTo>
                    <a:pt x="212" y="670"/>
                  </a:lnTo>
                  <a:lnTo>
                    <a:pt x="212" y="670"/>
                  </a:lnTo>
                  <a:lnTo>
                    <a:pt x="196" y="682"/>
                  </a:lnTo>
                  <a:lnTo>
                    <a:pt x="182" y="696"/>
                  </a:lnTo>
                  <a:lnTo>
                    <a:pt x="156" y="724"/>
                  </a:lnTo>
                  <a:lnTo>
                    <a:pt x="156" y="724"/>
                  </a:lnTo>
                  <a:lnTo>
                    <a:pt x="158" y="710"/>
                  </a:lnTo>
                  <a:lnTo>
                    <a:pt x="160" y="694"/>
                  </a:lnTo>
                  <a:lnTo>
                    <a:pt x="170" y="668"/>
                  </a:lnTo>
                  <a:lnTo>
                    <a:pt x="184" y="642"/>
                  </a:lnTo>
                  <a:lnTo>
                    <a:pt x="198" y="618"/>
                  </a:lnTo>
                  <a:lnTo>
                    <a:pt x="198" y="618"/>
                  </a:lnTo>
                  <a:lnTo>
                    <a:pt x="230" y="570"/>
                  </a:lnTo>
                  <a:lnTo>
                    <a:pt x="244" y="546"/>
                  </a:lnTo>
                  <a:lnTo>
                    <a:pt x="254" y="520"/>
                  </a:lnTo>
                  <a:lnTo>
                    <a:pt x="254" y="520"/>
                  </a:lnTo>
                  <a:lnTo>
                    <a:pt x="246" y="524"/>
                  </a:lnTo>
                  <a:lnTo>
                    <a:pt x="240" y="530"/>
                  </a:lnTo>
                  <a:lnTo>
                    <a:pt x="236" y="538"/>
                  </a:lnTo>
                  <a:lnTo>
                    <a:pt x="232" y="546"/>
                  </a:lnTo>
                  <a:lnTo>
                    <a:pt x="228" y="554"/>
                  </a:lnTo>
                  <a:lnTo>
                    <a:pt x="224" y="560"/>
                  </a:lnTo>
                  <a:lnTo>
                    <a:pt x="216" y="564"/>
                  </a:lnTo>
                  <a:lnTo>
                    <a:pt x="206" y="566"/>
                  </a:lnTo>
                  <a:lnTo>
                    <a:pt x="206" y="566"/>
                  </a:lnTo>
                  <a:lnTo>
                    <a:pt x="234" y="526"/>
                  </a:lnTo>
                  <a:lnTo>
                    <a:pt x="266" y="484"/>
                  </a:lnTo>
                  <a:lnTo>
                    <a:pt x="266" y="484"/>
                  </a:lnTo>
                  <a:lnTo>
                    <a:pt x="266" y="494"/>
                  </a:lnTo>
                  <a:lnTo>
                    <a:pt x="266" y="494"/>
                  </a:lnTo>
                  <a:lnTo>
                    <a:pt x="274" y="490"/>
                  </a:lnTo>
                  <a:lnTo>
                    <a:pt x="280" y="484"/>
                  </a:lnTo>
                  <a:lnTo>
                    <a:pt x="286" y="476"/>
                  </a:lnTo>
                  <a:lnTo>
                    <a:pt x="290" y="468"/>
                  </a:lnTo>
                  <a:lnTo>
                    <a:pt x="290" y="468"/>
                  </a:lnTo>
                  <a:lnTo>
                    <a:pt x="296" y="454"/>
                  </a:lnTo>
                  <a:lnTo>
                    <a:pt x="304" y="438"/>
                  </a:lnTo>
                  <a:lnTo>
                    <a:pt x="308" y="434"/>
                  </a:lnTo>
                  <a:lnTo>
                    <a:pt x="308" y="434"/>
                  </a:lnTo>
                  <a:lnTo>
                    <a:pt x="304" y="438"/>
                  </a:lnTo>
                  <a:lnTo>
                    <a:pt x="304" y="438"/>
                  </a:lnTo>
                  <a:lnTo>
                    <a:pt x="266" y="484"/>
                  </a:lnTo>
                  <a:lnTo>
                    <a:pt x="266" y="484"/>
                  </a:lnTo>
                  <a:lnTo>
                    <a:pt x="266" y="478"/>
                  </a:lnTo>
                  <a:lnTo>
                    <a:pt x="270" y="470"/>
                  </a:lnTo>
                  <a:lnTo>
                    <a:pt x="278" y="458"/>
                  </a:lnTo>
                  <a:lnTo>
                    <a:pt x="278" y="458"/>
                  </a:lnTo>
                  <a:lnTo>
                    <a:pt x="270" y="460"/>
                  </a:lnTo>
                  <a:lnTo>
                    <a:pt x="264" y="462"/>
                  </a:lnTo>
                  <a:lnTo>
                    <a:pt x="252" y="470"/>
                  </a:lnTo>
                  <a:lnTo>
                    <a:pt x="252" y="470"/>
                  </a:lnTo>
                  <a:lnTo>
                    <a:pt x="234" y="498"/>
                  </a:lnTo>
                  <a:lnTo>
                    <a:pt x="234" y="498"/>
                  </a:lnTo>
                  <a:lnTo>
                    <a:pt x="238" y="486"/>
                  </a:lnTo>
                  <a:lnTo>
                    <a:pt x="242" y="474"/>
                  </a:lnTo>
                  <a:lnTo>
                    <a:pt x="244" y="460"/>
                  </a:lnTo>
                  <a:lnTo>
                    <a:pt x="244" y="448"/>
                  </a:lnTo>
                  <a:lnTo>
                    <a:pt x="244" y="448"/>
                  </a:lnTo>
                  <a:lnTo>
                    <a:pt x="230" y="460"/>
                  </a:lnTo>
                  <a:lnTo>
                    <a:pt x="220" y="474"/>
                  </a:lnTo>
                  <a:lnTo>
                    <a:pt x="196" y="500"/>
                  </a:lnTo>
                  <a:lnTo>
                    <a:pt x="196" y="500"/>
                  </a:lnTo>
                  <a:lnTo>
                    <a:pt x="212" y="466"/>
                  </a:lnTo>
                  <a:lnTo>
                    <a:pt x="212" y="466"/>
                  </a:lnTo>
                  <a:lnTo>
                    <a:pt x="232" y="440"/>
                  </a:lnTo>
                  <a:lnTo>
                    <a:pt x="252" y="414"/>
                  </a:lnTo>
                  <a:lnTo>
                    <a:pt x="252" y="416"/>
                  </a:lnTo>
                  <a:lnTo>
                    <a:pt x="254" y="412"/>
                  </a:lnTo>
                  <a:lnTo>
                    <a:pt x="254" y="412"/>
                  </a:lnTo>
                  <a:lnTo>
                    <a:pt x="268" y="390"/>
                  </a:lnTo>
                  <a:lnTo>
                    <a:pt x="268" y="390"/>
                  </a:lnTo>
                  <a:lnTo>
                    <a:pt x="268" y="384"/>
                  </a:lnTo>
                  <a:lnTo>
                    <a:pt x="268" y="378"/>
                  </a:lnTo>
                  <a:lnTo>
                    <a:pt x="266" y="364"/>
                  </a:lnTo>
                  <a:lnTo>
                    <a:pt x="268" y="360"/>
                  </a:lnTo>
                  <a:lnTo>
                    <a:pt x="268" y="360"/>
                  </a:lnTo>
                  <a:lnTo>
                    <a:pt x="272" y="366"/>
                  </a:lnTo>
                  <a:lnTo>
                    <a:pt x="274" y="366"/>
                  </a:lnTo>
                  <a:lnTo>
                    <a:pt x="278" y="364"/>
                  </a:lnTo>
                  <a:lnTo>
                    <a:pt x="278" y="364"/>
                  </a:lnTo>
                  <a:lnTo>
                    <a:pt x="284" y="358"/>
                  </a:lnTo>
                  <a:lnTo>
                    <a:pt x="288" y="352"/>
                  </a:lnTo>
                  <a:lnTo>
                    <a:pt x="292" y="336"/>
                  </a:lnTo>
                  <a:lnTo>
                    <a:pt x="296" y="330"/>
                  </a:lnTo>
                  <a:lnTo>
                    <a:pt x="298" y="322"/>
                  </a:lnTo>
                  <a:lnTo>
                    <a:pt x="304" y="314"/>
                  </a:lnTo>
                  <a:lnTo>
                    <a:pt x="310" y="308"/>
                  </a:lnTo>
                  <a:lnTo>
                    <a:pt x="310" y="308"/>
                  </a:lnTo>
                  <a:lnTo>
                    <a:pt x="314" y="304"/>
                  </a:lnTo>
                  <a:lnTo>
                    <a:pt x="316" y="300"/>
                  </a:lnTo>
                  <a:lnTo>
                    <a:pt x="318" y="286"/>
                  </a:lnTo>
                  <a:lnTo>
                    <a:pt x="318" y="286"/>
                  </a:lnTo>
                  <a:lnTo>
                    <a:pt x="320" y="286"/>
                  </a:lnTo>
                  <a:lnTo>
                    <a:pt x="320" y="284"/>
                  </a:lnTo>
                  <a:lnTo>
                    <a:pt x="318" y="282"/>
                  </a:lnTo>
                  <a:lnTo>
                    <a:pt x="318" y="282"/>
                  </a:lnTo>
                  <a:lnTo>
                    <a:pt x="318" y="274"/>
                  </a:lnTo>
                  <a:lnTo>
                    <a:pt x="318" y="274"/>
                  </a:lnTo>
                  <a:lnTo>
                    <a:pt x="320" y="268"/>
                  </a:lnTo>
                  <a:lnTo>
                    <a:pt x="320" y="260"/>
                  </a:lnTo>
                  <a:lnTo>
                    <a:pt x="320" y="260"/>
                  </a:lnTo>
                  <a:lnTo>
                    <a:pt x="318" y="274"/>
                  </a:lnTo>
                  <a:lnTo>
                    <a:pt x="318" y="274"/>
                  </a:lnTo>
                  <a:lnTo>
                    <a:pt x="318" y="280"/>
                  </a:lnTo>
                  <a:lnTo>
                    <a:pt x="318" y="280"/>
                  </a:lnTo>
                  <a:lnTo>
                    <a:pt x="314" y="276"/>
                  </a:lnTo>
                  <a:lnTo>
                    <a:pt x="312" y="272"/>
                  </a:lnTo>
                  <a:lnTo>
                    <a:pt x="312" y="272"/>
                  </a:lnTo>
                  <a:lnTo>
                    <a:pt x="290" y="316"/>
                  </a:lnTo>
                  <a:lnTo>
                    <a:pt x="278" y="338"/>
                  </a:lnTo>
                  <a:lnTo>
                    <a:pt x="268" y="360"/>
                  </a:lnTo>
                  <a:lnTo>
                    <a:pt x="268" y="360"/>
                  </a:lnTo>
                  <a:lnTo>
                    <a:pt x="262" y="352"/>
                  </a:lnTo>
                  <a:lnTo>
                    <a:pt x="262" y="352"/>
                  </a:lnTo>
                  <a:lnTo>
                    <a:pt x="266" y="364"/>
                  </a:lnTo>
                  <a:lnTo>
                    <a:pt x="266" y="364"/>
                  </a:lnTo>
                  <a:lnTo>
                    <a:pt x="260" y="380"/>
                  </a:lnTo>
                  <a:lnTo>
                    <a:pt x="256" y="396"/>
                  </a:lnTo>
                  <a:lnTo>
                    <a:pt x="256" y="396"/>
                  </a:lnTo>
                  <a:lnTo>
                    <a:pt x="254" y="390"/>
                  </a:lnTo>
                  <a:lnTo>
                    <a:pt x="250" y="382"/>
                  </a:lnTo>
                  <a:lnTo>
                    <a:pt x="250" y="382"/>
                  </a:lnTo>
                  <a:lnTo>
                    <a:pt x="240" y="402"/>
                  </a:lnTo>
                  <a:lnTo>
                    <a:pt x="230" y="424"/>
                  </a:lnTo>
                  <a:lnTo>
                    <a:pt x="212" y="466"/>
                  </a:lnTo>
                  <a:lnTo>
                    <a:pt x="212" y="466"/>
                  </a:lnTo>
                  <a:lnTo>
                    <a:pt x="154" y="530"/>
                  </a:lnTo>
                  <a:lnTo>
                    <a:pt x="154" y="530"/>
                  </a:lnTo>
                  <a:lnTo>
                    <a:pt x="166" y="524"/>
                  </a:lnTo>
                  <a:lnTo>
                    <a:pt x="178" y="518"/>
                  </a:lnTo>
                  <a:lnTo>
                    <a:pt x="188" y="510"/>
                  </a:lnTo>
                  <a:lnTo>
                    <a:pt x="196" y="500"/>
                  </a:lnTo>
                  <a:lnTo>
                    <a:pt x="196" y="500"/>
                  </a:lnTo>
                  <a:lnTo>
                    <a:pt x="182" y="530"/>
                  </a:lnTo>
                  <a:lnTo>
                    <a:pt x="166" y="558"/>
                  </a:lnTo>
                  <a:lnTo>
                    <a:pt x="146" y="584"/>
                  </a:lnTo>
                  <a:lnTo>
                    <a:pt x="136" y="596"/>
                  </a:lnTo>
                  <a:lnTo>
                    <a:pt x="124" y="608"/>
                  </a:lnTo>
                  <a:lnTo>
                    <a:pt x="124" y="608"/>
                  </a:lnTo>
                  <a:lnTo>
                    <a:pt x="114" y="586"/>
                  </a:lnTo>
                  <a:lnTo>
                    <a:pt x="108" y="576"/>
                  </a:lnTo>
                  <a:lnTo>
                    <a:pt x="100" y="564"/>
                  </a:lnTo>
                  <a:lnTo>
                    <a:pt x="100" y="564"/>
                  </a:lnTo>
                  <a:lnTo>
                    <a:pt x="94" y="564"/>
                  </a:lnTo>
                  <a:lnTo>
                    <a:pt x="90" y="564"/>
                  </a:lnTo>
                  <a:lnTo>
                    <a:pt x="84" y="564"/>
                  </a:lnTo>
                  <a:lnTo>
                    <a:pt x="84" y="562"/>
                  </a:lnTo>
                  <a:lnTo>
                    <a:pt x="84" y="560"/>
                  </a:lnTo>
                  <a:lnTo>
                    <a:pt x="84" y="560"/>
                  </a:lnTo>
                  <a:lnTo>
                    <a:pt x="82" y="548"/>
                  </a:lnTo>
                  <a:lnTo>
                    <a:pt x="84" y="536"/>
                  </a:lnTo>
                  <a:lnTo>
                    <a:pt x="88" y="520"/>
                  </a:lnTo>
                  <a:lnTo>
                    <a:pt x="90" y="512"/>
                  </a:lnTo>
                  <a:lnTo>
                    <a:pt x="88" y="502"/>
                  </a:lnTo>
                  <a:lnTo>
                    <a:pt x="82" y="492"/>
                  </a:lnTo>
                  <a:lnTo>
                    <a:pt x="72" y="480"/>
                  </a:lnTo>
                  <a:lnTo>
                    <a:pt x="72" y="480"/>
                  </a:lnTo>
                  <a:lnTo>
                    <a:pt x="66" y="478"/>
                  </a:lnTo>
                  <a:lnTo>
                    <a:pt x="56" y="474"/>
                  </a:lnTo>
                  <a:lnTo>
                    <a:pt x="32" y="470"/>
                  </a:lnTo>
                  <a:lnTo>
                    <a:pt x="10" y="466"/>
                  </a:lnTo>
                  <a:lnTo>
                    <a:pt x="4" y="462"/>
                  </a:lnTo>
                  <a:lnTo>
                    <a:pt x="0" y="458"/>
                  </a:lnTo>
                  <a:lnTo>
                    <a:pt x="0" y="458"/>
                  </a:lnTo>
                  <a:lnTo>
                    <a:pt x="4" y="440"/>
                  </a:lnTo>
                  <a:lnTo>
                    <a:pt x="10" y="418"/>
                  </a:lnTo>
                  <a:lnTo>
                    <a:pt x="10" y="418"/>
                  </a:lnTo>
                  <a:lnTo>
                    <a:pt x="20" y="408"/>
                  </a:lnTo>
                  <a:lnTo>
                    <a:pt x="20" y="408"/>
                  </a:lnTo>
                  <a:lnTo>
                    <a:pt x="20" y="406"/>
                  </a:lnTo>
                  <a:lnTo>
                    <a:pt x="16" y="402"/>
                  </a:lnTo>
                  <a:lnTo>
                    <a:pt x="16" y="402"/>
                  </a:lnTo>
                  <a:lnTo>
                    <a:pt x="28" y="380"/>
                  </a:lnTo>
                  <a:lnTo>
                    <a:pt x="34" y="372"/>
                  </a:lnTo>
                  <a:lnTo>
                    <a:pt x="38" y="366"/>
                  </a:lnTo>
                  <a:lnTo>
                    <a:pt x="38" y="366"/>
                  </a:lnTo>
                  <a:lnTo>
                    <a:pt x="46" y="360"/>
                  </a:lnTo>
                  <a:lnTo>
                    <a:pt x="46" y="360"/>
                  </a:lnTo>
                  <a:lnTo>
                    <a:pt x="58" y="362"/>
                  </a:lnTo>
                  <a:lnTo>
                    <a:pt x="58" y="362"/>
                  </a:lnTo>
                  <a:lnTo>
                    <a:pt x="54" y="352"/>
                  </a:lnTo>
                  <a:lnTo>
                    <a:pt x="54" y="352"/>
                  </a:lnTo>
                  <a:lnTo>
                    <a:pt x="72" y="332"/>
                  </a:lnTo>
                  <a:lnTo>
                    <a:pt x="72" y="332"/>
                  </a:lnTo>
                  <a:lnTo>
                    <a:pt x="90" y="326"/>
                  </a:lnTo>
                  <a:lnTo>
                    <a:pt x="90" y="326"/>
                  </a:lnTo>
                  <a:lnTo>
                    <a:pt x="84" y="324"/>
                  </a:lnTo>
                  <a:lnTo>
                    <a:pt x="80" y="322"/>
                  </a:lnTo>
                  <a:lnTo>
                    <a:pt x="80" y="322"/>
                  </a:lnTo>
                  <a:lnTo>
                    <a:pt x="98" y="294"/>
                  </a:lnTo>
                  <a:lnTo>
                    <a:pt x="98" y="294"/>
                  </a:lnTo>
                  <a:lnTo>
                    <a:pt x="108" y="292"/>
                  </a:lnTo>
                  <a:lnTo>
                    <a:pt x="120" y="292"/>
                  </a:lnTo>
                  <a:lnTo>
                    <a:pt x="120" y="292"/>
                  </a:lnTo>
                  <a:lnTo>
                    <a:pt x="114" y="284"/>
                  </a:lnTo>
                  <a:lnTo>
                    <a:pt x="112" y="278"/>
                  </a:lnTo>
                  <a:lnTo>
                    <a:pt x="112" y="270"/>
                  </a:lnTo>
                  <a:lnTo>
                    <a:pt x="116" y="264"/>
                  </a:lnTo>
                  <a:lnTo>
                    <a:pt x="116" y="264"/>
                  </a:lnTo>
                  <a:lnTo>
                    <a:pt x="122" y="250"/>
                  </a:lnTo>
                  <a:lnTo>
                    <a:pt x="126" y="244"/>
                  </a:lnTo>
                  <a:lnTo>
                    <a:pt x="128" y="236"/>
                  </a:lnTo>
                  <a:lnTo>
                    <a:pt x="128" y="236"/>
                  </a:lnTo>
                  <a:lnTo>
                    <a:pt x="128" y="236"/>
                  </a:lnTo>
                  <a:lnTo>
                    <a:pt x="138" y="212"/>
                  </a:lnTo>
                  <a:lnTo>
                    <a:pt x="138" y="212"/>
                  </a:lnTo>
                  <a:lnTo>
                    <a:pt x="150" y="212"/>
                  </a:lnTo>
                  <a:lnTo>
                    <a:pt x="150" y="212"/>
                  </a:lnTo>
                  <a:lnTo>
                    <a:pt x="146" y="208"/>
                  </a:lnTo>
                  <a:lnTo>
                    <a:pt x="144" y="204"/>
                  </a:lnTo>
                  <a:lnTo>
                    <a:pt x="144" y="204"/>
                  </a:lnTo>
                  <a:lnTo>
                    <a:pt x="154" y="198"/>
                  </a:lnTo>
                  <a:lnTo>
                    <a:pt x="166" y="192"/>
                  </a:lnTo>
                  <a:lnTo>
                    <a:pt x="166" y="192"/>
                  </a:lnTo>
                  <a:lnTo>
                    <a:pt x="160" y="188"/>
                  </a:lnTo>
                  <a:lnTo>
                    <a:pt x="158" y="186"/>
                  </a:lnTo>
                  <a:lnTo>
                    <a:pt x="156" y="184"/>
                  </a:lnTo>
                  <a:lnTo>
                    <a:pt x="156" y="184"/>
                  </a:lnTo>
                  <a:lnTo>
                    <a:pt x="160" y="178"/>
                  </a:lnTo>
                  <a:lnTo>
                    <a:pt x="160" y="172"/>
                  </a:lnTo>
                  <a:lnTo>
                    <a:pt x="160" y="172"/>
                  </a:lnTo>
                  <a:lnTo>
                    <a:pt x="168" y="158"/>
                  </a:lnTo>
                  <a:lnTo>
                    <a:pt x="168" y="158"/>
                  </a:lnTo>
                  <a:lnTo>
                    <a:pt x="182" y="138"/>
                  </a:lnTo>
                  <a:lnTo>
                    <a:pt x="182" y="138"/>
                  </a:lnTo>
                  <a:lnTo>
                    <a:pt x="198" y="116"/>
                  </a:lnTo>
                  <a:lnTo>
                    <a:pt x="198" y="116"/>
                  </a:lnTo>
                  <a:lnTo>
                    <a:pt x="210" y="118"/>
                  </a:lnTo>
                  <a:lnTo>
                    <a:pt x="210" y="118"/>
                  </a:lnTo>
                  <a:lnTo>
                    <a:pt x="208" y="116"/>
                  </a:lnTo>
                  <a:lnTo>
                    <a:pt x="208" y="114"/>
                  </a:lnTo>
                  <a:lnTo>
                    <a:pt x="208" y="112"/>
                  </a:lnTo>
                  <a:lnTo>
                    <a:pt x="208" y="110"/>
                  </a:lnTo>
                  <a:lnTo>
                    <a:pt x="208" y="110"/>
                  </a:lnTo>
                  <a:lnTo>
                    <a:pt x="214" y="110"/>
                  </a:lnTo>
                  <a:lnTo>
                    <a:pt x="214" y="110"/>
                  </a:lnTo>
                  <a:lnTo>
                    <a:pt x="212" y="106"/>
                  </a:lnTo>
                  <a:lnTo>
                    <a:pt x="214" y="102"/>
                  </a:lnTo>
                  <a:lnTo>
                    <a:pt x="218" y="100"/>
                  </a:lnTo>
                  <a:lnTo>
                    <a:pt x="222" y="96"/>
                  </a:lnTo>
                  <a:lnTo>
                    <a:pt x="222" y="96"/>
                  </a:lnTo>
                  <a:lnTo>
                    <a:pt x="220" y="94"/>
                  </a:lnTo>
                  <a:lnTo>
                    <a:pt x="218" y="92"/>
                  </a:lnTo>
                  <a:lnTo>
                    <a:pt x="218" y="90"/>
                  </a:lnTo>
                  <a:lnTo>
                    <a:pt x="218" y="90"/>
                  </a:lnTo>
                  <a:lnTo>
                    <a:pt x="230" y="86"/>
                  </a:lnTo>
                  <a:lnTo>
                    <a:pt x="232" y="84"/>
                  </a:lnTo>
                  <a:lnTo>
                    <a:pt x="234" y="80"/>
                  </a:lnTo>
                  <a:lnTo>
                    <a:pt x="234" y="76"/>
                  </a:lnTo>
                  <a:lnTo>
                    <a:pt x="234" y="70"/>
                  </a:lnTo>
                  <a:lnTo>
                    <a:pt x="234" y="70"/>
                  </a:lnTo>
                  <a:lnTo>
                    <a:pt x="242" y="58"/>
                  </a:lnTo>
                  <a:lnTo>
                    <a:pt x="242" y="58"/>
                  </a:lnTo>
                  <a:lnTo>
                    <a:pt x="250" y="46"/>
                  </a:lnTo>
                  <a:lnTo>
                    <a:pt x="250" y="46"/>
                  </a:lnTo>
                  <a:lnTo>
                    <a:pt x="254" y="42"/>
                  </a:lnTo>
                  <a:lnTo>
                    <a:pt x="260" y="38"/>
                  </a:lnTo>
                  <a:lnTo>
                    <a:pt x="274" y="30"/>
                  </a:lnTo>
                  <a:lnTo>
                    <a:pt x="274" y="3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05" name="Freeform 301"/>
            <p:cNvSpPr/>
            <p:nvPr>
              <p:custDataLst>
                <p:tags r:id="rId299"/>
              </p:custDataLst>
            </p:nvPr>
          </p:nvSpPr>
          <p:spPr bwMode="auto">
            <a:xfrm>
              <a:off x="8594726" y="5256213"/>
              <a:ext cx="34925" cy="28575"/>
            </a:xfrm>
            <a:custGeom>
              <a:avLst/>
              <a:gdLst>
                <a:gd name="T0" fmla="*/ 0 w 22"/>
                <a:gd name="T1" fmla="*/ 18 h 18"/>
                <a:gd name="T2" fmla="*/ 22 w 22"/>
                <a:gd name="T3" fmla="*/ 0 h 18"/>
                <a:gd name="T4" fmla="*/ 22 w 22"/>
                <a:gd name="T5" fmla="*/ 0 h 18"/>
                <a:gd name="T6" fmla="*/ 20 w 22"/>
                <a:gd name="T7" fmla="*/ 6 h 18"/>
                <a:gd name="T8" fmla="*/ 18 w 22"/>
                <a:gd name="T9" fmla="*/ 12 h 18"/>
                <a:gd name="T10" fmla="*/ 16 w 22"/>
                <a:gd name="T11" fmla="*/ 14 h 18"/>
                <a:gd name="T12" fmla="*/ 12 w 22"/>
                <a:gd name="T13" fmla="*/ 16 h 18"/>
                <a:gd name="T14" fmla="*/ 0 w 22"/>
                <a:gd name="T15" fmla="*/ 18 h 18"/>
                <a:gd name="T16" fmla="*/ 0 w 22"/>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8">
                  <a:moveTo>
                    <a:pt x="0" y="18"/>
                  </a:moveTo>
                  <a:lnTo>
                    <a:pt x="22" y="0"/>
                  </a:lnTo>
                  <a:lnTo>
                    <a:pt x="22" y="0"/>
                  </a:lnTo>
                  <a:lnTo>
                    <a:pt x="20" y="6"/>
                  </a:lnTo>
                  <a:lnTo>
                    <a:pt x="18" y="12"/>
                  </a:lnTo>
                  <a:lnTo>
                    <a:pt x="16" y="14"/>
                  </a:lnTo>
                  <a:lnTo>
                    <a:pt x="12" y="16"/>
                  </a:lnTo>
                  <a:lnTo>
                    <a:pt x="0" y="18"/>
                  </a:lnTo>
                  <a:lnTo>
                    <a:pt x="0" y="18"/>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06" name="Freeform 302"/>
            <p:cNvSpPr/>
            <p:nvPr>
              <p:custDataLst>
                <p:tags r:id="rId300"/>
              </p:custDataLst>
            </p:nvPr>
          </p:nvSpPr>
          <p:spPr bwMode="auto">
            <a:xfrm>
              <a:off x="8328026" y="5507038"/>
              <a:ext cx="63500" cy="88900"/>
            </a:xfrm>
            <a:custGeom>
              <a:avLst/>
              <a:gdLst>
                <a:gd name="T0" fmla="*/ 22 w 40"/>
                <a:gd name="T1" fmla="*/ 56 h 56"/>
                <a:gd name="T2" fmla="*/ 22 w 40"/>
                <a:gd name="T3" fmla="*/ 56 h 56"/>
                <a:gd name="T4" fmla="*/ 10 w 40"/>
                <a:gd name="T5" fmla="*/ 54 h 56"/>
                <a:gd name="T6" fmla="*/ 0 w 40"/>
                <a:gd name="T7" fmla="*/ 56 h 56"/>
                <a:gd name="T8" fmla="*/ 0 w 40"/>
                <a:gd name="T9" fmla="*/ 56 h 56"/>
                <a:gd name="T10" fmla="*/ 20 w 40"/>
                <a:gd name="T11" fmla="*/ 28 h 56"/>
                <a:gd name="T12" fmla="*/ 38 w 40"/>
                <a:gd name="T13" fmla="*/ 0 h 56"/>
                <a:gd name="T14" fmla="*/ 40 w 40"/>
                <a:gd name="T15" fmla="*/ 0 h 56"/>
                <a:gd name="T16" fmla="*/ 40 w 40"/>
                <a:gd name="T17" fmla="*/ 0 h 56"/>
                <a:gd name="T18" fmla="*/ 36 w 40"/>
                <a:gd name="T19" fmla="*/ 6 h 56"/>
                <a:gd name="T20" fmla="*/ 32 w 40"/>
                <a:gd name="T21" fmla="*/ 12 h 56"/>
                <a:gd name="T22" fmla="*/ 22 w 40"/>
                <a:gd name="T23" fmla="*/ 26 h 56"/>
                <a:gd name="T24" fmla="*/ 18 w 40"/>
                <a:gd name="T25" fmla="*/ 32 h 56"/>
                <a:gd name="T26" fmla="*/ 16 w 40"/>
                <a:gd name="T27" fmla="*/ 40 h 56"/>
                <a:gd name="T28" fmla="*/ 18 w 40"/>
                <a:gd name="T29" fmla="*/ 48 h 56"/>
                <a:gd name="T30" fmla="*/ 22 w 40"/>
                <a:gd name="T31" fmla="*/ 56 h 56"/>
                <a:gd name="T32" fmla="*/ 22 w 40"/>
                <a:gd name="T3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56">
                  <a:moveTo>
                    <a:pt x="22" y="56"/>
                  </a:moveTo>
                  <a:lnTo>
                    <a:pt x="22" y="56"/>
                  </a:lnTo>
                  <a:lnTo>
                    <a:pt x="10" y="54"/>
                  </a:lnTo>
                  <a:lnTo>
                    <a:pt x="0" y="56"/>
                  </a:lnTo>
                  <a:lnTo>
                    <a:pt x="0" y="56"/>
                  </a:lnTo>
                  <a:lnTo>
                    <a:pt x="20" y="28"/>
                  </a:lnTo>
                  <a:lnTo>
                    <a:pt x="38" y="0"/>
                  </a:lnTo>
                  <a:lnTo>
                    <a:pt x="40" y="0"/>
                  </a:lnTo>
                  <a:lnTo>
                    <a:pt x="40" y="0"/>
                  </a:lnTo>
                  <a:lnTo>
                    <a:pt x="36" y="6"/>
                  </a:lnTo>
                  <a:lnTo>
                    <a:pt x="32" y="12"/>
                  </a:lnTo>
                  <a:lnTo>
                    <a:pt x="22" y="26"/>
                  </a:lnTo>
                  <a:lnTo>
                    <a:pt x="18" y="32"/>
                  </a:lnTo>
                  <a:lnTo>
                    <a:pt x="16" y="40"/>
                  </a:lnTo>
                  <a:lnTo>
                    <a:pt x="18" y="48"/>
                  </a:lnTo>
                  <a:lnTo>
                    <a:pt x="22" y="56"/>
                  </a:lnTo>
                  <a:lnTo>
                    <a:pt x="22" y="56"/>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07" name="Freeform 303"/>
            <p:cNvSpPr/>
            <p:nvPr>
              <p:custDataLst>
                <p:tags r:id="rId301"/>
              </p:custDataLst>
            </p:nvPr>
          </p:nvSpPr>
          <p:spPr bwMode="auto">
            <a:xfrm>
              <a:off x="8562976" y="5310188"/>
              <a:ext cx="3175" cy="3175"/>
            </a:xfrm>
            <a:custGeom>
              <a:avLst/>
              <a:gdLst>
                <a:gd name="T0" fmla="*/ 2 w 2"/>
                <a:gd name="T1" fmla="*/ 2 h 2"/>
                <a:gd name="T2" fmla="*/ 2 w 2"/>
                <a:gd name="T3" fmla="*/ 2 h 2"/>
                <a:gd name="T4" fmla="*/ 0 w 2"/>
                <a:gd name="T5" fmla="*/ 0 h 2"/>
                <a:gd name="T6" fmla="*/ 0 w 2"/>
                <a:gd name="T7" fmla="*/ 0 h 2"/>
                <a:gd name="T8" fmla="*/ 0 w 2"/>
                <a:gd name="T9" fmla="*/ 0 h 2"/>
                <a:gd name="T10" fmla="*/ 0 w 2"/>
                <a:gd name="T11" fmla="*/ 0 h 2"/>
                <a:gd name="T12" fmla="*/ 2 w 2"/>
                <a:gd name="T13" fmla="*/ 2 h 2"/>
                <a:gd name="T14" fmla="*/ 2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2"/>
                  </a:moveTo>
                  <a:lnTo>
                    <a:pt x="2" y="2"/>
                  </a:lnTo>
                  <a:lnTo>
                    <a:pt x="0" y="0"/>
                  </a:lnTo>
                  <a:lnTo>
                    <a:pt x="0" y="0"/>
                  </a:lnTo>
                  <a:lnTo>
                    <a:pt x="0" y="0"/>
                  </a:lnTo>
                  <a:lnTo>
                    <a:pt x="0" y="0"/>
                  </a:lnTo>
                  <a:lnTo>
                    <a:pt x="2" y="2"/>
                  </a:lnTo>
                  <a:lnTo>
                    <a:pt x="2" y="2"/>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08" name="Freeform 304"/>
            <p:cNvSpPr/>
            <p:nvPr>
              <p:custDataLst>
                <p:tags r:id="rId302"/>
              </p:custDataLst>
            </p:nvPr>
          </p:nvSpPr>
          <p:spPr bwMode="auto">
            <a:xfrm>
              <a:off x="8550276" y="5783263"/>
              <a:ext cx="9525" cy="28575"/>
            </a:xfrm>
            <a:custGeom>
              <a:avLst/>
              <a:gdLst>
                <a:gd name="T0" fmla="*/ 0 w 6"/>
                <a:gd name="T1" fmla="*/ 16 h 18"/>
                <a:gd name="T2" fmla="*/ 0 w 6"/>
                <a:gd name="T3" fmla="*/ 18 h 18"/>
                <a:gd name="T4" fmla="*/ 0 w 6"/>
                <a:gd name="T5" fmla="*/ 18 h 18"/>
                <a:gd name="T6" fmla="*/ 6 w 6"/>
                <a:gd name="T7" fmla="*/ 0 h 18"/>
                <a:gd name="T8" fmla="*/ 6 w 6"/>
                <a:gd name="T9" fmla="*/ 0 h 18"/>
                <a:gd name="T10" fmla="*/ 4 w 6"/>
                <a:gd name="T11" fmla="*/ 8 h 18"/>
                <a:gd name="T12" fmla="*/ 0 w 6"/>
                <a:gd name="T13" fmla="*/ 16 h 18"/>
                <a:gd name="T14" fmla="*/ 0 w 6"/>
                <a:gd name="T15" fmla="*/ 16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8">
                  <a:moveTo>
                    <a:pt x="0" y="16"/>
                  </a:moveTo>
                  <a:lnTo>
                    <a:pt x="0" y="18"/>
                  </a:lnTo>
                  <a:lnTo>
                    <a:pt x="0" y="18"/>
                  </a:lnTo>
                  <a:lnTo>
                    <a:pt x="6" y="0"/>
                  </a:lnTo>
                  <a:lnTo>
                    <a:pt x="6" y="0"/>
                  </a:lnTo>
                  <a:lnTo>
                    <a:pt x="4" y="8"/>
                  </a:lnTo>
                  <a:lnTo>
                    <a:pt x="0" y="16"/>
                  </a:lnTo>
                  <a:lnTo>
                    <a:pt x="0" y="16"/>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09" name="Freeform 305"/>
            <p:cNvSpPr/>
            <p:nvPr>
              <p:custDataLst>
                <p:tags r:id="rId303"/>
              </p:custDataLst>
            </p:nvPr>
          </p:nvSpPr>
          <p:spPr bwMode="auto">
            <a:xfrm>
              <a:off x="8378826" y="5884863"/>
              <a:ext cx="98425" cy="92075"/>
            </a:xfrm>
            <a:custGeom>
              <a:avLst/>
              <a:gdLst>
                <a:gd name="T0" fmla="*/ 62 w 62"/>
                <a:gd name="T1" fmla="*/ 0 h 58"/>
                <a:gd name="T2" fmla="*/ 62 w 62"/>
                <a:gd name="T3" fmla="*/ 0 h 58"/>
                <a:gd name="T4" fmla="*/ 44 w 62"/>
                <a:gd name="T5" fmla="*/ 34 h 58"/>
                <a:gd name="T6" fmla="*/ 44 w 62"/>
                <a:gd name="T7" fmla="*/ 34 h 58"/>
                <a:gd name="T8" fmla="*/ 36 w 62"/>
                <a:gd name="T9" fmla="*/ 40 h 58"/>
                <a:gd name="T10" fmla="*/ 26 w 62"/>
                <a:gd name="T11" fmla="*/ 48 h 58"/>
                <a:gd name="T12" fmla="*/ 14 w 62"/>
                <a:gd name="T13" fmla="*/ 54 h 58"/>
                <a:gd name="T14" fmla="*/ 0 w 62"/>
                <a:gd name="T15" fmla="*/ 58 h 58"/>
                <a:gd name="T16" fmla="*/ 0 w 62"/>
                <a:gd name="T17" fmla="*/ 58 h 58"/>
                <a:gd name="T18" fmla="*/ 32 w 62"/>
                <a:gd name="T19" fmla="*/ 30 h 58"/>
                <a:gd name="T20" fmla="*/ 62 w 62"/>
                <a:gd name="T21" fmla="*/ 0 h 58"/>
                <a:gd name="T22" fmla="*/ 62 w 62"/>
                <a:gd name="T2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58">
                  <a:moveTo>
                    <a:pt x="62" y="0"/>
                  </a:moveTo>
                  <a:lnTo>
                    <a:pt x="62" y="0"/>
                  </a:lnTo>
                  <a:lnTo>
                    <a:pt x="44" y="34"/>
                  </a:lnTo>
                  <a:lnTo>
                    <a:pt x="44" y="34"/>
                  </a:lnTo>
                  <a:lnTo>
                    <a:pt x="36" y="40"/>
                  </a:lnTo>
                  <a:lnTo>
                    <a:pt x="26" y="48"/>
                  </a:lnTo>
                  <a:lnTo>
                    <a:pt x="14" y="54"/>
                  </a:lnTo>
                  <a:lnTo>
                    <a:pt x="0" y="58"/>
                  </a:lnTo>
                  <a:lnTo>
                    <a:pt x="0" y="58"/>
                  </a:lnTo>
                  <a:lnTo>
                    <a:pt x="32" y="30"/>
                  </a:lnTo>
                  <a:lnTo>
                    <a:pt x="62" y="0"/>
                  </a:lnTo>
                  <a:lnTo>
                    <a:pt x="62" y="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10" name="Freeform 306"/>
            <p:cNvSpPr/>
            <p:nvPr>
              <p:custDataLst>
                <p:tags r:id="rId304"/>
              </p:custDataLst>
            </p:nvPr>
          </p:nvSpPr>
          <p:spPr bwMode="auto">
            <a:xfrm>
              <a:off x="8277226" y="5637213"/>
              <a:ext cx="31750" cy="15875"/>
            </a:xfrm>
            <a:custGeom>
              <a:avLst/>
              <a:gdLst>
                <a:gd name="T0" fmla="*/ 20 w 20"/>
                <a:gd name="T1" fmla="*/ 6 h 10"/>
                <a:gd name="T2" fmla="*/ 20 w 20"/>
                <a:gd name="T3" fmla="*/ 6 h 10"/>
                <a:gd name="T4" fmla="*/ 0 w 20"/>
                <a:gd name="T5" fmla="*/ 10 h 10"/>
                <a:gd name="T6" fmla="*/ 0 w 20"/>
                <a:gd name="T7" fmla="*/ 10 h 10"/>
                <a:gd name="T8" fmla="*/ 10 w 20"/>
                <a:gd name="T9" fmla="*/ 0 h 10"/>
                <a:gd name="T10" fmla="*/ 10 w 20"/>
                <a:gd name="T11" fmla="*/ 0 h 10"/>
                <a:gd name="T12" fmla="*/ 14 w 20"/>
                <a:gd name="T13" fmla="*/ 2 h 10"/>
                <a:gd name="T14" fmla="*/ 20 w 20"/>
                <a:gd name="T15" fmla="*/ 6 h 10"/>
                <a:gd name="T16" fmla="*/ 20 w 20"/>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0">
                  <a:moveTo>
                    <a:pt x="20" y="6"/>
                  </a:moveTo>
                  <a:lnTo>
                    <a:pt x="20" y="6"/>
                  </a:lnTo>
                  <a:lnTo>
                    <a:pt x="0" y="10"/>
                  </a:lnTo>
                  <a:lnTo>
                    <a:pt x="0" y="10"/>
                  </a:lnTo>
                  <a:lnTo>
                    <a:pt x="10" y="0"/>
                  </a:lnTo>
                  <a:lnTo>
                    <a:pt x="10" y="0"/>
                  </a:lnTo>
                  <a:lnTo>
                    <a:pt x="14" y="2"/>
                  </a:lnTo>
                  <a:lnTo>
                    <a:pt x="20" y="6"/>
                  </a:lnTo>
                  <a:lnTo>
                    <a:pt x="20" y="6"/>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11" name="Freeform 307"/>
            <p:cNvSpPr/>
            <p:nvPr>
              <p:custDataLst>
                <p:tags r:id="rId305"/>
              </p:custDataLst>
            </p:nvPr>
          </p:nvSpPr>
          <p:spPr bwMode="auto">
            <a:xfrm>
              <a:off x="8575676" y="5716588"/>
              <a:ext cx="6350" cy="22225"/>
            </a:xfrm>
            <a:custGeom>
              <a:avLst/>
              <a:gdLst>
                <a:gd name="T0" fmla="*/ 4 w 4"/>
                <a:gd name="T1" fmla="*/ 10 h 14"/>
                <a:gd name="T2" fmla="*/ 2 w 4"/>
                <a:gd name="T3" fmla="*/ 14 h 14"/>
                <a:gd name="T4" fmla="*/ 2 w 4"/>
                <a:gd name="T5" fmla="*/ 14 h 14"/>
                <a:gd name="T6" fmla="*/ 0 w 4"/>
                <a:gd name="T7" fmla="*/ 0 h 14"/>
                <a:gd name="T8" fmla="*/ 0 w 4"/>
                <a:gd name="T9" fmla="*/ 0 h 14"/>
                <a:gd name="T10" fmla="*/ 4 w 4"/>
                <a:gd name="T11" fmla="*/ 10 h 14"/>
                <a:gd name="T12" fmla="*/ 4 w 4"/>
                <a:gd name="T13" fmla="*/ 10 h 14"/>
              </a:gdLst>
              <a:ahLst/>
              <a:cxnLst>
                <a:cxn ang="0">
                  <a:pos x="T0" y="T1"/>
                </a:cxn>
                <a:cxn ang="0">
                  <a:pos x="T2" y="T3"/>
                </a:cxn>
                <a:cxn ang="0">
                  <a:pos x="T4" y="T5"/>
                </a:cxn>
                <a:cxn ang="0">
                  <a:pos x="T6" y="T7"/>
                </a:cxn>
                <a:cxn ang="0">
                  <a:pos x="T8" y="T9"/>
                </a:cxn>
                <a:cxn ang="0">
                  <a:pos x="T10" y="T11"/>
                </a:cxn>
                <a:cxn ang="0">
                  <a:pos x="T12" y="T13"/>
                </a:cxn>
              </a:cxnLst>
              <a:rect l="0" t="0" r="r" b="b"/>
              <a:pathLst>
                <a:path w="4" h="14">
                  <a:moveTo>
                    <a:pt x="4" y="10"/>
                  </a:moveTo>
                  <a:lnTo>
                    <a:pt x="2" y="14"/>
                  </a:lnTo>
                  <a:lnTo>
                    <a:pt x="2" y="14"/>
                  </a:lnTo>
                  <a:lnTo>
                    <a:pt x="0" y="0"/>
                  </a:lnTo>
                  <a:lnTo>
                    <a:pt x="0" y="0"/>
                  </a:lnTo>
                  <a:lnTo>
                    <a:pt x="4" y="10"/>
                  </a:lnTo>
                  <a:lnTo>
                    <a:pt x="4" y="1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12" name="Freeform 308"/>
            <p:cNvSpPr/>
            <p:nvPr>
              <p:custDataLst>
                <p:tags r:id="rId306"/>
              </p:custDataLst>
            </p:nvPr>
          </p:nvSpPr>
          <p:spPr bwMode="auto">
            <a:xfrm>
              <a:off x="8232776" y="5681663"/>
              <a:ext cx="19050" cy="15875"/>
            </a:xfrm>
            <a:custGeom>
              <a:avLst/>
              <a:gdLst>
                <a:gd name="T0" fmla="*/ 0 w 12"/>
                <a:gd name="T1" fmla="*/ 8 h 10"/>
                <a:gd name="T2" fmla="*/ 0 w 12"/>
                <a:gd name="T3" fmla="*/ 8 h 10"/>
                <a:gd name="T4" fmla="*/ 8 w 12"/>
                <a:gd name="T5" fmla="*/ 0 h 10"/>
                <a:gd name="T6" fmla="*/ 8 w 12"/>
                <a:gd name="T7" fmla="*/ 0 h 10"/>
                <a:gd name="T8" fmla="*/ 12 w 12"/>
                <a:gd name="T9" fmla="*/ 10 h 10"/>
                <a:gd name="T10" fmla="*/ 12 w 12"/>
                <a:gd name="T11" fmla="*/ 10 h 10"/>
                <a:gd name="T12" fmla="*/ 0 w 12"/>
                <a:gd name="T13" fmla="*/ 8 h 10"/>
                <a:gd name="T14" fmla="*/ 0 w 12"/>
                <a:gd name="T15" fmla="*/ 8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0">
                  <a:moveTo>
                    <a:pt x="0" y="8"/>
                  </a:moveTo>
                  <a:lnTo>
                    <a:pt x="0" y="8"/>
                  </a:lnTo>
                  <a:lnTo>
                    <a:pt x="8" y="0"/>
                  </a:lnTo>
                  <a:lnTo>
                    <a:pt x="8" y="0"/>
                  </a:lnTo>
                  <a:lnTo>
                    <a:pt x="12" y="10"/>
                  </a:lnTo>
                  <a:lnTo>
                    <a:pt x="12" y="10"/>
                  </a:lnTo>
                  <a:lnTo>
                    <a:pt x="0" y="8"/>
                  </a:lnTo>
                  <a:lnTo>
                    <a:pt x="0" y="8"/>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13" name="Freeform 309"/>
            <p:cNvSpPr/>
            <p:nvPr>
              <p:custDataLst>
                <p:tags r:id="rId307"/>
              </p:custDataLst>
            </p:nvPr>
          </p:nvSpPr>
          <p:spPr bwMode="auto">
            <a:xfrm>
              <a:off x="8166101" y="5757863"/>
              <a:ext cx="15875" cy="25400"/>
            </a:xfrm>
            <a:custGeom>
              <a:avLst/>
              <a:gdLst>
                <a:gd name="T0" fmla="*/ 10 w 10"/>
                <a:gd name="T1" fmla="*/ 6 h 16"/>
                <a:gd name="T2" fmla="*/ 10 w 10"/>
                <a:gd name="T3" fmla="*/ 6 h 16"/>
                <a:gd name="T4" fmla="*/ 0 w 10"/>
                <a:gd name="T5" fmla="*/ 16 h 16"/>
                <a:gd name="T6" fmla="*/ 0 w 10"/>
                <a:gd name="T7" fmla="*/ 16 h 16"/>
                <a:gd name="T8" fmla="*/ 8 w 10"/>
                <a:gd name="T9" fmla="*/ 0 h 16"/>
                <a:gd name="T10" fmla="*/ 8 w 10"/>
                <a:gd name="T11" fmla="*/ 0 h 16"/>
                <a:gd name="T12" fmla="*/ 10 w 10"/>
                <a:gd name="T13" fmla="*/ 4 h 16"/>
                <a:gd name="T14" fmla="*/ 10 w 10"/>
                <a:gd name="T15" fmla="*/ 6 h 16"/>
                <a:gd name="T16" fmla="*/ 10 w 10"/>
                <a:gd name="T17"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6">
                  <a:moveTo>
                    <a:pt x="10" y="6"/>
                  </a:moveTo>
                  <a:lnTo>
                    <a:pt x="10" y="6"/>
                  </a:lnTo>
                  <a:lnTo>
                    <a:pt x="0" y="16"/>
                  </a:lnTo>
                  <a:lnTo>
                    <a:pt x="0" y="16"/>
                  </a:lnTo>
                  <a:lnTo>
                    <a:pt x="8" y="0"/>
                  </a:lnTo>
                  <a:lnTo>
                    <a:pt x="8" y="0"/>
                  </a:lnTo>
                  <a:lnTo>
                    <a:pt x="10" y="4"/>
                  </a:lnTo>
                  <a:lnTo>
                    <a:pt x="10" y="6"/>
                  </a:lnTo>
                  <a:lnTo>
                    <a:pt x="10" y="6"/>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14" name="Freeform 310"/>
            <p:cNvSpPr/>
            <p:nvPr>
              <p:custDataLst>
                <p:tags r:id="rId308"/>
              </p:custDataLst>
            </p:nvPr>
          </p:nvSpPr>
          <p:spPr bwMode="auto">
            <a:xfrm>
              <a:off x="8699501" y="4214813"/>
              <a:ext cx="133350" cy="600075"/>
            </a:xfrm>
            <a:custGeom>
              <a:avLst/>
              <a:gdLst>
                <a:gd name="T0" fmla="*/ 32 w 84"/>
                <a:gd name="T1" fmla="*/ 94 h 378"/>
                <a:gd name="T2" fmla="*/ 32 w 84"/>
                <a:gd name="T3" fmla="*/ 94 h 378"/>
                <a:gd name="T4" fmla="*/ 44 w 84"/>
                <a:gd name="T5" fmla="*/ 124 h 378"/>
                <a:gd name="T6" fmla="*/ 54 w 84"/>
                <a:gd name="T7" fmla="*/ 154 h 378"/>
                <a:gd name="T8" fmla="*/ 62 w 84"/>
                <a:gd name="T9" fmla="*/ 186 h 378"/>
                <a:gd name="T10" fmla="*/ 70 w 84"/>
                <a:gd name="T11" fmla="*/ 216 h 378"/>
                <a:gd name="T12" fmla="*/ 70 w 84"/>
                <a:gd name="T13" fmla="*/ 216 h 378"/>
                <a:gd name="T14" fmla="*/ 72 w 84"/>
                <a:gd name="T15" fmla="*/ 232 h 378"/>
                <a:gd name="T16" fmla="*/ 72 w 84"/>
                <a:gd name="T17" fmla="*/ 232 h 378"/>
                <a:gd name="T18" fmla="*/ 76 w 84"/>
                <a:gd name="T19" fmla="*/ 246 h 378"/>
                <a:gd name="T20" fmla="*/ 76 w 84"/>
                <a:gd name="T21" fmla="*/ 246 h 378"/>
                <a:gd name="T22" fmla="*/ 80 w 84"/>
                <a:gd name="T23" fmla="*/ 278 h 378"/>
                <a:gd name="T24" fmla="*/ 80 w 84"/>
                <a:gd name="T25" fmla="*/ 278 h 378"/>
                <a:gd name="T26" fmla="*/ 82 w 84"/>
                <a:gd name="T27" fmla="*/ 308 h 378"/>
                <a:gd name="T28" fmla="*/ 84 w 84"/>
                <a:gd name="T29" fmla="*/ 336 h 378"/>
                <a:gd name="T30" fmla="*/ 84 w 84"/>
                <a:gd name="T31" fmla="*/ 336 h 378"/>
                <a:gd name="T32" fmla="*/ 84 w 84"/>
                <a:gd name="T33" fmla="*/ 314 h 378"/>
                <a:gd name="T34" fmla="*/ 80 w 84"/>
                <a:gd name="T35" fmla="*/ 290 h 378"/>
                <a:gd name="T36" fmla="*/ 80 w 84"/>
                <a:gd name="T37" fmla="*/ 290 h 378"/>
                <a:gd name="T38" fmla="*/ 78 w 84"/>
                <a:gd name="T39" fmla="*/ 266 h 378"/>
                <a:gd name="T40" fmla="*/ 74 w 84"/>
                <a:gd name="T41" fmla="*/ 244 h 378"/>
                <a:gd name="T42" fmla="*/ 74 w 84"/>
                <a:gd name="T43" fmla="*/ 244 h 378"/>
                <a:gd name="T44" fmla="*/ 78 w 84"/>
                <a:gd name="T45" fmla="*/ 278 h 378"/>
                <a:gd name="T46" fmla="*/ 82 w 84"/>
                <a:gd name="T47" fmla="*/ 310 h 378"/>
                <a:gd name="T48" fmla="*/ 82 w 84"/>
                <a:gd name="T49" fmla="*/ 342 h 378"/>
                <a:gd name="T50" fmla="*/ 80 w 84"/>
                <a:gd name="T51" fmla="*/ 378 h 378"/>
                <a:gd name="T52" fmla="*/ 80 w 84"/>
                <a:gd name="T53" fmla="*/ 378 h 378"/>
                <a:gd name="T54" fmla="*/ 78 w 84"/>
                <a:gd name="T55" fmla="*/ 364 h 378"/>
                <a:gd name="T56" fmla="*/ 78 w 84"/>
                <a:gd name="T57" fmla="*/ 364 h 378"/>
                <a:gd name="T58" fmla="*/ 76 w 84"/>
                <a:gd name="T59" fmla="*/ 348 h 378"/>
                <a:gd name="T60" fmla="*/ 76 w 84"/>
                <a:gd name="T61" fmla="*/ 348 h 378"/>
                <a:gd name="T62" fmla="*/ 74 w 84"/>
                <a:gd name="T63" fmla="*/ 334 h 378"/>
                <a:gd name="T64" fmla="*/ 74 w 84"/>
                <a:gd name="T65" fmla="*/ 328 h 378"/>
                <a:gd name="T66" fmla="*/ 72 w 84"/>
                <a:gd name="T67" fmla="*/ 326 h 378"/>
                <a:gd name="T68" fmla="*/ 72 w 84"/>
                <a:gd name="T69" fmla="*/ 326 h 378"/>
                <a:gd name="T70" fmla="*/ 68 w 84"/>
                <a:gd name="T71" fmla="*/ 284 h 378"/>
                <a:gd name="T72" fmla="*/ 62 w 84"/>
                <a:gd name="T73" fmla="*/ 242 h 378"/>
                <a:gd name="T74" fmla="*/ 56 w 84"/>
                <a:gd name="T75" fmla="*/ 200 h 378"/>
                <a:gd name="T76" fmla="*/ 48 w 84"/>
                <a:gd name="T77" fmla="*/ 158 h 378"/>
                <a:gd name="T78" fmla="*/ 48 w 84"/>
                <a:gd name="T79" fmla="*/ 158 h 378"/>
                <a:gd name="T80" fmla="*/ 38 w 84"/>
                <a:gd name="T81" fmla="*/ 118 h 378"/>
                <a:gd name="T82" fmla="*/ 26 w 84"/>
                <a:gd name="T83" fmla="*/ 78 h 378"/>
                <a:gd name="T84" fmla="*/ 14 w 84"/>
                <a:gd name="T85" fmla="*/ 38 h 378"/>
                <a:gd name="T86" fmla="*/ 0 w 84"/>
                <a:gd name="T87" fmla="*/ 0 h 378"/>
                <a:gd name="T88" fmla="*/ 0 w 84"/>
                <a:gd name="T89" fmla="*/ 0 h 378"/>
                <a:gd name="T90" fmla="*/ 10 w 84"/>
                <a:gd name="T91" fmla="*/ 12 h 378"/>
                <a:gd name="T92" fmla="*/ 16 w 84"/>
                <a:gd name="T93" fmla="*/ 24 h 378"/>
                <a:gd name="T94" fmla="*/ 16 w 84"/>
                <a:gd name="T95" fmla="*/ 24 h 378"/>
                <a:gd name="T96" fmla="*/ 20 w 84"/>
                <a:gd name="T97" fmla="*/ 38 h 378"/>
                <a:gd name="T98" fmla="*/ 24 w 84"/>
                <a:gd name="T99" fmla="*/ 50 h 378"/>
                <a:gd name="T100" fmla="*/ 24 w 84"/>
                <a:gd name="T101" fmla="*/ 50 h 378"/>
                <a:gd name="T102" fmla="*/ 28 w 84"/>
                <a:gd name="T103" fmla="*/ 72 h 378"/>
                <a:gd name="T104" fmla="*/ 28 w 84"/>
                <a:gd name="T105" fmla="*/ 72 h 378"/>
                <a:gd name="T106" fmla="*/ 30 w 84"/>
                <a:gd name="T107" fmla="*/ 84 h 378"/>
                <a:gd name="T108" fmla="*/ 32 w 84"/>
                <a:gd name="T109" fmla="*/ 94 h 378"/>
                <a:gd name="T110" fmla="*/ 32 w 84"/>
                <a:gd name="T111" fmla="*/ 94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4" h="378">
                  <a:moveTo>
                    <a:pt x="32" y="94"/>
                  </a:moveTo>
                  <a:lnTo>
                    <a:pt x="32" y="94"/>
                  </a:lnTo>
                  <a:lnTo>
                    <a:pt x="44" y="124"/>
                  </a:lnTo>
                  <a:lnTo>
                    <a:pt x="54" y="154"/>
                  </a:lnTo>
                  <a:lnTo>
                    <a:pt x="62" y="186"/>
                  </a:lnTo>
                  <a:lnTo>
                    <a:pt x="70" y="216"/>
                  </a:lnTo>
                  <a:lnTo>
                    <a:pt x="70" y="216"/>
                  </a:lnTo>
                  <a:lnTo>
                    <a:pt x="72" y="232"/>
                  </a:lnTo>
                  <a:lnTo>
                    <a:pt x="72" y="232"/>
                  </a:lnTo>
                  <a:lnTo>
                    <a:pt x="76" y="246"/>
                  </a:lnTo>
                  <a:lnTo>
                    <a:pt x="76" y="246"/>
                  </a:lnTo>
                  <a:lnTo>
                    <a:pt x="80" y="278"/>
                  </a:lnTo>
                  <a:lnTo>
                    <a:pt x="80" y="278"/>
                  </a:lnTo>
                  <a:lnTo>
                    <a:pt x="82" y="308"/>
                  </a:lnTo>
                  <a:lnTo>
                    <a:pt x="84" y="336"/>
                  </a:lnTo>
                  <a:lnTo>
                    <a:pt x="84" y="336"/>
                  </a:lnTo>
                  <a:lnTo>
                    <a:pt x="84" y="314"/>
                  </a:lnTo>
                  <a:lnTo>
                    <a:pt x="80" y="290"/>
                  </a:lnTo>
                  <a:lnTo>
                    <a:pt x="80" y="290"/>
                  </a:lnTo>
                  <a:lnTo>
                    <a:pt x="78" y="266"/>
                  </a:lnTo>
                  <a:lnTo>
                    <a:pt x="74" y="244"/>
                  </a:lnTo>
                  <a:lnTo>
                    <a:pt x="74" y="244"/>
                  </a:lnTo>
                  <a:lnTo>
                    <a:pt x="78" y="278"/>
                  </a:lnTo>
                  <a:lnTo>
                    <a:pt x="82" y="310"/>
                  </a:lnTo>
                  <a:lnTo>
                    <a:pt x="82" y="342"/>
                  </a:lnTo>
                  <a:lnTo>
                    <a:pt x="80" y="378"/>
                  </a:lnTo>
                  <a:lnTo>
                    <a:pt x="80" y="378"/>
                  </a:lnTo>
                  <a:lnTo>
                    <a:pt x="78" y="364"/>
                  </a:lnTo>
                  <a:lnTo>
                    <a:pt x="78" y="364"/>
                  </a:lnTo>
                  <a:lnTo>
                    <a:pt x="76" y="348"/>
                  </a:lnTo>
                  <a:lnTo>
                    <a:pt x="76" y="348"/>
                  </a:lnTo>
                  <a:lnTo>
                    <a:pt x="74" y="334"/>
                  </a:lnTo>
                  <a:lnTo>
                    <a:pt x="74" y="328"/>
                  </a:lnTo>
                  <a:lnTo>
                    <a:pt x="72" y="326"/>
                  </a:lnTo>
                  <a:lnTo>
                    <a:pt x="72" y="326"/>
                  </a:lnTo>
                  <a:lnTo>
                    <a:pt x="68" y="284"/>
                  </a:lnTo>
                  <a:lnTo>
                    <a:pt x="62" y="242"/>
                  </a:lnTo>
                  <a:lnTo>
                    <a:pt x="56" y="200"/>
                  </a:lnTo>
                  <a:lnTo>
                    <a:pt x="48" y="158"/>
                  </a:lnTo>
                  <a:lnTo>
                    <a:pt x="48" y="158"/>
                  </a:lnTo>
                  <a:lnTo>
                    <a:pt x="38" y="118"/>
                  </a:lnTo>
                  <a:lnTo>
                    <a:pt x="26" y="78"/>
                  </a:lnTo>
                  <a:lnTo>
                    <a:pt x="14" y="38"/>
                  </a:lnTo>
                  <a:lnTo>
                    <a:pt x="0" y="0"/>
                  </a:lnTo>
                  <a:lnTo>
                    <a:pt x="0" y="0"/>
                  </a:lnTo>
                  <a:lnTo>
                    <a:pt x="10" y="12"/>
                  </a:lnTo>
                  <a:lnTo>
                    <a:pt x="16" y="24"/>
                  </a:lnTo>
                  <a:lnTo>
                    <a:pt x="16" y="24"/>
                  </a:lnTo>
                  <a:lnTo>
                    <a:pt x="20" y="38"/>
                  </a:lnTo>
                  <a:lnTo>
                    <a:pt x="24" y="50"/>
                  </a:lnTo>
                  <a:lnTo>
                    <a:pt x="24" y="50"/>
                  </a:lnTo>
                  <a:lnTo>
                    <a:pt x="28" y="72"/>
                  </a:lnTo>
                  <a:lnTo>
                    <a:pt x="28" y="72"/>
                  </a:lnTo>
                  <a:lnTo>
                    <a:pt x="30" y="84"/>
                  </a:lnTo>
                  <a:lnTo>
                    <a:pt x="32" y="94"/>
                  </a:lnTo>
                  <a:lnTo>
                    <a:pt x="32" y="94"/>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15" name="Freeform 311"/>
            <p:cNvSpPr/>
            <p:nvPr>
              <p:custDataLst>
                <p:tags r:id="rId309"/>
              </p:custDataLst>
            </p:nvPr>
          </p:nvSpPr>
          <p:spPr bwMode="auto">
            <a:xfrm>
              <a:off x="8801101" y="4957763"/>
              <a:ext cx="3175" cy="50800"/>
            </a:xfrm>
            <a:custGeom>
              <a:avLst/>
              <a:gdLst>
                <a:gd name="T0" fmla="*/ 0 w 2"/>
                <a:gd name="T1" fmla="*/ 32 h 32"/>
                <a:gd name="T2" fmla="*/ 0 w 2"/>
                <a:gd name="T3" fmla="*/ 32 h 32"/>
                <a:gd name="T4" fmla="*/ 2 w 2"/>
                <a:gd name="T5" fmla="*/ 0 h 32"/>
                <a:gd name="T6" fmla="*/ 2 w 2"/>
                <a:gd name="T7" fmla="*/ 0 h 32"/>
                <a:gd name="T8" fmla="*/ 2 w 2"/>
                <a:gd name="T9" fmla="*/ 16 h 32"/>
                <a:gd name="T10" fmla="*/ 0 w 2"/>
                <a:gd name="T11" fmla="*/ 32 h 32"/>
                <a:gd name="T12" fmla="*/ 0 w 2"/>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 h="32">
                  <a:moveTo>
                    <a:pt x="0" y="32"/>
                  </a:moveTo>
                  <a:lnTo>
                    <a:pt x="0" y="32"/>
                  </a:lnTo>
                  <a:lnTo>
                    <a:pt x="2" y="0"/>
                  </a:lnTo>
                  <a:lnTo>
                    <a:pt x="2" y="0"/>
                  </a:lnTo>
                  <a:lnTo>
                    <a:pt x="2" y="16"/>
                  </a:lnTo>
                  <a:lnTo>
                    <a:pt x="0" y="32"/>
                  </a:lnTo>
                  <a:lnTo>
                    <a:pt x="0" y="3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16" name="Freeform 312"/>
            <p:cNvSpPr/>
            <p:nvPr>
              <p:custDataLst>
                <p:tags r:id="rId310"/>
              </p:custDataLst>
            </p:nvPr>
          </p:nvSpPr>
          <p:spPr bwMode="auto">
            <a:xfrm>
              <a:off x="8124826" y="3376613"/>
              <a:ext cx="6350" cy="57150"/>
            </a:xfrm>
            <a:custGeom>
              <a:avLst/>
              <a:gdLst>
                <a:gd name="T0" fmla="*/ 4 w 4"/>
                <a:gd name="T1" fmla="*/ 36 h 36"/>
                <a:gd name="T2" fmla="*/ 4 w 4"/>
                <a:gd name="T3" fmla="*/ 36 h 36"/>
                <a:gd name="T4" fmla="*/ 2 w 4"/>
                <a:gd name="T5" fmla="*/ 18 h 36"/>
                <a:gd name="T6" fmla="*/ 0 w 4"/>
                <a:gd name="T7" fmla="*/ 0 h 36"/>
                <a:gd name="T8" fmla="*/ 0 w 4"/>
                <a:gd name="T9" fmla="*/ 0 h 36"/>
                <a:gd name="T10" fmla="*/ 2 w 4"/>
                <a:gd name="T11" fmla="*/ 18 h 36"/>
                <a:gd name="T12" fmla="*/ 4 w 4"/>
                <a:gd name="T13" fmla="*/ 36 h 36"/>
                <a:gd name="T14" fmla="*/ 4 w 4"/>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36">
                  <a:moveTo>
                    <a:pt x="4" y="36"/>
                  </a:moveTo>
                  <a:lnTo>
                    <a:pt x="4" y="36"/>
                  </a:lnTo>
                  <a:lnTo>
                    <a:pt x="2" y="18"/>
                  </a:lnTo>
                  <a:lnTo>
                    <a:pt x="0" y="0"/>
                  </a:lnTo>
                  <a:lnTo>
                    <a:pt x="0" y="0"/>
                  </a:lnTo>
                  <a:lnTo>
                    <a:pt x="2" y="18"/>
                  </a:lnTo>
                  <a:lnTo>
                    <a:pt x="4" y="36"/>
                  </a:lnTo>
                  <a:lnTo>
                    <a:pt x="4" y="3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17" name="Freeform 313"/>
            <p:cNvSpPr/>
            <p:nvPr>
              <p:custDataLst>
                <p:tags r:id="rId311"/>
              </p:custDataLst>
            </p:nvPr>
          </p:nvSpPr>
          <p:spPr bwMode="auto">
            <a:xfrm>
              <a:off x="8486776" y="3941763"/>
              <a:ext cx="123825" cy="234950"/>
            </a:xfrm>
            <a:custGeom>
              <a:avLst/>
              <a:gdLst>
                <a:gd name="T0" fmla="*/ 78 w 78"/>
                <a:gd name="T1" fmla="*/ 148 h 148"/>
                <a:gd name="T2" fmla="*/ 78 w 78"/>
                <a:gd name="T3" fmla="*/ 148 h 148"/>
                <a:gd name="T4" fmla="*/ 68 w 78"/>
                <a:gd name="T5" fmla="*/ 132 h 148"/>
                <a:gd name="T6" fmla="*/ 68 w 78"/>
                <a:gd name="T7" fmla="*/ 132 h 148"/>
                <a:gd name="T8" fmla="*/ 34 w 78"/>
                <a:gd name="T9" fmla="*/ 66 h 148"/>
                <a:gd name="T10" fmla="*/ 34 w 78"/>
                <a:gd name="T11" fmla="*/ 66 h 148"/>
                <a:gd name="T12" fmla="*/ 18 w 78"/>
                <a:gd name="T13" fmla="*/ 34 h 148"/>
                <a:gd name="T14" fmla="*/ 18 w 78"/>
                <a:gd name="T15" fmla="*/ 34 h 148"/>
                <a:gd name="T16" fmla="*/ 0 w 78"/>
                <a:gd name="T17" fmla="*/ 0 h 148"/>
                <a:gd name="T18" fmla="*/ 0 w 78"/>
                <a:gd name="T19" fmla="*/ 0 h 148"/>
                <a:gd name="T20" fmla="*/ 42 w 78"/>
                <a:gd name="T21" fmla="*/ 72 h 148"/>
                <a:gd name="T22" fmla="*/ 42 w 78"/>
                <a:gd name="T23" fmla="*/ 72 h 148"/>
                <a:gd name="T24" fmla="*/ 62 w 78"/>
                <a:gd name="T25" fmla="*/ 110 h 148"/>
                <a:gd name="T26" fmla="*/ 72 w 78"/>
                <a:gd name="T27" fmla="*/ 128 h 148"/>
                <a:gd name="T28" fmla="*/ 78 w 78"/>
                <a:gd name="T29" fmla="*/ 148 h 148"/>
                <a:gd name="T30" fmla="*/ 78 w 78"/>
                <a:gd name="T31"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 h="148">
                  <a:moveTo>
                    <a:pt x="78" y="148"/>
                  </a:moveTo>
                  <a:lnTo>
                    <a:pt x="78" y="148"/>
                  </a:lnTo>
                  <a:lnTo>
                    <a:pt x="68" y="132"/>
                  </a:lnTo>
                  <a:lnTo>
                    <a:pt x="68" y="132"/>
                  </a:lnTo>
                  <a:lnTo>
                    <a:pt x="34" y="66"/>
                  </a:lnTo>
                  <a:lnTo>
                    <a:pt x="34" y="66"/>
                  </a:lnTo>
                  <a:lnTo>
                    <a:pt x="18" y="34"/>
                  </a:lnTo>
                  <a:lnTo>
                    <a:pt x="18" y="34"/>
                  </a:lnTo>
                  <a:lnTo>
                    <a:pt x="0" y="0"/>
                  </a:lnTo>
                  <a:lnTo>
                    <a:pt x="0" y="0"/>
                  </a:lnTo>
                  <a:lnTo>
                    <a:pt x="42" y="72"/>
                  </a:lnTo>
                  <a:lnTo>
                    <a:pt x="42" y="72"/>
                  </a:lnTo>
                  <a:lnTo>
                    <a:pt x="62" y="110"/>
                  </a:lnTo>
                  <a:lnTo>
                    <a:pt x="72" y="128"/>
                  </a:lnTo>
                  <a:lnTo>
                    <a:pt x="78" y="148"/>
                  </a:lnTo>
                  <a:lnTo>
                    <a:pt x="78" y="148"/>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18" name="Freeform 314"/>
            <p:cNvSpPr/>
            <p:nvPr>
              <p:custDataLst>
                <p:tags r:id="rId312"/>
              </p:custDataLst>
            </p:nvPr>
          </p:nvSpPr>
          <p:spPr bwMode="auto">
            <a:xfrm>
              <a:off x="8629651" y="4262438"/>
              <a:ext cx="66675" cy="225425"/>
            </a:xfrm>
            <a:custGeom>
              <a:avLst/>
              <a:gdLst>
                <a:gd name="T0" fmla="*/ 0 w 42"/>
                <a:gd name="T1" fmla="*/ 0 h 142"/>
                <a:gd name="T2" fmla="*/ 0 w 42"/>
                <a:gd name="T3" fmla="*/ 0 h 142"/>
                <a:gd name="T4" fmla="*/ 14 w 42"/>
                <a:gd name="T5" fmla="*/ 34 h 142"/>
                <a:gd name="T6" fmla="*/ 26 w 42"/>
                <a:gd name="T7" fmla="*/ 70 h 142"/>
                <a:gd name="T8" fmla="*/ 36 w 42"/>
                <a:gd name="T9" fmla="*/ 106 h 142"/>
                <a:gd name="T10" fmla="*/ 42 w 42"/>
                <a:gd name="T11" fmla="*/ 142 h 142"/>
                <a:gd name="T12" fmla="*/ 42 w 42"/>
                <a:gd name="T13" fmla="*/ 142 h 142"/>
                <a:gd name="T14" fmla="*/ 36 w 42"/>
                <a:gd name="T15" fmla="*/ 106 h 142"/>
                <a:gd name="T16" fmla="*/ 26 w 42"/>
                <a:gd name="T17" fmla="*/ 70 h 142"/>
                <a:gd name="T18" fmla="*/ 14 w 42"/>
                <a:gd name="T19" fmla="*/ 36 h 142"/>
                <a:gd name="T20" fmla="*/ 0 w 42"/>
                <a:gd name="T21" fmla="*/ 0 h 142"/>
                <a:gd name="T22" fmla="*/ 0 w 42"/>
                <a:gd name="T23"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142">
                  <a:moveTo>
                    <a:pt x="0" y="0"/>
                  </a:moveTo>
                  <a:lnTo>
                    <a:pt x="0" y="0"/>
                  </a:lnTo>
                  <a:lnTo>
                    <a:pt x="14" y="34"/>
                  </a:lnTo>
                  <a:lnTo>
                    <a:pt x="26" y="70"/>
                  </a:lnTo>
                  <a:lnTo>
                    <a:pt x="36" y="106"/>
                  </a:lnTo>
                  <a:lnTo>
                    <a:pt x="42" y="142"/>
                  </a:lnTo>
                  <a:lnTo>
                    <a:pt x="42" y="142"/>
                  </a:lnTo>
                  <a:lnTo>
                    <a:pt x="36" y="106"/>
                  </a:lnTo>
                  <a:lnTo>
                    <a:pt x="26" y="70"/>
                  </a:lnTo>
                  <a:lnTo>
                    <a:pt x="14" y="36"/>
                  </a:lnTo>
                  <a:lnTo>
                    <a:pt x="0" y="0"/>
                  </a:lnTo>
                  <a:lnTo>
                    <a:pt x="0"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19" name="Freeform 315"/>
            <p:cNvSpPr/>
            <p:nvPr>
              <p:custDataLst>
                <p:tags r:id="rId313"/>
              </p:custDataLst>
            </p:nvPr>
          </p:nvSpPr>
          <p:spPr bwMode="auto">
            <a:xfrm>
              <a:off x="8604251" y="3614738"/>
              <a:ext cx="66675" cy="88900"/>
            </a:xfrm>
            <a:custGeom>
              <a:avLst/>
              <a:gdLst>
                <a:gd name="T0" fmla="*/ 0 w 42"/>
                <a:gd name="T1" fmla="*/ 0 h 56"/>
                <a:gd name="T2" fmla="*/ 0 w 42"/>
                <a:gd name="T3" fmla="*/ 0 h 56"/>
                <a:gd name="T4" fmla="*/ 2 w 42"/>
                <a:gd name="T5" fmla="*/ 0 h 56"/>
                <a:gd name="T6" fmla="*/ 4 w 42"/>
                <a:gd name="T7" fmla="*/ 0 h 56"/>
                <a:gd name="T8" fmla="*/ 4 w 42"/>
                <a:gd name="T9" fmla="*/ 0 h 56"/>
                <a:gd name="T10" fmla="*/ 8 w 42"/>
                <a:gd name="T11" fmla="*/ 2 h 56"/>
                <a:gd name="T12" fmla="*/ 8 w 42"/>
                <a:gd name="T13" fmla="*/ 2 h 56"/>
                <a:gd name="T14" fmla="*/ 24 w 42"/>
                <a:gd name="T15" fmla="*/ 28 h 56"/>
                <a:gd name="T16" fmla="*/ 42 w 42"/>
                <a:gd name="T17" fmla="*/ 56 h 56"/>
                <a:gd name="T18" fmla="*/ 42 w 42"/>
                <a:gd name="T19" fmla="*/ 56 h 56"/>
                <a:gd name="T20" fmla="*/ 36 w 42"/>
                <a:gd name="T21" fmla="*/ 50 h 56"/>
                <a:gd name="T22" fmla="*/ 30 w 42"/>
                <a:gd name="T23" fmla="*/ 44 h 56"/>
                <a:gd name="T24" fmla="*/ 30 w 42"/>
                <a:gd name="T25" fmla="*/ 44 h 56"/>
                <a:gd name="T26" fmla="*/ 18 w 42"/>
                <a:gd name="T27" fmla="*/ 22 h 56"/>
                <a:gd name="T28" fmla="*/ 10 w 42"/>
                <a:gd name="T29" fmla="*/ 12 h 56"/>
                <a:gd name="T30" fmla="*/ 0 w 42"/>
                <a:gd name="T31" fmla="*/ 0 h 56"/>
                <a:gd name="T32" fmla="*/ 0 w 42"/>
                <a:gd name="T3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56">
                  <a:moveTo>
                    <a:pt x="0" y="0"/>
                  </a:moveTo>
                  <a:lnTo>
                    <a:pt x="0" y="0"/>
                  </a:lnTo>
                  <a:lnTo>
                    <a:pt x="2" y="0"/>
                  </a:lnTo>
                  <a:lnTo>
                    <a:pt x="4" y="0"/>
                  </a:lnTo>
                  <a:lnTo>
                    <a:pt x="4" y="0"/>
                  </a:lnTo>
                  <a:lnTo>
                    <a:pt x="8" y="2"/>
                  </a:lnTo>
                  <a:lnTo>
                    <a:pt x="8" y="2"/>
                  </a:lnTo>
                  <a:lnTo>
                    <a:pt x="24" y="28"/>
                  </a:lnTo>
                  <a:lnTo>
                    <a:pt x="42" y="56"/>
                  </a:lnTo>
                  <a:lnTo>
                    <a:pt x="42" y="56"/>
                  </a:lnTo>
                  <a:lnTo>
                    <a:pt x="36" y="50"/>
                  </a:lnTo>
                  <a:lnTo>
                    <a:pt x="30" y="44"/>
                  </a:lnTo>
                  <a:lnTo>
                    <a:pt x="30" y="44"/>
                  </a:lnTo>
                  <a:lnTo>
                    <a:pt x="18" y="22"/>
                  </a:lnTo>
                  <a:lnTo>
                    <a:pt x="10" y="12"/>
                  </a:lnTo>
                  <a:lnTo>
                    <a:pt x="0" y="0"/>
                  </a:lnTo>
                  <a:lnTo>
                    <a:pt x="0"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20" name="Freeform 316"/>
            <p:cNvSpPr/>
            <p:nvPr>
              <p:custDataLst>
                <p:tags r:id="rId314"/>
              </p:custDataLst>
            </p:nvPr>
          </p:nvSpPr>
          <p:spPr bwMode="auto">
            <a:xfrm>
              <a:off x="8137526" y="3452813"/>
              <a:ext cx="9525" cy="22225"/>
            </a:xfrm>
            <a:custGeom>
              <a:avLst/>
              <a:gdLst>
                <a:gd name="T0" fmla="*/ 0 w 6"/>
                <a:gd name="T1" fmla="*/ 0 h 14"/>
                <a:gd name="T2" fmla="*/ 2 w 6"/>
                <a:gd name="T3" fmla="*/ 2 h 14"/>
                <a:gd name="T4" fmla="*/ 2 w 6"/>
                <a:gd name="T5" fmla="*/ 2 h 14"/>
                <a:gd name="T6" fmla="*/ 6 w 6"/>
                <a:gd name="T7" fmla="*/ 14 h 14"/>
                <a:gd name="T8" fmla="*/ 6 w 6"/>
                <a:gd name="T9" fmla="*/ 14 h 14"/>
                <a:gd name="T10" fmla="*/ 6 w 6"/>
                <a:gd name="T11" fmla="*/ 14 h 14"/>
                <a:gd name="T12" fmla="*/ 6 w 6"/>
                <a:gd name="T13" fmla="*/ 14 h 14"/>
                <a:gd name="T14" fmla="*/ 0 w 6"/>
                <a:gd name="T15" fmla="*/ 0 h 14"/>
                <a:gd name="T16" fmla="*/ 0 w 6"/>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4">
                  <a:moveTo>
                    <a:pt x="0" y="0"/>
                  </a:moveTo>
                  <a:lnTo>
                    <a:pt x="2" y="2"/>
                  </a:lnTo>
                  <a:lnTo>
                    <a:pt x="2" y="2"/>
                  </a:lnTo>
                  <a:lnTo>
                    <a:pt x="6" y="14"/>
                  </a:lnTo>
                  <a:lnTo>
                    <a:pt x="6" y="14"/>
                  </a:lnTo>
                  <a:lnTo>
                    <a:pt x="6" y="14"/>
                  </a:lnTo>
                  <a:lnTo>
                    <a:pt x="6" y="14"/>
                  </a:lnTo>
                  <a:lnTo>
                    <a:pt x="0" y="0"/>
                  </a:lnTo>
                  <a:lnTo>
                    <a:pt x="0"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21" name="Freeform 317"/>
            <p:cNvSpPr/>
            <p:nvPr>
              <p:custDataLst>
                <p:tags r:id="rId315"/>
              </p:custDataLst>
            </p:nvPr>
          </p:nvSpPr>
          <p:spPr bwMode="auto">
            <a:xfrm>
              <a:off x="8578851" y="3570288"/>
              <a:ext cx="38100" cy="47625"/>
            </a:xfrm>
            <a:custGeom>
              <a:avLst/>
              <a:gdLst>
                <a:gd name="T0" fmla="*/ 0 w 24"/>
                <a:gd name="T1" fmla="*/ 6 h 30"/>
                <a:gd name="T2" fmla="*/ 0 w 24"/>
                <a:gd name="T3" fmla="*/ 6 h 30"/>
                <a:gd name="T4" fmla="*/ 2 w 24"/>
                <a:gd name="T5" fmla="*/ 4 h 30"/>
                <a:gd name="T6" fmla="*/ 2 w 24"/>
                <a:gd name="T7" fmla="*/ 0 h 30"/>
                <a:gd name="T8" fmla="*/ 2 w 24"/>
                <a:gd name="T9" fmla="*/ 0 h 30"/>
                <a:gd name="T10" fmla="*/ 24 w 24"/>
                <a:gd name="T11" fmla="*/ 30 h 30"/>
                <a:gd name="T12" fmla="*/ 24 w 24"/>
                <a:gd name="T13" fmla="*/ 30 h 30"/>
                <a:gd name="T14" fmla="*/ 20 w 24"/>
                <a:gd name="T15" fmla="*/ 28 h 30"/>
                <a:gd name="T16" fmla="*/ 20 w 24"/>
                <a:gd name="T17" fmla="*/ 28 h 30"/>
                <a:gd name="T18" fmla="*/ 10 w 24"/>
                <a:gd name="T19" fmla="*/ 18 h 30"/>
                <a:gd name="T20" fmla="*/ 6 w 24"/>
                <a:gd name="T21" fmla="*/ 12 h 30"/>
                <a:gd name="T22" fmla="*/ 0 w 24"/>
                <a:gd name="T23" fmla="*/ 6 h 30"/>
                <a:gd name="T24" fmla="*/ 0 w 24"/>
                <a:gd name="T25"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30">
                  <a:moveTo>
                    <a:pt x="0" y="6"/>
                  </a:moveTo>
                  <a:lnTo>
                    <a:pt x="0" y="6"/>
                  </a:lnTo>
                  <a:lnTo>
                    <a:pt x="2" y="4"/>
                  </a:lnTo>
                  <a:lnTo>
                    <a:pt x="2" y="0"/>
                  </a:lnTo>
                  <a:lnTo>
                    <a:pt x="2" y="0"/>
                  </a:lnTo>
                  <a:lnTo>
                    <a:pt x="24" y="30"/>
                  </a:lnTo>
                  <a:lnTo>
                    <a:pt x="24" y="30"/>
                  </a:lnTo>
                  <a:lnTo>
                    <a:pt x="20" y="28"/>
                  </a:lnTo>
                  <a:lnTo>
                    <a:pt x="20" y="28"/>
                  </a:lnTo>
                  <a:lnTo>
                    <a:pt x="10" y="18"/>
                  </a:lnTo>
                  <a:lnTo>
                    <a:pt x="6" y="12"/>
                  </a:lnTo>
                  <a:lnTo>
                    <a:pt x="0" y="6"/>
                  </a:lnTo>
                  <a:lnTo>
                    <a:pt x="0" y="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22" name="Freeform 318"/>
            <p:cNvSpPr/>
            <p:nvPr>
              <p:custDataLst>
                <p:tags r:id="rId316"/>
              </p:custDataLst>
            </p:nvPr>
          </p:nvSpPr>
          <p:spPr bwMode="auto">
            <a:xfrm>
              <a:off x="7978776" y="3148013"/>
              <a:ext cx="346075" cy="355600"/>
            </a:xfrm>
            <a:custGeom>
              <a:avLst/>
              <a:gdLst>
                <a:gd name="T0" fmla="*/ 174 w 218"/>
                <a:gd name="T1" fmla="*/ 72 h 224"/>
                <a:gd name="T2" fmla="*/ 174 w 218"/>
                <a:gd name="T3" fmla="*/ 72 h 224"/>
                <a:gd name="T4" fmla="*/ 168 w 218"/>
                <a:gd name="T5" fmla="*/ 68 h 224"/>
                <a:gd name="T6" fmla="*/ 162 w 218"/>
                <a:gd name="T7" fmla="*/ 68 h 224"/>
                <a:gd name="T8" fmla="*/ 152 w 218"/>
                <a:gd name="T9" fmla="*/ 66 h 224"/>
                <a:gd name="T10" fmla="*/ 152 w 218"/>
                <a:gd name="T11" fmla="*/ 66 h 224"/>
                <a:gd name="T12" fmla="*/ 126 w 218"/>
                <a:gd name="T13" fmla="*/ 52 h 224"/>
                <a:gd name="T14" fmla="*/ 42 w 218"/>
                <a:gd name="T15" fmla="*/ 2 h 224"/>
                <a:gd name="T16" fmla="*/ 8 w 218"/>
                <a:gd name="T17" fmla="*/ 114 h 224"/>
                <a:gd name="T18" fmla="*/ 8 w 218"/>
                <a:gd name="T19" fmla="*/ 114 h 224"/>
                <a:gd name="T20" fmla="*/ 4 w 218"/>
                <a:gd name="T21" fmla="*/ 130 h 224"/>
                <a:gd name="T22" fmla="*/ 2 w 218"/>
                <a:gd name="T23" fmla="*/ 146 h 224"/>
                <a:gd name="T24" fmla="*/ 2 w 218"/>
                <a:gd name="T25" fmla="*/ 162 h 224"/>
                <a:gd name="T26" fmla="*/ 2 w 218"/>
                <a:gd name="T27" fmla="*/ 178 h 224"/>
                <a:gd name="T28" fmla="*/ 2 w 218"/>
                <a:gd name="T29" fmla="*/ 178 h 224"/>
                <a:gd name="T30" fmla="*/ 4 w 218"/>
                <a:gd name="T31" fmla="*/ 190 h 224"/>
                <a:gd name="T32" fmla="*/ 4 w 218"/>
                <a:gd name="T33" fmla="*/ 190 h 224"/>
                <a:gd name="T34" fmla="*/ 10 w 218"/>
                <a:gd name="T35" fmla="*/ 204 h 224"/>
                <a:gd name="T36" fmla="*/ 10 w 218"/>
                <a:gd name="T37" fmla="*/ 204 h 224"/>
                <a:gd name="T38" fmla="*/ 10 w 218"/>
                <a:gd name="T39" fmla="*/ 224 h 224"/>
                <a:gd name="T40" fmla="*/ 6 w 218"/>
                <a:gd name="T41" fmla="*/ 214 h 224"/>
                <a:gd name="T42" fmla="*/ 6 w 218"/>
                <a:gd name="T43" fmla="*/ 214 h 224"/>
                <a:gd name="T44" fmla="*/ 4 w 218"/>
                <a:gd name="T45" fmla="*/ 202 h 224"/>
                <a:gd name="T46" fmla="*/ 4 w 218"/>
                <a:gd name="T47" fmla="*/ 202 h 224"/>
                <a:gd name="T48" fmla="*/ 0 w 218"/>
                <a:gd name="T49" fmla="*/ 176 h 224"/>
                <a:gd name="T50" fmla="*/ 0 w 218"/>
                <a:gd name="T51" fmla="*/ 176 h 224"/>
                <a:gd name="T52" fmla="*/ 0 w 218"/>
                <a:gd name="T53" fmla="*/ 146 h 224"/>
                <a:gd name="T54" fmla="*/ 2 w 218"/>
                <a:gd name="T55" fmla="*/ 130 h 224"/>
                <a:gd name="T56" fmla="*/ 4 w 218"/>
                <a:gd name="T57" fmla="*/ 114 h 224"/>
                <a:gd name="T58" fmla="*/ 30 w 218"/>
                <a:gd name="T59" fmla="*/ 0 h 224"/>
                <a:gd name="T60" fmla="*/ 128 w 218"/>
                <a:gd name="T61" fmla="*/ 48 h 224"/>
                <a:gd name="T62" fmla="*/ 128 w 218"/>
                <a:gd name="T63" fmla="*/ 48 h 224"/>
                <a:gd name="T64" fmla="*/ 152 w 218"/>
                <a:gd name="T65" fmla="*/ 58 h 224"/>
                <a:gd name="T66" fmla="*/ 174 w 218"/>
                <a:gd name="T67" fmla="*/ 70 h 224"/>
                <a:gd name="T68" fmla="*/ 174 w 218"/>
                <a:gd name="T69" fmla="*/ 70 h 224"/>
                <a:gd name="T70" fmla="*/ 196 w 218"/>
                <a:gd name="T71" fmla="*/ 84 h 224"/>
                <a:gd name="T72" fmla="*/ 196 w 218"/>
                <a:gd name="T73" fmla="*/ 84 h 224"/>
                <a:gd name="T74" fmla="*/ 218 w 218"/>
                <a:gd name="T75" fmla="*/ 98 h 224"/>
                <a:gd name="T76" fmla="*/ 218 w 218"/>
                <a:gd name="T77" fmla="*/ 98 h 224"/>
                <a:gd name="T78" fmla="*/ 196 w 218"/>
                <a:gd name="T79" fmla="*/ 84 h 224"/>
                <a:gd name="T80" fmla="*/ 196 w 218"/>
                <a:gd name="T81" fmla="*/ 84 h 224"/>
                <a:gd name="T82" fmla="*/ 174 w 218"/>
                <a:gd name="T83" fmla="*/ 72 h 224"/>
                <a:gd name="T84" fmla="*/ 174 w 218"/>
                <a:gd name="T85" fmla="*/ 7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8" h="224">
                  <a:moveTo>
                    <a:pt x="174" y="72"/>
                  </a:moveTo>
                  <a:lnTo>
                    <a:pt x="174" y="72"/>
                  </a:lnTo>
                  <a:lnTo>
                    <a:pt x="168" y="68"/>
                  </a:lnTo>
                  <a:lnTo>
                    <a:pt x="162" y="68"/>
                  </a:lnTo>
                  <a:lnTo>
                    <a:pt x="152" y="66"/>
                  </a:lnTo>
                  <a:lnTo>
                    <a:pt x="152" y="66"/>
                  </a:lnTo>
                  <a:lnTo>
                    <a:pt x="126" y="52"/>
                  </a:lnTo>
                  <a:lnTo>
                    <a:pt x="42" y="2"/>
                  </a:lnTo>
                  <a:lnTo>
                    <a:pt x="8" y="114"/>
                  </a:lnTo>
                  <a:lnTo>
                    <a:pt x="8" y="114"/>
                  </a:lnTo>
                  <a:lnTo>
                    <a:pt x="4" y="130"/>
                  </a:lnTo>
                  <a:lnTo>
                    <a:pt x="2" y="146"/>
                  </a:lnTo>
                  <a:lnTo>
                    <a:pt x="2" y="162"/>
                  </a:lnTo>
                  <a:lnTo>
                    <a:pt x="2" y="178"/>
                  </a:lnTo>
                  <a:lnTo>
                    <a:pt x="2" y="178"/>
                  </a:lnTo>
                  <a:lnTo>
                    <a:pt x="4" y="190"/>
                  </a:lnTo>
                  <a:lnTo>
                    <a:pt x="4" y="190"/>
                  </a:lnTo>
                  <a:lnTo>
                    <a:pt x="10" y="204"/>
                  </a:lnTo>
                  <a:lnTo>
                    <a:pt x="10" y="204"/>
                  </a:lnTo>
                  <a:lnTo>
                    <a:pt x="10" y="224"/>
                  </a:lnTo>
                  <a:lnTo>
                    <a:pt x="6" y="214"/>
                  </a:lnTo>
                  <a:lnTo>
                    <a:pt x="6" y="214"/>
                  </a:lnTo>
                  <a:lnTo>
                    <a:pt x="4" y="202"/>
                  </a:lnTo>
                  <a:lnTo>
                    <a:pt x="4" y="202"/>
                  </a:lnTo>
                  <a:lnTo>
                    <a:pt x="0" y="176"/>
                  </a:lnTo>
                  <a:lnTo>
                    <a:pt x="0" y="176"/>
                  </a:lnTo>
                  <a:lnTo>
                    <a:pt x="0" y="146"/>
                  </a:lnTo>
                  <a:lnTo>
                    <a:pt x="2" y="130"/>
                  </a:lnTo>
                  <a:lnTo>
                    <a:pt x="4" y="114"/>
                  </a:lnTo>
                  <a:lnTo>
                    <a:pt x="30" y="0"/>
                  </a:lnTo>
                  <a:lnTo>
                    <a:pt x="128" y="48"/>
                  </a:lnTo>
                  <a:lnTo>
                    <a:pt x="128" y="48"/>
                  </a:lnTo>
                  <a:lnTo>
                    <a:pt x="152" y="58"/>
                  </a:lnTo>
                  <a:lnTo>
                    <a:pt x="174" y="70"/>
                  </a:lnTo>
                  <a:lnTo>
                    <a:pt x="174" y="70"/>
                  </a:lnTo>
                  <a:lnTo>
                    <a:pt x="196" y="84"/>
                  </a:lnTo>
                  <a:lnTo>
                    <a:pt x="196" y="84"/>
                  </a:lnTo>
                  <a:lnTo>
                    <a:pt x="218" y="98"/>
                  </a:lnTo>
                  <a:lnTo>
                    <a:pt x="218" y="98"/>
                  </a:lnTo>
                  <a:lnTo>
                    <a:pt x="196" y="84"/>
                  </a:lnTo>
                  <a:lnTo>
                    <a:pt x="196" y="84"/>
                  </a:lnTo>
                  <a:lnTo>
                    <a:pt x="174" y="72"/>
                  </a:lnTo>
                  <a:lnTo>
                    <a:pt x="174" y="7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23" name="Freeform 319"/>
            <p:cNvSpPr/>
            <p:nvPr>
              <p:custDataLst>
                <p:tags r:id="rId317"/>
              </p:custDataLst>
            </p:nvPr>
          </p:nvSpPr>
          <p:spPr bwMode="auto">
            <a:xfrm>
              <a:off x="7985126" y="3157538"/>
              <a:ext cx="1101725" cy="1812925"/>
            </a:xfrm>
            <a:custGeom>
              <a:avLst/>
              <a:gdLst>
                <a:gd name="T0" fmla="*/ 678 w 694"/>
                <a:gd name="T1" fmla="*/ 1034 h 1142"/>
                <a:gd name="T2" fmla="*/ 664 w 694"/>
                <a:gd name="T3" fmla="*/ 1052 h 1142"/>
                <a:gd name="T4" fmla="*/ 640 w 694"/>
                <a:gd name="T5" fmla="*/ 1120 h 1142"/>
                <a:gd name="T6" fmla="*/ 626 w 694"/>
                <a:gd name="T7" fmla="*/ 968 h 1142"/>
                <a:gd name="T8" fmla="*/ 622 w 694"/>
                <a:gd name="T9" fmla="*/ 1006 h 1142"/>
                <a:gd name="T10" fmla="*/ 598 w 694"/>
                <a:gd name="T11" fmla="*/ 1112 h 1142"/>
                <a:gd name="T12" fmla="*/ 602 w 694"/>
                <a:gd name="T13" fmla="*/ 1002 h 1142"/>
                <a:gd name="T14" fmla="*/ 518 w 694"/>
                <a:gd name="T15" fmla="*/ 718 h 1142"/>
                <a:gd name="T16" fmla="*/ 300 w 694"/>
                <a:gd name="T17" fmla="*/ 386 h 1142"/>
                <a:gd name="T18" fmla="*/ 120 w 694"/>
                <a:gd name="T19" fmla="*/ 244 h 1142"/>
                <a:gd name="T20" fmla="*/ 178 w 694"/>
                <a:gd name="T21" fmla="*/ 146 h 1142"/>
                <a:gd name="T22" fmla="*/ 188 w 694"/>
                <a:gd name="T23" fmla="*/ 166 h 1142"/>
                <a:gd name="T24" fmla="*/ 374 w 694"/>
                <a:gd name="T25" fmla="*/ 450 h 1142"/>
                <a:gd name="T26" fmla="*/ 432 w 694"/>
                <a:gd name="T27" fmla="*/ 548 h 1142"/>
                <a:gd name="T28" fmla="*/ 422 w 694"/>
                <a:gd name="T29" fmla="*/ 576 h 1142"/>
                <a:gd name="T30" fmla="*/ 306 w 694"/>
                <a:gd name="T31" fmla="*/ 406 h 1142"/>
                <a:gd name="T32" fmla="*/ 320 w 694"/>
                <a:gd name="T33" fmla="*/ 406 h 1142"/>
                <a:gd name="T34" fmla="*/ 186 w 694"/>
                <a:gd name="T35" fmla="*/ 190 h 1142"/>
                <a:gd name="T36" fmla="*/ 186 w 694"/>
                <a:gd name="T37" fmla="*/ 212 h 1142"/>
                <a:gd name="T38" fmla="*/ 302 w 694"/>
                <a:gd name="T39" fmla="*/ 404 h 1142"/>
                <a:gd name="T40" fmla="*/ 356 w 694"/>
                <a:gd name="T41" fmla="*/ 486 h 1142"/>
                <a:gd name="T42" fmla="*/ 444 w 694"/>
                <a:gd name="T43" fmla="*/ 670 h 1142"/>
                <a:gd name="T44" fmla="*/ 244 w 694"/>
                <a:gd name="T45" fmla="*/ 360 h 1142"/>
                <a:gd name="T46" fmla="*/ 152 w 694"/>
                <a:gd name="T47" fmla="*/ 222 h 1142"/>
                <a:gd name="T48" fmla="*/ 162 w 694"/>
                <a:gd name="T49" fmla="*/ 254 h 1142"/>
                <a:gd name="T50" fmla="*/ 130 w 694"/>
                <a:gd name="T51" fmla="*/ 136 h 1142"/>
                <a:gd name="T52" fmla="*/ 132 w 694"/>
                <a:gd name="T53" fmla="*/ 138 h 1142"/>
                <a:gd name="T54" fmla="*/ 136 w 694"/>
                <a:gd name="T55" fmla="*/ 204 h 1142"/>
                <a:gd name="T56" fmla="*/ 204 w 694"/>
                <a:gd name="T57" fmla="*/ 260 h 1142"/>
                <a:gd name="T58" fmla="*/ 116 w 694"/>
                <a:gd name="T59" fmla="*/ 182 h 1142"/>
                <a:gd name="T60" fmla="*/ 122 w 694"/>
                <a:gd name="T61" fmla="*/ 134 h 1142"/>
                <a:gd name="T62" fmla="*/ 80 w 694"/>
                <a:gd name="T63" fmla="*/ 154 h 1142"/>
                <a:gd name="T64" fmla="*/ 108 w 694"/>
                <a:gd name="T65" fmla="*/ 132 h 1142"/>
                <a:gd name="T66" fmla="*/ 116 w 694"/>
                <a:gd name="T67" fmla="*/ 206 h 1142"/>
                <a:gd name="T68" fmla="*/ 118 w 694"/>
                <a:gd name="T69" fmla="*/ 156 h 1142"/>
                <a:gd name="T70" fmla="*/ 238 w 694"/>
                <a:gd name="T71" fmla="*/ 252 h 1142"/>
                <a:gd name="T72" fmla="*/ 304 w 694"/>
                <a:gd name="T73" fmla="*/ 322 h 1142"/>
                <a:gd name="T74" fmla="*/ 414 w 694"/>
                <a:gd name="T75" fmla="*/ 486 h 1142"/>
                <a:gd name="T76" fmla="*/ 466 w 694"/>
                <a:gd name="T77" fmla="*/ 566 h 1142"/>
                <a:gd name="T78" fmla="*/ 418 w 694"/>
                <a:gd name="T79" fmla="*/ 480 h 1142"/>
                <a:gd name="T80" fmla="*/ 290 w 694"/>
                <a:gd name="T81" fmla="*/ 300 h 1142"/>
                <a:gd name="T82" fmla="*/ 266 w 694"/>
                <a:gd name="T83" fmla="*/ 268 h 1142"/>
                <a:gd name="T84" fmla="*/ 86 w 694"/>
                <a:gd name="T85" fmla="*/ 138 h 1142"/>
                <a:gd name="T86" fmla="*/ 124 w 694"/>
                <a:gd name="T87" fmla="*/ 242 h 1142"/>
                <a:gd name="T88" fmla="*/ 124 w 694"/>
                <a:gd name="T89" fmla="*/ 228 h 1142"/>
                <a:gd name="T90" fmla="*/ 280 w 694"/>
                <a:gd name="T91" fmla="*/ 488 h 1142"/>
                <a:gd name="T92" fmla="*/ 258 w 694"/>
                <a:gd name="T93" fmla="*/ 490 h 1142"/>
                <a:gd name="T94" fmla="*/ 140 w 694"/>
                <a:gd name="T95" fmla="*/ 370 h 1142"/>
                <a:gd name="T96" fmla="*/ 148 w 694"/>
                <a:gd name="T97" fmla="*/ 438 h 1142"/>
                <a:gd name="T98" fmla="*/ 50 w 694"/>
                <a:gd name="T99" fmla="*/ 302 h 1142"/>
                <a:gd name="T100" fmla="*/ 2 w 694"/>
                <a:gd name="T101" fmla="*/ 172 h 1142"/>
                <a:gd name="T102" fmla="*/ 146 w 694"/>
                <a:gd name="T103" fmla="*/ 62 h 1142"/>
                <a:gd name="T104" fmla="*/ 276 w 694"/>
                <a:gd name="T105" fmla="*/ 160 h 1142"/>
                <a:gd name="T106" fmla="*/ 360 w 694"/>
                <a:gd name="T107" fmla="*/ 246 h 1142"/>
                <a:gd name="T108" fmla="*/ 436 w 694"/>
                <a:gd name="T109" fmla="*/ 340 h 1142"/>
                <a:gd name="T110" fmla="*/ 520 w 694"/>
                <a:gd name="T111" fmla="*/ 472 h 1142"/>
                <a:gd name="T112" fmla="*/ 556 w 694"/>
                <a:gd name="T113" fmla="*/ 558 h 1142"/>
                <a:gd name="T114" fmla="*/ 608 w 694"/>
                <a:gd name="T115" fmla="*/ 656 h 1142"/>
                <a:gd name="T116" fmla="*/ 660 w 694"/>
                <a:gd name="T117" fmla="*/ 828 h 1142"/>
                <a:gd name="T118" fmla="*/ 672 w 694"/>
                <a:gd name="T119" fmla="*/ 884 h 1142"/>
                <a:gd name="T120" fmla="*/ 682 w 694"/>
                <a:gd name="T121" fmla="*/ 942 h 1142"/>
                <a:gd name="T122" fmla="*/ 694 w 694"/>
                <a:gd name="T123" fmla="*/ 1090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4" h="1142">
                  <a:moveTo>
                    <a:pt x="680" y="1140"/>
                  </a:moveTo>
                  <a:lnTo>
                    <a:pt x="680" y="1140"/>
                  </a:lnTo>
                  <a:lnTo>
                    <a:pt x="680" y="1114"/>
                  </a:lnTo>
                  <a:lnTo>
                    <a:pt x="680" y="1114"/>
                  </a:lnTo>
                  <a:lnTo>
                    <a:pt x="680" y="1086"/>
                  </a:lnTo>
                  <a:lnTo>
                    <a:pt x="680" y="1086"/>
                  </a:lnTo>
                  <a:lnTo>
                    <a:pt x="680" y="1060"/>
                  </a:lnTo>
                  <a:lnTo>
                    <a:pt x="678" y="1034"/>
                  </a:lnTo>
                  <a:lnTo>
                    <a:pt x="678" y="1034"/>
                  </a:lnTo>
                  <a:lnTo>
                    <a:pt x="674" y="1006"/>
                  </a:lnTo>
                  <a:lnTo>
                    <a:pt x="668" y="980"/>
                  </a:lnTo>
                  <a:lnTo>
                    <a:pt x="668" y="980"/>
                  </a:lnTo>
                  <a:lnTo>
                    <a:pt x="662" y="956"/>
                  </a:lnTo>
                  <a:lnTo>
                    <a:pt x="654" y="934"/>
                  </a:lnTo>
                  <a:lnTo>
                    <a:pt x="654" y="934"/>
                  </a:lnTo>
                  <a:lnTo>
                    <a:pt x="660" y="992"/>
                  </a:lnTo>
                  <a:lnTo>
                    <a:pt x="662" y="1022"/>
                  </a:lnTo>
                  <a:lnTo>
                    <a:pt x="664" y="1052"/>
                  </a:lnTo>
                  <a:lnTo>
                    <a:pt x="664" y="1052"/>
                  </a:lnTo>
                  <a:lnTo>
                    <a:pt x="662" y="1078"/>
                  </a:lnTo>
                  <a:lnTo>
                    <a:pt x="658" y="1098"/>
                  </a:lnTo>
                  <a:lnTo>
                    <a:pt x="654" y="1114"/>
                  </a:lnTo>
                  <a:lnTo>
                    <a:pt x="650" y="1120"/>
                  </a:lnTo>
                  <a:lnTo>
                    <a:pt x="646" y="1122"/>
                  </a:lnTo>
                  <a:lnTo>
                    <a:pt x="646" y="1122"/>
                  </a:lnTo>
                  <a:lnTo>
                    <a:pt x="644" y="1122"/>
                  </a:lnTo>
                  <a:lnTo>
                    <a:pt x="640" y="1120"/>
                  </a:lnTo>
                  <a:lnTo>
                    <a:pt x="638" y="1110"/>
                  </a:lnTo>
                  <a:lnTo>
                    <a:pt x="638" y="1110"/>
                  </a:lnTo>
                  <a:lnTo>
                    <a:pt x="636" y="1092"/>
                  </a:lnTo>
                  <a:lnTo>
                    <a:pt x="636" y="1070"/>
                  </a:lnTo>
                  <a:lnTo>
                    <a:pt x="636" y="1070"/>
                  </a:lnTo>
                  <a:lnTo>
                    <a:pt x="634" y="1018"/>
                  </a:lnTo>
                  <a:lnTo>
                    <a:pt x="632" y="990"/>
                  </a:lnTo>
                  <a:lnTo>
                    <a:pt x="626" y="968"/>
                  </a:lnTo>
                  <a:lnTo>
                    <a:pt x="626" y="968"/>
                  </a:lnTo>
                  <a:lnTo>
                    <a:pt x="626" y="984"/>
                  </a:lnTo>
                  <a:lnTo>
                    <a:pt x="626" y="984"/>
                  </a:lnTo>
                  <a:lnTo>
                    <a:pt x="626" y="972"/>
                  </a:lnTo>
                  <a:lnTo>
                    <a:pt x="626" y="966"/>
                  </a:lnTo>
                  <a:lnTo>
                    <a:pt x="622" y="962"/>
                  </a:lnTo>
                  <a:lnTo>
                    <a:pt x="622" y="962"/>
                  </a:lnTo>
                  <a:lnTo>
                    <a:pt x="622" y="992"/>
                  </a:lnTo>
                  <a:lnTo>
                    <a:pt x="622" y="992"/>
                  </a:lnTo>
                  <a:lnTo>
                    <a:pt x="622" y="1006"/>
                  </a:lnTo>
                  <a:lnTo>
                    <a:pt x="618" y="1016"/>
                  </a:lnTo>
                  <a:lnTo>
                    <a:pt x="612" y="1004"/>
                  </a:lnTo>
                  <a:lnTo>
                    <a:pt x="612" y="1004"/>
                  </a:lnTo>
                  <a:lnTo>
                    <a:pt x="608" y="1020"/>
                  </a:lnTo>
                  <a:lnTo>
                    <a:pt x="608" y="1038"/>
                  </a:lnTo>
                  <a:lnTo>
                    <a:pt x="604" y="1076"/>
                  </a:lnTo>
                  <a:lnTo>
                    <a:pt x="604" y="1076"/>
                  </a:lnTo>
                  <a:lnTo>
                    <a:pt x="602" y="1094"/>
                  </a:lnTo>
                  <a:lnTo>
                    <a:pt x="598" y="1112"/>
                  </a:lnTo>
                  <a:lnTo>
                    <a:pt x="598" y="1112"/>
                  </a:lnTo>
                  <a:lnTo>
                    <a:pt x="594" y="1128"/>
                  </a:lnTo>
                  <a:lnTo>
                    <a:pt x="588" y="1142"/>
                  </a:lnTo>
                  <a:lnTo>
                    <a:pt x="588" y="1142"/>
                  </a:lnTo>
                  <a:lnTo>
                    <a:pt x="592" y="1126"/>
                  </a:lnTo>
                  <a:lnTo>
                    <a:pt x="596" y="1112"/>
                  </a:lnTo>
                  <a:lnTo>
                    <a:pt x="602" y="1076"/>
                  </a:lnTo>
                  <a:lnTo>
                    <a:pt x="604" y="1040"/>
                  </a:lnTo>
                  <a:lnTo>
                    <a:pt x="602" y="1002"/>
                  </a:lnTo>
                  <a:lnTo>
                    <a:pt x="602" y="1002"/>
                  </a:lnTo>
                  <a:lnTo>
                    <a:pt x="598" y="962"/>
                  </a:lnTo>
                  <a:lnTo>
                    <a:pt x="590" y="922"/>
                  </a:lnTo>
                  <a:lnTo>
                    <a:pt x="580" y="880"/>
                  </a:lnTo>
                  <a:lnTo>
                    <a:pt x="566" y="840"/>
                  </a:lnTo>
                  <a:lnTo>
                    <a:pt x="566" y="840"/>
                  </a:lnTo>
                  <a:lnTo>
                    <a:pt x="552" y="798"/>
                  </a:lnTo>
                  <a:lnTo>
                    <a:pt x="536" y="758"/>
                  </a:lnTo>
                  <a:lnTo>
                    <a:pt x="518" y="718"/>
                  </a:lnTo>
                  <a:lnTo>
                    <a:pt x="498" y="678"/>
                  </a:lnTo>
                  <a:lnTo>
                    <a:pt x="458" y="600"/>
                  </a:lnTo>
                  <a:lnTo>
                    <a:pt x="414" y="526"/>
                  </a:lnTo>
                  <a:lnTo>
                    <a:pt x="414" y="526"/>
                  </a:lnTo>
                  <a:lnTo>
                    <a:pt x="388" y="488"/>
                  </a:lnTo>
                  <a:lnTo>
                    <a:pt x="358" y="452"/>
                  </a:lnTo>
                  <a:lnTo>
                    <a:pt x="330" y="418"/>
                  </a:lnTo>
                  <a:lnTo>
                    <a:pt x="300" y="386"/>
                  </a:lnTo>
                  <a:lnTo>
                    <a:pt x="300" y="386"/>
                  </a:lnTo>
                  <a:lnTo>
                    <a:pt x="268" y="358"/>
                  </a:lnTo>
                  <a:lnTo>
                    <a:pt x="236" y="330"/>
                  </a:lnTo>
                  <a:lnTo>
                    <a:pt x="204" y="306"/>
                  </a:lnTo>
                  <a:lnTo>
                    <a:pt x="172" y="286"/>
                  </a:lnTo>
                  <a:lnTo>
                    <a:pt x="172" y="286"/>
                  </a:lnTo>
                  <a:lnTo>
                    <a:pt x="140" y="260"/>
                  </a:lnTo>
                  <a:lnTo>
                    <a:pt x="140" y="260"/>
                  </a:lnTo>
                  <a:lnTo>
                    <a:pt x="120" y="244"/>
                  </a:lnTo>
                  <a:lnTo>
                    <a:pt x="120" y="244"/>
                  </a:lnTo>
                  <a:lnTo>
                    <a:pt x="100" y="230"/>
                  </a:lnTo>
                  <a:lnTo>
                    <a:pt x="100" y="230"/>
                  </a:lnTo>
                  <a:lnTo>
                    <a:pt x="78" y="220"/>
                  </a:lnTo>
                  <a:lnTo>
                    <a:pt x="78" y="220"/>
                  </a:lnTo>
                  <a:lnTo>
                    <a:pt x="58" y="212"/>
                  </a:lnTo>
                  <a:lnTo>
                    <a:pt x="58" y="212"/>
                  </a:lnTo>
                  <a:lnTo>
                    <a:pt x="174" y="146"/>
                  </a:lnTo>
                  <a:lnTo>
                    <a:pt x="174" y="146"/>
                  </a:lnTo>
                  <a:lnTo>
                    <a:pt x="178" y="146"/>
                  </a:lnTo>
                  <a:lnTo>
                    <a:pt x="180" y="146"/>
                  </a:lnTo>
                  <a:lnTo>
                    <a:pt x="180" y="146"/>
                  </a:lnTo>
                  <a:lnTo>
                    <a:pt x="180" y="146"/>
                  </a:lnTo>
                  <a:lnTo>
                    <a:pt x="180" y="148"/>
                  </a:lnTo>
                  <a:lnTo>
                    <a:pt x="180" y="148"/>
                  </a:lnTo>
                  <a:lnTo>
                    <a:pt x="182" y="150"/>
                  </a:lnTo>
                  <a:lnTo>
                    <a:pt x="182" y="150"/>
                  </a:lnTo>
                  <a:lnTo>
                    <a:pt x="188" y="166"/>
                  </a:lnTo>
                  <a:lnTo>
                    <a:pt x="188" y="166"/>
                  </a:lnTo>
                  <a:lnTo>
                    <a:pt x="198" y="184"/>
                  </a:lnTo>
                  <a:lnTo>
                    <a:pt x="210" y="206"/>
                  </a:lnTo>
                  <a:lnTo>
                    <a:pt x="210" y="206"/>
                  </a:lnTo>
                  <a:lnTo>
                    <a:pt x="260" y="280"/>
                  </a:lnTo>
                  <a:lnTo>
                    <a:pt x="260" y="280"/>
                  </a:lnTo>
                  <a:lnTo>
                    <a:pt x="316" y="360"/>
                  </a:lnTo>
                  <a:lnTo>
                    <a:pt x="316" y="360"/>
                  </a:lnTo>
                  <a:lnTo>
                    <a:pt x="344" y="402"/>
                  </a:lnTo>
                  <a:lnTo>
                    <a:pt x="374" y="450"/>
                  </a:lnTo>
                  <a:lnTo>
                    <a:pt x="374" y="450"/>
                  </a:lnTo>
                  <a:lnTo>
                    <a:pt x="390" y="476"/>
                  </a:lnTo>
                  <a:lnTo>
                    <a:pt x="390" y="476"/>
                  </a:lnTo>
                  <a:lnTo>
                    <a:pt x="404" y="500"/>
                  </a:lnTo>
                  <a:lnTo>
                    <a:pt x="404" y="500"/>
                  </a:lnTo>
                  <a:lnTo>
                    <a:pt x="418" y="524"/>
                  </a:lnTo>
                  <a:lnTo>
                    <a:pt x="418" y="524"/>
                  </a:lnTo>
                  <a:lnTo>
                    <a:pt x="432" y="548"/>
                  </a:lnTo>
                  <a:lnTo>
                    <a:pt x="432" y="548"/>
                  </a:lnTo>
                  <a:lnTo>
                    <a:pt x="436" y="558"/>
                  </a:lnTo>
                  <a:lnTo>
                    <a:pt x="440" y="570"/>
                  </a:lnTo>
                  <a:lnTo>
                    <a:pt x="442" y="580"/>
                  </a:lnTo>
                  <a:lnTo>
                    <a:pt x="440" y="586"/>
                  </a:lnTo>
                  <a:lnTo>
                    <a:pt x="440" y="586"/>
                  </a:lnTo>
                  <a:lnTo>
                    <a:pt x="440" y="588"/>
                  </a:lnTo>
                  <a:lnTo>
                    <a:pt x="438" y="588"/>
                  </a:lnTo>
                  <a:lnTo>
                    <a:pt x="432" y="586"/>
                  </a:lnTo>
                  <a:lnTo>
                    <a:pt x="422" y="576"/>
                  </a:lnTo>
                  <a:lnTo>
                    <a:pt x="408" y="558"/>
                  </a:lnTo>
                  <a:lnTo>
                    <a:pt x="408" y="558"/>
                  </a:lnTo>
                  <a:lnTo>
                    <a:pt x="382" y="520"/>
                  </a:lnTo>
                  <a:lnTo>
                    <a:pt x="370" y="502"/>
                  </a:lnTo>
                  <a:lnTo>
                    <a:pt x="356" y="480"/>
                  </a:lnTo>
                  <a:lnTo>
                    <a:pt x="356" y="480"/>
                  </a:lnTo>
                  <a:lnTo>
                    <a:pt x="302" y="404"/>
                  </a:lnTo>
                  <a:lnTo>
                    <a:pt x="302" y="404"/>
                  </a:lnTo>
                  <a:lnTo>
                    <a:pt x="306" y="406"/>
                  </a:lnTo>
                  <a:lnTo>
                    <a:pt x="310" y="410"/>
                  </a:lnTo>
                  <a:lnTo>
                    <a:pt x="318" y="420"/>
                  </a:lnTo>
                  <a:lnTo>
                    <a:pt x="328" y="432"/>
                  </a:lnTo>
                  <a:lnTo>
                    <a:pt x="336" y="442"/>
                  </a:lnTo>
                  <a:lnTo>
                    <a:pt x="336" y="442"/>
                  </a:lnTo>
                  <a:lnTo>
                    <a:pt x="304" y="386"/>
                  </a:lnTo>
                  <a:lnTo>
                    <a:pt x="268" y="336"/>
                  </a:lnTo>
                  <a:lnTo>
                    <a:pt x="268" y="336"/>
                  </a:lnTo>
                  <a:lnTo>
                    <a:pt x="320" y="406"/>
                  </a:lnTo>
                  <a:lnTo>
                    <a:pt x="320" y="406"/>
                  </a:lnTo>
                  <a:lnTo>
                    <a:pt x="254" y="316"/>
                  </a:lnTo>
                  <a:lnTo>
                    <a:pt x="254" y="316"/>
                  </a:lnTo>
                  <a:lnTo>
                    <a:pt x="222" y="270"/>
                  </a:lnTo>
                  <a:lnTo>
                    <a:pt x="194" y="226"/>
                  </a:lnTo>
                  <a:lnTo>
                    <a:pt x="194" y="226"/>
                  </a:lnTo>
                  <a:lnTo>
                    <a:pt x="190" y="216"/>
                  </a:lnTo>
                  <a:lnTo>
                    <a:pt x="188" y="208"/>
                  </a:lnTo>
                  <a:lnTo>
                    <a:pt x="186" y="190"/>
                  </a:lnTo>
                  <a:lnTo>
                    <a:pt x="186" y="190"/>
                  </a:lnTo>
                  <a:lnTo>
                    <a:pt x="182" y="174"/>
                  </a:lnTo>
                  <a:lnTo>
                    <a:pt x="178" y="166"/>
                  </a:lnTo>
                  <a:lnTo>
                    <a:pt x="172" y="158"/>
                  </a:lnTo>
                  <a:lnTo>
                    <a:pt x="172" y="158"/>
                  </a:lnTo>
                  <a:lnTo>
                    <a:pt x="174" y="170"/>
                  </a:lnTo>
                  <a:lnTo>
                    <a:pt x="176" y="182"/>
                  </a:lnTo>
                  <a:lnTo>
                    <a:pt x="186" y="212"/>
                  </a:lnTo>
                  <a:lnTo>
                    <a:pt x="186" y="212"/>
                  </a:lnTo>
                  <a:lnTo>
                    <a:pt x="200" y="244"/>
                  </a:lnTo>
                  <a:lnTo>
                    <a:pt x="218" y="276"/>
                  </a:lnTo>
                  <a:lnTo>
                    <a:pt x="218" y="276"/>
                  </a:lnTo>
                  <a:lnTo>
                    <a:pt x="236" y="308"/>
                  </a:lnTo>
                  <a:lnTo>
                    <a:pt x="258" y="340"/>
                  </a:lnTo>
                  <a:lnTo>
                    <a:pt x="302" y="404"/>
                  </a:lnTo>
                  <a:lnTo>
                    <a:pt x="302" y="404"/>
                  </a:lnTo>
                  <a:lnTo>
                    <a:pt x="302" y="404"/>
                  </a:lnTo>
                  <a:lnTo>
                    <a:pt x="302" y="404"/>
                  </a:lnTo>
                  <a:lnTo>
                    <a:pt x="342" y="462"/>
                  </a:lnTo>
                  <a:lnTo>
                    <a:pt x="342" y="462"/>
                  </a:lnTo>
                  <a:lnTo>
                    <a:pt x="360" y="492"/>
                  </a:lnTo>
                  <a:lnTo>
                    <a:pt x="360" y="492"/>
                  </a:lnTo>
                  <a:lnTo>
                    <a:pt x="378" y="522"/>
                  </a:lnTo>
                  <a:lnTo>
                    <a:pt x="378" y="522"/>
                  </a:lnTo>
                  <a:lnTo>
                    <a:pt x="366" y="506"/>
                  </a:lnTo>
                  <a:lnTo>
                    <a:pt x="366" y="506"/>
                  </a:lnTo>
                  <a:lnTo>
                    <a:pt x="356" y="486"/>
                  </a:lnTo>
                  <a:lnTo>
                    <a:pt x="356" y="486"/>
                  </a:lnTo>
                  <a:lnTo>
                    <a:pt x="378" y="532"/>
                  </a:lnTo>
                  <a:lnTo>
                    <a:pt x="378" y="532"/>
                  </a:lnTo>
                  <a:lnTo>
                    <a:pt x="402" y="578"/>
                  </a:lnTo>
                  <a:lnTo>
                    <a:pt x="402" y="578"/>
                  </a:lnTo>
                  <a:lnTo>
                    <a:pt x="424" y="622"/>
                  </a:lnTo>
                  <a:lnTo>
                    <a:pt x="424" y="622"/>
                  </a:lnTo>
                  <a:lnTo>
                    <a:pt x="444" y="670"/>
                  </a:lnTo>
                  <a:lnTo>
                    <a:pt x="444" y="670"/>
                  </a:lnTo>
                  <a:lnTo>
                    <a:pt x="370" y="544"/>
                  </a:lnTo>
                  <a:lnTo>
                    <a:pt x="370" y="544"/>
                  </a:lnTo>
                  <a:lnTo>
                    <a:pt x="350" y="514"/>
                  </a:lnTo>
                  <a:lnTo>
                    <a:pt x="350" y="514"/>
                  </a:lnTo>
                  <a:lnTo>
                    <a:pt x="330" y="480"/>
                  </a:lnTo>
                  <a:lnTo>
                    <a:pt x="330" y="480"/>
                  </a:lnTo>
                  <a:lnTo>
                    <a:pt x="286" y="420"/>
                  </a:lnTo>
                  <a:lnTo>
                    <a:pt x="286" y="420"/>
                  </a:lnTo>
                  <a:lnTo>
                    <a:pt x="244" y="360"/>
                  </a:lnTo>
                  <a:lnTo>
                    <a:pt x="204" y="302"/>
                  </a:lnTo>
                  <a:lnTo>
                    <a:pt x="204" y="302"/>
                  </a:lnTo>
                  <a:lnTo>
                    <a:pt x="168" y="244"/>
                  </a:lnTo>
                  <a:lnTo>
                    <a:pt x="168" y="244"/>
                  </a:lnTo>
                  <a:lnTo>
                    <a:pt x="154" y="214"/>
                  </a:lnTo>
                  <a:lnTo>
                    <a:pt x="140" y="188"/>
                  </a:lnTo>
                  <a:lnTo>
                    <a:pt x="140" y="188"/>
                  </a:lnTo>
                  <a:lnTo>
                    <a:pt x="144" y="204"/>
                  </a:lnTo>
                  <a:lnTo>
                    <a:pt x="152" y="222"/>
                  </a:lnTo>
                  <a:lnTo>
                    <a:pt x="160" y="240"/>
                  </a:lnTo>
                  <a:lnTo>
                    <a:pt x="172" y="258"/>
                  </a:lnTo>
                  <a:lnTo>
                    <a:pt x="172" y="258"/>
                  </a:lnTo>
                  <a:lnTo>
                    <a:pt x="192" y="294"/>
                  </a:lnTo>
                  <a:lnTo>
                    <a:pt x="202" y="310"/>
                  </a:lnTo>
                  <a:lnTo>
                    <a:pt x="208" y="328"/>
                  </a:lnTo>
                  <a:lnTo>
                    <a:pt x="208" y="328"/>
                  </a:lnTo>
                  <a:lnTo>
                    <a:pt x="178" y="278"/>
                  </a:lnTo>
                  <a:lnTo>
                    <a:pt x="162" y="254"/>
                  </a:lnTo>
                  <a:lnTo>
                    <a:pt x="150" y="228"/>
                  </a:lnTo>
                  <a:lnTo>
                    <a:pt x="150" y="228"/>
                  </a:lnTo>
                  <a:lnTo>
                    <a:pt x="140" y="202"/>
                  </a:lnTo>
                  <a:lnTo>
                    <a:pt x="132" y="178"/>
                  </a:lnTo>
                  <a:lnTo>
                    <a:pt x="132" y="178"/>
                  </a:lnTo>
                  <a:lnTo>
                    <a:pt x="130" y="166"/>
                  </a:lnTo>
                  <a:lnTo>
                    <a:pt x="128" y="154"/>
                  </a:lnTo>
                  <a:lnTo>
                    <a:pt x="128" y="144"/>
                  </a:lnTo>
                  <a:lnTo>
                    <a:pt x="130" y="136"/>
                  </a:lnTo>
                  <a:lnTo>
                    <a:pt x="130" y="136"/>
                  </a:lnTo>
                  <a:lnTo>
                    <a:pt x="76" y="164"/>
                  </a:lnTo>
                  <a:lnTo>
                    <a:pt x="76" y="164"/>
                  </a:lnTo>
                  <a:lnTo>
                    <a:pt x="88" y="170"/>
                  </a:lnTo>
                  <a:lnTo>
                    <a:pt x="88" y="170"/>
                  </a:lnTo>
                  <a:lnTo>
                    <a:pt x="74" y="168"/>
                  </a:lnTo>
                  <a:lnTo>
                    <a:pt x="74" y="168"/>
                  </a:lnTo>
                  <a:lnTo>
                    <a:pt x="132" y="136"/>
                  </a:lnTo>
                  <a:lnTo>
                    <a:pt x="132" y="138"/>
                  </a:lnTo>
                  <a:lnTo>
                    <a:pt x="134" y="136"/>
                  </a:lnTo>
                  <a:lnTo>
                    <a:pt x="134" y="136"/>
                  </a:lnTo>
                  <a:lnTo>
                    <a:pt x="74" y="168"/>
                  </a:lnTo>
                  <a:lnTo>
                    <a:pt x="74" y="168"/>
                  </a:lnTo>
                  <a:lnTo>
                    <a:pt x="104" y="186"/>
                  </a:lnTo>
                  <a:lnTo>
                    <a:pt x="104" y="186"/>
                  </a:lnTo>
                  <a:lnTo>
                    <a:pt x="120" y="194"/>
                  </a:lnTo>
                  <a:lnTo>
                    <a:pt x="136" y="204"/>
                  </a:lnTo>
                  <a:lnTo>
                    <a:pt x="136" y="204"/>
                  </a:lnTo>
                  <a:lnTo>
                    <a:pt x="152" y="216"/>
                  </a:lnTo>
                  <a:lnTo>
                    <a:pt x="152" y="216"/>
                  </a:lnTo>
                  <a:lnTo>
                    <a:pt x="166" y="226"/>
                  </a:lnTo>
                  <a:lnTo>
                    <a:pt x="166" y="226"/>
                  </a:lnTo>
                  <a:lnTo>
                    <a:pt x="182" y="238"/>
                  </a:lnTo>
                  <a:lnTo>
                    <a:pt x="194" y="250"/>
                  </a:lnTo>
                  <a:lnTo>
                    <a:pt x="194" y="250"/>
                  </a:lnTo>
                  <a:lnTo>
                    <a:pt x="204" y="260"/>
                  </a:lnTo>
                  <a:lnTo>
                    <a:pt x="204" y="260"/>
                  </a:lnTo>
                  <a:lnTo>
                    <a:pt x="194" y="250"/>
                  </a:lnTo>
                  <a:lnTo>
                    <a:pt x="194" y="250"/>
                  </a:lnTo>
                  <a:lnTo>
                    <a:pt x="170" y="226"/>
                  </a:lnTo>
                  <a:lnTo>
                    <a:pt x="144" y="206"/>
                  </a:lnTo>
                  <a:lnTo>
                    <a:pt x="116" y="186"/>
                  </a:lnTo>
                  <a:lnTo>
                    <a:pt x="88" y="170"/>
                  </a:lnTo>
                  <a:lnTo>
                    <a:pt x="88" y="170"/>
                  </a:lnTo>
                  <a:lnTo>
                    <a:pt x="102" y="176"/>
                  </a:lnTo>
                  <a:lnTo>
                    <a:pt x="116" y="182"/>
                  </a:lnTo>
                  <a:lnTo>
                    <a:pt x="146" y="202"/>
                  </a:lnTo>
                  <a:lnTo>
                    <a:pt x="146" y="202"/>
                  </a:lnTo>
                  <a:lnTo>
                    <a:pt x="128" y="184"/>
                  </a:lnTo>
                  <a:lnTo>
                    <a:pt x="128" y="184"/>
                  </a:lnTo>
                  <a:lnTo>
                    <a:pt x="104" y="168"/>
                  </a:lnTo>
                  <a:lnTo>
                    <a:pt x="104" y="168"/>
                  </a:lnTo>
                  <a:lnTo>
                    <a:pt x="80" y="156"/>
                  </a:lnTo>
                  <a:lnTo>
                    <a:pt x="80" y="156"/>
                  </a:lnTo>
                  <a:lnTo>
                    <a:pt x="122" y="134"/>
                  </a:lnTo>
                  <a:lnTo>
                    <a:pt x="122" y="134"/>
                  </a:lnTo>
                  <a:lnTo>
                    <a:pt x="120" y="144"/>
                  </a:lnTo>
                  <a:lnTo>
                    <a:pt x="120" y="154"/>
                  </a:lnTo>
                  <a:lnTo>
                    <a:pt x="122" y="176"/>
                  </a:lnTo>
                  <a:lnTo>
                    <a:pt x="122" y="176"/>
                  </a:lnTo>
                  <a:lnTo>
                    <a:pt x="118" y="154"/>
                  </a:lnTo>
                  <a:lnTo>
                    <a:pt x="118" y="134"/>
                  </a:lnTo>
                  <a:lnTo>
                    <a:pt x="118" y="134"/>
                  </a:lnTo>
                  <a:lnTo>
                    <a:pt x="80" y="154"/>
                  </a:lnTo>
                  <a:lnTo>
                    <a:pt x="80" y="154"/>
                  </a:lnTo>
                  <a:lnTo>
                    <a:pt x="112" y="166"/>
                  </a:lnTo>
                  <a:lnTo>
                    <a:pt x="142" y="178"/>
                  </a:lnTo>
                  <a:lnTo>
                    <a:pt x="142" y="178"/>
                  </a:lnTo>
                  <a:lnTo>
                    <a:pt x="128" y="168"/>
                  </a:lnTo>
                  <a:lnTo>
                    <a:pt x="114" y="160"/>
                  </a:lnTo>
                  <a:lnTo>
                    <a:pt x="84" y="144"/>
                  </a:lnTo>
                  <a:lnTo>
                    <a:pt x="84" y="144"/>
                  </a:lnTo>
                  <a:lnTo>
                    <a:pt x="108" y="132"/>
                  </a:lnTo>
                  <a:lnTo>
                    <a:pt x="108" y="132"/>
                  </a:lnTo>
                  <a:lnTo>
                    <a:pt x="106" y="142"/>
                  </a:lnTo>
                  <a:lnTo>
                    <a:pt x="106" y="154"/>
                  </a:lnTo>
                  <a:lnTo>
                    <a:pt x="110" y="178"/>
                  </a:lnTo>
                  <a:lnTo>
                    <a:pt x="110" y="178"/>
                  </a:lnTo>
                  <a:lnTo>
                    <a:pt x="116" y="202"/>
                  </a:lnTo>
                  <a:lnTo>
                    <a:pt x="124" y="228"/>
                  </a:lnTo>
                  <a:lnTo>
                    <a:pt x="124" y="228"/>
                  </a:lnTo>
                  <a:lnTo>
                    <a:pt x="116" y="206"/>
                  </a:lnTo>
                  <a:lnTo>
                    <a:pt x="108" y="184"/>
                  </a:lnTo>
                  <a:lnTo>
                    <a:pt x="102" y="162"/>
                  </a:lnTo>
                  <a:lnTo>
                    <a:pt x="102" y="140"/>
                  </a:lnTo>
                  <a:lnTo>
                    <a:pt x="102" y="140"/>
                  </a:lnTo>
                  <a:lnTo>
                    <a:pt x="104" y="130"/>
                  </a:lnTo>
                  <a:lnTo>
                    <a:pt x="104" y="130"/>
                  </a:lnTo>
                  <a:lnTo>
                    <a:pt x="86" y="140"/>
                  </a:lnTo>
                  <a:lnTo>
                    <a:pt x="86" y="140"/>
                  </a:lnTo>
                  <a:lnTo>
                    <a:pt x="118" y="156"/>
                  </a:lnTo>
                  <a:lnTo>
                    <a:pt x="150" y="176"/>
                  </a:lnTo>
                  <a:lnTo>
                    <a:pt x="180" y="200"/>
                  </a:lnTo>
                  <a:lnTo>
                    <a:pt x="210" y="226"/>
                  </a:lnTo>
                  <a:lnTo>
                    <a:pt x="204" y="222"/>
                  </a:lnTo>
                  <a:lnTo>
                    <a:pt x="204" y="222"/>
                  </a:lnTo>
                  <a:lnTo>
                    <a:pt x="214" y="230"/>
                  </a:lnTo>
                  <a:lnTo>
                    <a:pt x="214" y="230"/>
                  </a:lnTo>
                  <a:lnTo>
                    <a:pt x="238" y="252"/>
                  </a:lnTo>
                  <a:lnTo>
                    <a:pt x="238" y="252"/>
                  </a:lnTo>
                  <a:lnTo>
                    <a:pt x="260" y="276"/>
                  </a:lnTo>
                  <a:lnTo>
                    <a:pt x="260" y="276"/>
                  </a:lnTo>
                  <a:lnTo>
                    <a:pt x="282" y="296"/>
                  </a:lnTo>
                  <a:lnTo>
                    <a:pt x="304" y="316"/>
                  </a:lnTo>
                  <a:lnTo>
                    <a:pt x="304" y="316"/>
                  </a:lnTo>
                  <a:lnTo>
                    <a:pt x="310" y="324"/>
                  </a:lnTo>
                  <a:lnTo>
                    <a:pt x="310" y="324"/>
                  </a:lnTo>
                  <a:lnTo>
                    <a:pt x="304" y="320"/>
                  </a:lnTo>
                  <a:lnTo>
                    <a:pt x="304" y="322"/>
                  </a:lnTo>
                  <a:lnTo>
                    <a:pt x="308" y="328"/>
                  </a:lnTo>
                  <a:lnTo>
                    <a:pt x="308" y="328"/>
                  </a:lnTo>
                  <a:lnTo>
                    <a:pt x="330" y="360"/>
                  </a:lnTo>
                  <a:lnTo>
                    <a:pt x="356" y="392"/>
                  </a:lnTo>
                  <a:lnTo>
                    <a:pt x="380" y="426"/>
                  </a:lnTo>
                  <a:lnTo>
                    <a:pt x="390" y="444"/>
                  </a:lnTo>
                  <a:lnTo>
                    <a:pt x="400" y="464"/>
                  </a:lnTo>
                  <a:lnTo>
                    <a:pt x="400" y="464"/>
                  </a:lnTo>
                  <a:lnTo>
                    <a:pt x="414" y="486"/>
                  </a:lnTo>
                  <a:lnTo>
                    <a:pt x="432" y="514"/>
                  </a:lnTo>
                  <a:lnTo>
                    <a:pt x="432" y="514"/>
                  </a:lnTo>
                  <a:lnTo>
                    <a:pt x="434" y="520"/>
                  </a:lnTo>
                  <a:lnTo>
                    <a:pt x="438" y="524"/>
                  </a:lnTo>
                  <a:lnTo>
                    <a:pt x="438" y="524"/>
                  </a:lnTo>
                  <a:lnTo>
                    <a:pt x="446" y="536"/>
                  </a:lnTo>
                  <a:lnTo>
                    <a:pt x="446" y="536"/>
                  </a:lnTo>
                  <a:lnTo>
                    <a:pt x="456" y="550"/>
                  </a:lnTo>
                  <a:lnTo>
                    <a:pt x="466" y="566"/>
                  </a:lnTo>
                  <a:lnTo>
                    <a:pt x="466" y="566"/>
                  </a:lnTo>
                  <a:lnTo>
                    <a:pt x="446" y="536"/>
                  </a:lnTo>
                  <a:lnTo>
                    <a:pt x="446" y="536"/>
                  </a:lnTo>
                  <a:lnTo>
                    <a:pt x="440" y="524"/>
                  </a:lnTo>
                  <a:lnTo>
                    <a:pt x="440" y="524"/>
                  </a:lnTo>
                  <a:lnTo>
                    <a:pt x="444" y="526"/>
                  </a:lnTo>
                  <a:lnTo>
                    <a:pt x="450" y="532"/>
                  </a:lnTo>
                  <a:lnTo>
                    <a:pt x="450" y="532"/>
                  </a:lnTo>
                  <a:lnTo>
                    <a:pt x="418" y="480"/>
                  </a:lnTo>
                  <a:lnTo>
                    <a:pt x="386" y="426"/>
                  </a:lnTo>
                  <a:lnTo>
                    <a:pt x="386" y="426"/>
                  </a:lnTo>
                  <a:lnTo>
                    <a:pt x="350" y="374"/>
                  </a:lnTo>
                  <a:lnTo>
                    <a:pt x="310" y="324"/>
                  </a:lnTo>
                  <a:lnTo>
                    <a:pt x="310" y="324"/>
                  </a:lnTo>
                  <a:lnTo>
                    <a:pt x="322" y="332"/>
                  </a:lnTo>
                  <a:lnTo>
                    <a:pt x="322" y="332"/>
                  </a:lnTo>
                  <a:lnTo>
                    <a:pt x="304" y="316"/>
                  </a:lnTo>
                  <a:lnTo>
                    <a:pt x="290" y="300"/>
                  </a:lnTo>
                  <a:lnTo>
                    <a:pt x="290" y="300"/>
                  </a:lnTo>
                  <a:lnTo>
                    <a:pt x="276" y="286"/>
                  </a:lnTo>
                  <a:lnTo>
                    <a:pt x="276" y="286"/>
                  </a:lnTo>
                  <a:lnTo>
                    <a:pt x="262" y="270"/>
                  </a:lnTo>
                  <a:lnTo>
                    <a:pt x="246" y="256"/>
                  </a:lnTo>
                  <a:lnTo>
                    <a:pt x="246" y="256"/>
                  </a:lnTo>
                  <a:lnTo>
                    <a:pt x="256" y="264"/>
                  </a:lnTo>
                  <a:lnTo>
                    <a:pt x="266" y="268"/>
                  </a:lnTo>
                  <a:lnTo>
                    <a:pt x="266" y="268"/>
                  </a:lnTo>
                  <a:lnTo>
                    <a:pt x="226" y="230"/>
                  </a:lnTo>
                  <a:lnTo>
                    <a:pt x="204" y="210"/>
                  </a:lnTo>
                  <a:lnTo>
                    <a:pt x="182" y="194"/>
                  </a:lnTo>
                  <a:lnTo>
                    <a:pt x="182" y="194"/>
                  </a:lnTo>
                  <a:lnTo>
                    <a:pt x="160" y="176"/>
                  </a:lnTo>
                  <a:lnTo>
                    <a:pt x="136" y="162"/>
                  </a:lnTo>
                  <a:lnTo>
                    <a:pt x="112" y="150"/>
                  </a:lnTo>
                  <a:lnTo>
                    <a:pt x="86" y="138"/>
                  </a:lnTo>
                  <a:lnTo>
                    <a:pt x="86" y="138"/>
                  </a:lnTo>
                  <a:lnTo>
                    <a:pt x="102" y="130"/>
                  </a:lnTo>
                  <a:lnTo>
                    <a:pt x="102" y="140"/>
                  </a:lnTo>
                  <a:lnTo>
                    <a:pt x="102" y="140"/>
                  </a:lnTo>
                  <a:lnTo>
                    <a:pt x="100" y="152"/>
                  </a:lnTo>
                  <a:lnTo>
                    <a:pt x="102" y="164"/>
                  </a:lnTo>
                  <a:lnTo>
                    <a:pt x="106" y="190"/>
                  </a:lnTo>
                  <a:lnTo>
                    <a:pt x="106" y="190"/>
                  </a:lnTo>
                  <a:lnTo>
                    <a:pt x="114" y="216"/>
                  </a:lnTo>
                  <a:lnTo>
                    <a:pt x="124" y="242"/>
                  </a:lnTo>
                  <a:lnTo>
                    <a:pt x="124" y="242"/>
                  </a:lnTo>
                  <a:lnTo>
                    <a:pt x="136" y="266"/>
                  </a:lnTo>
                  <a:lnTo>
                    <a:pt x="150" y="290"/>
                  </a:lnTo>
                  <a:lnTo>
                    <a:pt x="178" y="338"/>
                  </a:lnTo>
                  <a:lnTo>
                    <a:pt x="178" y="338"/>
                  </a:lnTo>
                  <a:lnTo>
                    <a:pt x="150" y="284"/>
                  </a:lnTo>
                  <a:lnTo>
                    <a:pt x="138" y="256"/>
                  </a:lnTo>
                  <a:lnTo>
                    <a:pt x="124" y="228"/>
                  </a:lnTo>
                  <a:lnTo>
                    <a:pt x="124" y="228"/>
                  </a:lnTo>
                  <a:lnTo>
                    <a:pt x="144" y="264"/>
                  </a:lnTo>
                  <a:lnTo>
                    <a:pt x="166" y="298"/>
                  </a:lnTo>
                  <a:lnTo>
                    <a:pt x="214" y="368"/>
                  </a:lnTo>
                  <a:lnTo>
                    <a:pt x="214" y="368"/>
                  </a:lnTo>
                  <a:lnTo>
                    <a:pt x="262" y="438"/>
                  </a:lnTo>
                  <a:lnTo>
                    <a:pt x="286" y="474"/>
                  </a:lnTo>
                  <a:lnTo>
                    <a:pt x="308" y="510"/>
                  </a:lnTo>
                  <a:lnTo>
                    <a:pt x="308" y="510"/>
                  </a:lnTo>
                  <a:lnTo>
                    <a:pt x="280" y="488"/>
                  </a:lnTo>
                  <a:lnTo>
                    <a:pt x="268" y="478"/>
                  </a:lnTo>
                  <a:lnTo>
                    <a:pt x="256" y="472"/>
                  </a:lnTo>
                  <a:lnTo>
                    <a:pt x="256" y="472"/>
                  </a:lnTo>
                  <a:lnTo>
                    <a:pt x="256" y="474"/>
                  </a:lnTo>
                  <a:lnTo>
                    <a:pt x="256" y="478"/>
                  </a:lnTo>
                  <a:lnTo>
                    <a:pt x="260" y="488"/>
                  </a:lnTo>
                  <a:lnTo>
                    <a:pt x="262" y="494"/>
                  </a:lnTo>
                  <a:lnTo>
                    <a:pt x="258" y="490"/>
                  </a:lnTo>
                  <a:lnTo>
                    <a:pt x="258" y="490"/>
                  </a:lnTo>
                  <a:lnTo>
                    <a:pt x="238" y="468"/>
                  </a:lnTo>
                  <a:lnTo>
                    <a:pt x="222" y="450"/>
                  </a:lnTo>
                  <a:lnTo>
                    <a:pt x="194" y="414"/>
                  </a:lnTo>
                  <a:lnTo>
                    <a:pt x="194" y="414"/>
                  </a:lnTo>
                  <a:lnTo>
                    <a:pt x="180" y="398"/>
                  </a:lnTo>
                  <a:lnTo>
                    <a:pt x="168" y="386"/>
                  </a:lnTo>
                  <a:lnTo>
                    <a:pt x="154" y="376"/>
                  </a:lnTo>
                  <a:lnTo>
                    <a:pt x="140" y="370"/>
                  </a:lnTo>
                  <a:lnTo>
                    <a:pt x="140" y="370"/>
                  </a:lnTo>
                  <a:lnTo>
                    <a:pt x="140" y="372"/>
                  </a:lnTo>
                  <a:lnTo>
                    <a:pt x="138" y="374"/>
                  </a:lnTo>
                  <a:lnTo>
                    <a:pt x="140" y="382"/>
                  </a:lnTo>
                  <a:lnTo>
                    <a:pt x="146" y="410"/>
                  </a:lnTo>
                  <a:lnTo>
                    <a:pt x="146" y="410"/>
                  </a:lnTo>
                  <a:lnTo>
                    <a:pt x="148" y="424"/>
                  </a:lnTo>
                  <a:lnTo>
                    <a:pt x="148" y="434"/>
                  </a:lnTo>
                  <a:lnTo>
                    <a:pt x="148" y="436"/>
                  </a:lnTo>
                  <a:lnTo>
                    <a:pt x="148" y="438"/>
                  </a:lnTo>
                  <a:lnTo>
                    <a:pt x="146" y="438"/>
                  </a:lnTo>
                  <a:lnTo>
                    <a:pt x="142" y="436"/>
                  </a:lnTo>
                  <a:lnTo>
                    <a:pt x="142" y="436"/>
                  </a:lnTo>
                  <a:lnTo>
                    <a:pt x="112" y="398"/>
                  </a:lnTo>
                  <a:lnTo>
                    <a:pt x="92" y="372"/>
                  </a:lnTo>
                  <a:lnTo>
                    <a:pt x="72" y="342"/>
                  </a:lnTo>
                  <a:lnTo>
                    <a:pt x="72" y="342"/>
                  </a:lnTo>
                  <a:lnTo>
                    <a:pt x="50" y="302"/>
                  </a:lnTo>
                  <a:lnTo>
                    <a:pt x="50" y="302"/>
                  </a:lnTo>
                  <a:lnTo>
                    <a:pt x="48" y="300"/>
                  </a:lnTo>
                  <a:lnTo>
                    <a:pt x="44" y="296"/>
                  </a:lnTo>
                  <a:lnTo>
                    <a:pt x="44" y="296"/>
                  </a:lnTo>
                  <a:lnTo>
                    <a:pt x="26" y="256"/>
                  </a:lnTo>
                  <a:lnTo>
                    <a:pt x="18" y="236"/>
                  </a:lnTo>
                  <a:lnTo>
                    <a:pt x="10" y="216"/>
                  </a:lnTo>
                  <a:lnTo>
                    <a:pt x="10" y="216"/>
                  </a:lnTo>
                  <a:lnTo>
                    <a:pt x="6" y="194"/>
                  </a:lnTo>
                  <a:lnTo>
                    <a:pt x="2" y="172"/>
                  </a:lnTo>
                  <a:lnTo>
                    <a:pt x="0" y="152"/>
                  </a:lnTo>
                  <a:lnTo>
                    <a:pt x="2" y="134"/>
                  </a:lnTo>
                  <a:lnTo>
                    <a:pt x="2" y="134"/>
                  </a:lnTo>
                  <a:lnTo>
                    <a:pt x="6" y="108"/>
                  </a:lnTo>
                  <a:lnTo>
                    <a:pt x="28" y="0"/>
                  </a:lnTo>
                  <a:lnTo>
                    <a:pt x="122" y="46"/>
                  </a:lnTo>
                  <a:lnTo>
                    <a:pt x="140" y="56"/>
                  </a:lnTo>
                  <a:lnTo>
                    <a:pt x="140" y="56"/>
                  </a:lnTo>
                  <a:lnTo>
                    <a:pt x="146" y="62"/>
                  </a:lnTo>
                  <a:lnTo>
                    <a:pt x="152" y="66"/>
                  </a:lnTo>
                  <a:lnTo>
                    <a:pt x="152" y="66"/>
                  </a:lnTo>
                  <a:lnTo>
                    <a:pt x="172" y="74"/>
                  </a:lnTo>
                  <a:lnTo>
                    <a:pt x="172" y="74"/>
                  </a:lnTo>
                  <a:lnTo>
                    <a:pt x="210" y="100"/>
                  </a:lnTo>
                  <a:lnTo>
                    <a:pt x="244" y="126"/>
                  </a:lnTo>
                  <a:lnTo>
                    <a:pt x="244" y="126"/>
                  </a:lnTo>
                  <a:lnTo>
                    <a:pt x="276" y="160"/>
                  </a:lnTo>
                  <a:lnTo>
                    <a:pt x="276" y="160"/>
                  </a:lnTo>
                  <a:lnTo>
                    <a:pt x="276" y="158"/>
                  </a:lnTo>
                  <a:lnTo>
                    <a:pt x="278" y="156"/>
                  </a:lnTo>
                  <a:lnTo>
                    <a:pt x="280" y="156"/>
                  </a:lnTo>
                  <a:lnTo>
                    <a:pt x="280" y="156"/>
                  </a:lnTo>
                  <a:lnTo>
                    <a:pt x="316" y="192"/>
                  </a:lnTo>
                  <a:lnTo>
                    <a:pt x="316" y="192"/>
                  </a:lnTo>
                  <a:lnTo>
                    <a:pt x="350" y="230"/>
                  </a:lnTo>
                  <a:lnTo>
                    <a:pt x="350" y="230"/>
                  </a:lnTo>
                  <a:lnTo>
                    <a:pt x="360" y="246"/>
                  </a:lnTo>
                  <a:lnTo>
                    <a:pt x="366" y="264"/>
                  </a:lnTo>
                  <a:lnTo>
                    <a:pt x="366" y="264"/>
                  </a:lnTo>
                  <a:lnTo>
                    <a:pt x="380" y="272"/>
                  </a:lnTo>
                  <a:lnTo>
                    <a:pt x="394" y="286"/>
                  </a:lnTo>
                  <a:lnTo>
                    <a:pt x="394" y="286"/>
                  </a:lnTo>
                  <a:lnTo>
                    <a:pt x="408" y="302"/>
                  </a:lnTo>
                  <a:lnTo>
                    <a:pt x="422" y="320"/>
                  </a:lnTo>
                  <a:lnTo>
                    <a:pt x="422" y="320"/>
                  </a:lnTo>
                  <a:lnTo>
                    <a:pt x="436" y="340"/>
                  </a:lnTo>
                  <a:lnTo>
                    <a:pt x="436" y="340"/>
                  </a:lnTo>
                  <a:lnTo>
                    <a:pt x="450" y="360"/>
                  </a:lnTo>
                  <a:lnTo>
                    <a:pt x="450" y="360"/>
                  </a:lnTo>
                  <a:lnTo>
                    <a:pt x="474" y="398"/>
                  </a:lnTo>
                  <a:lnTo>
                    <a:pt x="476" y="398"/>
                  </a:lnTo>
                  <a:lnTo>
                    <a:pt x="476" y="398"/>
                  </a:lnTo>
                  <a:lnTo>
                    <a:pt x="498" y="434"/>
                  </a:lnTo>
                  <a:lnTo>
                    <a:pt x="498" y="434"/>
                  </a:lnTo>
                  <a:lnTo>
                    <a:pt x="520" y="472"/>
                  </a:lnTo>
                  <a:lnTo>
                    <a:pt x="520" y="472"/>
                  </a:lnTo>
                  <a:lnTo>
                    <a:pt x="522" y="486"/>
                  </a:lnTo>
                  <a:lnTo>
                    <a:pt x="522" y="486"/>
                  </a:lnTo>
                  <a:lnTo>
                    <a:pt x="530" y="494"/>
                  </a:lnTo>
                  <a:lnTo>
                    <a:pt x="534" y="500"/>
                  </a:lnTo>
                  <a:lnTo>
                    <a:pt x="534" y="500"/>
                  </a:lnTo>
                  <a:lnTo>
                    <a:pt x="546" y="530"/>
                  </a:lnTo>
                  <a:lnTo>
                    <a:pt x="546" y="530"/>
                  </a:lnTo>
                  <a:lnTo>
                    <a:pt x="556" y="558"/>
                  </a:lnTo>
                  <a:lnTo>
                    <a:pt x="556" y="558"/>
                  </a:lnTo>
                  <a:lnTo>
                    <a:pt x="562" y="562"/>
                  </a:lnTo>
                  <a:lnTo>
                    <a:pt x="566" y="566"/>
                  </a:lnTo>
                  <a:lnTo>
                    <a:pt x="570" y="570"/>
                  </a:lnTo>
                  <a:lnTo>
                    <a:pt x="570" y="570"/>
                  </a:lnTo>
                  <a:lnTo>
                    <a:pt x="590" y="610"/>
                  </a:lnTo>
                  <a:lnTo>
                    <a:pt x="590" y="610"/>
                  </a:lnTo>
                  <a:lnTo>
                    <a:pt x="608" y="656"/>
                  </a:lnTo>
                  <a:lnTo>
                    <a:pt x="608" y="656"/>
                  </a:lnTo>
                  <a:lnTo>
                    <a:pt x="624" y="696"/>
                  </a:lnTo>
                  <a:lnTo>
                    <a:pt x="638" y="736"/>
                  </a:lnTo>
                  <a:lnTo>
                    <a:pt x="650" y="776"/>
                  </a:lnTo>
                  <a:lnTo>
                    <a:pt x="660" y="818"/>
                  </a:lnTo>
                  <a:lnTo>
                    <a:pt x="660" y="818"/>
                  </a:lnTo>
                  <a:lnTo>
                    <a:pt x="658" y="820"/>
                  </a:lnTo>
                  <a:lnTo>
                    <a:pt x="656" y="822"/>
                  </a:lnTo>
                  <a:lnTo>
                    <a:pt x="656" y="822"/>
                  </a:lnTo>
                  <a:lnTo>
                    <a:pt x="660" y="828"/>
                  </a:lnTo>
                  <a:lnTo>
                    <a:pt x="662" y="836"/>
                  </a:lnTo>
                  <a:lnTo>
                    <a:pt x="666" y="848"/>
                  </a:lnTo>
                  <a:lnTo>
                    <a:pt x="666" y="848"/>
                  </a:lnTo>
                  <a:lnTo>
                    <a:pt x="664" y="848"/>
                  </a:lnTo>
                  <a:lnTo>
                    <a:pt x="662" y="848"/>
                  </a:lnTo>
                  <a:lnTo>
                    <a:pt x="662" y="848"/>
                  </a:lnTo>
                  <a:lnTo>
                    <a:pt x="668" y="862"/>
                  </a:lnTo>
                  <a:lnTo>
                    <a:pt x="672" y="874"/>
                  </a:lnTo>
                  <a:lnTo>
                    <a:pt x="672" y="884"/>
                  </a:lnTo>
                  <a:lnTo>
                    <a:pt x="674" y="900"/>
                  </a:lnTo>
                  <a:lnTo>
                    <a:pt x="674" y="900"/>
                  </a:lnTo>
                  <a:lnTo>
                    <a:pt x="678" y="906"/>
                  </a:lnTo>
                  <a:lnTo>
                    <a:pt x="680" y="914"/>
                  </a:lnTo>
                  <a:lnTo>
                    <a:pt x="680" y="914"/>
                  </a:lnTo>
                  <a:lnTo>
                    <a:pt x="682" y="920"/>
                  </a:lnTo>
                  <a:lnTo>
                    <a:pt x="682" y="920"/>
                  </a:lnTo>
                  <a:lnTo>
                    <a:pt x="682" y="942"/>
                  </a:lnTo>
                  <a:lnTo>
                    <a:pt x="682" y="942"/>
                  </a:lnTo>
                  <a:lnTo>
                    <a:pt x="684" y="960"/>
                  </a:lnTo>
                  <a:lnTo>
                    <a:pt x="684" y="960"/>
                  </a:lnTo>
                  <a:lnTo>
                    <a:pt x="692" y="1002"/>
                  </a:lnTo>
                  <a:lnTo>
                    <a:pt x="692" y="1002"/>
                  </a:lnTo>
                  <a:lnTo>
                    <a:pt x="694" y="1046"/>
                  </a:lnTo>
                  <a:lnTo>
                    <a:pt x="694" y="1046"/>
                  </a:lnTo>
                  <a:lnTo>
                    <a:pt x="694" y="1068"/>
                  </a:lnTo>
                  <a:lnTo>
                    <a:pt x="694" y="1068"/>
                  </a:lnTo>
                  <a:lnTo>
                    <a:pt x="694" y="1090"/>
                  </a:lnTo>
                  <a:lnTo>
                    <a:pt x="694" y="1090"/>
                  </a:lnTo>
                  <a:lnTo>
                    <a:pt x="692" y="1106"/>
                  </a:lnTo>
                  <a:lnTo>
                    <a:pt x="688" y="1118"/>
                  </a:lnTo>
                  <a:lnTo>
                    <a:pt x="688" y="1118"/>
                  </a:lnTo>
                  <a:lnTo>
                    <a:pt x="680" y="1140"/>
                  </a:lnTo>
                  <a:lnTo>
                    <a:pt x="680" y="114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24" name="Freeform 320"/>
            <p:cNvSpPr/>
            <p:nvPr>
              <p:custDataLst>
                <p:tags r:id="rId318"/>
              </p:custDataLst>
            </p:nvPr>
          </p:nvSpPr>
          <p:spPr bwMode="auto">
            <a:xfrm>
              <a:off x="8677276" y="3713163"/>
              <a:ext cx="60325" cy="114300"/>
            </a:xfrm>
            <a:custGeom>
              <a:avLst/>
              <a:gdLst>
                <a:gd name="T0" fmla="*/ 0 w 38"/>
                <a:gd name="T1" fmla="*/ 0 h 72"/>
                <a:gd name="T2" fmla="*/ 0 w 38"/>
                <a:gd name="T3" fmla="*/ 0 h 72"/>
                <a:gd name="T4" fmla="*/ 20 w 38"/>
                <a:gd name="T5" fmla="*/ 36 h 72"/>
                <a:gd name="T6" fmla="*/ 38 w 38"/>
                <a:gd name="T7" fmla="*/ 72 h 72"/>
                <a:gd name="T8" fmla="*/ 38 w 38"/>
                <a:gd name="T9" fmla="*/ 72 h 72"/>
                <a:gd name="T10" fmla="*/ 16 w 38"/>
                <a:gd name="T11" fmla="*/ 36 h 72"/>
                <a:gd name="T12" fmla="*/ 16 w 38"/>
                <a:gd name="T13" fmla="*/ 36 h 72"/>
                <a:gd name="T14" fmla="*/ 6 w 38"/>
                <a:gd name="T15" fmla="*/ 20 h 72"/>
                <a:gd name="T16" fmla="*/ 0 w 38"/>
                <a:gd name="T17" fmla="*/ 0 h 72"/>
                <a:gd name="T18" fmla="*/ 0 w 38"/>
                <a:gd name="T1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72">
                  <a:moveTo>
                    <a:pt x="0" y="0"/>
                  </a:moveTo>
                  <a:lnTo>
                    <a:pt x="0" y="0"/>
                  </a:lnTo>
                  <a:lnTo>
                    <a:pt x="20" y="36"/>
                  </a:lnTo>
                  <a:lnTo>
                    <a:pt x="38" y="72"/>
                  </a:lnTo>
                  <a:lnTo>
                    <a:pt x="38" y="72"/>
                  </a:lnTo>
                  <a:lnTo>
                    <a:pt x="16" y="36"/>
                  </a:lnTo>
                  <a:lnTo>
                    <a:pt x="16" y="36"/>
                  </a:lnTo>
                  <a:lnTo>
                    <a:pt x="6" y="20"/>
                  </a:lnTo>
                  <a:lnTo>
                    <a:pt x="0" y="0"/>
                  </a:lnTo>
                  <a:lnTo>
                    <a:pt x="0"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25" name="Freeform 321"/>
            <p:cNvSpPr/>
            <p:nvPr>
              <p:custDataLst>
                <p:tags r:id="rId319"/>
              </p:custDataLst>
            </p:nvPr>
          </p:nvSpPr>
          <p:spPr bwMode="auto">
            <a:xfrm>
              <a:off x="8058151" y="3652838"/>
              <a:ext cx="180975" cy="279400"/>
            </a:xfrm>
            <a:custGeom>
              <a:avLst/>
              <a:gdLst>
                <a:gd name="T0" fmla="*/ 102 w 114"/>
                <a:gd name="T1" fmla="*/ 142 h 176"/>
                <a:gd name="T2" fmla="*/ 102 w 114"/>
                <a:gd name="T3" fmla="*/ 142 h 176"/>
                <a:gd name="T4" fmla="*/ 106 w 114"/>
                <a:gd name="T5" fmla="*/ 160 h 176"/>
                <a:gd name="T6" fmla="*/ 114 w 114"/>
                <a:gd name="T7" fmla="*/ 176 h 176"/>
                <a:gd name="T8" fmla="*/ 114 w 114"/>
                <a:gd name="T9" fmla="*/ 176 h 176"/>
                <a:gd name="T10" fmla="*/ 56 w 114"/>
                <a:gd name="T11" fmla="*/ 94 h 176"/>
                <a:gd name="T12" fmla="*/ 56 w 114"/>
                <a:gd name="T13" fmla="*/ 94 h 176"/>
                <a:gd name="T14" fmla="*/ 28 w 114"/>
                <a:gd name="T15" fmla="*/ 48 h 176"/>
                <a:gd name="T16" fmla="*/ 0 w 114"/>
                <a:gd name="T17" fmla="*/ 0 h 176"/>
                <a:gd name="T18" fmla="*/ 0 w 114"/>
                <a:gd name="T19" fmla="*/ 0 h 176"/>
                <a:gd name="T20" fmla="*/ 0 w 114"/>
                <a:gd name="T21" fmla="*/ 0 h 176"/>
                <a:gd name="T22" fmla="*/ 24 w 114"/>
                <a:gd name="T23" fmla="*/ 42 h 176"/>
                <a:gd name="T24" fmla="*/ 50 w 114"/>
                <a:gd name="T25" fmla="*/ 84 h 176"/>
                <a:gd name="T26" fmla="*/ 64 w 114"/>
                <a:gd name="T27" fmla="*/ 104 h 176"/>
                <a:gd name="T28" fmla="*/ 78 w 114"/>
                <a:gd name="T29" fmla="*/ 120 h 176"/>
                <a:gd name="T30" fmla="*/ 90 w 114"/>
                <a:gd name="T31" fmla="*/ 134 h 176"/>
                <a:gd name="T32" fmla="*/ 102 w 114"/>
                <a:gd name="T33" fmla="*/ 142 h 176"/>
                <a:gd name="T34" fmla="*/ 102 w 114"/>
                <a:gd name="T35" fmla="*/ 14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4" h="176">
                  <a:moveTo>
                    <a:pt x="102" y="142"/>
                  </a:moveTo>
                  <a:lnTo>
                    <a:pt x="102" y="142"/>
                  </a:lnTo>
                  <a:lnTo>
                    <a:pt x="106" y="160"/>
                  </a:lnTo>
                  <a:lnTo>
                    <a:pt x="114" y="176"/>
                  </a:lnTo>
                  <a:lnTo>
                    <a:pt x="114" y="176"/>
                  </a:lnTo>
                  <a:lnTo>
                    <a:pt x="56" y="94"/>
                  </a:lnTo>
                  <a:lnTo>
                    <a:pt x="56" y="94"/>
                  </a:lnTo>
                  <a:lnTo>
                    <a:pt x="28" y="48"/>
                  </a:lnTo>
                  <a:lnTo>
                    <a:pt x="0" y="0"/>
                  </a:lnTo>
                  <a:lnTo>
                    <a:pt x="0" y="0"/>
                  </a:lnTo>
                  <a:lnTo>
                    <a:pt x="0" y="0"/>
                  </a:lnTo>
                  <a:lnTo>
                    <a:pt x="24" y="42"/>
                  </a:lnTo>
                  <a:lnTo>
                    <a:pt x="50" y="84"/>
                  </a:lnTo>
                  <a:lnTo>
                    <a:pt x="64" y="104"/>
                  </a:lnTo>
                  <a:lnTo>
                    <a:pt x="78" y="120"/>
                  </a:lnTo>
                  <a:lnTo>
                    <a:pt x="90" y="134"/>
                  </a:lnTo>
                  <a:lnTo>
                    <a:pt x="102" y="142"/>
                  </a:lnTo>
                  <a:lnTo>
                    <a:pt x="102" y="14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26" name="Freeform 322"/>
            <p:cNvSpPr/>
            <p:nvPr>
              <p:custDataLst>
                <p:tags r:id="rId320"/>
              </p:custDataLst>
            </p:nvPr>
          </p:nvSpPr>
          <p:spPr bwMode="auto">
            <a:xfrm>
              <a:off x="8610601" y="3614738"/>
              <a:ext cx="6350" cy="3175"/>
            </a:xfrm>
            <a:custGeom>
              <a:avLst/>
              <a:gdLst>
                <a:gd name="T0" fmla="*/ 0 w 4"/>
                <a:gd name="T1" fmla="*/ 0 h 2"/>
                <a:gd name="T2" fmla="*/ 0 w 4"/>
                <a:gd name="T3" fmla="*/ 0 h 2"/>
                <a:gd name="T4" fmla="*/ 4 w 4"/>
                <a:gd name="T5" fmla="*/ 2 h 2"/>
                <a:gd name="T6" fmla="*/ 4 w 4"/>
                <a:gd name="T7" fmla="*/ 2 h 2"/>
                <a:gd name="T8" fmla="*/ 4 w 4"/>
                <a:gd name="T9" fmla="*/ 2 h 2"/>
                <a:gd name="T10" fmla="*/ 4 w 4"/>
                <a:gd name="T11" fmla="*/ 2 h 2"/>
                <a:gd name="T12" fmla="*/ 0 w 4"/>
                <a:gd name="T13" fmla="*/ 0 h 2"/>
                <a:gd name="T14" fmla="*/ 0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0" y="0"/>
                  </a:moveTo>
                  <a:lnTo>
                    <a:pt x="0" y="0"/>
                  </a:lnTo>
                  <a:lnTo>
                    <a:pt x="4" y="2"/>
                  </a:lnTo>
                  <a:lnTo>
                    <a:pt x="4" y="2"/>
                  </a:lnTo>
                  <a:lnTo>
                    <a:pt x="4" y="2"/>
                  </a:lnTo>
                  <a:lnTo>
                    <a:pt x="4" y="2"/>
                  </a:lnTo>
                  <a:lnTo>
                    <a:pt x="0" y="0"/>
                  </a:lnTo>
                  <a:lnTo>
                    <a:pt x="0"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27" name="Freeform 323"/>
            <p:cNvSpPr/>
            <p:nvPr>
              <p:custDataLst>
                <p:tags r:id="rId321"/>
              </p:custDataLst>
            </p:nvPr>
          </p:nvSpPr>
          <p:spPr bwMode="auto">
            <a:xfrm>
              <a:off x="8407401" y="3910013"/>
              <a:ext cx="44450" cy="63500"/>
            </a:xfrm>
            <a:custGeom>
              <a:avLst/>
              <a:gdLst>
                <a:gd name="T0" fmla="*/ 24 w 28"/>
                <a:gd name="T1" fmla="*/ 34 h 40"/>
                <a:gd name="T2" fmla="*/ 24 w 28"/>
                <a:gd name="T3" fmla="*/ 34 h 40"/>
                <a:gd name="T4" fmla="*/ 28 w 28"/>
                <a:gd name="T5" fmla="*/ 40 h 40"/>
                <a:gd name="T6" fmla="*/ 28 w 28"/>
                <a:gd name="T7" fmla="*/ 40 h 40"/>
                <a:gd name="T8" fmla="*/ 0 w 28"/>
                <a:gd name="T9" fmla="*/ 0 h 40"/>
                <a:gd name="T10" fmla="*/ 0 w 28"/>
                <a:gd name="T11" fmla="*/ 0 h 40"/>
                <a:gd name="T12" fmla="*/ 12 w 28"/>
                <a:gd name="T13" fmla="*/ 16 h 40"/>
                <a:gd name="T14" fmla="*/ 24 w 28"/>
                <a:gd name="T15" fmla="*/ 34 h 40"/>
                <a:gd name="T16" fmla="*/ 24 w 28"/>
                <a:gd name="T17"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40">
                  <a:moveTo>
                    <a:pt x="24" y="34"/>
                  </a:moveTo>
                  <a:lnTo>
                    <a:pt x="24" y="34"/>
                  </a:lnTo>
                  <a:lnTo>
                    <a:pt x="28" y="40"/>
                  </a:lnTo>
                  <a:lnTo>
                    <a:pt x="28" y="40"/>
                  </a:lnTo>
                  <a:lnTo>
                    <a:pt x="0" y="0"/>
                  </a:lnTo>
                  <a:lnTo>
                    <a:pt x="0" y="0"/>
                  </a:lnTo>
                  <a:lnTo>
                    <a:pt x="12" y="16"/>
                  </a:lnTo>
                  <a:lnTo>
                    <a:pt x="24" y="34"/>
                  </a:lnTo>
                  <a:lnTo>
                    <a:pt x="24" y="34"/>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28" name="Freeform 324"/>
            <p:cNvSpPr/>
            <p:nvPr>
              <p:custDataLst>
                <p:tags r:id="rId322"/>
              </p:custDataLst>
            </p:nvPr>
          </p:nvSpPr>
          <p:spPr bwMode="auto">
            <a:xfrm>
              <a:off x="8572501" y="4208463"/>
              <a:ext cx="111125" cy="333375"/>
            </a:xfrm>
            <a:custGeom>
              <a:avLst/>
              <a:gdLst>
                <a:gd name="T0" fmla="*/ 0 w 70"/>
                <a:gd name="T1" fmla="*/ 0 h 210"/>
                <a:gd name="T2" fmla="*/ 12 w 70"/>
                <a:gd name="T3" fmla="*/ 22 h 210"/>
                <a:gd name="T4" fmla="*/ 22 w 70"/>
                <a:gd name="T5" fmla="*/ 46 h 210"/>
                <a:gd name="T6" fmla="*/ 22 w 70"/>
                <a:gd name="T7" fmla="*/ 46 h 210"/>
                <a:gd name="T8" fmla="*/ 42 w 70"/>
                <a:gd name="T9" fmla="*/ 90 h 210"/>
                <a:gd name="T10" fmla="*/ 42 w 70"/>
                <a:gd name="T11" fmla="*/ 90 h 210"/>
                <a:gd name="T12" fmla="*/ 52 w 70"/>
                <a:gd name="T13" fmla="*/ 120 h 210"/>
                <a:gd name="T14" fmla="*/ 60 w 70"/>
                <a:gd name="T15" fmla="*/ 150 h 210"/>
                <a:gd name="T16" fmla="*/ 66 w 70"/>
                <a:gd name="T17" fmla="*/ 180 h 210"/>
                <a:gd name="T18" fmla="*/ 70 w 70"/>
                <a:gd name="T19" fmla="*/ 210 h 210"/>
                <a:gd name="T20" fmla="*/ 70 w 70"/>
                <a:gd name="T21" fmla="*/ 210 h 210"/>
                <a:gd name="T22" fmla="*/ 58 w 70"/>
                <a:gd name="T23" fmla="*/ 158 h 210"/>
                <a:gd name="T24" fmla="*/ 42 w 70"/>
                <a:gd name="T25" fmla="*/ 104 h 210"/>
                <a:gd name="T26" fmla="*/ 42 w 70"/>
                <a:gd name="T27" fmla="*/ 104 h 210"/>
                <a:gd name="T28" fmla="*/ 22 w 70"/>
                <a:gd name="T29" fmla="*/ 52 h 210"/>
                <a:gd name="T30" fmla="*/ 0 w 70"/>
                <a:gd name="T31" fmla="*/ 0 h 210"/>
                <a:gd name="T32" fmla="*/ 0 w 70"/>
                <a:gd name="T33"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210">
                  <a:moveTo>
                    <a:pt x="0" y="0"/>
                  </a:moveTo>
                  <a:lnTo>
                    <a:pt x="12" y="22"/>
                  </a:lnTo>
                  <a:lnTo>
                    <a:pt x="22" y="46"/>
                  </a:lnTo>
                  <a:lnTo>
                    <a:pt x="22" y="46"/>
                  </a:lnTo>
                  <a:lnTo>
                    <a:pt x="42" y="90"/>
                  </a:lnTo>
                  <a:lnTo>
                    <a:pt x="42" y="90"/>
                  </a:lnTo>
                  <a:lnTo>
                    <a:pt x="52" y="120"/>
                  </a:lnTo>
                  <a:lnTo>
                    <a:pt x="60" y="150"/>
                  </a:lnTo>
                  <a:lnTo>
                    <a:pt x="66" y="180"/>
                  </a:lnTo>
                  <a:lnTo>
                    <a:pt x="70" y="210"/>
                  </a:lnTo>
                  <a:lnTo>
                    <a:pt x="70" y="210"/>
                  </a:lnTo>
                  <a:lnTo>
                    <a:pt x="58" y="158"/>
                  </a:lnTo>
                  <a:lnTo>
                    <a:pt x="42" y="104"/>
                  </a:lnTo>
                  <a:lnTo>
                    <a:pt x="42" y="104"/>
                  </a:lnTo>
                  <a:lnTo>
                    <a:pt x="22" y="52"/>
                  </a:lnTo>
                  <a:lnTo>
                    <a:pt x="0" y="0"/>
                  </a:lnTo>
                  <a:lnTo>
                    <a:pt x="0"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29" name="Freeform 325"/>
            <p:cNvSpPr/>
            <p:nvPr>
              <p:custDataLst>
                <p:tags r:id="rId323"/>
              </p:custDataLst>
            </p:nvPr>
          </p:nvSpPr>
          <p:spPr bwMode="auto">
            <a:xfrm>
              <a:off x="8315326" y="4043363"/>
              <a:ext cx="28575" cy="57150"/>
            </a:xfrm>
            <a:custGeom>
              <a:avLst/>
              <a:gdLst>
                <a:gd name="T0" fmla="*/ 6 w 18"/>
                <a:gd name="T1" fmla="*/ 0 h 36"/>
                <a:gd name="T2" fmla="*/ 6 w 18"/>
                <a:gd name="T3" fmla="*/ 0 h 36"/>
                <a:gd name="T4" fmla="*/ 18 w 18"/>
                <a:gd name="T5" fmla="*/ 36 h 36"/>
                <a:gd name="T6" fmla="*/ 18 w 18"/>
                <a:gd name="T7" fmla="*/ 36 h 36"/>
                <a:gd name="T8" fmla="*/ 0 w 18"/>
                <a:gd name="T9" fmla="*/ 4 h 36"/>
                <a:gd name="T10" fmla="*/ 0 w 18"/>
                <a:gd name="T11" fmla="*/ 4 h 36"/>
                <a:gd name="T12" fmla="*/ 4 w 18"/>
                <a:gd name="T13" fmla="*/ 2 h 36"/>
                <a:gd name="T14" fmla="*/ 6 w 18"/>
                <a:gd name="T15" fmla="*/ 0 h 36"/>
                <a:gd name="T16" fmla="*/ 6 w 18"/>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36">
                  <a:moveTo>
                    <a:pt x="6" y="0"/>
                  </a:moveTo>
                  <a:lnTo>
                    <a:pt x="6" y="0"/>
                  </a:lnTo>
                  <a:lnTo>
                    <a:pt x="18" y="36"/>
                  </a:lnTo>
                  <a:lnTo>
                    <a:pt x="18" y="36"/>
                  </a:lnTo>
                  <a:lnTo>
                    <a:pt x="0" y="4"/>
                  </a:lnTo>
                  <a:lnTo>
                    <a:pt x="0" y="4"/>
                  </a:lnTo>
                  <a:lnTo>
                    <a:pt x="4" y="2"/>
                  </a:lnTo>
                  <a:lnTo>
                    <a:pt x="6" y="0"/>
                  </a:lnTo>
                  <a:lnTo>
                    <a:pt x="6"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30" name="Freeform 326"/>
            <p:cNvSpPr/>
            <p:nvPr>
              <p:custDataLst>
                <p:tags r:id="rId324"/>
              </p:custDataLst>
            </p:nvPr>
          </p:nvSpPr>
          <p:spPr bwMode="auto">
            <a:xfrm>
              <a:off x="8296276" y="3776663"/>
              <a:ext cx="28575" cy="28575"/>
            </a:xfrm>
            <a:custGeom>
              <a:avLst/>
              <a:gdLst>
                <a:gd name="T0" fmla="*/ 12 w 18"/>
                <a:gd name="T1" fmla="*/ 10 h 18"/>
                <a:gd name="T2" fmla="*/ 12 w 18"/>
                <a:gd name="T3" fmla="*/ 10 h 18"/>
                <a:gd name="T4" fmla="*/ 18 w 18"/>
                <a:gd name="T5" fmla="*/ 18 h 18"/>
                <a:gd name="T6" fmla="*/ 18 w 18"/>
                <a:gd name="T7" fmla="*/ 18 h 18"/>
                <a:gd name="T8" fmla="*/ 0 w 18"/>
                <a:gd name="T9" fmla="*/ 0 h 18"/>
                <a:gd name="T10" fmla="*/ 0 w 18"/>
                <a:gd name="T11" fmla="*/ 0 h 18"/>
                <a:gd name="T12" fmla="*/ 12 w 18"/>
                <a:gd name="T13" fmla="*/ 10 h 18"/>
                <a:gd name="T14" fmla="*/ 12 w 18"/>
                <a:gd name="T15" fmla="*/ 1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8">
                  <a:moveTo>
                    <a:pt x="12" y="10"/>
                  </a:moveTo>
                  <a:lnTo>
                    <a:pt x="12" y="10"/>
                  </a:lnTo>
                  <a:lnTo>
                    <a:pt x="18" y="18"/>
                  </a:lnTo>
                  <a:lnTo>
                    <a:pt x="18" y="18"/>
                  </a:lnTo>
                  <a:lnTo>
                    <a:pt x="0" y="0"/>
                  </a:lnTo>
                  <a:lnTo>
                    <a:pt x="0" y="0"/>
                  </a:lnTo>
                  <a:lnTo>
                    <a:pt x="12" y="10"/>
                  </a:lnTo>
                  <a:lnTo>
                    <a:pt x="12" y="1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31" name="Freeform 327"/>
            <p:cNvSpPr/>
            <p:nvPr>
              <p:custDataLst>
                <p:tags r:id="rId325"/>
              </p:custDataLst>
            </p:nvPr>
          </p:nvSpPr>
          <p:spPr bwMode="auto">
            <a:xfrm>
              <a:off x="8397876" y="4202113"/>
              <a:ext cx="19050" cy="41275"/>
            </a:xfrm>
            <a:custGeom>
              <a:avLst/>
              <a:gdLst>
                <a:gd name="T0" fmla="*/ 12 w 12"/>
                <a:gd name="T1" fmla="*/ 26 h 26"/>
                <a:gd name="T2" fmla="*/ 12 w 12"/>
                <a:gd name="T3" fmla="*/ 26 h 26"/>
                <a:gd name="T4" fmla="*/ 0 w 12"/>
                <a:gd name="T5" fmla="*/ 0 h 26"/>
                <a:gd name="T6" fmla="*/ 0 w 12"/>
                <a:gd name="T7" fmla="*/ 0 h 26"/>
                <a:gd name="T8" fmla="*/ 10 w 12"/>
                <a:gd name="T9" fmla="*/ 14 h 26"/>
                <a:gd name="T10" fmla="*/ 10 w 12"/>
                <a:gd name="T11" fmla="*/ 14 h 26"/>
                <a:gd name="T12" fmla="*/ 12 w 12"/>
                <a:gd name="T13" fmla="*/ 26 h 26"/>
                <a:gd name="T14" fmla="*/ 12 w 12"/>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6">
                  <a:moveTo>
                    <a:pt x="12" y="26"/>
                  </a:moveTo>
                  <a:lnTo>
                    <a:pt x="12" y="26"/>
                  </a:lnTo>
                  <a:lnTo>
                    <a:pt x="0" y="0"/>
                  </a:lnTo>
                  <a:lnTo>
                    <a:pt x="0" y="0"/>
                  </a:lnTo>
                  <a:lnTo>
                    <a:pt x="10" y="14"/>
                  </a:lnTo>
                  <a:lnTo>
                    <a:pt x="10" y="14"/>
                  </a:lnTo>
                  <a:lnTo>
                    <a:pt x="12" y="26"/>
                  </a:lnTo>
                  <a:lnTo>
                    <a:pt x="12" y="2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32" name="Freeform 328"/>
            <p:cNvSpPr/>
            <p:nvPr>
              <p:custDataLst>
                <p:tags r:id="rId326"/>
              </p:custDataLst>
            </p:nvPr>
          </p:nvSpPr>
          <p:spPr bwMode="auto">
            <a:xfrm>
              <a:off x="8499476" y="4443413"/>
              <a:ext cx="25400" cy="63500"/>
            </a:xfrm>
            <a:custGeom>
              <a:avLst/>
              <a:gdLst>
                <a:gd name="T0" fmla="*/ 6 w 16"/>
                <a:gd name="T1" fmla="*/ 6 h 40"/>
                <a:gd name="T2" fmla="*/ 6 w 16"/>
                <a:gd name="T3" fmla="*/ 6 h 40"/>
                <a:gd name="T4" fmla="*/ 12 w 16"/>
                <a:gd name="T5" fmla="*/ 22 h 40"/>
                <a:gd name="T6" fmla="*/ 16 w 16"/>
                <a:gd name="T7" fmla="*/ 40 h 40"/>
                <a:gd name="T8" fmla="*/ 16 w 16"/>
                <a:gd name="T9" fmla="*/ 40 h 40"/>
                <a:gd name="T10" fmla="*/ 8 w 16"/>
                <a:gd name="T11" fmla="*/ 20 h 40"/>
                <a:gd name="T12" fmla="*/ 8 w 16"/>
                <a:gd name="T13" fmla="*/ 20 h 40"/>
                <a:gd name="T14" fmla="*/ 0 w 16"/>
                <a:gd name="T15" fmla="*/ 0 h 40"/>
                <a:gd name="T16" fmla="*/ 0 w 16"/>
                <a:gd name="T17" fmla="*/ 0 h 40"/>
                <a:gd name="T18" fmla="*/ 4 w 16"/>
                <a:gd name="T19" fmla="*/ 2 h 40"/>
                <a:gd name="T20" fmla="*/ 6 w 16"/>
                <a:gd name="T21" fmla="*/ 6 h 40"/>
                <a:gd name="T22" fmla="*/ 6 w 16"/>
                <a:gd name="T23"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40">
                  <a:moveTo>
                    <a:pt x="6" y="6"/>
                  </a:moveTo>
                  <a:lnTo>
                    <a:pt x="6" y="6"/>
                  </a:lnTo>
                  <a:lnTo>
                    <a:pt x="12" y="22"/>
                  </a:lnTo>
                  <a:lnTo>
                    <a:pt x="16" y="40"/>
                  </a:lnTo>
                  <a:lnTo>
                    <a:pt x="16" y="40"/>
                  </a:lnTo>
                  <a:lnTo>
                    <a:pt x="8" y="20"/>
                  </a:lnTo>
                  <a:lnTo>
                    <a:pt x="8" y="20"/>
                  </a:lnTo>
                  <a:lnTo>
                    <a:pt x="0" y="0"/>
                  </a:lnTo>
                  <a:lnTo>
                    <a:pt x="0" y="0"/>
                  </a:lnTo>
                  <a:lnTo>
                    <a:pt x="4" y="2"/>
                  </a:lnTo>
                  <a:lnTo>
                    <a:pt x="6" y="6"/>
                  </a:lnTo>
                  <a:lnTo>
                    <a:pt x="6" y="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33" name="Freeform 329"/>
            <p:cNvSpPr/>
            <p:nvPr>
              <p:custDataLst>
                <p:tags r:id="rId327"/>
              </p:custDataLst>
            </p:nvPr>
          </p:nvSpPr>
          <p:spPr bwMode="auto">
            <a:xfrm>
              <a:off x="7440613" y="5462588"/>
              <a:ext cx="592138" cy="180975"/>
            </a:xfrm>
            <a:custGeom>
              <a:avLst/>
              <a:gdLst>
                <a:gd name="T0" fmla="*/ 285 w 373"/>
                <a:gd name="T1" fmla="*/ 50 h 114"/>
                <a:gd name="T2" fmla="*/ 285 w 373"/>
                <a:gd name="T3" fmla="*/ 50 h 114"/>
                <a:gd name="T4" fmla="*/ 257 w 373"/>
                <a:gd name="T5" fmla="*/ 66 h 114"/>
                <a:gd name="T6" fmla="*/ 228 w 373"/>
                <a:gd name="T7" fmla="*/ 80 h 114"/>
                <a:gd name="T8" fmla="*/ 196 w 373"/>
                <a:gd name="T9" fmla="*/ 92 h 114"/>
                <a:gd name="T10" fmla="*/ 164 w 373"/>
                <a:gd name="T11" fmla="*/ 100 h 114"/>
                <a:gd name="T12" fmla="*/ 164 w 373"/>
                <a:gd name="T13" fmla="*/ 100 h 114"/>
                <a:gd name="T14" fmla="*/ 132 w 373"/>
                <a:gd name="T15" fmla="*/ 108 h 114"/>
                <a:gd name="T16" fmla="*/ 100 w 373"/>
                <a:gd name="T17" fmla="*/ 110 h 114"/>
                <a:gd name="T18" fmla="*/ 70 w 373"/>
                <a:gd name="T19" fmla="*/ 112 h 114"/>
                <a:gd name="T20" fmla="*/ 40 w 373"/>
                <a:gd name="T21" fmla="*/ 114 h 114"/>
                <a:gd name="T22" fmla="*/ 64 w 373"/>
                <a:gd name="T23" fmla="*/ 112 h 114"/>
                <a:gd name="T24" fmla="*/ 76 w 373"/>
                <a:gd name="T25" fmla="*/ 112 h 114"/>
                <a:gd name="T26" fmla="*/ 88 w 373"/>
                <a:gd name="T27" fmla="*/ 112 h 114"/>
                <a:gd name="T28" fmla="*/ 110 w 373"/>
                <a:gd name="T29" fmla="*/ 110 h 114"/>
                <a:gd name="T30" fmla="*/ 134 w 373"/>
                <a:gd name="T31" fmla="*/ 106 h 114"/>
                <a:gd name="T32" fmla="*/ 134 w 373"/>
                <a:gd name="T33" fmla="*/ 106 h 114"/>
                <a:gd name="T34" fmla="*/ 100 w 373"/>
                <a:gd name="T35" fmla="*/ 110 h 114"/>
                <a:gd name="T36" fmla="*/ 66 w 373"/>
                <a:gd name="T37" fmla="*/ 110 h 114"/>
                <a:gd name="T38" fmla="*/ 34 w 373"/>
                <a:gd name="T39" fmla="*/ 108 h 114"/>
                <a:gd name="T40" fmla="*/ 0 w 373"/>
                <a:gd name="T41" fmla="*/ 102 h 114"/>
                <a:gd name="T42" fmla="*/ 0 w 373"/>
                <a:gd name="T43" fmla="*/ 102 h 114"/>
                <a:gd name="T44" fmla="*/ 14 w 373"/>
                <a:gd name="T45" fmla="*/ 98 h 114"/>
                <a:gd name="T46" fmla="*/ 30 w 373"/>
                <a:gd name="T47" fmla="*/ 98 h 114"/>
                <a:gd name="T48" fmla="*/ 44 w 373"/>
                <a:gd name="T49" fmla="*/ 98 h 114"/>
                <a:gd name="T50" fmla="*/ 48 w 373"/>
                <a:gd name="T51" fmla="*/ 96 h 114"/>
                <a:gd name="T52" fmla="*/ 52 w 373"/>
                <a:gd name="T53" fmla="*/ 94 h 114"/>
                <a:gd name="T54" fmla="*/ 74 w 373"/>
                <a:gd name="T55" fmla="*/ 94 h 114"/>
                <a:gd name="T56" fmla="*/ 74 w 373"/>
                <a:gd name="T57" fmla="*/ 94 h 114"/>
                <a:gd name="T58" fmla="*/ 94 w 373"/>
                <a:gd name="T59" fmla="*/ 92 h 114"/>
                <a:gd name="T60" fmla="*/ 94 w 373"/>
                <a:gd name="T61" fmla="*/ 92 h 114"/>
                <a:gd name="T62" fmla="*/ 116 w 373"/>
                <a:gd name="T63" fmla="*/ 92 h 114"/>
                <a:gd name="T64" fmla="*/ 138 w 373"/>
                <a:gd name="T65" fmla="*/ 90 h 114"/>
                <a:gd name="T66" fmla="*/ 138 w 373"/>
                <a:gd name="T67" fmla="*/ 90 h 114"/>
                <a:gd name="T68" fmla="*/ 180 w 373"/>
                <a:gd name="T69" fmla="*/ 82 h 114"/>
                <a:gd name="T70" fmla="*/ 202 w 373"/>
                <a:gd name="T71" fmla="*/ 78 h 114"/>
                <a:gd name="T72" fmla="*/ 222 w 373"/>
                <a:gd name="T73" fmla="*/ 72 h 114"/>
                <a:gd name="T74" fmla="*/ 222 w 373"/>
                <a:gd name="T75" fmla="*/ 72 h 114"/>
                <a:gd name="T76" fmla="*/ 263 w 373"/>
                <a:gd name="T77" fmla="*/ 58 h 114"/>
                <a:gd name="T78" fmla="*/ 303 w 373"/>
                <a:gd name="T79" fmla="*/ 40 h 114"/>
                <a:gd name="T80" fmla="*/ 339 w 373"/>
                <a:gd name="T81" fmla="*/ 20 h 114"/>
                <a:gd name="T82" fmla="*/ 373 w 373"/>
                <a:gd name="T83" fmla="*/ 0 h 114"/>
                <a:gd name="T84" fmla="*/ 373 w 373"/>
                <a:gd name="T85" fmla="*/ 0 h 114"/>
                <a:gd name="T86" fmla="*/ 365 w 373"/>
                <a:gd name="T87" fmla="*/ 14 h 114"/>
                <a:gd name="T88" fmla="*/ 355 w 373"/>
                <a:gd name="T89" fmla="*/ 24 h 114"/>
                <a:gd name="T90" fmla="*/ 355 w 373"/>
                <a:gd name="T91" fmla="*/ 24 h 114"/>
                <a:gd name="T92" fmla="*/ 343 w 373"/>
                <a:gd name="T93" fmla="*/ 30 h 114"/>
                <a:gd name="T94" fmla="*/ 331 w 373"/>
                <a:gd name="T95" fmla="*/ 36 h 114"/>
                <a:gd name="T96" fmla="*/ 331 w 373"/>
                <a:gd name="T97" fmla="*/ 36 h 114"/>
                <a:gd name="T98" fmla="*/ 307 w 373"/>
                <a:gd name="T99" fmla="*/ 42 h 114"/>
                <a:gd name="T100" fmla="*/ 307 w 373"/>
                <a:gd name="T101" fmla="*/ 42 h 114"/>
                <a:gd name="T102" fmla="*/ 297 w 373"/>
                <a:gd name="T103" fmla="*/ 44 h 114"/>
                <a:gd name="T104" fmla="*/ 285 w 373"/>
                <a:gd name="T105" fmla="*/ 50 h 114"/>
                <a:gd name="T106" fmla="*/ 285 w 373"/>
                <a:gd name="T107" fmla="*/ 5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3" h="114">
                  <a:moveTo>
                    <a:pt x="285" y="50"/>
                  </a:moveTo>
                  <a:lnTo>
                    <a:pt x="285" y="50"/>
                  </a:lnTo>
                  <a:lnTo>
                    <a:pt x="257" y="66"/>
                  </a:lnTo>
                  <a:lnTo>
                    <a:pt x="228" y="80"/>
                  </a:lnTo>
                  <a:lnTo>
                    <a:pt x="196" y="92"/>
                  </a:lnTo>
                  <a:lnTo>
                    <a:pt x="164" y="100"/>
                  </a:lnTo>
                  <a:lnTo>
                    <a:pt x="164" y="100"/>
                  </a:lnTo>
                  <a:lnTo>
                    <a:pt x="132" y="108"/>
                  </a:lnTo>
                  <a:lnTo>
                    <a:pt x="100" y="110"/>
                  </a:lnTo>
                  <a:lnTo>
                    <a:pt x="70" y="112"/>
                  </a:lnTo>
                  <a:lnTo>
                    <a:pt x="40" y="114"/>
                  </a:lnTo>
                  <a:lnTo>
                    <a:pt x="64" y="112"/>
                  </a:lnTo>
                  <a:lnTo>
                    <a:pt x="76" y="112"/>
                  </a:lnTo>
                  <a:lnTo>
                    <a:pt x="88" y="112"/>
                  </a:lnTo>
                  <a:lnTo>
                    <a:pt x="110" y="110"/>
                  </a:lnTo>
                  <a:lnTo>
                    <a:pt x="134" y="106"/>
                  </a:lnTo>
                  <a:lnTo>
                    <a:pt x="134" y="106"/>
                  </a:lnTo>
                  <a:lnTo>
                    <a:pt x="100" y="110"/>
                  </a:lnTo>
                  <a:lnTo>
                    <a:pt x="66" y="110"/>
                  </a:lnTo>
                  <a:lnTo>
                    <a:pt x="34" y="108"/>
                  </a:lnTo>
                  <a:lnTo>
                    <a:pt x="0" y="102"/>
                  </a:lnTo>
                  <a:lnTo>
                    <a:pt x="0" y="102"/>
                  </a:lnTo>
                  <a:lnTo>
                    <a:pt x="14" y="98"/>
                  </a:lnTo>
                  <a:lnTo>
                    <a:pt x="30" y="98"/>
                  </a:lnTo>
                  <a:lnTo>
                    <a:pt x="44" y="98"/>
                  </a:lnTo>
                  <a:lnTo>
                    <a:pt x="48" y="96"/>
                  </a:lnTo>
                  <a:lnTo>
                    <a:pt x="52" y="94"/>
                  </a:lnTo>
                  <a:lnTo>
                    <a:pt x="74" y="94"/>
                  </a:lnTo>
                  <a:lnTo>
                    <a:pt x="74" y="94"/>
                  </a:lnTo>
                  <a:lnTo>
                    <a:pt x="94" y="92"/>
                  </a:lnTo>
                  <a:lnTo>
                    <a:pt x="94" y="92"/>
                  </a:lnTo>
                  <a:lnTo>
                    <a:pt x="116" y="92"/>
                  </a:lnTo>
                  <a:lnTo>
                    <a:pt x="138" y="90"/>
                  </a:lnTo>
                  <a:lnTo>
                    <a:pt x="138" y="90"/>
                  </a:lnTo>
                  <a:lnTo>
                    <a:pt x="180" y="82"/>
                  </a:lnTo>
                  <a:lnTo>
                    <a:pt x="202" y="78"/>
                  </a:lnTo>
                  <a:lnTo>
                    <a:pt x="222" y="72"/>
                  </a:lnTo>
                  <a:lnTo>
                    <a:pt x="222" y="72"/>
                  </a:lnTo>
                  <a:lnTo>
                    <a:pt x="263" y="58"/>
                  </a:lnTo>
                  <a:lnTo>
                    <a:pt x="303" y="40"/>
                  </a:lnTo>
                  <a:lnTo>
                    <a:pt x="339" y="20"/>
                  </a:lnTo>
                  <a:lnTo>
                    <a:pt x="373" y="0"/>
                  </a:lnTo>
                  <a:lnTo>
                    <a:pt x="373" y="0"/>
                  </a:lnTo>
                  <a:lnTo>
                    <a:pt x="365" y="14"/>
                  </a:lnTo>
                  <a:lnTo>
                    <a:pt x="355" y="24"/>
                  </a:lnTo>
                  <a:lnTo>
                    <a:pt x="355" y="24"/>
                  </a:lnTo>
                  <a:lnTo>
                    <a:pt x="343" y="30"/>
                  </a:lnTo>
                  <a:lnTo>
                    <a:pt x="331" y="36"/>
                  </a:lnTo>
                  <a:lnTo>
                    <a:pt x="331" y="36"/>
                  </a:lnTo>
                  <a:lnTo>
                    <a:pt x="307" y="42"/>
                  </a:lnTo>
                  <a:lnTo>
                    <a:pt x="307" y="42"/>
                  </a:lnTo>
                  <a:lnTo>
                    <a:pt x="297" y="44"/>
                  </a:lnTo>
                  <a:lnTo>
                    <a:pt x="285" y="50"/>
                  </a:lnTo>
                  <a:lnTo>
                    <a:pt x="285" y="5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34" name="Freeform 330"/>
            <p:cNvSpPr/>
            <p:nvPr>
              <p:custDataLst>
                <p:tags r:id="rId328"/>
              </p:custDataLst>
            </p:nvPr>
          </p:nvSpPr>
          <p:spPr bwMode="auto">
            <a:xfrm>
              <a:off x="7262813" y="5573713"/>
              <a:ext cx="47625" cy="9525"/>
            </a:xfrm>
            <a:custGeom>
              <a:avLst/>
              <a:gdLst>
                <a:gd name="T0" fmla="*/ 0 w 30"/>
                <a:gd name="T1" fmla="*/ 0 h 6"/>
                <a:gd name="T2" fmla="*/ 0 w 30"/>
                <a:gd name="T3" fmla="*/ 0 h 6"/>
                <a:gd name="T4" fmla="*/ 30 w 30"/>
                <a:gd name="T5" fmla="*/ 6 h 6"/>
                <a:gd name="T6" fmla="*/ 30 w 30"/>
                <a:gd name="T7" fmla="*/ 6 h 6"/>
                <a:gd name="T8" fmla="*/ 14 w 30"/>
                <a:gd name="T9" fmla="*/ 4 h 6"/>
                <a:gd name="T10" fmla="*/ 0 w 30"/>
                <a:gd name="T11" fmla="*/ 0 h 6"/>
                <a:gd name="T12" fmla="*/ 0 w 30"/>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0" h="6">
                  <a:moveTo>
                    <a:pt x="0" y="0"/>
                  </a:moveTo>
                  <a:lnTo>
                    <a:pt x="0" y="0"/>
                  </a:lnTo>
                  <a:lnTo>
                    <a:pt x="30" y="6"/>
                  </a:lnTo>
                  <a:lnTo>
                    <a:pt x="30" y="6"/>
                  </a:lnTo>
                  <a:lnTo>
                    <a:pt x="14" y="4"/>
                  </a:lnTo>
                  <a:lnTo>
                    <a:pt x="0" y="0"/>
                  </a:lnTo>
                  <a:lnTo>
                    <a:pt x="0"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35" name="Freeform 331"/>
            <p:cNvSpPr/>
            <p:nvPr>
              <p:custDataLst>
                <p:tags r:id="rId329"/>
              </p:custDataLst>
            </p:nvPr>
          </p:nvSpPr>
          <p:spPr bwMode="auto">
            <a:xfrm>
              <a:off x="8477251" y="5129213"/>
              <a:ext cx="3175" cy="50800"/>
            </a:xfrm>
            <a:custGeom>
              <a:avLst/>
              <a:gdLst>
                <a:gd name="T0" fmla="*/ 0 w 2"/>
                <a:gd name="T1" fmla="*/ 0 h 32"/>
                <a:gd name="T2" fmla="*/ 0 w 2"/>
                <a:gd name="T3" fmla="*/ 0 h 32"/>
                <a:gd name="T4" fmla="*/ 2 w 2"/>
                <a:gd name="T5" fmla="*/ 16 h 32"/>
                <a:gd name="T6" fmla="*/ 2 w 2"/>
                <a:gd name="T7" fmla="*/ 16 h 32"/>
                <a:gd name="T8" fmla="*/ 0 w 2"/>
                <a:gd name="T9" fmla="*/ 32 h 32"/>
                <a:gd name="T10" fmla="*/ 0 w 2"/>
                <a:gd name="T11" fmla="*/ 32 h 32"/>
                <a:gd name="T12" fmla="*/ 0 w 2"/>
                <a:gd name="T13" fmla="*/ 16 h 32"/>
                <a:gd name="T14" fmla="*/ 0 w 2"/>
                <a:gd name="T15" fmla="*/ 16 h 32"/>
                <a:gd name="T16" fmla="*/ 0 w 2"/>
                <a:gd name="T17" fmla="*/ 0 h 32"/>
                <a:gd name="T18" fmla="*/ 0 w 2"/>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2">
                  <a:moveTo>
                    <a:pt x="0" y="0"/>
                  </a:moveTo>
                  <a:lnTo>
                    <a:pt x="0" y="0"/>
                  </a:lnTo>
                  <a:lnTo>
                    <a:pt x="2" y="16"/>
                  </a:lnTo>
                  <a:lnTo>
                    <a:pt x="2" y="16"/>
                  </a:lnTo>
                  <a:lnTo>
                    <a:pt x="0" y="32"/>
                  </a:lnTo>
                  <a:lnTo>
                    <a:pt x="0" y="32"/>
                  </a:lnTo>
                  <a:lnTo>
                    <a:pt x="0" y="16"/>
                  </a:lnTo>
                  <a:lnTo>
                    <a:pt x="0" y="16"/>
                  </a:lnTo>
                  <a:lnTo>
                    <a:pt x="0" y="0"/>
                  </a:lnTo>
                  <a:lnTo>
                    <a:pt x="0"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36" name="Freeform 332"/>
            <p:cNvSpPr/>
            <p:nvPr>
              <p:custDataLst>
                <p:tags r:id="rId330"/>
              </p:custDataLst>
            </p:nvPr>
          </p:nvSpPr>
          <p:spPr bwMode="auto">
            <a:xfrm>
              <a:off x="8026401" y="5192713"/>
              <a:ext cx="180975" cy="155575"/>
            </a:xfrm>
            <a:custGeom>
              <a:avLst/>
              <a:gdLst>
                <a:gd name="T0" fmla="*/ 0 w 114"/>
                <a:gd name="T1" fmla="*/ 98 h 98"/>
                <a:gd name="T2" fmla="*/ 0 w 114"/>
                <a:gd name="T3" fmla="*/ 98 h 98"/>
                <a:gd name="T4" fmla="*/ 10 w 114"/>
                <a:gd name="T5" fmla="*/ 82 h 98"/>
                <a:gd name="T6" fmla="*/ 10 w 114"/>
                <a:gd name="T7" fmla="*/ 82 h 98"/>
                <a:gd name="T8" fmla="*/ 62 w 114"/>
                <a:gd name="T9" fmla="*/ 40 h 98"/>
                <a:gd name="T10" fmla="*/ 114 w 114"/>
                <a:gd name="T11" fmla="*/ 0 h 98"/>
                <a:gd name="T12" fmla="*/ 114 w 114"/>
                <a:gd name="T13" fmla="*/ 0 h 98"/>
                <a:gd name="T14" fmla="*/ 86 w 114"/>
                <a:gd name="T15" fmla="*/ 24 h 98"/>
                <a:gd name="T16" fmla="*/ 60 w 114"/>
                <a:gd name="T17" fmla="*/ 50 h 98"/>
                <a:gd name="T18" fmla="*/ 30 w 114"/>
                <a:gd name="T19" fmla="*/ 76 h 98"/>
                <a:gd name="T20" fmla="*/ 16 w 114"/>
                <a:gd name="T21" fmla="*/ 88 h 98"/>
                <a:gd name="T22" fmla="*/ 0 w 114"/>
                <a:gd name="T23" fmla="*/ 98 h 98"/>
                <a:gd name="T24" fmla="*/ 0 w 114"/>
                <a:gd name="T25"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 h="98">
                  <a:moveTo>
                    <a:pt x="0" y="98"/>
                  </a:moveTo>
                  <a:lnTo>
                    <a:pt x="0" y="98"/>
                  </a:lnTo>
                  <a:lnTo>
                    <a:pt x="10" y="82"/>
                  </a:lnTo>
                  <a:lnTo>
                    <a:pt x="10" y="82"/>
                  </a:lnTo>
                  <a:lnTo>
                    <a:pt x="62" y="40"/>
                  </a:lnTo>
                  <a:lnTo>
                    <a:pt x="114" y="0"/>
                  </a:lnTo>
                  <a:lnTo>
                    <a:pt x="114" y="0"/>
                  </a:lnTo>
                  <a:lnTo>
                    <a:pt x="86" y="24"/>
                  </a:lnTo>
                  <a:lnTo>
                    <a:pt x="60" y="50"/>
                  </a:lnTo>
                  <a:lnTo>
                    <a:pt x="30" y="76"/>
                  </a:lnTo>
                  <a:lnTo>
                    <a:pt x="16" y="88"/>
                  </a:lnTo>
                  <a:lnTo>
                    <a:pt x="0" y="98"/>
                  </a:lnTo>
                  <a:lnTo>
                    <a:pt x="0" y="98"/>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37" name="Freeform 333"/>
            <p:cNvSpPr/>
            <p:nvPr>
              <p:custDataLst>
                <p:tags r:id="rId331"/>
              </p:custDataLst>
            </p:nvPr>
          </p:nvSpPr>
          <p:spPr bwMode="auto">
            <a:xfrm>
              <a:off x="7751763" y="5373688"/>
              <a:ext cx="195263" cy="88900"/>
            </a:xfrm>
            <a:custGeom>
              <a:avLst/>
              <a:gdLst>
                <a:gd name="T0" fmla="*/ 123 w 123"/>
                <a:gd name="T1" fmla="*/ 0 h 56"/>
                <a:gd name="T2" fmla="*/ 123 w 123"/>
                <a:gd name="T3" fmla="*/ 0 h 56"/>
                <a:gd name="T4" fmla="*/ 95 w 123"/>
                <a:gd name="T5" fmla="*/ 20 h 56"/>
                <a:gd name="T6" fmla="*/ 79 w 123"/>
                <a:gd name="T7" fmla="*/ 28 h 56"/>
                <a:gd name="T8" fmla="*/ 63 w 123"/>
                <a:gd name="T9" fmla="*/ 36 h 56"/>
                <a:gd name="T10" fmla="*/ 63 w 123"/>
                <a:gd name="T11" fmla="*/ 36 h 56"/>
                <a:gd name="T12" fmla="*/ 47 w 123"/>
                <a:gd name="T13" fmla="*/ 44 h 56"/>
                <a:gd name="T14" fmla="*/ 32 w 123"/>
                <a:gd name="T15" fmla="*/ 50 h 56"/>
                <a:gd name="T16" fmla="*/ 32 w 123"/>
                <a:gd name="T17" fmla="*/ 50 h 56"/>
                <a:gd name="T18" fmla="*/ 16 w 123"/>
                <a:gd name="T19" fmla="*/ 54 h 56"/>
                <a:gd name="T20" fmla="*/ 16 w 123"/>
                <a:gd name="T21" fmla="*/ 54 h 56"/>
                <a:gd name="T22" fmla="*/ 0 w 123"/>
                <a:gd name="T23" fmla="*/ 56 h 56"/>
                <a:gd name="T24" fmla="*/ 0 w 123"/>
                <a:gd name="T25" fmla="*/ 56 h 56"/>
                <a:gd name="T26" fmla="*/ 16 w 123"/>
                <a:gd name="T27" fmla="*/ 52 h 56"/>
                <a:gd name="T28" fmla="*/ 16 w 123"/>
                <a:gd name="T29" fmla="*/ 52 h 56"/>
                <a:gd name="T30" fmla="*/ 32 w 123"/>
                <a:gd name="T31" fmla="*/ 48 h 56"/>
                <a:gd name="T32" fmla="*/ 32 w 123"/>
                <a:gd name="T33" fmla="*/ 48 h 56"/>
                <a:gd name="T34" fmla="*/ 47 w 123"/>
                <a:gd name="T35" fmla="*/ 42 h 56"/>
                <a:gd name="T36" fmla="*/ 63 w 123"/>
                <a:gd name="T37" fmla="*/ 36 h 56"/>
                <a:gd name="T38" fmla="*/ 63 w 123"/>
                <a:gd name="T39" fmla="*/ 36 h 56"/>
                <a:gd name="T40" fmla="*/ 93 w 123"/>
                <a:gd name="T41" fmla="*/ 18 h 56"/>
                <a:gd name="T42" fmla="*/ 123 w 123"/>
                <a:gd name="T43" fmla="*/ 0 h 56"/>
                <a:gd name="T44" fmla="*/ 123 w 123"/>
                <a:gd name="T4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56">
                  <a:moveTo>
                    <a:pt x="123" y="0"/>
                  </a:moveTo>
                  <a:lnTo>
                    <a:pt x="123" y="0"/>
                  </a:lnTo>
                  <a:lnTo>
                    <a:pt x="95" y="20"/>
                  </a:lnTo>
                  <a:lnTo>
                    <a:pt x="79" y="28"/>
                  </a:lnTo>
                  <a:lnTo>
                    <a:pt x="63" y="36"/>
                  </a:lnTo>
                  <a:lnTo>
                    <a:pt x="63" y="36"/>
                  </a:lnTo>
                  <a:lnTo>
                    <a:pt x="47" y="44"/>
                  </a:lnTo>
                  <a:lnTo>
                    <a:pt x="32" y="50"/>
                  </a:lnTo>
                  <a:lnTo>
                    <a:pt x="32" y="50"/>
                  </a:lnTo>
                  <a:lnTo>
                    <a:pt x="16" y="54"/>
                  </a:lnTo>
                  <a:lnTo>
                    <a:pt x="16" y="54"/>
                  </a:lnTo>
                  <a:lnTo>
                    <a:pt x="0" y="56"/>
                  </a:lnTo>
                  <a:lnTo>
                    <a:pt x="0" y="56"/>
                  </a:lnTo>
                  <a:lnTo>
                    <a:pt x="16" y="52"/>
                  </a:lnTo>
                  <a:lnTo>
                    <a:pt x="16" y="52"/>
                  </a:lnTo>
                  <a:lnTo>
                    <a:pt x="32" y="48"/>
                  </a:lnTo>
                  <a:lnTo>
                    <a:pt x="32" y="48"/>
                  </a:lnTo>
                  <a:lnTo>
                    <a:pt x="47" y="42"/>
                  </a:lnTo>
                  <a:lnTo>
                    <a:pt x="63" y="36"/>
                  </a:lnTo>
                  <a:lnTo>
                    <a:pt x="63" y="36"/>
                  </a:lnTo>
                  <a:lnTo>
                    <a:pt x="93" y="18"/>
                  </a:lnTo>
                  <a:lnTo>
                    <a:pt x="123" y="0"/>
                  </a:lnTo>
                  <a:lnTo>
                    <a:pt x="123"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38" name="Freeform 334"/>
            <p:cNvSpPr/>
            <p:nvPr>
              <p:custDataLst>
                <p:tags r:id="rId332"/>
              </p:custDataLst>
            </p:nvPr>
          </p:nvSpPr>
          <p:spPr bwMode="auto">
            <a:xfrm>
              <a:off x="8223251" y="5713413"/>
              <a:ext cx="101600" cy="53975"/>
            </a:xfrm>
            <a:custGeom>
              <a:avLst/>
              <a:gdLst>
                <a:gd name="T0" fmla="*/ 64 w 64"/>
                <a:gd name="T1" fmla="*/ 0 h 34"/>
                <a:gd name="T2" fmla="*/ 64 w 64"/>
                <a:gd name="T3" fmla="*/ 0 h 34"/>
                <a:gd name="T4" fmla="*/ 64 w 64"/>
                <a:gd name="T5" fmla="*/ 2 h 34"/>
                <a:gd name="T6" fmla="*/ 64 w 64"/>
                <a:gd name="T7" fmla="*/ 4 h 34"/>
                <a:gd name="T8" fmla="*/ 64 w 64"/>
                <a:gd name="T9" fmla="*/ 4 h 34"/>
                <a:gd name="T10" fmla="*/ 62 w 64"/>
                <a:gd name="T11" fmla="*/ 8 h 34"/>
                <a:gd name="T12" fmla="*/ 62 w 64"/>
                <a:gd name="T13" fmla="*/ 8 h 34"/>
                <a:gd name="T14" fmla="*/ 30 w 64"/>
                <a:gd name="T15" fmla="*/ 22 h 34"/>
                <a:gd name="T16" fmla="*/ 30 w 64"/>
                <a:gd name="T17" fmla="*/ 22 h 34"/>
                <a:gd name="T18" fmla="*/ 0 w 64"/>
                <a:gd name="T19" fmla="*/ 34 h 34"/>
                <a:gd name="T20" fmla="*/ 0 w 64"/>
                <a:gd name="T21" fmla="*/ 34 h 34"/>
                <a:gd name="T22" fmla="*/ 6 w 64"/>
                <a:gd name="T23" fmla="*/ 28 h 34"/>
                <a:gd name="T24" fmla="*/ 12 w 64"/>
                <a:gd name="T25" fmla="*/ 24 h 34"/>
                <a:gd name="T26" fmla="*/ 12 w 64"/>
                <a:gd name="T27" fmla="*/ 24 h 34"/>
                <a:gd name="T28" fmla="*/ 38 w 64"/>
                <a:gd name="T29" fmla="*/ 16 h 34"/>
                <a:gd name="T30" fmla="*/ 38 w 64"/>
                <a:gd name="T31" fmla="*/ 16 h 34"/>
                <a:gd name="T32" fmla="*/ 50 w 64"/>
                <a:gd name="T33" fmla="*/ 10 h 34"/>
                <a:gd name="T34" fmla="*/ 50 w 64"/>
                <a:gd name="T35" fmla="*/ 10 h 34"/>
                <a:gd name="T36" fmla="*/ 56 w 64"/>
                <a:gd name="T37" fmla="*/ 6 h 34"/>
                <a:gd name="T38" fmla="*/ 56 w 64"/>
                <a:gd name="T39" fmla="*/ 6 h 34"/>
                <a:gd name="T40" fmla="*/ 64 w 64"/>
                <a:gd name="T41" fmla="*/ 0 h 34"/>
                <a:gd name="T42" fmla="*/ 64 w 64"/>
                <a:gd name="T4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34">
                  <a:moveTo>
                    <a:pt x="64" y="0"/>
                  </a:moveTo>
                  <a:lnTo>
                    <a:pt x="64" y="0"/>
                  </a:lnTo>
                  <a:lnTo>
                    <a:pt x="64" y="2"/>
                  </a:lnTo>
                  <a:lnTo>
                    <a:pt x="64" y="4"/>
                  </a:lnTo>
                  <a:lnTo>
                    <a:pt x="64" y="4"/>
                  </a:lnTo>
                  <a:lnTo>
                    <a:pt x="62" y="8"/>
                  </a:lnTo>
                  <a:lnTo>
                    <a:pt x="62" y="8"/>
                  </a:lnTo>
                  <a:lnTo>
                    <a:pt x="30" y="22"/>
                  </a:lnTo>
                  <a:lnTo>
                    <a:pt x="30" y="22"/>
                  </a:lnTo>
                  <a:lnTo>
                    <a:pt x="0" y="34"/>
                  </a:lnTo>
                  <a:lnTo>
                    <a:pt x="0" y="34"/>
                  </a:lnTo>
                  <a:lnTo>
                    <a:pt x="6" y="28"/>
                  </a:lnTo>
                  <a:lnTo>
                    <a:pt x="12" y="24"/>
                  </a:lnTo>
                  <a:lnTo>
                    <a:pt x="12" y="24"/>
                  </a:lnTo>
                  <a:lnTo>
                    <a:pt x="38" y="16"/>
                  </a:lnTo>
                  <a:lnTo>
                    <a:pt x="38" y="16"/>
                  </a:lnTo>
                  <a:lnTo>
                    <a:pt x="50" y="10"/>
                  </a:lnTo>
                  <a:lnTo>
                    <a:pt x="50" y="10"/>
                  </a:lnTo>
                  <a:lnTo>
                    <a:pt x="56" y="6"/>
                  </a:lnTo>
                  <a:lnTo>
                    <a:pt x="56" y="6"/>
                  </a:lnTo>
                  <a:lnTo>
                    <a:pt x="64" y="0"/>
                  </a:lnTo>
                  <a:lnTo>
                    <a:pt x="64"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39" name="Freeform 335"/>
            <p:cNvSpPr/>
            <p:nvPr>
              <p:custDataLst>
                <p:tags r:id="rId333"/>
              </p:custDataLst>
            </p:nvPr>
          </p:nvSpPr>
          <p:spPr bwMode="auto">
            <a:xfrm>
              <a:off x="8474076" y="5087938"/>
              <a:ext cx="3175" cy="22225"/>
            </a:xfrm>
            <a:custGeom>
              <a:avLst/>
              <a:gdLst>
                <a:gd name="T0" fmla="*/ 2 w 2"/>
                <a:gd name="T1" fmla="*/ 14 h 14"/>
                <a:gd name="T2" fmla="*/ 2 w 2"/>
                <a:gd name="T3" fmla="*/ 12 h 14"/>
                <a:gd name="T4" fmla="*/ 2 w 2"/>
                <a:gd name="T5" fmla="*/ 12 h 14"/>
                <a:gd name="T6" fmla="*/ 0 w 2"/>
                <a:gd name="T7" fmla="*/ 2 h 14"/>
                <a:gd name="T8" fmla="*/ 0 w 2"/>
                <a:gd name="T9" fmla="*/ 2 h 14"/>
                <a:gd name="T10" fmla="*/ 2 w 2"/>
                <a:gd name="T11" fmla="*/ 0 h 14"/>
                <a:gd name="T12" fmla="*/ 2 w 2"/>
                <a:gd name="T13" fmla="*/ 0 h 14"/>
                <a:gd name="T14" fmla="*/ 2 w 2"/>
                <a:gd name="T15" fmla="*/ 14 h 14"/>
                <a:gd name="T16" fmla="*/ 2 w 2"/>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4">
                  <a:moveTo>
                    <a:pt x="2" y="14"/>
                  </a:moveTo>
                  <a:lnTo>
                    <a:pt x="2" y="12"/>
                  </a:lnTo>
                  <a:lnTo>
                    <a:pt x="2" y="12"/>
                  </a:lnTo>
                  <a:lnTo>
                    <a:pt x="0" y="2"/>
                  </a:lnTo>
                  <a:lnTo>
                    <a:pt x="0" y="2"/>
                  </a:lnTo>
                  <a:lnTo>
                    <a:pt x="2" y="0"/>
                  </a:lnTo>
                  <a:lnTo>
                    <a:pt x="2" y="0"/>
                  </a:lnTo>
                  <a:lnTo>
                    <a:pt x="2" y="14"/>
                  </a:lnTo>
                  <a:lnTo>
                    <a:pt x="2" y="14"/>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40" name="Freeform 336"/>
            <p:cNvSpPr/>
            <p:nvPr>
              <p:custDataLst>
                <p:tags r:id="rId334"/>
              </p:custDataLst>
            </p:nvPr>
          </p:nvSpPr>
          <p:spPr bwMode="auto">
            <a:xfrm>
              <a:off x="8321676" y="5688013"/>
              <a:ext cx="53975" cy="38100"/>
            </a:xfrm>
            <a:custGeom>
              <a:avLst/>
              <a:gdLst>
                <a:gd name="T0" fmla="*/ 26 w 34"/>
                <a:gd name="T1" fmla="*/ 0 h 24"/>
                <a:gd name="T2" fmla="*/ 26 w 34"/>
                <a:gd name="T3" fmla="*/ 0 h 24"/>
                <a:gd name="T4" fmla="*/ 30 w 34"/>
                <a:gd name="T5" fmla="*/ 4 h 24"/>
                <a:gd name="T6" fmla="*/ 34 w 34"/>
                <a:gd name="T7" fmla="*/ 6 h 24"/>
                <a:gd name="T8" fmla="*/ 34 w 34"/>
                <a:gd name="T9" fmla="*/ 6 h 24"/>
                <a:gd name="T10" fmla="*/ 0 w 34"/>
                <a:gd name="T11" fmla="*/ 24 h 24"/>
                <a:gd name="T12" fmla="*/ 0 w 34"/>
                <a:gd name="T13" fmla="*/ 24 h 24"/>
                <a:gd name="T14" fmla="*/ 2 w 34"/>
                <a:gd name="T15" fmla="*/ 20 h 24"/>
                <a:gd name="T16" fmla="*/ 2 w 34"/>
                <a:gd name="T17" fmla="*/ 20 h 24"/>
                <a:gd name="T18" fmla="*/ 8 w 34"/>
                <a:gd name="T19" fmla="*/ 16 h 24"/>
                <a:gd name="T20" fmla="*/ 14 w 34"/>
                <a:gd name="T21" fmla="*/ 12 h 24"/>
                <a:gd name="T22" fmla="*/ 20 w 34"/>
                <a:gd name="T23" fmla="*/ 6 h 24"/>
                <a:gd name="T24" fmla="*/ 26 w 34"/>
                <a:gd name="T25" fmla="*/ 0 h 24"/>
                <a:gd name="T26" fmla="*/ 26 w 34"/>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4">
                  <a:moveTo>
                    <a:pt x="26" y="0"/>
                  </a:moveTo>
                  <a:lnTo>
                    <a:pt x="26" y="0"/>
                  </a:lnTo>
                  <a:lnTo>
                    <a:pt x="30" y="4"/>
                  </a:lnTo>
                  <a:lnTo>
                    <a:pt x="34" y="6"/>
                  </a:lnTo>
                  <a:lnTo>
                    <a:pt x="34" y="6"/>
                  </a:lnTo>
                  <a:lnTo>
                    <a:pt x="0" y="24"/>
                  </a:lnTo>
                  <a:lnTo>
                    <a:pt x="0" y="24"/>
                  </a:lnTo>
                  <a:lnTo>
                    <a:pt x="2" y="20"/>
                  </a:lnTo>
                  <a:lnTo>
                    <a:pt x="2" y="20"/>
                  </a:lnTo>
                  <a:lnTo>
                    <a:pt x="8" y="16"/>
                  </a:lnTo>
                  <a:lnTo>
                    <a:pt x="14" y="12"/>
                  </a:lnTo>
                  <a:lnTo>
                    <a:pt x="20" y="6"/>
                  </a:lnTo>
                  <a:lnTo>
                    <a:pt x="26" y="0"/>
                  </a:lnTo>
                  <a:lnTo>
                    <a:pt x="26"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41" name="Freeform 337"/>
            <p:cNvSpPr/>
            <p:nvPr>
              <p:custDataLst>
                <p:tags r:id="rId335"/>
              </p:custDataLst>
            </p:nvPr>
          </p:nvSpPr>
          <p:spPr bwMode="auto">
            <a:xfrm>
              <a:off x="8645526" y="5106988"/>
              <a:ext cx="60325" cy="279400"/>
            </a:xfrm>
            <a:custGeom>
              <a:avLst/>
              <a:gdLst>
                <a:gd name="T0" fmla="*/ 16 w 38"/>
                <a:gd name="T1" fmla="*/ 126 h 176"/>
                <a:gd name="T2" fmla="*/ 16 w 38"/>
                <a:gd name="T3" fmla="*/ 126 h 176"/>
                <a:gd name="T4" fmla="*/ 16 w 38"/>
                <a:gd name="T5" fmla="*/ 120 h 176"/>
                <a:gd name="T6" fmla="*/ 16 w 38"/>
                <a:gd name="T7" fmla="*/ 114 h 176"/>
                <a:gd name="T8" fmla="*/ 12 w 38"/>
                <a:gd name="T9" fmla="*/ 104 h 176"/>
                <a:gd name="T10" fmla="*/ 12 w 38"/>
                <a:gd name="T11" fmla="*/ 104 h 176"/>
                <a:gd name="T12" fmla="*/ 20 w 38"/>
                <a:gd name="T13" fmla="*/ 88 h 176"/>
                <a:gd name="T14" fmla="*/ 20 w 38"/>
                <a:gd name="T15" fmla="*/ 88 h 176"/>
                <a:gd name="T16" fmla="*/ 24 w 38"/>
                <a:gd name="T17" fmla="*/ 72 h 176"/>
                <a:gd name="T18" fmla="*/ 24 w 38"/>
                <a:gd name="T19" fmla="*/ 72 h 176"/>
                <a:gd name="T20" fmla="*/ 30 w 38"/>
                <a:gd name="T21" fmla="*/ 54 h 176"/>
                <a:gd name="T22" fmla="*/ 30 w 38"/>
                <a:gd name="T23" fmla="*/ 54 h 176"/>
                <a:gd name="T24" fmla="*/ 32 w 38"/>
                <a:gd name="T25" fmla="*/ 44 h 176"/>
                <a:gd name="T26" fmla="*/ 32 w 38"/>
                <a:gd name="T27" fmla="*/ 44 h 176"/>
                <a:gd name="T28" fmla="*/ 34 w 38"/>
                <a:gd name="T29" fmla="*/ 36 h 176"/>
                <a:gd name="T30" fmla="*/ 34 w 38"/>
                <a:gd name="T31" fmla="*/ 36 h 176"/>
                <a:gd name="T32" fmla="*/ 32 w 38"/>
                <a:gd name="T33" fmla="*/ 26 h 176"/>
                <a:gd name="T34" fmla="*/ 30 w 38"/>
                <a:gd name="T35" fmla="*/ 16 h 176"/>
                <a:gd name="T36" fmla="*/ 30 w 38"/>
                <a:gd name="T37" fmla="*/ 16 h 176"/>
                <a:gd name="T38" fmla="*/ 38 w 38"/>
                <a:gd name="T39" fmla="*/ 0 h 176"/>
                <a:gd name="T40" fmla="*/ 38 w 38"/>
                <a:gd name="T41" fmla="*/ 0 h 176"/>
                <a:gd name="T42" fmla="*/ 36 w 38"/>
                <a:gd name="T43" fmla="*/ 42 h 176"/>
                <a:gd name="T44" fmla="*/ 36 w 38"/>
                <a:gd name="T45" fmla="*/ 42 h 176"/>
                <a:gd name="T46" fmla="*/ 28 w 38"/>
                <a:gd name="T47" fmla="*/ 86 h 176"/>
                <a:gd name="T48" fmla="*/ 26 w 38"/>
                <a:gd name="T49" fmla="*/ 98 h 176"/>
                <a:gd name="T50" fmla="*/ 26 w 38"/>
                <a:gd name="T51" fmla="*/ 98 h 176"/>
                <a:gd name="T52" fmla="*/ 24 w 38"/>
                <a:gd name="T53" fmla="*/ 108 h 176"/>
                <a:gd name="T54" fmla="*/ 24 w 38"/>
                <a:gd name="T55" fmla="*/ 108 h 176"/>
                <a:gd name="T56" fmla="*/ 16 w 38"/>
                <a:gd name="T57" fmla="*/ 132 h 176"/>
                <a:gd name="T58" fmla="*/ 16 w 38"/>
                <a:gd name="T59" fmla="*/ 132 h 176"/>
                <a:gd name="T60" fmla="*/ 10 w 38"/>
                <a:gd name="T61" fmla="*/ 154 h 176"/>
                <a:gd name="T62" fmla="*/ 10 w 38"/>
                <a:gd name="T63" fmla="*/ 154 h 176"/>
                <a:gd name="T64" fmla="*/ 0 w 38"/>
                <a:gd name="T65" fmla="*/ 176 h 176"/>
                <a:gd name="T66" fmla="*/ 0 w 38"/>
                <a:gd name="T67" fmla="*/ 176 h 176"/>
                <a:gd name="T68" fmla="*/ 10 w 38"/>
                <a:gd name="T69" fmla="*/ 152 h 176"/>
                <a:gd name="T70" fmla="*/ 10 w 38"/>
                <a:gd name="T71" fmla="*/ 152 h 176"/>
                <a:gd name="T72" fmla="*/ 16 w 38"/>
                <a:gd name="T73" fmla="*/ 126 h 176"/>
                <a:gd name="T74" fmla="*/ 16 w 38"/>
                <a:gd name="T75" fmla="*/ 12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 h="176">
                  <a:moveTo>
                    <a:pt x="16" y="126"/>
                  </a:moveTo>
                  <a:lnTo>
                    <a:pt x="16" y="126"/>
                  </a:lnTo>
                  <a:lnTo>
                    <a:pt x="16" y="120"/>
                  </a:lnTo>
                  <a:lnTo>
                    <a:pt x="16" y="114"/>
                  </a:lnTo>
                  <a:lnTo>
                    <a:pt x="12" y="104"/>
                  </a:lnTo>
                  <a:lnTo>
                    <a:pt x="12" y="104"/>
                  </a:lnTo>
                  <a:lnTo>
                    <a:pt x="20" y="88"/>
                  </a:lnTo>
                  <a:lnTo>
                    <a:pt x="20" y="88"/>
                  </a:lnTo>
                  <a:lnTo>
                    <a:pt x="24" y="72"/>
                  </a:lnTo>
                  <a:lnTo>
                    <a:pt x="24" y="72"/>
                  </a:lnTo>
                  <a:lnTo>
                    <a:pt x="30" y="54"/>
                  </a:lnTo>
                  <a:lnTo>
                    <a:pt x="30" y="54"/>
                  </a:lnTo>
                  <a:lnTo>
                    <a:pt x="32" y="44"/>
                  </a:lnTo>
                  <a:lnTo>
                    <a:pt x="32" y="44"/>
                  </a:lnTo>
                  <a:lnTo>
                    <a:pt x="34" y="36"/>
                  </a:lnTo>
                  <a:lnTo>
                    <a:pt x="34" y="36"/>
                  </a:lnTo>
                  <a:lnTo>
                    <a:pt x="32" y="26"/>
                  </a:lnTo>
                  <a:lnTo>
                    <a:pt x="30" y="16"/>
                  </a:lnTo>
                  <a:lnTo>
                    <a:pt x="30" y="16"/>
                  </a:lnTo>
                  <a:lnTo>
                    <a:pt x="38" y="0"/>
                  </a:lnTo>
                  <a:lnTo>
                    <a:pt x="38" y="0"/>
                  </a:lnTo>
                  <a:lnTo>
                    <a:pt x="36" y="42"/>
                  </a:lnTo>
                  <a:lnTo>
                    <a:pt x="36" y="42"/>
                  </a:lnTo>
                  <a:lnTo>
                    <a:pt x="28" y="86"/>
                  </a:lnTo>
                  <a:lnTo>
                    <a:pt x="26" y="98"/>
                  </a:lnTo>
                  <a:lnTo>
                    <a:pt x="26" y="98"/>
                  </a:lnTo>
                  <a:lnTo>
                    <a:pt x="24" y="108"/>
                  </a:lnTo>
                  <a:lnTo>
                    <a:pt x="24" y="108"/>
                  </a:lnTo>
                  <a:lnTo>
                    <a:pt x="16" y="132"/>
                  </a:lnTo>
                  <a:lnTo>
                    <a:pt x="16" y="132"/>
                  </a:lnTo>
                  <a:lnTo>
                    <a:pt x="10" y="154"/>
                  </a:lnTo>
                  <a:lnTo>
                    <a:pt x="10" y="154"/>
                  </a:lnTo>
                  <a:lnTo>
                    <a:pt x="0" y="176"/>
                  </a:lnTo>
                  <a:lnTo>
                    <a:pt x="0" y="176"/>
                  </a:lnTo>
                  <a:lnTo>
                    <a:pt x="10" y="152"/>
                  </a:lnTo>
                  <a:lnTo>
                    <a:pt x="10" y="152"/>
                  </a:lnTo>
                  <a:lnTo>
                    <a:pt x="16" y="126"/>
                  </a:lnTo>
                  <a:lnTo>
                    <a:pt x="16" y="126"/>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42" name="Freeform 338"/>
            <p:cNvSpPr/>
            <p:nvPr>
              <p:custDataLst>
                <p:tags r:id="rId336"/>
              </p:custDataLst>
            </p:nvPr>
          </p:nvSpPr>
          <p:spPr bwMode="auto">
            <a:xfrm>
              <a:off x="6986588" y="4659313"/>
              <a:ext cx="1706563" cy="1247775"/>
            </a:xfrm>
            <a:custGeom>
              <a:avLst/>
              <a:gdLst>
                <a:gd name="T0" fmla="*/ 192 w 1075"/>
                <a:gd name="T1" fmla="*/ 726 h 786"/>
                <a:gd name="T2" fmla="*/ 24 w 1075"/>
                <a:gd name="T3" fmla="*/ 670 h 786"/>
                <a:gd name="T4" fmla="*/ 152 w 1075"/>
                <a:gd name="T5" fmla="*/ 670 h 786"/>
                <a:gd name="T6" fmla="*/ 136 w 1075"/>
                <a:gd name="T7" fmla="*/ 642 h 786"/>
                <a:gd name="T8" fmla="*/ 102 w 1075"/>
                <a:gd name="T9" fmla="*/ 624 h 786"/>
                <a:gd name="T10" fmla="*/ 448 w 1075"/>
                <a:gd name="T11" fmla="*/ 620 h 786"/>
                <a:gd name="T12" fmla="*/ 741 w 1075"/>
                <a:gd name="T13" fmla="*/ 480 h 786"/>
                <a:gd name="T14" fmla="*/ 775 w 1075"/>
                <a:gd name="T15" fmla="*/ 404 h 786"/>
                <a:gd name="T16" fmla="*/ 789 w 1075"/>
                <a:gd name="T17" fmla="*/ 234 h 786"/>
                <a:gd name="T18" fmla="*/ 835 w 1075"/>
                <a:gd name="T19" fmla="*/ 424 h 786"/>
                <a:gd name="T20" fmla="*/ 737 w 1075"/>
                <a:gd name="T21" fmla="*/ 488 h 786"/>
                <a:gd name="T22" fmla="*/ 829 w 1075"/>
                <a:gd name="T23" fmla="*/ 362 h 786"/>
                <a:gd name="T24" fmla="*/ 875 w 1075"/>
                <a:gd name="T25" fmla="*/ 348 h 786"/>
                <a:gd name="T26" fmla="*/ 979 w 1075"/>
                <a:gd name="T27" fmla="*/ 288 h 786"/>
                <a:gd name="T28" fmla="*/ 815 w 1075"/>
                <a:gd name="T29" fmla="*/ 254 h 786"/>
                <a:gd name="T30" fmla="*/ 825 w 1075"/>
                <a:gd name="T31" fmla="*/ 194 h 786"/>
                <a:gd name="T32" fmla="*/ 857 w 1075"/>
                <a:gd name="T33" fmla="*/ 340 h 786"/>
                <a:gd name="T34" fmla="*/ 653 w 1075"/>
                <a:gd name="T35" fmla="*/ 500 h 786"/>
                <a:gd name="T36" fmla="*/ 961 w 1075"/>
                <a:gd name="T37" fmla="*/ 242 h 786"/>
                <a:gd name="T38" fmla="*/ 873 w 1075"/>
                <a:gd name="T39" fmla="*/ 186 h 786"/>
                <a:gd name="T40" fmla="*/ 933 w 1075"/>
                <a:gd name="T41" fmla="*/ 238 h 786"/>
                <a:gd name="T42" fmla="*/ 875 w 1075"/>
                <a:gd name="T43" fmla="*/ 340 h 786"/>
                <a:gd name="T44" fmla="*/ 849 w 1075"/>
                <a:gd name="T45" fmla="*/ 398 h 786"/>
                <a:gd name="T46" fmla="*/ 829 w 1075"/>
                <a:gd name="T47" fmla="*/ 436 h 786"/>
                <a:gd name="T48" fmla="*/ 871 w 1075"/>
                <a:gd name="T49" fmla="*/ 374 h 786"/>
                <a:gd name="T50" fmla="*/ 889 w 1075"/>
                <a:gd name="T51" fmla="*/ 346 h 786"/>
                <a:gd name="T52" fmla="*/ 895 w 1075"/>
                <a:gd name="T53" fmla="*/ 382 h 786"/>
                <a:gd name="T54" fmla="*/ 919 w 1075"/>
                <a:gd name="T55" fmla="*/ 260 h 786"/>
                <a:gd name="T56" fmla="*/ 921 w 1075"/>
                <a:gd name="T57" fmla="*/ 326 h 786"/>
                <a:gd name="T58" fmla="*/ 837 w 1075"/>
                <a:gd name="T59" fmla="*/ 492 h 786"/>
                <a:gd name="T60" fmla="*/ 789 w 1075"/>
                <a:gd name="T61" fmla="*/ 546 h 786"/>
                <a:gd name="T62" fmla="*/ 707 w 1075"/>
                <a:gd name="T63" fmla="*/ 584 h 786"/>
                <a:gd name="T64" fmla="*/ 605 w 1075"/>
                <a:gd name="T65" fmla="*/ 616 h 786"/>
                <a:gd name="T66" fmla="*/ 583 w 1075"/>
                <a:gd name="T67" fmla="*/ 624 h 786"/>
                <a:gd name="T68" fmla="*/ 665 w 1075"/>
                <a:gd name="T69" fmla="*/ 608 h 786"/>
                <a:gd name="T70" fmla="*/ 797 w 1075"/>
                <a:gd name="T71" fmla="*/ 542 h 786"/>
                <a:gd name="T72" fmla="*/ 837 w 1075"/>
                <a:gd name="T73" fmla="*/ 510 h 786"/>
                <a:gd name="T74" fmla="*/ 901 w 1075"/>
                <a:gd name="T75" fmla="*/ 414 h 786"/>
                <a:gd name="T76" fmla="*/ 929 w 1075"/>
                <a:gd name="T77" fmla="*/ 252 h 786"/>
                <a:gd name="T78" fmla="*/ 917 w 1075"/>
                <a:gd name="T79" fmla="*/ 198 h 786"/>
                <a:gd name="T80" fmla="*/ 919 w 1075"/>
                <a:gd name="T81" fmla="*/ 240 h 786"/>
                <a:gd name="T82" fmla="*/ 793 w 1075"/>
                <a:gd name="T83" fmla="*/ 288 h 786"/>
                <a:gd name="T84" fmla="*/ 751 w 1075"/>
                <a:gd name="T85" fmla="*/ 268 h 786"/>
                <a:gd name="T86" fmla="*/ 841 w 1075"/>
                <a:gd name="T87" fmla="*/ 172 h 786"/>
                <a:gd name="T88" fmla="*/ 785 w 1075"/>
                <a:gd name="T89" fmla="*/ 132 h 786"/>
                <a:gd name="T90" fmla="*/ 885 w 1075"/>
                <a:gd name="T91" fmla="*/ 58 h 786"/>
                <a:gd name="T92" fmla="*/ 1073 w 1075"/>
                <a:gd name="T93" fmla="*/ 216 h 786"/>
                <a:gd name="T94" fmla="*/ 1069 w 1075"/>
                <a:gd name="T95" fmla="*/ 344 h 786"/>
                <a:gd name="T96" fmla="*/ 1033 w 1075"/>
                <a:gd name="T97" fmla="*/ 456 h 786"/>
                <a:gd name="T98" fmla="*/ 983 w 1075"/>
                <a:gd name="T99" fmla="*/ 538 h 786"/>
                <a:gd name="T100" fmla="*/ 909 w 1075"/>
                <a:gd name="T101" fmla="*/ 624 h 786"/>
                <a:gd name="T102" fmla="*/ 827 w 1075"/>
                <a:gd name="T103" fmla="*/ 682 h 786"/>
                <a:gd name="T104" fmla="*/ 677 w 1075"/>
                <a:gd name="T105" fmla="*/ 748 h 786"/>
                <a:gd name="T106" fmla="*/ 575 w 1075"/>
                <a:gd name="T107" fmla="*/ 766 h 786"/>
                <a:gd name="T108" fmla="*/ 444 w 1075"/>
                <a:gd name="T109" fmla="*/ 786 h 786"/>
                <a:gd name="T110" fmla="*/ 274 w 1075"/>
                <a:gd name="T111" fmla="*/ 776 h 786"/>
                <a:gd name="T112" fmla="*/ 216 w 1075"/>
                <a:gd name="T113" fmla="*/ 768 h 786"/>
                <a:gd name="T114" fmla="*/ 126 w 1075"/>
                <a:gd name="T115" fmla="*/ 762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5" h="786">
                  <a:moveTo>
                    <a:pt x="10" y="730"/>
                  </a:moveTo>
                  <a:lnTo>
                    <a:pt x="10" y="730"/>
                  </a:lnTo>
                  <a:lnTo>
                    <a:pt x="32" y="730"/>
                  </a:lnTo>
                  <a:lnTo>
                    <a:pt x="54" y="730"/>
                  </a:lnTo>
                  <a:lnTo>
                    <a:pt x="100" y="734"/>
                  </a:lnTo>
                  <a:lnTo>
                    <a:pt x="124" y="734"/>
                  </a:lnTo>
                  <a:lnTo>
                    <a:pt x="146" y="734"/>
                  </a:lnTo>
                  <a:lnTo>
                    <a:pt x="170" y="730"/>
                  </a:lnTo>
                  <a:lnTo>
                    <a:pt x="192" y="726"/>
                  </a:lnTo>
                  <a:lnTo>
                    <a:pt x="192" y="726"/>
                  </a:lnTo>
                  <a:lnTo>
                    <a:pt x="138" y="718"/>
                  </a:lnTo>
                  <a:lnTo>
                    <a:pt x="86" y="710"/>
                  </a:lnTo>
                  <a:lnTo>
                    <a:pt x="62" y="704"/>
                  </a:lnTo>
                  <a:lnTo>
                    <a:pt x="44" y="698"/>
                  </a:lnTo>
                  <a:lnTo>
                    <a:pt x="30" y="690"/>
                  </a:lnTo>
                  <a:lnTo>
                    <a:pt x="26" y="686"/>
                  </a:lnTo>
                  <a:lnTo>
                    <a:pt x="24" y="680"/>
                  </a:lnTo>
                  <a:lnTo>
                    <a:pt x="24" y="680"/>
                  </a:lnTo>
                  <a:lnTo>
                    <a:pt x="22" y="674"/>
                  </a:lnTo>
                  <a:lnTo>
                    <a:pt x="24" y="670"/>
                  </a:lnTo>
                  <a:lnTo>
                    <a:pt x="28" y="668"/>
                  </a:lnTo>
                  <a:lnTo>
                    <a:pt x="34" y="666"/>
                  </a:lnTo>
                  <a:lnTo>
                    <a:pt x="50" y="666"/>
                  </a:lnTo>
                  <a:lnTo>
                    <a:pt x="72" y="666"/>
                  </a:lnTo>
                  <a:lnTo>
                    <a:pt x="120" y="672"/>
                  </a:lnTo>
                  <a:lnTo>
                    <a:pt x="144" y="674"/>
                  </a:lnTo>
                  <a:lnTo>
                    <a:pt x="166" y="676"/>
                  </a:lnTo>
                  <a:lnTo>
                    <a:pt x="166" y="676"/>
                  </a:lnTo>
                  <a:lnTo>
                    <a:pt x="152" y="670"/>
                  </a:lnTo>
                  <a:lnTo>
                    <a:pt x="152" y="670"/>
                  </a:lnTo>
                  <a:lnTo>
                    <a:pt x="162" y="672"/>
                  </a:lnTo>
                  <a:lnTo>
                    <a:pt x="168" y="674"/>
                  </a:lnTo>
                  <a:lnTo>
                    <a:pt x="172" y="672"/>
                  </a:lnTo>
                  <a:lnTo>
                    <a:pt x="172" y="672"/>
                  </a:lnTo>
                  <a:lnTo>
                    <a:pt x="146" y="662"/>
                  </a:lnTo>
                  <a:lnTo>
                    <a:pt x="132" y="656"/>
                  </a:lnTo>
                  <a:lnTo>
                    <a:pt x="128" y="654"/>
                  </a:lnTo>
                  <a:lnTo>
                    <a:pt x="124" y="650"/>
                  </a:lnTo>
                  <a:lnTo>
                    <a:pt x="136" y="642"/>
                  </a:lnTo>
                  <a:lnTo>
                    <a:pt x="136" y="642"/>
                  </a:lnTo>
                  <a:lnTo>
                    <a:pt x="122" y="634"/>
                  </a:lnTo>
                  <a:lnTo>
                    <a:pt x="106" y="628"/>
                  </a:lnTo>
                  <a:lnTo>
                    <a:pt x="68" y="618"/>
                  </a:lnTo>
                  <a:lnTo>
                    <a:pt x="32" y="606"/>
                  </a:lnTo>
                  <a:lnTo>
                    <a:pt x="16" y="600"/>
                  </a:lnTo>
                  <a:lnTo>
                    <a:pt x="0" y="592"/>
                  </a:lnTo>
                  <a:lnTo>
                    <a:pt x="0" y="592"/>
                  </a:lnTo>
                  <a:lnTo>
                    <a:pt x="34" y="604"/>
                  </a:lnTo>
                  <a:lnTo>
                    <a:pt x="68" y="616"/>
                  </a:lnTo>
                  <a:lnTo>
                    <a:pt x="102" y="624"/>
                  </a:lnTo>
                  <a:lnTo>
                    <a:pt x="140" y="630"/>
                  </a:lnTo>
                  <a:lnTo>
                    <a:pt x="176" y="634"/>
                  </a:lnTo>
                  <a:lnTo>
                    <a:pt x="214" y="636"/>
                  </a:lnTo>
                  <a:lnTo>
                    <a:pt x="254" y="638"/>
                  </a:lnTo>
                  <a:lnTo>
                    <a:pt x="292" y="636"/>
                  </a:lnTo>
                  <a:lnTo>
                    <a:pt x="292" y="636"/>
                  </a:lnTo>
                  <a:lnTo>
                    <a:pt x="332" y="634"/>
                  </a:lnTo>
                  <a:lnTo>
                    <a:pt x="370" y="630"/>
                  </a:lnTo>
                  <a:lnTo>
                    <a:pt x="410" y="626"/>
                  </a:lnTo>
                  <a:lnTo>
                    <a:pt x="448" y="620"/>
                  </a:lnTo>
                  <a:lnTo>
                    <a:pt x="524" y="604"/>
                  </a:lnTo>
                  <a:lnTo>
                    <a:pt x="595" y="584"/>
                  </a:lnTo>
                  <a:lnTo>
                    <a:pt x="595" y="584"/>
                  </a:lnTo>
                  <a:lnTo>
                    <a:pt x="631" y="568"/>
                  </a:lnTo>
                  <a:lnTo>
                    <a:pt x="665" y="550"/>
                  </a:lnTo>
                  <a:lnTo>
                    <a:pt x="695" y="528"/>
                  </a:lnTo>
                  <a:lnTo>
                    <a:pt x="721" y="506"/>
                  </a:lnTo>
                  <a:lnTo>
                    <a:pt x="721" y="506"/>
                  </a:lnTo>
                  <a:lnTo>
                    <a:pt x="731" y="494"/>
                  </a:lnTo>
                  <a:lnTo>
                    <a:pt x="741" y="480"/>
                  </a:lnTo>
                  <a:lnTo>
                    <a:pt x="741" y="480"/>
                  </a:lnTo>
                  <a:lnTo>
                    <a:pt x="751" y="468"/>
                  </a:lnTo>
                  <a:lnTo>
                    <a:pt x="751" y="468"/>
                  </a:lnTo>
                  <a:lnTo>
                    <a:pt x="759" y="456"/>
                  </a:lnTo>
                  <a:lnTo>
                    <a:pt x="759" y="456"/>
                  </a:lnTo>
                  <a:lnTo>
                    <a:pt x="769" y="430"/>
                  </a:lnTo>
                  <a:lnTo>
                    <a:pt x="769" y="430"/>
                  </a:lnTo>
                  <a:lnTo>
                    <a:pt x="771" y="416"/>
                  </a:lnTo>
                  <a:lnTo>
                    <a:pt x="771" y="416"/>
                  </a:lnTo>
                  <a:lnTo>
                    <a:pt x="775" y="404"/>
                  </a:lnTo>
                  <a:lnTo>
                    <a:pt x="775" y="404"/>
                  </a:lnTo>
                  <a:lnTo>
                    <a:pt x="779" y="394"/>
                  </a:lnTo>
                  <a:lnTo>
                    <a:pt x="785" y="382"/>
                  </a:lnTo>
                  <a:lnTo>
                    <a:pt x="801" y="354"/>
                  </a:lnTo>
                  <a:lnTo>
                    <a:pt x="801" y="354"/>
                  </a:lnTo>
                  <a:lnTo>
                    <a:pt x="803" y="326"/>
                  </a:lnTo>
                  <a:lnTo>
                    <a:pt x="803" y="296"/>
                  </a:lnTo>
                  <a:lnTo>
                    <a:pt x="797" y="266"/>
                  </a:lnTo>
                  <a:lnTo>
                    <a:pt x="789" y="234"/>
                  </a:lnTo>
                  <a:lnTo>
                    <a:pt x="789" y="234"/>
                  </a:lnTo>
                  <a:lnTo>
                    <a:pt x="781" y="202"/>
                  </a:lnTo>
                  <a:lnTo>
                    <a:pt x="781" y="202"/>
                  </a:lnTo>
                  <a:lnTo>
                    <a:pt x="993" y="322"/>
                  </a:lnTo>
                  <a:lnTo>
                    <a:pt x="993" y="322"/>
                  </a:lnTo>
                  <a:lnTo>
                    <a:pt x="943" y="350"/>
                  </a:lnTo>
                  <a:lnTo>
                    <a:pt x="917" y="364"/>
                  </a:lnTo>
                  <a:lnTo>
                    <a:pt x="891" y="382"/>
                  </a:lnTo>
                  <a:lnTo>
                    <a:pt x="891" y="382"/>
                  </a:lnTo>
                  <a:lnTo>
                    <a:pt x="863" y="400"/>
                  </a:lnTo>
                  <a:lnTo>
                    <a:pt x="835" y="424"/>
                  </a:lnTo>
                  <a:lnTo>
                    <a:pt x="807" y="448"/>
                  </a:lnTo>
                  <a:lnTo>
                    <a:pt x="777" y="478"/>
                  </a:lnTo>
                  <a:lnTo>
                    <a:pt x="777" y="478"/>
                  </a:lnTo>
                  <a:lnTo>
                    <a:pt x="767" y="484"/>
                  </a:lnTo>
                  <a:lnTo>
                    <a:pt x="759" y="488"/>
                  </a:lnTo>
                  <a:lnTo>
                    <a:pt x="759" y="488"/>
                  </a:lnTo>
                  <a:lnTo>
                    <a:pt x="749" y="490"/>
                  </a:lnTo>
                  <a:lnTo>
                    <a:pt x="741" y="490"/>
                  </a:lnTo>
                  <a:lnTo>
                    <a:pt x="741" y="490"/>
                  </a:lnTo>
                  <a:lnTo>
                    <a:pt x="737" y="488"/>
                  </a:lnTo>
                  <a:lnTo>
                    <a:pt x="735" y="486"/>
                  </a:lnTo>
                  <a:lnTo>
                    <a:pt x="735" y="482"/>
                  </a:lnTo>
                  <a:lnTo>
                    <a:pt x="735" y="478"/>
                  </a:lnTo>
                  <a:lnTo>
                    <a:pt x="735" y="478"/>
                  </a:lnTo>
                  <a:lnTo>
                    <a:pt x="741" y="466"/>
                  </a:lnTo>
                  <a:lnTo>
                    <a:pt x="753" y="448"/>
                  </a:lnTo>
                  <a:lnTo>
                    <a:pt x="753" y="448"/>
                  </a:lnTo>
                  <a:lnTo>
                    <a:pt x="777" y="418"/>
                  </a:lnTo>
                  <a:lnTo>
                    <a:pt x="803" y="388"/>
                  </a:lnTo>
                  <a:lnTo>
                    <a:pt x="829" y="362"/>
                  </a:lnTo>
                  <a:lnTo>
                    <a:pt x="857" y="340"/>
                  </a:lnTo>
                  <a:lnTo>
                    <a:pt x="857" y="340"/>
                  </a:lnTo>
                  <a:lnTo>
                    <a:pt x="855" y="344"/>
                  </a:lnTo>
                  <a:lnTo>
                    <a:pt x="853" y="348"/>
                  </a:lnTo>
                  <a:lnTo>
                    <a:pt x="847" y="356"/>
                  </a:lnTo>
                  <a:lnTo>
                    <a:pt x="839" y="364"/>
                  </a:lnTo>
                  <a:lnTo>
                    <a:pt x="835" y="368"/>
                  </a:lnTo>
                  <a:lnTo>
                    <a:pt x="833" y="372"/>
                  </a:lnTo>
                  <a:lnTo>
                    <a:pt x="833" y="372"/>
                  </a:lnTo>
                  <a:lnTo>
                    <a:pt x="875" y="348"/>
                  </a:lnTo>
                  <a:lnTo>
                    <a:pt x="913" y="322"/>
                  </a:lnTo>
                  <a:lnTo>
                    <a:pt x="913" y="322"/>
                  </a:lnTo>
                  <a:lnTo>
                    <a:pt x="887" y="340"/>
                  </a:lnTo>
                  <a:lnTo>
                    <a:pt x="861" y="362"/>
                  </a:lnTo>
                  <a:lnTo>
                    <a:pt x="861" y="362"/>
                  </a:lnTo>
                  <a:lnTo>
                    <a:pt x="889" y="340"/>
                  </a:lnTo>
                  <a:lnTo>
                    <a:pt x="917" y="320"/>
                  </a:lnTo>
                  <a:lnTo>
                    <a:pt x="917" y="320"/>
                  </a:lnTo>
                  <a:lnTo>
                    <a:pt x="949" y="304"/>
                  </a:lnTo>
                  <a:lnTo>
                    <a:pt x="979" y="288"/>
                  </a:lnTo>
                  <a:lnTo>
                    <a:pt x="979" y="288"/>
                  </a:lnTo>
                  <a:lnTo>
                    <a:pt x="819" y="196"/>
                  </a:lnTo>
                  <a:lnTo>
                    <a:pt x="819" y="196"/>
                  </a:lnTo>
                  <a:lnTo>
                    <a:pt x="823" y="222"/>
                  </a:lnTo>
                  <a:lnTo>
                    <a:pt x="823" y="222"/>
                  </a:lnTo>
                  <a:lnTo>
                    <a:pt x="823" y="230"/>
                  </a:lnTo>
                  <a:lnTo>
                    <a:pt x="821" y="238"/>
                  </a:lnTo>
                  <a:lnTo>
                    <a:pt x="821" y="238"/>
                  </a:lnTo>
                  <a:lnTo>
                    <a:pt x="815" y="254"/>
                  </a:lnTo>
                  <a:lnTo>
                    <a:pt x="815" y="254"/>
                  </a:lnTo>
                  <a:lnTo>
                    <a:pt x="811" y="262"/>
                  </a:lnTo>
                  <a:lnTo>
                    <a:pt x="811" y="270"/>
                  </a:lnTo>
                  <a:lnTo>
                    <a:pt x="811" y="270"/>
                  </a:lnTo>
                  <a:lnTo>
                    <a:pt x="813" y="280"/>
                  </a:lnTo>
                  <a:lnTo>
                    <a:pt x="819" y="290"/>
                  </a:lnTo>
                  <a:lnTo>
                    <a:pt x="819" y="290"/>
                  </a:lnTo>
                  <a:lnTo>
                    <a:pt x="823" y="268"/>
                  </a:lnTo>
                  <a:lnTo>
                    <a:pt x="825" y="244"/>
                  </a:lnTo>
                  <a:lnTo>
                    <a:pt x="825" y="194"/>
                  </a:lnTo>
                  <a:lnTo>
                    <a:pt x="825" y="194"/>
                  </a:lnTo>
                  <a:lnTo>
                    <a:pt x="977" y="280"/>
                  </a:lnTo>
                  <a:lnTo>
                    <a:pt x="977" y="280"/>
                  </a:lnTo>
                  <a:lnTo>
                    <a:pt x="945" y="290"/>
                  </a:lnTo>
                  <a:lnTo>
                    <a:pt x="915" y="304"/>
                  </a:lnTo>
                  <a:lnTo>
                    <a:pt x="915" y="304"/>
                  </a:lnTo>
                  <a:lnTo>
                    <a:pt x="885" y="320"/>
                  </a:lnTo>
                  <a:lnTo>
                    <a:pt x="857" y="340"/>
                  </a:lnTo>
                  <a:lnTo>
                    <a:pt x="857" y="340"/>
                  </a:lnTo>
                  <a:lnTo>
                    <a:pt x="857" y="340"/>
                  </a:lnTo>
                  <a:lnTo>
                    <a:pt x="857" y="340"/>
                  </a:lnTo>
                  <a:lnTo>
                    <a:pt x="813" y="374"/>
                  </a:lnTo>
                  <a:lnTo>
                    <a:pt x="771" y="412"/>
                  </a:lnTo>
                  <a:lnTo>
                    <a:pt x="771" y="412"/>
                  </a:lnTo>
                  <a:lnTo>
                    <a:pt x="783" y="398"/>
                  </a:lnTo>
                  <a:lnTo>
                    <a:pt x="797" y="386"/>
                  </a:lnTo>
                  <a:lnTo>
                    <a:pt x="797" y="386"/>
                  </a:lnTo>
                  <a:lnTo>
                    <a:pt x="761" y="412"/>
                  </a:lnTo>
                  <a:lnTo>
                    <a:pt x="727" y="440"/>
                  </a:lnTo>
                  <a:lnTo>
                    <a:pt x="691" y="470"/>
                  </a:lnTo>
                  <a:lnTo>
                    <a:pt x="653" y="500"/>
                  </a:lnTo>
                  <a:lnTo>
                    <a:pt x="653" y="500"/>
                  </a:lnTo>
                  <a:lnTo>
                    <a:pt x="727" y="416"/>
                  </a:lnTo>
                  <a:lnTo>
                    <a:pt x="763" y="378"/>
                  </a:lnTo>
                  <a:lnTo>
                    <a:pt x="801" y="344"/>
                  </a:lnTo>
                  <a:lnTo>
                    <a:pt x="801" y="344"/>
                  </a:lnTo>
                  <a:lnTo>
                    <a:pt x="839" y="312"/>
                  </a:lnTo>
                  <a:lnTo>
                    <a:pt x="879" y="286"/>
                  </a:lnTo>
                  <a:lnTo>
                    <a:pt x="919" y="262"/>
                  </a:lnTo>
                  <a:lnTo>
                    <a:pt x="961" y="242"/>
                  </a:lnTo>
                  <a:lnTo>
                    <a:pt x="961" y="242"/>
                  </a:lnTo>
                  <a:lnTo>
                    <a:pt x="865" y="188"/>
                  </a:lnTo>
                  <a:lnTo>
                    <a:pt x="865" y="188"/>
                  </a:lnTo>
                  <a:lnTo>
                    <a:pt x="871" y="230"/>
                  </a:lnTo>
                  <a:lnTo>
                    <a:pt x="871" y="230"/>
                  </a:lnTo>
                  <a:lnTo>
                    <a:pt x="875" y="270"/>
                  </a:lnTo>
                  <a:lnTo>
                    <a:pt x="875" y="270"/>
                  </a:lnTo>
                  <a:lnTo>
                    <a:pt x="879" y="250"/>
                  </a:lnTo>
                  <a:lnTo>
                    <a:pt x="881" y="230"/>
                  </a:lnTo>
                  <a:lnTo>
                    <a:pt x="881" y="230"/>
                  </a:lnTo>
                  <a:lnTo>
                    <a:pt x="873" y="186"/>
                  </a:lnTo>
                  <a:lnTo>
                    <a:pt x="873" y="186"/>
                  </a:lnTo>
                  <a:lnTo>
                    <a:pt x="959" y="236"/>
                  </a:lnTo>
                  <a:lnTo>
                    <a:pt x="959" y="236"/>
                  </a:lnTo>
                  <a:lnTo>
                    <a:pt x="947" y="240"/>
                  </a:lnTo>
                  <a:lnTo>
                    <a:pt x="933" y="246"/>
                  </a:lnTo>
                  <a:lnTo>
                    <a:pt x="933" y="246"/>
                  </a:lnTo>
                  <a:lnTo>
                    <a:pt x="921" y="248"/>
                  </a:lnTo>
                  <a:lnTo>
                    <a:pt x="909" y="250"/>
                  </a:lnTo>
                  <a:lnTo>
                    <a:pt x="909" y="250"/>
                  </a:lnTo>
                  <a:lnTo>
                    <a:pt x="933" y="238"/>
                  </a:lnTo>
                  <a:lnTo>
                    <a:pt x="933" y="238"/>
                  </a:lnTo>
                  <a:lnTo>
                    <a:pt x="957" y="228"/>
                  </a:lnTo>
                  <a:lnTo>
                    <a:pt x="957" y="228"/>
                  </a:lnTo>
                  <a:lnTo>
                    <a:pt x="881" y="186"/>
                  </a:lnTo>
                  <a:lnTo>
                    <a:pt x="881" y="186"/>
                  </a:lnTo>
                  <a:lnTo>
                    <a:pt x="885" y="226"/>
                  </a:lnTo>
                  <a:lnTo>
                    <a:pt x="885" y="264"/>
                  </a:lnTo>
                  <a:lnTo>
                    <a:pt x="883" y="304"/>
                  </a:lnTo>
                  <a:lnTo>
                    <a:pt x="875" y="340"/>
                  </a:lnTo>
                  <a:lnTo>
                    <a:pt x="875" y="340"/>
                  </a:lnTo>
                  <a:lnTo>
                    <a:pt x="873" y="326"/>
                  </a:lnTo>
                  <a:lnTo>
                    <a:pt x="873" y="326"/>
                  </a:lnTo>
                  <a:lnTo>
                    <a:pt x="869" y="340"/>
                  </a:lnTo>
                  <a:lnTo>
                    <a:pt x="869" y="340"/>
                  </a:lnTo>
                  <a:lnTo>
                    <a:pt x="863" y="354"/>
                  </a:lnTo>
                  <a:lnTo>
                    <a:pt x="863" y="354"/>
                  </a:lnTo>
                  <a:lnTo>
                    <a:pt x="859" y="370"/>
                  </a:lnTo>
                  <a:lnTo>
                    <a:pt x="853" y="384"/>
                  </a:lnTo>
                  <a:lnTo>
                    <a:pt x="849" y="398"/>
                  </a:lnTo>
                  <a:lnTo>
                    <a:pt x="849" y="398"/>
                  </a:lnTo>
                  <a:lnTo>
                    <a:pt x="843" y="410"/>
                  </a:lnTo>
                  <a:lnTo>
                    <a:pt x="843" y="410"/>
                  </a:lnTo>
                  <a:lnTo>
                    <a:pt x="837" y="424"/>
                  </a:lnTo>
                  <a:lnTo>
                    <a:pt x="837" y="424"/>
                  </a:lnTo>
                  <a:lnTo>
                    <a:pt x="829" y="436"/>
                  </a:lnTo>
                  <a:lnTo>
                    <a:pt x="829" y="436"/>
                  </a:lnTo>
                  <a:lnTo>
                    <a:pt x="821" y="444"/>
                  </a:lnTo>
                  <a:lnTo>
                    <a:pt x="821" y="444"/>
                  </a:lnTo>
                  <a:lnTo>
                    <a:pt x="829" y="436"/>
                  </a:lnTo>
                  <a:lnTo>
                    <a:pt x="829" y="436"/>
                  </a:lnTo>
                  <a:lnTo>
                    <a:pt x="843" y="414"/>
                  </a:lnTo>
                  <a:lnTo>
                    <a:pt x="857" y="392"/>
                  </a:lnTo>
                  <a:lnTo>
                    <a:pt x="867" y="366"/>
                  </a:lnTo>
                  <a:lnTo>
                    <a:pt x="875" y="340"/>
                  </a:lnTo>
                  <a:lnTo>
                    <a:pt x="875" y="340"/>
                  </a:lnTo>
                  <a:lnTo>
                    <a:pt x="875" y="354"/>
                  </a:lnTo>
                  <a:lnTo>
                    <a:pt x="871" y="366"/>
                  </a:lnTo>
                  <a:lnTo>
                    <a:pt x="871" y="366"/>
                  </a:lnTo>
                  <a:lnTo>
                    <a:pt x="871" y="374"/>
                  </a:lnTo>
                  <a:lnTo>
                    <a:pt x="871" y="374"/>
                  </a:lnTo>
                  <a:lnTo>
                    <a:pt x="867" y="380"/>
                  </a:lnTo>
                  <a:lnTo>
                    <a:pt x="867" y="380"/>
                  </a:lnTo>
                  <a:lnTo>
                    <a:pt x="861" y="394"/>
                  </a:lnTo>
                  <a:lnTo>
                    <a:pt x="861" y="394"/>
                  </a:lnTo>
                  <a:lnTo>
                    <a:pt x="869" y="386"/>
                  </a:lnTo>
                  <a:lnTo>
                    <a:pt x="875" y="378"/>
                  </a:lnTo>
                  <a:lnTo>
                    <a:pt x="875" y="378"/>
                  </a:lnTo>
                  <a:lnTo>
                    <a:pt x="887" y="354"/>
                  </a:lnTo>
                  <a:lnTo>
                    <a:pt x="889" y="346"/>
                  </a:lnTo>
                  <a:lnTo>
                    <a:pt x="889" y="346"/>
                  </a:lnTo>
                  <a:lnTo>
                    <a:pt x="891" y="338"/>
                  </a:lnTo>
                  <a:lnTo>
                    <a:pt x="893" y="320"/>
                  </a:lnTo>
                  <a:lnTo>
                    <a:pt x="893" y="320"/>
                  </a:lnTo>
                  <a:lnTo>
                    <a:pt x="895" y="304"/>
                  </a:lnTo>
                  <a:lnTo>
                    <a:pt x="897" y="286"/>
                  </a:lnTo>
                  <a:lnTo>
                    <a:pt x="897" y="286"/>
                  </a:lnTo>
                  <a:lnTo>
                    <a:pt x="895" y="340"/>
                  </a:lnTo>
                  <a:lnTo>
                    <a:pt x="891" y="390"/>
                  </a:lnTo>
                  <a:lnTo>
                    <a:pt x="895" y="382"/>
                  </a:lnTo>
                  <a:lnTo>
                    <a:pt x="895" y="382"/>
                  </a:lnTo>
                  <a:lnTo>
                    <a:pt x="899" y="374"/>
                  </a:lnTo>
                  <a:lnTo>
                    <a:pt x="905" y="356"/>
                  </a:lnTo>
                  <a:lnTo>
                    <a:pt x="905" y="356"/>
                  </a:lnTo>
                  <a:lnTo>
                    <a:pt x="909" y="338"/>
                  </a:lnTo>
                  <a:lnTo>
                    <a:pt x="913" y="318"/>
                  </a:lnTo>
                  <a:lnTo>
                    <a:pt x="913" y="318"/>
                  </a:lnTo>
                  <a:lnTo>
                    <a:pt x="917" y="300"/>
                  </a:lnTo>
                  <a:lnTo>
                    <a:pt x="919" y="280"/>
                  </a:lnTo>
                  <a:lnTo>
                    <a:pt x="919" y="280"/>
                  </a:lnTo>
                  <a:lnTo>
                    <a:pt x="919" y="260"/>
                  </a:lnTo>
                  <a:lnTo>
                    <a:pt x="919" y="260"/>
                  </a:lnTo>
                  <a:lnTo>
                    <a:pt x="919" y="240"/>
                  </a:lnTo>
                  <a:lnTo>
                    <a:pt x="921" y="262"/>
                  </a:lnTo>
                  <a:lnTo>
                    <a:pt x="921" y="262"/>
                  </a:lnTo>
                  <a:lnTo>
                    <a:pt x="921" y="272"/>
                  </a:lnTo>
                  <a:lnTo>
                    <a:pt x="921" y="284"/>
                  </a:lnTo>
                  <a:lnTo>
                    <a:pt x="921" y="284"/>
                  </a:lnTo>
                  <a:lnTo>
                    <a:pt x="921" y="304"/>
                  </a:lnTo>
                  <a:lnTo>
                    <a:pt x="921" y="326"/>
                  </a:lnTo>
                  <a:lnTo>
                    <a:pt x="921" y="326"/>
                  </a:lnTo>
                  <a:lnTo>
                    <a:pt x="911" y="360"/>
                  </a:lnTo>
                  <a:lnTo>
                    <a:pt x="899" y="394"/>
                  </a:lnTo>
                  <a:lnTo>
                    <a:pt x="885" y="426"/>
                  </a:lnTo>
                  <a:lnTo>
                    <a:pt x="867" y="456"/>
                  </a:lnTo>
                  <a:lnTo>
                    <a:pt x="869" y="450"/>
                  </a:lnTo>
                  <a:lnTo>
                    <a:pt x="863" y="460"/>
                  </a:lnTo>
                  <a:lnTo>
                    <a:pt x="863" y="460"/>
                  </a:lnTo>
                  <a:lnTo>
                    <a:pt x="855" y="470"/>
                  </a:lnTo>
                  <a:lnTo>
                    <a:pt x="847" y="482"/>
                  </a:lnTo>
                  <a:lnTo>
                    <a:pt x="837" y="492"/>
                  </a:lnTo>
                  <a:lnTo>
                    <a:pt x="837" y="492"/>
                  </a:lnTo>
                  <a:lnTo>
                    <a:pt x="827" y="502"/>
                  </a:lnTo>
                  <a:lnTo>
                    <a:pt x="827" y="502"/>
                  </a:lnTo>
                  <a:lnTo>
                    <a:pt x="819" y="510"/>
                  </a:lnTo>
                  <a:lnTo>
                    <a:pt x="819" y="510"/>
                  </a:lnTo>
                  <a:lnTo>
                    <a:pt x="811" y="520"/>
                  </a:lnTo>
                  <a:lnTo>
                    <a:pt x="811" y="520"/>
                  </a:lnTo>
                  <a:lnTo>
                    <a:pt x="797" y="542"/>
                  </a:lnTo>
                  <a:lnTo>
                    <a:pt x="797" y="542"/>
                  </a:lnTo>
                  <a:lnTo>
                    <a:pt x="789" y="546"/>
                  </a:lnTo>
                  <a:lnTo>
                    <a:pt x="789" y="546"/>
                  </a:lnTo>
                  <a:lnTo>
                    <a:pt x="791" y="542"/>
                  </a:lnTo>
                  <a:lnTo>
                    <a:pt x="791" y="540"/>
                  </a:lnTo>
                  <a:lnTo>
                    <a:pt x="789" y="540"/>
                  </a:lnTo>
                  <a:lnTo>
                    <a:pt x="783" y="542"/>
                  </a:lnTo>
                  <a:lnTo>
                    <a:pt x="783" y="542"/>
                  </a:lnTo>
                  <a:lnTo>
                    <a:pt x="753" y="558"/>
                  </a:lnTo>
                  <a:lnTo>
                    <a:pt x="723" y="574"/>
                  </a:lnTo>
                  <a:lnTo>
                    <a:pt x="723" y="574"/>
                  </a:lnTo>
                  <a:lnTo>
                    <a:pt x="707" y="584"/>
                  </a:lnTo>
                  <a:lnTo>
                    <a:pt x="691" y="590"/>
                  </a:lnTo>
                  <a:lnTo>
                    <a:pt x="691" y="590"/>
                  </a:lnTo>
                  <a:lnTo>
                    <a:pt x="673" y="596"/>
                  </a:lnTo>
                  <a:lnTo>
                    <a:pt x="653" y="600"/>
                  </a:lnTo>
                  <a:lnTo>
                    <a:pt x="653" y="600"/>
                  </a:lnTo>
                  <a:lnTo>
                    <a:pt x="643" y="602"/>
                  </a:lnTo>
                  <a:lnTo>
                    <a:pt x="631" y="606"/>
                  </a:lnTo>
                  <a:lnTo>
                    <a:pt x="631" y="606"/>
                  </a:lnTo>
                  <a:lnTo>
                    <a:pt x="605" y="616"/>
                  </a:lnTo>
                  <a:lnTo>
                    <a:pt x="605" y="616"/>
                  </a:lnTo>
                  <a:lnTo>
                    <a:pt x="599" y="616"/>
                  </a:lnTo>
                  <a:lnTo>
                    <a:pt x="595" y="620"/>
                  </a:lnTo>
                  <a:lnTo>
                    <a:pt x="595" y="620"/>
                  </a:lnTo>
                  <a:lnTo>
                    <a:pt x="583" y="624"/>
                  </a:lnTo>
                  <a:lnTo>
                    <a:pt x="583" y="624"/>
                  </a:lnTo>
                  <a:lnTo>
                    <a:pt x="553" y="634"/>
                  </a:lnTo>
                  <a:lnTo>
                    <a:pt x="553" y="634"/>
                  </a:lnTo>
                  <a:lnTo>
                    <a:pt x="569" y="630"/>
                  </a:lnTo>
                  <a:lnTo>
                    <a:pt x="583" y="624"/>
                  </a:lnTo>
                  <a:lnTo>
                    <a:pt x="583" y="624"/>
                  </a:lnTo>
                  <a:lnTo>
                    <a:pt x="595" y="620"/>
                  </a:lnTo>
                  <a:lnTo>
                    <a:pt x="595" y="620"/>
                  </a:lnTo>
                  <a:lnTo>
                    <a:pt x="591" y="626"/>
                  </a:lnTo>
                  <a:lnTo>
                    <a:pt x="585" y="630"/>
                  </a:lnTo>
                  <a:lnTo>
                    <a:pt x="585" y="630"/>
                  </a:lnTo>
                  <a:lnTo>
                    <a:pt x="611" y="624"/>
                  </a:lnTo>
                  <a:lnTo>
                    <a:pt x="611" y="624"/>
                  </a:lnTo>
                  <a:lnTo>
                    <a:pt x="639" y="616"/>
                  </a:lnTo>
                  <a:lnTo>
                    <a:pt x="639" y="616"/>
                  </a:lnTo>
                  <a:lnTo>
                    <a:pt x="665" y="608"/>
                  </a:lnTo>
                  <a:lnTo>
                    <a:pt x="691" y="598"/>
                  </a:lnTo>
                  <a:lnTo>
                    <a:pt x="691" y="598"/>
                  </a:lnTo>
                  <a:lnTo>
                    <a:pt x="717" y="588"/>
                  </a:lnTo>
                  <a:lnTo>
                    <a:pt x="743" y="576"/>
                  </a:lnTo>
                  <a:lnTo>
                    <a:pt x="767" y="562"/>
                  </a:lnTo>
                  <a:lnTo>
                    <a:pt x="789" y="546"/>
                  </a:lnTo>
                  <a:lnTo>
                    <a:pt x="789" y="546"/>
                  </a:lnTo>
                  <a:lnTo>
                    <a:pt x="781" y="560"/>
                  </a:lnTo>
                  <a:lnTo>
                    <a:pt x="781" y="560"/>
                  </a:lnTo>
                  <a:lnTo>
                    <a:pt x="797" y="542"/>
                  </a:lnTo>
                  <a:lnTo>
                    <a:pt x="809" y="530"/>
                  </a:lnTo>
                  <a:lnTo>
                    <a:pt x="809" y="530"/>
                  </a:lnTo>
                  <a:lnTo>
                    <a:pt x="823" y="518"/>
                  </a:lnTo>
                  <a:lnTo>
                    <a:pt x="835" y="504"/>
                  </a:lnTo>
                  <a:lnTo>
                    <a:pt x="841" y="498"/>
                  </a:lnTo>
                  <a:lnTo>
                    <a:pt x="841" y="498"/>
                  </a:lnTo>
                  <a:lnTo>
                    <a:pt x="845" y="490"/>
                  </a:lnTo>
                  <a:lnTo>
                    <a:pt x="845" y="490"/>
                  </a:lnTo>
                  <a:lnTo>
                    <a:pt x="841" y="500"/>
                  </a:lnTo>
                  <a:lnTo>
                    <a:pt x="837" y="510"/>
                  </a:lnTo>
                  <a:lnTo>
                    <a:pt x="837" y="510"/>
                  </a:lnTo>
                  <a:lnTo>
                    <a:pt x="847" y="500"/>
                  </a:lnTo>
                  <a:lnTo>
                    <a:pt x="855" y="490"/>
                  </a:lnTo>
                  <a:lnTo>
                    <a:pt x="855" y="490"/>
                  </a:lnTo>
                  <a:lnTo>
                    <a:pt x="863" y="480"/>
                  </a:lnTo>
                  <a:lnTo>
                    <a:pt x="871" y="470"/>
                  </a:lnTo>
                  <a:lnTo>
                    <a:pt x="885" y="448"/>
                  </a:lnTo>
                  <a:lnTo>
                    <a:pt x="895" y="426"/>
                  </a:lnTo>
                  <a:lnTo>
                    <a:pt x="895" y="426"/>
                  </a:lnTo>
                  <a:lnTo>
                    <a:pt x="901" y="414"/>
                  </a:lnTo>
                  <a:lnTo>
                    <a:pt x="905" y="402"/>
                  </a:lnTo>
                  <a:lnTo>
                    <a:pt x="905" y="402"/>
                  </a:lnTo>
                  <a:lnTo>
                    <a:pt x="909" y="390"/>
                  </a:lnTo>
                  <a:lnTo>
                    <a:pt x="913" y="376"/>
                  </a:lnTo>
                  <a:lnTo>
                    <a:pt x="917" y="352"/>
                  </a:lnTo>
                  <a:lnTo>
                    <a:pt x="917" y="352"/>
                  </a:lnTo>
                  <a:lnTo>
                    <a:pt x="921" y="326"/>
                  </a:lnTo>
                  <a:lnTo>
                    <a:pt x="921" y="326"/>
                  </a:lnTo>
                  <a:lnTo>
                    <a:pt x="925" y="290"/>
                  </a:lnTo>
                  <a:lnTo>
                    <a:pt x="929" y="252"/>
                  </a:lnTo>
                  <a:lnTo>
                    <a:pt x="929" y="216"/>
                  </a:lnTo>
                  <a:lnTo>
                    <a:pt x="927" y="178"/>
                  </a:lnTo>
                  <a:lnTo>
                    <a:pt x="927" y="178"/>
                  </a:lnTo>
                  <a:lnTo>
                    <a:pt x="939" y="186"/>
                  </a:lnTo>
                  <a:lnTo>
                    <a:pt x="939" y="186"/>
                  </a:lnTo>
                  <a:lnTo>
                    <a:pt x="917" y="194"/>
                  </a:lnTo>
                  <a:lnTo>
                    <a:pt x="917" y="194"/>
                  </a:lnTo>
                  <a:lnTo>
                    <a:pt x="893" y="204"/>
                  </a:lnTo>
                  <a:lnTo>
                    <a:pt x="893" y="204"/>
                  </a:lnTo>
                  <a:lnTo>
                    <a:pt x="917" y="198"/>
                  </a:lnTo>
                  <a:lnTo>
                    <a:pt x="917" y="198"/>
                  </a:lnTo>
                  <a:lnTo>
                    <a:pt x="941" y="192"/>
                  </a:lnTo>
                  <a:lnTo>
                    <a:pt x="941" y="192"/>
                  </a:lnTo>
                  <a:lnTo>
                    <a:pt x="919" y="180"/>
                  </a:lnTo>
                  <a:lnTo>
                    <a:pt x="919" y="180"/>
                  </a:lnTo>
                  <a:lnTo>
                    <a:pt x="919" y="210"/>
                  </a:lnTo>
                  <a:lnTo>
                    <a:pt x="919" y="210"/>
                  </a:lnTo>
                  <a:lnTo>
                    <a:pt x="919" y="226"/>
                  </a:lnTo>
                  <a:lnTo>
                    <a:pt x="919" y="226"/>
                  </a:lnTo>
                  <a:lnTo>
                    <a:pt x="919" y="240"/>
                  </a:lnTo>
                  <a:lnTo>
                    <a:pt x="919" y="240"/>
                  </a:lnTo>
                  <a:lnTo>
                    <a:pt x="919" y="226"/>
                  </a:lnTo>
                  <a:lnTo>
                    <a:pt x="915" y="210"/>
                  </a:lnTo>
                  <a:lnTo>
                    <a:pt x="911" y="180"/>
                  </a:lnTo>
                  <a:lnTo>
                    <a:pt x="945" y="200"/>
                  </a:lnTo>
                  <a:lnTo>
                    <a:pt x="945" y="200"/>
                  </a:lnTo>
                  <a:lnTo>
                    <a:pt x="919" y="212"/>
                  </a:lnTo>
                  <a:lnTo>
                    <a:pt x="893" y="226"/>
                  </a:lnTo>
                  <a:lnTo>
                    <a:pt x="843" y="256"/>
                  </a:lnTo>
                  <a:lnTo>
                    <a:pt x="793" y="288"/>
                  </a:lnTo>
                  <a:lnTo>
                    <a:pt x="745" y="324"/>
                  </a:lnTo>
                  <a:lnTo>
                    <a:pt x="745" y="324"/>
                  </a:lnTo>
                  <a:lnTo>
                    <a:pt x="751" y="308"/>
                  </a:lnTo>
                  <a:lnTo>
                    <a:pt x="759" y="292"/>
                  </a:lnTo>
                  <a:lnTo>
                    <a:pt x="765" y="278"/>
                  </a:lnTo>
                  <a:lnTo>
                    <a:pt x="767" y="264"/>
                  </a:lnTo>
                  <a:lnTo>
                    <a:pt x="767" y="264"/>
                  </a:lnTo>
                  <a:lnTo>
                    <a:pt x="765" y="262"/>
                  </a:lnTo>
                  <a:lnTo>
                    <a:pt x="761" y="264"/>
                  </a:lnTo>
                  <a:lnTo>
                    <a:pt x="751" y="268"/>
                  </a:lnTo>
                  <a:lnTo>
                    <a:pt x="745" y="268"/>
                  </a:lnTo>
                  <a:lnTo>
                    <a:pt x="745" y="268"/>
                  </a:lnTo>
                  <a:lnTo>
                    <a:pt x="747" y="262"/>
                  </a:lnTo>
                  <a:lnTo>
                    <a:pt x="747" y="262"/>
                  </a:lnTo>
                  <a:lnTo>
                    <a:pt x="763" y="242"/>
                  </a:lnTo>
                  <a:lnTo>
                    <a:pt x="781" y="224"/>
                  </a:lnTo>
                  <a:lnTo>
                    <a:pt x="815" y="198"/>
                  </a:lnTo>
                  <a:lnTo>
                    <a:pt x="815" y="198"/>
                  </a:lnTo>
                  <a:lnTo>
                    <a:pt x="829" y="184"/>
                  </a:lnTo>
                  <a:lnTo>
                    <a:pt x="841" y="172"/>
                  </a:lnTo>
                  <a:lnTo>
                    <a:pt x="849" y="158"/>
                  </a:lnTo>
                  <a:lnTo>
                    <a:pt x="855" y="142"/>
                  </a:lnTo>
                  <a:lnTo>
                    <a:pt x="855" y="142"/>
                  </a:lnTo>
                  <a:lnTo>
                    <a:pt x="855" y="140"/>
                  </a:lnTo>
                  <a:lnTo>
                    <a:pt x="851" y="138"/>
                  </a:lnTo>
                  <a:lnTo>
                    <a:pt x="841" y="136"/>
                  </a:lnTo>
                  <a:lnTo>
                    <a:pt x="811" y="134"/>
                  </a:lnTo>
                  <a:lnTo>
                    <a:pt x="811" y="134"/>
                  </a:lnTo>
                  <a:lnTo>
                    <a:pt x="795" y="134"/>
                  </a:lnTo>
                  <a:lnTo>
                    <a:pt x="785" y="132"/>
                  </a:lnTo>
                  <a:lnTo>
                    <a:pt x="781" y="130"/>
                  </a:lnTo>
                  <a:lnTo>
                    <a:pt x="779" y="128"/>
                  </a:lnTo>
                  <a:lnTo>
                    <a:pt x="779" y="126"/>
                  </a:lnTo>
                  <a:lnTo>
                    <a:pt x="781" y="122"/>
                  </a:lnTo>
                  <a:lnTo>
                    <a:pt x="781" y="122"/>
                  </a:lnTo>
                  <a:lnTo>
                    <a:pt x="799" y="108"/>
                  </a:lnTo>
                  <a:lnTo>
                    <a:pt x="823" y="92"/>
                  </a:lnTo>
                  <a:lnTo>
                    <a:pt x="851" y="76"/>
                  </a:lnTo>
                  <a:lnTo>
                    <a:pt x="885" y="58"/>
                  </a:lnTo>
                  <a:lnTo>
                    <a:pt x="885" y="58"/>
                  </a:lnTo>
                  <a:lnTo>
                    <a:pt x="887" y="58"/>
                  </a:lnTo>
                  <a:lnTo>
                    <a:pt x="1053" y="0"/>
                  </a:lnTo>
                  <a:lnTo>
                    <a:pt x="1063" y="158"/>
                  </a:lnTo>
                  <a:lnTo>
                    <a:pt x="1063" y="158"/>
                  </a:lnTo>
                  <a:lnTo>
                    <a:pt x="1067" y="198"/>
                  </a:lnTo>
                  <a:lnTo>
                    <a:pt x="1067" y="198"/>
                  </a:lnTo>
                  <a:lnTo>
                    <a:pt x="1067" y="200"/>
                  </a:lnTo>
                  <a:lnTo>
                    <a:pt x="1071" y="206"/>
                  </a:lnTo>
                  <a:lnTo>
                    <a:pt x="1073" y="216"/>
                  </a:lnTo>
                  <a:lnTo>
                    <a:pt x="1073" y="216"/>
                  </a:lnTo>
                  <a:lnTo>
                    <a:pt x="1073" y="226"/>
                  </a:lnTo>
                  <a:lnTo>
                    <a:pt x="1073" y="226"/>
                  </a:lnTo>
                  <a:lnTo>
                    <a:pt x="1075" y="246"/>
                  </a:lnTo>
                  <a:lnTo>
                    <a:pt x="1075" y="246"/>
                  </a:lnTo>
                  <a:lnTo>
                    <a:pt x="1075" y="264"/>
                  </a:lnTo>
                  <a:lnTo>
                    <a:pt x="1075" y="284"/>
                  </a:lnTo>
                  <a:lnTo>
                    <a:pt x="1075" y="284"/>
                  </a:lnTo>
                  <a:lnTo>
                    <a:pt x="1073" y="316"/>
                  </a:lnTo>
                  <a:lnTo>
                    <a:pt x="1071" y="330"/>
                  </a:lnTo>
                  <a:lnTo>
                    <a:pt x="1069" y="344"/>
                  </a:lnTo>
                  <a:lnTo>
                    <a:pt x="1069" y="344"/>
                  </a:lnTo>
                  <a:lnTo>
                    <a:pt x="1061" y="376"/>
                  </a:lnTo>
                  <a:lnTo>
                    <a:pt x="1061" y="376"/>
                  </a:lnTo>
                  <a:lnTo>
                    <a:pt x="1057" y="384"/>
                  </a:lnTo>
                  <a:lnTo>
                    <a:pt x="1051" y="390"/>
                  </a:lnTo>
                  <a:lnTo>
                    <a:pt x="1051" y="390"/>
                  </a:lnTo>
                  <a:lnTo>
                    <a:pt x="1051" y="412"/>
                  </a:lnTo>
                  <a:lnTo>
                    <a:pt x="1051" y="412"/>
                  </a:lnTo>
                  <a:lnTo>
                    <a:pt x="1043" y="434"/>
                  </a:lnTo>
                  <a:lnTo>
                    <a:pt x="1033" y="456"/>
                  </a:lnTo>
                  <a:lnTo>
                    <a:pt x="1033" y="456"/>
                  </a:lnTo>
                  <a:lnTo>
                    <a:pt x="1025" y="476"/>
                  </a:lnTo>
                  <a:lnTo>
                    <a:pt x="1025" y="476"/>
                  </a:lnTo>
                  <a:lnTo>
                    <a:pt x="1013" y="498"/>
                  </a:lnTo>
                  <a:lnTo>
                    <a:pt x="1013" y="498"/>
                  </a:lnTo>
                  <a:lnTo>
                    <a:pt x="997" y="518"/>
                  </a:lnTo>
                  <a:lnTo>
                    <a:pt x="997" y="518"/>
                  </a:lnTo>
                  <a:lnTo>
                    <a:pt x="979" y="536"/>
                  </a:lnTo>
                  <a:lnTo>
                    <a:pt x="979" y="536"/>
                  </a:lnTo>
                  <a:lnTo>
                    <a:pt x="983" y="538"/>
                  </a:lnTo>
                  <a:lnTo>
                    <a:pt x="985" y="538"/>
                  </a:lnTo>
                  <a:lnTo>
                    <a:pt x="985" y="540"/>
                  </a:lnTo>
                  <a:lnTo>
                    <a:pt x="985" y="540"/>
                  </a:lnTo>
                  <a:lnTo>
                    <a:pt x="969" y="564"/>
                  </a:lnTo>
                  <a:lnTo>
                    <a:pt x="949" y="586"/>
                  </a:lnTo>
                  <a:lnTo>
                    <a:pt x="949" y="586"/>
                  </a:lnTo>
                  <a:lnTo>
                    <a:pt x="939" y="596"/>
                  </a:lnTo>
                  <a:lnTo>
                    <a:pt x="929" y="606"/>
                  </a:lnTo>
                  <a:lnTo>
                    <a:pt x="929" y="606"/>
                  </a:lnTo>
                  <a:lnTo>
                    <a:pt x="909" y="624"/>
                  </a:lnTo>
                  <a:lnTo>
                    <a:pt x="909" y="624"/>
                  </a:lnTo>
                  <a:lnTo>
                    <a:pt x="889" y="634"/>
                  </a:lnTo>
                  <a:lnTo>
                    <a:pt x="869" y="640"/>
                  </a:lnTo>
                  <a:lnTo>
                    <a:pt x="869" y="640"/>
                  </a:lnTo>
                  <a:lnTo>
                    <a:pt x="865" y="646"/>
                  </a:lnTo>
                  <a:lnTo>
                    <a:pt x="861" y="654"/>
                  </a:lnTo>
                  <a:lnTo>
                    <a:pt x="845" y="668"/>
                  </a:lnTo>
                  <a:lnTo>
                    <a:pt x="845" y="668"/>
                  </a:lnTo>
                  <a:lnTo>
                    <a:pt x="837" y="676"/>
                  </a:lnTo>
                  <a:lnTo>
                    <a:pt x="827" y="682"/>
                  </a:lnTo>
                  <a:lnTo>
                    <a:pt x="827" y="682"/>
                  </a:lnTo>
                  <a:lnTo>
                    <a:pt x="805" y="694"/>
                  </a:lnTo>
                  <a:lnTo>
                    <a:pt x="805" y="694"/>
                  </a:lnTo>
                  <a:lnTo>
                    <a:pt x="783" y="706"/>
                  </a:lnTo>
                  <a:lnTo>
                    <a:pt x="759" y="716"/>
                  </a:lnTo>
                  <a:lnTo>
                    <a:pt x="759" y="716"/>
                  </a:lnTo>
                  <a:lnTo>
                    <a:pt x="717" y="734"/>
                  </a:lnTo>
                  <a:lnTo>
                    <a:pt x="717" y="734"/>
                  </a:lnTo>
                  <a:lnTo>
                    <a:pt x="717" y="734"/>
                  </a:lnTo>
                  <a:lnTo>
                    <a:pt x="677" y="748"/>
                  </a:lnTo>
                  <a:lnTo>
                    <a:pt x="677" y="748"/>
                  </a:lnTo>
                  <a:lnTo>
                    <a:pt x="635" y="758"/>
                  </a:lnTo>
                  <a:lnTo>
                    <a:pt x="635" y="758"/>
                  </a:lnTo>
                  <a:lnTo>
                    <a:pt x="621" y="754"/>
                  </a:lnTo>
                  <a:lnTo>
                    <a:pt x="621" y="754"/>
                  </a:lnTo>
                  <a:lnTo>
                    <a:pt x="611" y="760"/>
                  </a:lnTo>
                  <a:lnTo>
                    <a:pt x="605" y="764"/>
                  </a:lnTo>
                  <a:lnTo>
                    <a:pt x="605" y="764"/>
                  </a:lnTo>
                  <a:lnTo>
                    <a:pt x="589" y="766"/>
                  </a:lnTo>
                  <a:lnTo>
                    <a:pt x="575" y="766"/>
                  </a:lnTo>
                  <a:lnTo>
                    <a:pt x="575" y="766"/>
                  </a:lnTo>
                  <a:lnTo>
                    <a:pt x="545" y="764"/>
                  </a:lnTo>
                  <a:lnTo>
                    <a:pt x="545" y="764"/>
                  </a:lnTo>
                  <a:lnTo>
                    <a:pt x="539" y="770"/>
                  </a:lnTo>
                  <a:lnTo>
                    <a:pt x="535" y="774"/>
                  </a:lnTo>
                  <a:lnTo>
                    <a:pt x="531" y="776"/>
                  </a:lnTo>
                  <a:lnTo>
                    <a:pt x="531" y="776"/>
                  </a:lnTo>
                  <a:lnTo>
                    <a:pt x="492" y="782"/>
                  </a:lnTo>
                  <a:lnTo>
                    <a:pt x="492" y="782"/>
                  </a:lnTo>
                  <a:lnTo>
                    <a:pt x="444" y="786"/>
                  </a:lnTo>
                  <a:lnTo>
                    <a:pt x="444" y="786"/>
                  </a:lnTo>
                  <a:lnTo>
                    <a:pt x="406" y="786"/>
                  </a:lnTo>
                  <a:lnTo>
                    <a:pt x="366" y="786"/>
                  </a:lnTo>
                  <a:lnTo>
                    <a:pt x="290" y="782"/>
                  </a:lnTo>
                  <a:lnTo>
                    <a:pt x="290" y="782"/>
                  </a:lnTo>
                  <a:lnTo>
                    <a:pt x="288" y="778"/>
                  </a:lnTo>
                  <a:lnTo>
                    <a:pt x="288" y="772"/>
                  </a:lnTo>
                  <a:lnTo>
                    <a:pt x="288" y="772"/>
                  </a:lnTo>
                  <a:lnTo>
                    <a:pt x="282" y="774"/>
                  </a:lnTo>
                  <a:lnTo>
                    <a:pt x="274" y="776"/>
                  </a:lnTo>
                  <a:lnTo>
                    <a:pt x="268" y="776"/>
                  </a:lnTo>
                  <a:lnTo>
                    <a:pt x="262" y="776"/>
                  </a:lnTo>
                  <a:lnTo>
                    <a:pt x="262" y="776"/>
                  </a:lnTo>
                  <a:lnTo>
                    <a:pt x="264" y="774"/>
                  </a:lnTo>
                  <a:lnTo>
                    <a:pt x="264" y="772"/>
                  </a:lnTo>
                  <a:lnTo>
                    <a:pt x="264" y="772"/>
                  </a:lnTo>
                  <a:lnTo>
                    <a:pt x="250" y="774"/>
                  </a:lnTo>
                  <a:lnTo>
                    <a:pt x="240" y="774"/>
                  </a:lnTo>
                  <a:lnTo>
                    <a:pt x="230" y="770"/>
                  </a:lnTo>
                  <a:lnTo>
                    <a:pt x="216" y="768"/>
                  </a:lnTo>
                  <a:lnTo>
                    <a:pt x="216" y="768"/>
                  </a:lnTo>
                  <a:lnTo>
                    <a:pt x="210" y="770"/>
                  </a:lnTo>
                  <a:lnTo>
                    <a:pt x="204" y="772"/>
                  </a:lnTo>
                  <a:lnTo>
                    <a:pt x="204" y="772"/>
                  </a:lnTo>
                  <a:lnTo>
                    <a:pt x="196" y="772"/>
                  </a:lnTo>
                  <a:lnTo>
                    <a:pt x="196" y="772"/>
                  </a:lnTo>
                  <a:lnTo>
                    <a:pt x="188" y="768"/>
                  </a:lnTo>
                  <a:lnTo>
                    <a:pt x="180" y="764"/>
                  </a:lnTo>
                  <a:lnTo>
                    <a:pt x="162" y="762"/>
                  </a:lnTo>
                  <a:lnTo>
                    <a:pt x="126" y="762"/>
                  </a:lnTo>
                  <a:lnTo>
                    <a:pt x="50" y="750"/>
                  </a:lnTo>
                  <a:lnTo>
                    <a:pt x="50" y="750"/>
                  </a:lnTo>
                  <a:lnTo>
                    <a:pt x="38" y="746"/>
                  </a:lnTo>
                  <a:lnTo>
                    <a:pt x="28" y="742"/>
                  </a:lnTo>
                  <a:lnTo>
                    <a:pt x="10" y="730"/>
                  </a:lnTo>
                  <a:lnTo>
                    <a:pt x="10" y="73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43" name="Freeform 339"/>
            <p:cNvSpPr/>
            <p:nvPr>
              <p:custDataLst>
                <p:tags r:id="rId337"/>
              </p:custDataLst>
            </p:nvPr>
          </p:nvSpPr>
          <p:spPr bwMode="auto">
            <a:xfrm>
              <a:off x="8086726" y="5770563"/>
              <a:ext cx="123825" cy="34925"/>
            </a:xfrm>
            <a:custGeom>
              <a:avLst/>
              <a:gdLst>
                <a:gd name="T0" fmla="*/ 78 w 78"/>
                <a:gd name="T1" fmla="*/ 0 h 22"/>
                <a:gd name="T2" fmla="*/ 78 w 78"/>
                <a:gd name="T3" fmla="*/ 0 h 22"/>
                <a:gd name="T4" fmla="*/ 58 w 78"/>
                <a:gd name="T5" fmla="*/ 8 h 22"/>
                <a:gd name="T6" fmla="*/ 38 w 78"/>
                <a:gd name="T7" fmla="*/ 12 h 22"/>
                <a:gd name="T8" fmla="*/ 38 w 78"/>
                <a:gd name="T9" fmla="*/ 12 h 22"/>
                <a:gd name="T10" fmla="*/ 18 w 78"/>
                <a:gd name="T11" fmla="*/ 18 h 22"/>
                <a:gd name="T12" fmla="*/ 0 w 78"/>
                <a:gd name="T13" fmla="*/ 22 h 22"/>
                <a:gd name="T14" fmla="*/ 0 w 78"/>
                <a:gd name="T15" fmla="*/ 22 h 22"/>
                <a:gd name="T16" fmla="*/ 18 w 78"/>
                <a:gd name="T17" fmla="*/ 14 h 22"/>
                <a:gd name="T18" fmla="*/ 18 w 78"/>
                <a:gd name="T19" fmla="*/ 14 h 22"/>
                <a:gd name="T20" fmla="*/ 38 w 78"/>
                <a:gd name="T21" fmla="*/ 6 h 22"/>
                <a:gd name="T22" fmla="*/ 38 w 78"/>
                <a:gd name="T23" fmla="*/ 6 h 22"/>
                <a:gd name="T24" fmla="*/ 56 w 78"/>
                <a:gd name="T25" fmla="*/ 2 h 22"/>
                <a:gd name="T26" fmla="*/ 56 w 78"/>
                <a:gd name="T27" fmla="*/ 2 h 22"/>
                <a:gd name="T28" fmla="*/ 68 w 78"/>
                <a:gd name="T29" fmla="*/ 0 h 22"/>
                <a:gd name="T30" fmla="*/ 78 w 78"/>
                <a:gd name="T31" fmla="*/ 0 h 22"/>
                <a:gd name="T32" fmla="*/ 78 w 78"/>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22">
                  <a:moveTo>
                    <a:pt x="78" y="0"/>
                  </a:moveTo>
                  <a:lnTo>
                    <a:pt x="78" y="0"/>
                  </a:lnTo>
                  <a:lnTo>
                    <a:pt x="58" y="8"/>
                  </a:lnTo>
                  <a:lnTo>
                    <a:pt x="38" y="12"/>
                  </a:lnTo>
                  <a:lnTo>
                    <a:pt x="38" y="12"/>
                  </a:lnTo>
                  <a:lnTo>
                    <a:pt x="18" y="18"/>
                  </a:lnTo>
                  <a:lnTo>
                    <a:pt x="0" y="22"/>
                  </a:lnTo>
                  <a:lnTo>
                    <a:pt x="0" y="22"/>
                  </a:lnTo>
                  <a:lnTo>
                    <a:pt x="18" y="14"/>
                  </a:lnTo>
                  <a:lnTo>
                    <a:pt x="18" y="14"/>
                  </a:lnTo>
                  <a:lnTo>
                    <a:pt x="38" y="6"/>
                  </a:lnTo>
                  <a:lnTo>
                    <a:pt x="38" y="6"/>
                  </a:lnTo>
                  <a:lnTo>
                    <a:pt x="56" y="2"/>
                  </a:lnTo>
                  <a:lnTo>
                    <a:pt x="56" y="2"/>
                  </a:lnTo>
                  <a:lnTo>
                    <a:pt x="68" y="0"/>
                  </a:lnTo>
                  <a:lnTo>
                    <a:pt x="78" y="0"/>
                  </a:lnTo>
                  <a:lnTo>
                    <a:pt x="78"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44" name="Freeform 340"/>
            <p:cNvSpPr/>
            <p:nvPr>
              <p:custDataLst>
                <p:tags r:id="rId338"/>
              </p:custDataLst>
            </p:nvPr>
          </p:nvSpPr>
          <p:spPr bwMode="auto">
            <a:xfrm>
              <a:off x="8131176" y="4621213"/>
              <a:ext cx="568325" cy="339725"/>
            </a:xfrm>
            <a:custGeom>
              <a:avLst/>
              <a:gdLst>
                <a:gd name="T0" fmla="*/ 38 w 358"/>
                <a:gd name="T1" fmla="*/ 148 h 214"/>
                <a:gd name="T2" fmla="*/ 38 w 358"/>
                <a:gd name="T3" fmla="*/ 148 h 214"/>
                <a:gd name="T4" fmla="*/ 18 w 358"/>
                <a:gd name="T5" fmla="*/ 152 h 214"/>
                <a:gd name="T6" fmla="*/ 0 w 358"/>
                <a:gd name="T7" fmla="*/ 158 h 214"/>
                <a:gd name="T8" fmla="*/ 0 w 358"/>
                <a:gd name="T9" fmla="*/ 158 h 214"/>
                <a:gd name="T10" fmla="*/ 36 w 358"/>
                <a:gd name="T11" fmla="*/ 134 h 214"/>
                <a:gd name="T12" fmla="*/ 76 w 358"/>
                <a:gd name="T13" fmla="*/ 110 h 214"/>
                <a:gd name="T14" fmla="*/ 118 w 358"/>
                <a:gd name="T15" fmla="*/ 88 h 214"/>
                <a:gd name="T16" fmla="*/ 162 w 358"/>
                <a:gd name="T17" fmla="*/ 70 h 214"/>
                <a:gd name="T18" fmla="*/ 334 w 358"/>
                <a:gd name="T19" fmla="*/ 0 h 214"/>
                <a:gd name="T20" fmla="*/ 354 w 358"/>
                <a:gd name="T21" fmla="*/ 180 h 214"/>
                <a:gd name="T22" fmla="*/ 354 w 358"/>
                <a:gd name="T23" fmla="*/ 180 h 214"/>
                <a:gd name="T24" fmla="*/ 358 w 358"/>
                <a:gd name="T25" fmla="*/ 214 h 214"/>
                <a:gd name="T26" fmla="*/ 358 w 358"/>
                <a:gd name="T27" fmla="*/ 214 h 214"/>
                <a:gd name="T28" fmla="*/ 358 w 358"/>
                <a:gd name="T29" fmla="*/ 214 h 214"/>
                <a:gd name="T30" fmla="*/ 354 w 358"/>
                <a:gd name="T31" fmla="*/ 180 h 214"/>
                <a:gd name="T32" fmla="*/ 334 w 358"/>
                <a:gd name="T33" fmla="*/ 0 h 214"/>
                <a:gd name="T34" fmla="*/ 162 w 358"/>
                <a:gd name="T35" fmla="*/ 70 h 214"/>
                <a:gd name="T36" fmla="*/ 162 w 358"/>
                <a:gd name="T37" fmla="*/ 70 h 214"/>
                <a:gd name="T38" fmla="*/ 124 w 358"/>
                <a:gd name="T39" fmla="*/ 86 h 214"/>
                <a:gd name="T40" fmla="*/ 124 w 358"/>
                <a:gd name="T41" fmla="*/ 86 h 214"/>
                <a:gd name="T42" fmla="*/ 104 w 358"/>
                <a:gd name="T43" fmla="*/ 96 h 214"/>
                <a:gd name="T44" fmla="*/ 86 w 358"/>
                <a:gd name="T45" fmla="*/ 106 h 214"/>
                <a:gd name="T46" fmla="*/ 86 w 358"/>
                <a:gd name="T47" fmla="*/ 106 h 214"/>
                <a:gd name="T48" fmla="*/ 70 w 358"/>
                <a:gd name="T49" fmla="*/ 116 h 214"/>
                <a:gd name="T50" fmla="*/ 56 w 358"/>
                <a:gd name="T51" fmla="*/ 126 h 214"/>
                <a:gd name="T52" fmla="*/ 46 w 358"/>
                <a:gd name="T53" fmla="*/ 138 h 214"/>
                <a:gd name="T54" fmla="*/ 38 w 358"/>
                <a:gd name="T55" fmla="*/ 148 h 214"/>
                <a:gd name="T56" fmla="*/ 38 w 358"/>
                <a:gd name="T57" fmla="*/ 14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8" h="214">
                  <a:moveTo>
                    <a:pt x="38" y="148"/>
                  </a:moveTo>
                  <a:lnTo>
                    <a:pt x="38" y="148"/>
                  </a:lnTo>
                  <a:lnTo>
                    <a:pt x="18" y="152"/>
                  </a:lnTo>
                  <a:lnTo>
                    <a:pt x="0" y="158"/>
                  </a:lnTo>
                  <a:lnTo>
                    <a:pt x="0" y="158"/>
                  </a:lnTo>
                  <a:lnTo>
                    <a:pt x="36" y="134"/>
                  </a:lnTo>
                  <a:lnTo>
                    <a:pt x="76" y="110"/>
                  </a:lnTo>
                  <a:lnTo>
                    <a:pt x="118" y="88"/>
                  </a:lnTo>
                  <a:lnTo>
                    <a:pt x="162" y="70"/>
                  </a:lnTo>
                  <a:lnTo>
                    <a:pt x="334" y="0"/>
                  </a:lnTo>
                  <a:lnTo>
                    <a:pt x="354" y="180"/>
                  </a:lnTo>
                  <a:lnTo>
                    <a:pt x="354" y="180"/>
                  </a:lnTo>
                  <a:lnTo>
                    <a:pt x="358" y="214"/>
                  </a:lnTo>
                  <a:lnTo>
                    <a:pt x="358" y="214"/>
                  </a:lnTo>
                  <a:lnTo>
                    <a:pt x="358" y="214"/>
                  </a:lnTo>
                  <a:lnTo>
                    <a:pt x="354" y="180"/>
                  </a:lnTo>
                  <a:lnTo>
                    <a:pt x="334" y="0"/>
                  </a:lnTo>
                  <a:lnTo>
                    <a:pt x="162" y="70"/>
                  </a:lnTo>
                  <a:lnTo>
                    <a:pt x="162" y="70"/>
                  </a:lnTo>
                  <a:lnTo>
                    <a:pt x="124" y="86"/>
                  </a:lnTo>
                  <a:lnTo>
                    <a:pt x="124" y="86"/>
                  </a:lnTo>
                  <a:lnTo>
                    <a:pt x="104" y="96"/>
                  </a:lnTo>
                  <a:lnTo>
                    <a:pt x="86" y="106"/>
                  </a:lnTo>
                  <a:lnTo>
                    <a:pt x="86" y="106"/>
                  </a:lnTo>
                  <a:lnTo>
                    <a:pt x="70" y="116"/>
                  </a:lnTo>
                  <a:lnTo>
                    <a:pt x="56" y="126"/>
                  </a:lnTo>
                  <a:lnTo>
                    <a:pt x="46" y="138"/>
                  </a:lnTo>
                  <a:lnTo>
                    <a:pt x="38" y="148"/>
                  </a:lnTo>
                  <a:lnTo>
                    <a:pt x="38" y="148"/>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45" name="Freeform 341"/>
            <p:cNvSpPr/>
            <p:nvPr>
              <p:custDataLst>
                <p:tags r:id="rId339"/>
              </p:custDataLst>
            </p:nvPr>
          </p:nvSpPr>
          <p:spPr bwMode="auto">
            <a:xfrm>
              <a:off x="8321676" y="5719763"/>
              <a:ext cx="3175" cy="6350"/>
            </a:xfrm>
            <a:custGeom>
              <a:avLst/>
              <a:gdLst>
                <a:gd name="T0" fmla="*/ 2 w 2"/>
                <a:gd name="T1" fmla="*/ 0 h 4"/>
                <a:gd name="T2" fmla="*/ 2 w 2"/>
                <a:gd name="T3" fmla="*/ 0 h 4"/>
                <a:gd name="T4" fmla="*/ 0 w 2"/>
                <a:gd name="T5" fmla="*/ 4 h 4"/>
                <a:gd name="T6" fmla="*/ 0 w 2"/>
                <a:gd name="T7" fmla="*/ 4 h 4"/>
                <a:gd name="T8" fmla="*/ 0 w 2"/>
                <a:gd name="T9" fmla="*/ 4 h 4"/>
                <a:gd name="T10" fmla="*/ 0 w 2"/>
                <a:gd name="T11" fmla="*/ 4 h 4"/>
                <a:gd name="T12" fmla="*/ 2 w 2"/>
                <a:gd name="T13" fmla="*/ 0 h 4"/>
                <a:gd name="T14" fmla="*/ 2 w 2"/>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2" y="0"/>
                  </a:moveTo>
                  <a:lnTo>
                    <a:pt x="2" y="0"/>
                  </a:lnTo>
                  <a:lnTo>
                    <a:pt x="0" y="4"/>
                  </a:lnTo>
                  <a:lnTo>
                    <a:pt x="0" y="4"/>
                  </a:lnTo>
                  <a:lnTo>
                    <a:pt x="0" y="4"/>
                  </a:lnTo>
                  <a:lnTo>
                    <a:pt x="0" y="4"/>
                  </a:lnTo>
                  <a:lnTo>
                    <a:pt x="2" y="0"/>
                  </a:lnTo>
                  <a:lnTo>
                    <a:pt x="2"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46" name="Freeform 342"/>
            <p:cNvSpPr/>
            <p:nvPr>
              <p:custDataLst>
                <p:tags r:id="rId340"/>
              </p:custDataLst>
            </p:nvPr>
          </p:nvSpPr>
          <p:spPr bwMode="auto">
            <a:xfrm>
              <a:off x="8153401" y="5097463"/>
              <a:ext cx="50800" cy="47625"/>
            </a:xfrm>
            <a:custGeom>
              <a:avLst/>
              <a:gdLst>
                <a:gd name="T0" fmla="*/ 6 w 32"/>
                <a:gd name="T1" fmla="*/ 28 h 30"/>
                <a:gd name="T2" fmla="*/ 6 w 32"/>
                <a:gd name="T3" fmla="*/ 28 h 30"/>
                <a:gd name="T4" fmla="*/ 0 w 32"/>
                <a:gd name="T5" fmla="*/ 30 h 30"/>
                <a:gd name="T6" fmla="*/ 0 w 32"/>
                <a:gd name="T7" fmla="*/ 30 h 30"/>
                <a:gd name="T8" fmla="*/ 32 w 32"/>
                <a:gd name="T9" fmla="*/ 0 h 30"/>
                <a:gd name="T10" fmla="*/ 32 w 32"/>
                <a:gd name="T11" fmla="*/ 0 h 30"/>
                <a:gd name="T12" fmla="*/ 20 w 32"/>
                <a:gd name="T13" fmla="*/ 14 h 30"/>
                <a:gd name="T14" fmla="*/ 6 w 32"/>
                <a:gd name="T15" fmla="*/ 28 h 30"/>
                <a:gd name="T16" fmla="*/ 6 w 32"/>
                <a:gd name="T17"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0">
                  <a:moveTo>
                    <a:pt x="6" y="28"/>
                  </a:moveTo>
                  <a:lnTo>
                    <a:pt x="6" y="28"/>
                  </a:lnTo>
                  <a:lnTo>
                    <a:pt x="0" y="30"/>
                  </a:lnTo>
                  <a:lnTo>
                    <a:pt x="0" y="30"/>
                  </a:lnTo>
                  <a:lnTo>
                    <a:pt x="32" y="0"/>
                  </a:lnTo>
                  <a:lnTo>
                    <a:pt x="32" y="0"/>
                  </a:lnTo>
                  <a:lnTo>
                    <a:pt x="20" y="14"/>
                  </a:lnTo>
                  <a:lnTo>
                    <a:pt x="6" y="28"/>
                  </a:lnTo>
                  <a:lnTo>
                    <a:pt x="6" y="28"/>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47" name="Freeform 343"/>
            <p:cNvSpPr/>
            <p:nvPr>
              <p:custDataLst>
                <p:tags r:id="rId341"/>
              </p:custDataLst>
            </p:nvPr>
          </p:nvSpPr>
          <p:spPr bwMode="auto">
            <a:xfrm>
              <a:off x="7694613" y="5297488"/>
              <a:ext cx="274638" cy="139700"/>
            </a:xfrm>
            <a:custGeom>
              <a:avLst/>
              <a:gdLst>
                <a:gd name="T0" fmla="*/ 173 w 173"/>
                <a:gd name="T1" fmla="*/ 0 h 88"/>
                <a:gd name="T2" fmla="*/ 173 w 173"/>
                <a:gd name="T3" fmla="*/ 0 h 88"/>
                <a:gd name="T4" fmla="*/ 139 w 173"/>
                <a:gd name="T5" fmla="*/ 30 h 88"/>
                <a:gd name="T6" fmla="*/ 105 w 173"/>
                <a:gd name="T7" fmla="*/ 58 h 88"/>
                <a:gd name="T8" fmla="*/ 105 w 173"/>
                <a:gd name="T9" fmla="*/ 58 h 88"/>
                <a:gd name="T10" fmla="*/ 80 w 173"/>
                <a:gd name="T11" fmla="*/ 70 h 88"/>
                <a:gd name="T12" fmla="*/ 54 w 173"/>
                <a:gd name="T13" fmla="*/ 80 h 88"/>
                <a:gd name="T14" fmla="*/ 28 w 173"/>
                <a:gd name="T15" fmla="*/ 86 h 88"/>
                <a:gd name="T16" fmla="*/ 0 w 173"/>
                <a:gd name="T17" fmla="*/ 88 h 88"/>
                <a:gd name="T18" fmla="*/ 0 w 173"/>
                <a:gd name="T19" fmla="*/ 88 h 88"/>
                <a:gd name="T20" fmla="*/ 24 w 173"/>
                <a:gd name="T21" fmla="*/ 82 h 88"/>
                <a:gd name="T22" fmla="*/ 46 w 173"/>
                <a:gd name="T23" fmla="*/ 74 h 88"/>
                <a:gd name="T24" fmla="*/ 68 w 173"/>
                <a:gd name="T25" fmla="*/ 66 h 88"/>
                <a:gd name="T26" fmla="*/ 89 w 173"/>
                <a:gd name="T27" fmla="*/ 54 h 88"/>
                <a:gd name="T28" fmla="*/ 89 w 173"/>
                <a:gd name="T29" fmla="*/ 54 h 88"/>
                <a:gd name="T30" fmla="*/ 111 w 173"/>
                <a:gd name="T31" fmla="*/ 42 h 88"/>
                <a:gd name="T32" fmla="*/ 131 w 173"/>
                <a:gd name="T33" fmla="*/ 30 h 88"/>
                <a:gd name="T34" fmla="*/ 173 w 173"/>
                <a:gd name="T35" fmla="*/ 0 h 88"/>
                <a:gd name="T36" fmla="*/ 173 w 173"/>
                <a:gd name="T3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3" h="88">
                  <a:moveTo>
                    <a:pt x="173" y="0"/>
                  </a:moveTo>
                  <a:lnTo>
                    <a:pt x="173" y="0"/>
                  </a:lnTo>
                  <a:lnTo>
                    <a:pt x="139" y="30"/>
                  </a:lnTo>
                  <a:lnTo>
                    <a:pt x="105" y="58"/>
                  </a:lnTo>
                  <a:lnTo>
                    <a:pt x="105" y="58"/>
                  </a:lnTo>
                  <a:lnTo>
                    <a:pt x="80" y="70"/>
                  </a:lnTo>
                  <a:lnTo>
                    <a:pt x="54" y="80"/>
                  </a:lnTo>
                  <a:lnTo>
                    <a:pt x="28" y="86"/>
                  </a:lnTo>
                  <a:lnTo>
                    <a:pt x="0" y="88"/>
                  </a:lnTo>
                  <a:lnTo>
                    <a:pt x="0" y="88"/>
                  </a:lnTo>
                  <a:lnTo>
                    <a:pt x="24" y="82"/>
                  </a:lnTo>
                  <a:lnTo>
                    <a:pt x="46" y="74"/>
                  </a:lnTo>
                  <a:lnTo>
                    <a:pt x="68" y="66"/>
                  </a:lnTo>
                  <a:lnTo>
                    <a:pt x="89" y="54"/>
                  </a:lnTo>
                  <a:lnTo>
                    <a:pt x="89" y="54"/>
                  </a:lnTo>
                  <a:lnTo>
                    <a:pt x="111" y="42"/>
                  </a:lnTo>
                  <a:lnTo>
                    <a:pt x="131" y="30"/>
                  </a:lnTo>
                  <a:lnTo>
                    <a:pt x="173" y="0"/>
                  </a:lnTo>
                  <a:lnTo>
                    <a:pt x="173"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48" name="Freeform 344"/>
            <p:cNvSpPr/>
            <p:nvPr>
              <p:custDataLst>
                <p:tags r:id="rId342"/>
              </p:custDataLst>
            </p:nvPr>
          </p:nvSpPr>
          <p:spPr bwMode="auto">
            <a:xfrm>
              <a:off x="7956551" y="4967288"/>
              <a:ext cx="60325" cy="38100"/>
            </a:xfrm>
            <a:custGeom>
              <a:avLst/>
              <a:gdLst>
                <a:gd name="T0" fmla="*/ 38 w 38"/>
                <a:gd name="T1" fmla="*/ 6 h 24"/>
                <a:gd name="T2" fmla="*/ 38 w 38"/>
                <a:gd name="T3" fmla="*/ 6 h 24"/>
                <a:gd name="T4" fmla="*/ 0 w 38"/>
                <a:gd name="T5" fmla="*/ 24 h 24"/>
                <a:gd name="T6" fmla="*/ 0 w 38"/>
                <a:gd name="T7" fmla="*/ 24 h 24"/>
                <a:gd name="T8" fmla="*/ 32 w 38"/>
                <a:gd name="T9" fmla="*/ 0 h 24"/>
                <a:gd name="T10" fmla="*/ 32 w 38"/>
                <a:gd name="T11" fmla="*/ 0 h 24"/>
                <a:gd name="T12" fmla="*/ 32 w 38"/>
                <a:gd name="T13" fmla="*/ 2 h 24"/>
                <a:gd name="T14" fmla="*/ 34 w 38"/>
                <a:gd name="T15" fmla="*/ 2 h 24"/>
                <a:gd name="T16" fmla="*/ 38 w 38"/>
                <a:gd name="T17" fmla="*/ 6 h 24"/>
                <a:gd name="T18" fmla="*/ 38 w 38"/>
                <a:gd name="T19"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24">
                  <a:moveTo>
                    <a:pt x="38" y="6"/>
                  </a:moveTo>
                  <a:lnTo>
                    <a:pt x="38" y="6"/>
                  </a:lnTo>
                  <a:lnTo>
                    <a:pt x="0" y="24"/>
                  </a:lnTo>
                  <a:lnTo>
                    <a:pt x="0" y="24"/>
                  </a:lnTo>
                  <a:lnTo>
                    <a:pt x="32" y="0"/>
                  </a:lnTo>
                  <a:lnTo>
                    <a:pt x="32" y="0"/>
                  </a:lnTo>
                  <a:lnTo>
                    <a:pt x="32" y="2"/>
                  </a:lnTo>
                  <a:lnTo>
                    <a:pt x="34" y="2"/>
                  </a:lnTo>
                  <a:lnTo>
                    <a:pt x="38" y="6"/>
                  </a:lnTo>
                  <a:lnTo>
                    <a:pt x="38" y="6"/>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49" name="Freeform 345"/>
            <p:cNvSpPr/>
            <p:nvPr>
              <p:custDataLst>
                <p:tags r:id="rId343"/>
              </p:custDataLst>
            </p:nvPr>
          </p:nvSpPr>
          <p:spPr bwMode="auto">
            <a:xfrm>
              <a:off x="8296276" y="4992688"/>
              <a:ext cx="25400" cy="28575"/>
            </a:xfrm>
            <a:custGeom>
              <a:avLst/>
              <a:gdLst>
                <a:gd name="T0" fmla="*/ 8 w 16"/>
                <a:gd name="T1" fmla="*/ 12 h 18"/>
                <a:gd name="T2" fmla="*/ 8 w 16"/>
                <a:gd name="T3" fmla="*/ 12 h 18"/>
                <a:gd name="T4" fmla="*/ 0 w 16"/>
                <a:gd name="T5" fmla="*/ 18 h 18"/>
                <a:gd name="T6" fmla="*/ 0 w 16"/>
                <a:gd name="T7" fmla="*/ 18 h 18"/>
                <a:gd name="T8" fmla="*/ 16 w 16"/>
                <a:gd name="T9" fmla="*/ 0 h 18"/>
                <a:gd name="T10" fmla="*/ 16 w 16"/>
                <a:gd name="T11" fmla="*/ 0 h 18"/>
                <a:gd name="T12" fmla="*/ 8 w 16"/>
                <a:gd name="T13" fmla="*/ 12 h 18"/>
                <a:gd name="T14" fmla="*/ 8 w 16"/>
                <a:gd name="T15" fmla="*/ 12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8">
                  <a:moveTo>
                    <a:pt x="8" y="12"/>
                  </a:moveTo>
                  <a:lnTo>
                    <a:pt x="8" y="12"/>
                  </a:lnTo>
                  <a:lnTo>
                    <a:pt x="0" y="18"/>
                  </a:lnTo>
                  <a:lnTo>
                    <a:pt x="0" y="18"/>
                  </a:lnTo>
                  <a:lnTo>
                    <a:pt x="16" y="0"/>
                  </a:lnTo>
                  <a:lnTo>
                    <a:pt x="16" y="0"/>
                  </a:lnTo>
                  <a:lnTo>
                    <a:pt x="8" y="12"/>
                  </a:lnTo>
                  <a:lnTo>
                    <a:pt x="8" y="12"/>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50" name="Freeform 346"/>
            <p:cNvSpPr/>
            <p:nvPr>
              <p:custDataLst>
                <p:tags r:id="rId344"/>
              </p:custDataLst>
            </p:nvPr>
          </p:nvSpPr>
          <p:spPr bwMode="auto">
            <a:xfrm>
              <a:off x="7842251" y="5075238"/>
              <a:ext cx="31750" cy="25400"/>
            </a:xfrm>
            <a:custGeom>
              <a:avLst/>
              <a:gdLst>
                <a:gd name="T0" fmla="*/ 0 w 20"/>
                <a:gd name="T1" fmla="*/ 16 h 16"/>
                <a:gd name="T2" fmla="*/ 0 w 20"/>
                <a:gd name="T3" fmla="*/ 16 h 16"/>
                <a:gd name="T4" fmla="*/ 20 w 20"/>
                <a:gd name="T5" fmla="*/ 0 h 16"/>
                <a:gd name="T6" fmla="*/ 20 w 20"/>
                <a:gd name="T7" fmla="*/ 0 h 16"/>
                <a:gd name="T8" fmla="*/ 12 w 20"/>
                <a:gd name="T9" fmla="*/ 14 h 16"/>
                <a:gd name="T10" fmla="*/ 12 w 20"/>
                <a:gd name="T11" fmla="*/ 14 h 16"/>
                <a:gd name="T12" fmla="*/ 6 w 20"/>
                <a:gd name="T13" fmla="*/ 14 h 16"/>
                <a:gd name="T14" fmla="*/ 0 w 20"/>
                <a:gd name="T15" fmla="*/ 16 h 16"/>
                <a:gd name="T16" fmla="*/ 0 w 20"/>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6">
                  <a:moveTo>
                    <a:pt x="0" y="16"/>
                  </a:moveTo>
                  <a:lnTo>
                    <a:pt x="0" y="16"/>
                  </a:lnTo>
                  <a:lnTo>
                    <a:pt x="20" y="0"/>
                  </a:lnTo>
                  <a:lnTo>
                    <a:pt x="20" y="0"/>
                  </a:lnTo>
                  <a:lnTo>
                    <a:pt x="12" y="14"/>
                  </a:lnTo>
                  <a:lnTo>
                    <a:pt x="12" y="14"/>
                  </a:lnTo>
                  <a:lnTo>
                    <a:pt x="6" y="14"/>
                  </a:lnTo>
                  <a:lnTo>
                    <a:pt x="0" y="16"/>
                  </a:lnTo>
                  <a:lnTo>
                    <a:pt x="0" y="16"/>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51" name="Freeform 347"/>
            <p:cNvSpPr/>
            <p:nvPr>
              <p:custDataLst>
                <p:tags r:id="rId345"/>
              </p:custDataLst>
            </p:nvPr>
          </p:nvSpPr>
          <p:spPr bwMode="auto">
            <a:xfrm>
              <a:off x="7675563" y="5195888"/>
              <a:ext cx="34925" cy="22225"/>
            </a:xfrm>
            <a:custGeom>
              <a:avLst/>
              <a:gdLst>
                <a:gd name="T0" fmla="*/ 20 w 22"/>
                <a:gd name="T1" fmla="*/ 6 h 14"/>
                <a:gd name="T2" fmla="*/ 20 w 22"/>
                <a:gd name="T3" fmla="*/ 6 h 14"/>
                <a:gd name="T4" fmla="*/ 10 w 22"/>
                <a:gd name="T5" fmla="*/ 10 h 14"/>
                <a:gd name="T6" fmla="*/ 0 w 22"/>
                <a:gd name="T7" fmla="*/ 14 h 14"/>
                <a:gd name="T8" fmla="*/ 0 w 22"/>
                <a:gd name="T9" fmla="*/ 14 h 14"/>
                <a:gd name="T10" fmla="*/ 10 w 22"/>
                <a:gd name="T11" fmla="*/ 6 h 14"/>
                <a:gd name="T12" fmla="*/ 10 w 22"/>
                <a:gd name="T13" fmla="*/ 6 h 14"/>
                <a:gd name="T14" fmla="*/ 22 w 22"/>
                <a:gd name="T15" fmla="*/ 0 h 14"/>
                <a:gd name="T16" fmla="*/ 22 w 22"/>
                <a:gd name="T17" fmla="*/ 0 h 14"/>
                <a:gd name="T18" fmla="*/ 22 w 22"/>
                <a:gd name="T19" fmla="*/ 4 h 14"/>
                <a:gd name="T20" fmla="*/ 20 w 22"/>
                <a:gd name="T21" fmla="*/ 6 h 14"/>
                <a:gd name="T22" fmla="*/ 20 w 22"/>
                <a:gd name="T23"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4">
                  <a:moveTo>
                    <a:pt x="20" y="6"/>
                  </a:moveTo>
                  <a:lnTo>
                    <a:pt x="20" y="6"/>
                  </a:lnTo>
                  <a:lnTo>
                    <a:pt x="10" y="10"/>
                  </a:lnTo>
                  <a:lnTo>
                    <a:pt x="0" y="14"/>
                  </a:lnTo>
                  <a:lnTo>
                    <a:pt x="0" y="14"/>
                  </a:lnTo>
                  <a:lnTo>
                    <a:pt x="10" y="6"/>
                  </a:lnTo>
                  <a:lnTo>
                    <a:pt x="10" y="6"/>
                  </a:lnTo>
                  <a:lnTo>
                    <a:pt x="22" y="0"/>
                  </a:lnTo>
                  <a:lnTo>
                    <a:pt x="22" y="0"/>
                  </a:lnTo>
                  <a:lnTo>
                    <a:pt x="22" y="4"/>
                  </a:lnTo>
                  <a:lnTo>
                    <a:pt x="20" y="6"/>
                  </a:lnTo>
                  <a:lnTo>
                    <a:pt x="20" y="6"/>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52" name="Freeform 348"/>
            <p:cNvSpPr/>
            <p:nvPr>
              <p:custDataLst>
                <p:tags r:id="rId346"/>
              </p:custDataLst>
            </p:nvPr>
          </p:nvSpPr>
          <p:spPr bwMode="auto">
            <a:xfrm>
              <a:off x="7637463" y="4805363"/>
              <a:ext cx="114300" cy="234950"/>
            </a:xfrm>
            <a:custGeom>
              <a:avLst/>
              <a:gdLst>
                <a:gd name="T0" fmla="*/ 16 w 72"/>
                <a:gd name="T1" fmla="*/ 38 h 148"/>
                <a:gd name="T2" fmla="*/ 16 w 72"/>
                <a:gd name="T3" fmla="*/ 38 h 148"/>
                <a:gd name="T4" fmla="*/ 32 w 72"/>
                <a:gd name="T5" fmla="*/ 60 h 148"/>
                <a:gd name="T6" fmla="*/ 44 w 72"/>
                <a:gd name="T7" fmla="*/ 82 h 148"/>
                <a:gd name="T8" fmla="*/ 70 w 72"/>
                <a:gd name="T9" fmla="*/ 128 h 148"/>
                <a:gd name="T10" fmla="*/ 70 w 72"/>
                <a:gd name="T11" fmla="*/ 128 h 148"/>
                <a:gd name="T12" fmla="*/ 50 w 72"/>
                <a:gd name="T13" fmla="*/ 92 h 148"/>
                <a:gd name="T14" fmla="*/ 50 w 72"/>
                <a:gd name="T15" fmla="*/ 92 h 148"/>
                <a:gd name="T16" fmla="*/ 62 w 72"/>
                <a:gd name="T17" fmla="*/ 118 h 148"/>
                <a:gd name="T18" fmla="*/ 72 w 72"/>
                <a:gd name="T19" fmla="*/ 148 h 148"/>
                <a:gd name="T20" fmla="*/ 72 w 72"/>
                <a:gd name="T21" fmla="*/ 148 h 148"/>
                <a:gd name="T22" fmla="*/ 66 w 72"/>
                <a:gd name="T23" fmla="*/ 142 h 148"/>
                <a:gd name="T24" fmla="*/ 64 w 72"/>
                <a:gd name="T25" fmla="*/ 136 h 148"/>
                <a:gd name="T26" fmla="*/ 60 w 72"/>
                <a:gd name="T27" fmla="*/ 132 h 148"/>
                <a:gd name="T28" fmla="*/ 56 w 72"/>
                <a:gd name="T29" fmla="*/ 130 h 148"/>
                <a:gd name="T30" fmla="*/ 56 w 72"/>
                <a:gd name="T31" fmla="*/ 130 h 148"/>
                <a:gd name="T32" fmla="*/ 26 w 72"/>
                <a:gd name="T33" fmla="*/ 64 h 148"/>
                <a:gd name="T34" fmla="*/ 0 w 72"/>
                <a:gd name="T35" fmla="*/ 0 h 148"/>
                <a:gd name="T36" fmla="*/ 0 w 72"/>
                <a:gd name="T37" fmla="*/ 0 h 148"/>
                <a:gd name="T38" fmla="*/ 6 w 72"/>
                <a:gd name="T39" fmla="*/ 2 h 148"/>
                <a:gd name="T40" fmla="*/ 10 w 72"/>
                <a:gd name="T41" fmla="*/ 8 h 148"/>
                <a:gd name="T42" fmla="*/ 14 w 72"/>
                <a:gd name="T43" fmla="*/ 12 h 148"/>
                <a:gd name="T44" fmla="*/ 14 w 72"/>
                <a:gd name="T45" fmla="*/ 18 h 148"/>
                <a:gd name="T46" fmla="*/ 14 w 72"/>
                <a:gd name="T47" fmla="*/ 28 h 148"/>
                <a:gd name="T48" fmla="*/ 14 w 72"/>
                <a:gd name="T49" fmla="*/ 34 h 148"/>
                <a:gd name="T50" fmla="*/ 16 w 72"/>
                <a:gd name="T51" fmla="*/ 38 h 148"/>
                <a:gd name="T52" fmla="*/ 16 w 72"/>
                <a:gd name="T53" fmla="*/ 3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148">
                  <a:moveTo>
                    <a:pt x="16" y="38"/>
                  </a:moveTo>
                  <a:lnTo>
                    <a:pt x="16" y="38"/>
                  </a:lnTo>
                  <a:lnTo>
                    <a:pt x="32" y="60"/>
                  </a:lnTo>
                  <a:lnTo>
                    <a:pt x="44" y="82"/>
                  </a:lnTo>
                  <a:lnTo>
                    <a:pt x="70" y="128"/>
                  </a:lnTo>
                  <a:lnTo>
                    <a:pt x="70" y="128"/>
                  </a:lnTo>
                  <a:lnTo>
                    <a:pt x="50" y="92"/>
                  </a:lnTo>
                  <a:lnTo>
                    <a:pt x="50" y="92"/>
                  </a:lnTo>
                  <a:lnTo>
                    <a:pt x="62" y="118"/>
                  </a:lnTo>
                  <a:lnTo>
                    <a:pt x="72" y="148"/>
                  </a:lnTo>
                  <a:lnTo>
                    <a:pt x="72" y="148"/>
                  </a:lnTo>
                  <a:lnTo>
                    <a:pt x="66" y="142"/>
                  </a:lnTo>
                  <a:lnTo>
                    <a:pt x="64" y="136"/>
                  </a:lnTo>
                  <a:lnTo>
                    <a:pt x="60" y="132"/>
                  </a:lnTo>
                  <a:lnTo>
                    <a:pt x="56" y="130"/>
                  </a:lnTo>
                  <a:lnTo>
                    <a:pt x="56" y="130"/>
                  </a:lnTo>
                  <a:lnTo>
                    <a:pt x="26" y="64"/>
                  </a:lnTo>
                  <a:lnTo>
                    <a:pt x="0" y="0"/>
                  </a:lnTo>
                  <a:lnTo>
                    <a:pt x="0" y="0"/>
                  </a:lnTo>
                  <a:lnTo>
                    <a:pt x="6" y="2"/>
                  </a:lnTo>
                  <a:lnTo>
                    <a:pt x="10" y="8"/>
                  </a:lnTo>
                  <a:lnTo>
                    <a:pt x="14" y="12"/>
                  </a:lnTo>
                  <a:lnTo>
                    <a:pt x="14" y="18"/>
                  </a:lnTo>
                  <a:lnTo>
                    <a:pt x="14" y="28"/>
                  </a:lnTo>
                  <a:lnTo>
                    <a:pt x="14" y="34"/>
                  </a:lnTo>
                  <a:lnTo>
                    <a:pt x="16" y="38"/>
                  </a:lnTo>
                  <a:lnTo>
                    <a:pt x="16" y="38"/>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53" name="Freeform 349"/>
            <p:cNvSpPr/>
            <p:nvPr>
              <p:custDataLst>
                <p:tags r:id="rId347"/>
              </p:custDataLst>
            </p:nvPr>
          </p:nvSpPr>
          <p:spPr bwMode="auto">
            <a:xfrm>
              <a:off x="7761288" y="5103813"/>
              <a:ext cx="9525" cy="25400"/>
            </a:xfrm>
            <a:custGeom>
              <a:avLst/>
              <a:gdLst>
                <a:gd name="T0" fmla="*/ 6 w 6"/>
                <a:gd name="T1" fmla="*/ 16 h 16"/>
                <a:gd name="T2" fmla="*/ 6 w 6"/>
                <a:gd name="T3" fmla="*/ 16 h 16"/>
                <a:gd name="T4" fmla="*/ 0 w 6"/>
                <a:gd name="T5" fmla="*/ 0 h 16"/>
                <a:gd name="T6" fmla="*/ 0 w 6"/>
                <a:gd name="T7" fmla="*/ 0 h 16"/>
                <a:gd name="T8" fmla="*/ 4 w 6"/>
                <a:gd name="T9" fmla="*/ 8 h 16"/>
                <a:gd name="T10" fmla="*/ 6 w 6"/>
                <a:gd name="T11" fmla="*/ 16 h 16"/>
                <a:gd name="T12" fmla="*/ 6 w 6"/>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6" h="16">
                  <a:moveTo>
                    <a:pt x="6" y="16"/>
                  </a:moveTo>
                  <a:lnTo>
                    <a:pt x="6" y="16"/>
                  </a:lnTo>
                  <a:lnTo>
                    <a:pt x="0" y="0"/>
                  </a:lnTo>
                  <a:lnTo>
                    <a:pt x="0" y="0"/>
                  </a:lnTo>
                  <a:lnTo>
                    <a:pt x="4" y="8"/>
                  </a:lnTo>
                  <a:lnTo>
                    <a:pt x="6" y="16"/>
                  </a:lnTo>
                  <a:lnTo>
                    <a:pt x="6" y="16"/>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54" name="Freeform 350"/>
            <p:cNvSpPr/>
            <p:nvPr>
              <p:custDataLst>
                <p:tags r:id="rId348"/>
              </p:custDataLst>
            </p:nvPr>
          </p:nvSpPr>
          <p:spPr bwMode="auto">
            <a:xfrm>
              <a:off x="7399338" y="4452938"/>
              <a:ext cx="3175" cy="25400"/>
            </a:xfrm>
            <a:custGeom>
              <a:avLst/>
              <a:gdLst>
                <a:gd name="T0" fmla="*/ 2 w 2"/>
                <a:gd name="T1" fmla="*/ 16 h 16"/>
                <a:gd name="T2" fmla="*/ 2 w 2"/>
                <a:gd name="T3" fmla="*/ 16 h 16"/>
                <a:gd name="T4" fmla="*/ 0 w 2"/>
                <a:gd name="T5" fmla="*/ 0 h 16"/>
                <a:gd name="T6" fmla="*/ 0 w 2"/>
                <a:gd name="T7" fmla="*/ 0 h 16"/>
                <a:gd name="T8" fmla="*/ 2 w 2"/>
                <a:gd name="T9" fmla="*/ 16 h 16"/>
                <a:gd name="T10" fmla="*/ 2 w 2"/>
                <a:gd name="T11" fmla="*/ 16 h 16"/>
              </a:gdLst>
              <a:ahLst/>
              <a:cxnLst>
                <a:cxn ang="0">
                  <a:pos x="T0" y="T1"/>
                </a:cxn>
                <a:cxn ang="0">
                  <a:pos x="T2" y="T3"/>
                </a:cxn>
                <a:cxn ang="0">
                  <a:pos x="T4" y="T5"/>
                </a:cxn>
                <a:cxn ang="0">
                  <a:pos x="T6" y="T7"/>
                </a:cxn>
                <a:cxn ang="0">
                  <a:pos x="T8" y="T9"/>
                </a:cxn>
                <a:cxn ang="0">
                  <a:pos x="T10" y="T11"/>
                </a:cxn>
              </a:cxnLst>
              <a:rect l="0" t="0" r="r" b="b"/>
              <a:pathLst>
                <a:path w="2" h="16">
                  <a:moveTo>
                    <a:pt x="2" y="16"/>
                  </a:moveTo>
                  <a:lnTo>
                    <a:pt x="2" y="16"/>
                  </a:lnTo>
                  <a:lnTo>
                    <a:pt x="0" y="0"/>
                  </a:lnTo>
                  <a:lnTo>
                    <a:pt x="0" y="0"/>
                  </a:lnTo>
                  <a:lnTo>
                    <a:pt x="2" y="16"/>
                  </a:lnTo>
                  <a:lnTo>
                    <a:pt x="2" y="16"/>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55" name="Freeform 351"/>
            <p:cNvSpPr/>
            <p:nvPr>
              <p:custDataLst>
                <p:tags r:id="rId349"/>
              </p:custDataLst>
            </p:nvPr>
          </p:nvSpPr>
          <p:spPr bwMode="auto">
            <a:xfrm>
              <a:off x="7519988" y="4710113"/>
              <a:ext cx="50800" cy="101600"/>
            </a:xfrm>
            <a:custGeom>
              <a:avLst/>
              <a:gdLst>
                <a:gd name="T0" fmla="*/ 32 w 32"/>
                <a:gd name="T1" fmla="*/ 64 h 64"/>
                <a:gd name="T2" fmla="*/ 32 w 32"/>
                <a:gd name="T3" fmla="*/ 64 h 64"/>
                <a:gd name="T4" fmla="*/ 24 w 32"/>
                <a:gd name="T5" fmla="*/ 58 h 64"/>
                <a:gd name="T6" fmla="*/ 24 w 32"/>
                <a:gd name="T7" fmla="*/ 58 h 64"/>
                <a:gd name="T8" fmla="*/ 12 w 32"/>
                <a:gd name="T9" fmla="*/ 28 h 64"/>
                <a:gd name="T10" fmla="*/ 0 w 32"/>
                <a:gd name="T11" fmla="*/ 0 h 64"/>
                <a:gd name="T12" fmla="*/ 0 w 32"/>
                <a:gd name="T13" fmla="*/ 0 h 64"/>
                <a:gd name="T14" fmla="*/ 8 w 32"/>
                <a:gd name="T15" fmla="*/ 16 h 64"/>
                <a:gd name="T16" fmla="*/ 18 w 32"/>
                <a:gd name="T17" fmla="*/ 30 h 64"/>
                <a:gd name="T18" fmla="*/ 26 w 32"/>
                <a:gd name="T19" fmla="*/ 46 h 64"/>
                <a:gd name="T20" fmla="*/ 32 w 32"/>
                <a:gd name="T21" fmla="*/ 64 h 64"/>
                <a:gd name="T22" fmla="*/ 32 w 32"/>
                <a:gd name="T2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64">
                  <a:moveTo>
                    <a:pt x="32" y="64"/>
                  </a:moveTo>
                  <a:lnTo>
                    <a:pt x="32" y="64"/>
                  </a:lnTo>
                  <a:lnTo>
                    <a:pt x="24" y="58"/>
                  </a:lnTo>
                  <a:lnTo>
                    <a:pt x="24" y="58"/>
                  </a:lnTo>
                  <a:lnTo>
                    <a:pt x="12" y="28"/>
                  </a:lnTo>
                  <a:lnTo>
                    <a:pt x="0" y="0"/>
                  </a:lnTo>
                  <a:lnTo>
                    <a:pt x="0" y="0"/>
                  </a:lnTo>
                  <a:lnTo>
                    <a:pt x="8" y="16"/>
                  </a:lnTo>
                  <a:lnTo>
                    <a:pt x="18" y="30"/>
                  </a:lnTo>
                  <a:lnTo>
                    <a:pt x="26" y="46"/>
                  </a:lnTo>
                  <a:lnTo>
                    <a:pt x="32" y="64"/>
                  </a:lnTo>
                  <a:lnTo>
                    <a:pt x="32" y="64"/>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56" name="Freeform 352"/>
            <p:cNvSpPr/>
            <p:nvPr>
              <p:custDataLst>
                <p:tags r:id="rId350"/>
              </p:custDataLst>
            </p:nvPr>
          </p:nvSpPr>
          <p:spPr bwMode="auto">
            <a:xfrm>
              <a:off x="7570788" y="4852988"/>
              <a:ext cx="38100" cy="92075"/>
            </a:xfrm>
            <a:custGeom>
              <a:avLst/>
              <a:gdLst>
                <a:gd name="T0" fmla="*/ 0 w 24"/>
                <a:gd name="T1" fmla="*/ 0 h 58"/>
                <a:gd name="T2" fmla="*/ 0 w 24"/>
                <a:gd name="T3" fmla="*/ 0 h 58"/>
                <a:gd name="T4" fmla="*/ 8 w 24"/>
                <a:gd name="T5" fmla="*/ 12 h 58"/>
                <a:gd name="T6" fmla="*/ 14 w 24"/>
                <a:gd name="T7" fmla="*/ 28 h 58"/>
                <a:gd name="T8" fmla="*/ 20 w 24"/>
                <a:gd name="T9" fmla="*/ 42 h 58"/>
                <a:gd name="T10" fmla="*/ 24 w 24"/>
                <a:gd name="T11" fmla="*/ 58 h 58"/>
                <a:gd name="T12" fmla="*/ 24 w 24"/>
                <a:gd name="T13" fmla="*/ 58 h 58"/>
                <a:gd name="T14" fmla="*/ 14 w 24"/>
                <a:gd name="T15" fmla="*/ 28 h 58"/>
                <a:gd name="T16" fmla="*/ 0 w 24"/>
                <a:gd name="T17" fmla="*/ 0 h 58"/>
                <a:gd name="T18" fmla="*/ 0 w 24"/>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58">
                  <a:moveTo>
                    <a:pt x="0" y="0"/>
                  </a:moveTo>
                  <a:lnTo>
                    <a:pt x="0" y="0"/>
                  </a:lnTo>
                  <a:lnTo>
                    <a:pt x="8" y="12"/>
                  </a:lnTo>
                  <a:lnTo>
                    <a:pt x="14" y="28"/>
                  </a:lnTo>
                  <a:lnTo>
                    <a:pt x="20" y="42"/>
                  </a:lnTo>
                  <a:lnTo>
                    <a:pt x="24" y="58"/>
                  </a:lnTo>
                  <a:lnTo>
                    <a:pt x="24" y="58"/>
                  </a:lnTo>
                  <a:lnTo>
                    <a:pt x="14" y="28"/>
                  </a:lnTo>
                  <a:lnTo>
                    <a:pt x="0" y="0"/>
                  </a:lnTo>
                  <a:lnTo>
                    <a:pt x="0"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57" name="Freeform 353"/>
            <p:cNvSpPr/>
            <p:nvPr>
              <p:custDataLst>
                <p:tags r:id="rId351"/>
              </p:custDataLst>
            </p:nvPr>
          </p:nvSpPr>
          <p:spPr bwMode="auto">
            <a:xfrm>
              <a:off x="7583488" y="4300538"/>
              <a:ext cx="41275" cy="38100"/>
            </a:xfrm>
            <a:custGeom>
              <a:avLst/>
              <a:gdLst>
                <a:gd name="T0" fmla="*/ 0 w 26"/>
                <a:gd name="T1" fmla="*/ 2 h 24"/>
                <a:gd name="T2" fmla="*/ 0 w 26"/>
                <a:gd name="T3" fmla="*/ 2 h 24"/>
                <a:gd name="T4" fmla="*/ 4 w 26"/>
                <a:gd name="T5" fmla="*/ 0 h 24"/>
                <a:gd name="T6" fmla="*/ 4 w 26"/>
                <a:gd name="T7" fmla="*/ 0 h 24"/>
                <a:gd name="T8" fmla="*/ 6 w 26"/>
                <a:gd name="T9" fmla="*/ 0 h 24"/>
                <a:gd name="T10" fmla="*/ 6 w 26"/>
                <a:gd name="T11" fmla="*/ 0 h 24"/>
                <a:gd name="T12" fmla="*/ 16 w 26"/>
                <a:gd name="T13" fmla="*/ 12 h 24"/>
                <a:gd name="T14" fmla="*/ 26 w 26"/>
                <a:gd name="T15" fmla="*/ 24 h 24"/>
                <a:gd name="T16" fmla="*/ 26 w 26"/>
                <a:gd name="T17" fmla="*/ 24 h 24"/>
                <a:gd name="T18" fmla="*/ 22 w 26"/>
                <a:gd name="T19" fmla="*/ 24 h 24"/>
                <a:gd name="T20" fmla="*/ 18 w 26"/>
                <a:gd name="T21" fmla="*/ 22 h 24"/>
                <a:gd name="T22" fmla="*/ 18 w 26"/>
                <a:gd name="T23" fmla="*/ 22 h 24"/>
                <a:gd name="T24" fmla="*/ 12 w 26"/>
                <a:gd name="T25" fmla="*/ 10 h 24"/>
                <a:gd name="T26" fmla="*/ 12 w 26"/>
                <a:gd name="T27" fmla="*/ 10 h 24"/>
                <a:gd name="T28" fmla="*/ 8 w 26"/>
                <a:gd name="T29" fmla="*/ 6 h 24"/>
                <a:gd name="T30" fmla="*/ 0 w 26"/>
                <a:gd name="T31" fmla="*/ 2 h 24"/>
                <a:gd name="T32" fmla="*/ 0 w 26"/>
                <a:gd name="T33"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0" y="2"/>
                  </a:moveTo>
                  <a:lnTo>
                    <a:pt x="0" y="2"/>
                  </a:lnTo>
                  <a:lnTo>
                    <a:pt x="4" y="0"/>
                  </a:lnTo>
                  <a:lnTo>
                    <a:pt x="4" y="0"/>
                  </a:lnTo>
                  <a:lnTo>
                    <a:pt x="6" y="0"/>
                  </a:lnTo>
                  <a:lnTo>
                    <a:pt x="6" y="0"/>
                  </a:lnTo>
                  <a:lnTo>
                    <a:pt x="16" y="12"/>
                  </a:lnTo>
                  <a:lnTo>
                    <a:pt x="26" y="24"/>
                  </a:lnTo>
                  <a:lnTo>
                    <a:pt x="26" y="24"/>
                  </a:lnTo>
                  <a:lnTo>
                    <a:pt x="22" y="24"/>
                  </a:lnTo>
                  <a:lnTo>
                    <a:pt x="18" y="22"/>
                  </a:lnTo>
                  <a:lnTo>
                    <a:pt x="18" y="22"/>
                  </a:lnTo>
                  <a:lnTo>
                    <a:pt x="12" y="10"/>
                  </a:lnTo>
                  <a:lnTo>
                    <a:pt x="12" y="10"/>
                  </a:lnTo>
                  <a:lnTo>
                    <a:pt x="8" y="6"/>
                  </a:lnTo>
                  <a:lnTo>
                    <a:pt x="0" y="2"/>
                  </a:lnTo>
                  <a:lnTo>
                    <a:pt x="0" y="2"/>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58" name="Freeform 354"/>
            <p:cNvSpPr/>
            <p:nvPr>
              <p:custDataLst>
                <p:tags r:id="rId352"/>
              </p:custDataLst>
            </p:nvPr>
          </p:nvSpPr>
          <p:spPr bwMode="auto">
            <a:xfrm>
              <a:off x="7405688" y="4484688"/>
              <a:ext cx="3175" cy="12700"/>
            </a:xfrm>
            <a:custGeom>
              <a:avLst/>
              <a:gdLst>
                <a:gd name="T0" fmla="*/ 0 w 2"/>
                <a:gd name="T1" fmla="*/ 0 h 8"/>
                <a:gd name="T2" fmla="*/ 0 w 2"/>
                <a:gd name="T3" fmla="*/ 2 h 8"/>
                <a:gd name="T4" fmla="*/ 0 w 2"/>
                <a:gd name="T5" fmla="*/ 2 h 8"/>
                <a:gd name="T6" fmla="*/ 2 w 2"/>
                <a:gd name="T7" fmla="*/ 6 h 8"/>
                <a:gd name="T8" fmla="*/ 2 w 2"/>
                <a:gd name="T9" fmla="*/ 6 h 8"/>
                <a:gd name="T10" fmla="*/ 0 w 2"/>
                <a:gd name="T11" fmla="*/ 8 h 8"/>
                <a:gd name="T12" fmla="*/ 0 w 2"/>
                <a:gd name="T13" fmla="*/ 8 h 8"/>
                <a:gd name="T14" fmla="*/ 0 w 2"/>
                <a:gd name="T15" fmla="*/ 0 h 8"/>
                <a:gd name="T16" fmla="*/ 0 w 2"/>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8">
                  <a:moveTo>
                    <a:pt x="0" y="0"/>
                  </a:moveTo>
                  <a:lnTo>
                    <a:pt x="0" y="2"/>
                  </a:lnTo>
                  <a:lnTo>
                    <a:pt x="0" y="2"/>
                  </a:lnTo>
                  <a:lnTo>
                    <a:pt x="2" y="6"/>
                  </a:lnTo>
                  <a:lnTo>
                    <a:pt x="2" y="6"/>
                  </a:lnTo>
                  <a:lnTo>
                    <a:pt x="0" y="8"/>
                  </a:lnTo>
                  <a:lnTo>
                    <a:pt x="0" y="8"/>
                  </a:lnTo>
                  <a:lnTo>
                    <a:pt x="0" y="0"/>
                  </a:lnTo>
                  <a:lnTo>
                    <a:pt x="0"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59" name="Freeform 355"/>
            <p:cNvSpPr/>
            <p:nvPr>
              <p:custDataLst>
                <p:tags r:id="rId353"/>
              </p:custDataLst>
            </p:nvPr>
          </p:nvSpPr>
          <p:spPr bwMode="auto">
            <a:xfrm>
              <a:off x="7567613" y="4278313"/>
              <a:ext cx="25400" cy="22225"/>
            </a:xfrm>
            <a:custGeom>
              <a:avLst/>
              <a:gdLst>
                <a:gd name="T0" fmla="*/ 0 w 16"/>
                <a:gd name="T1" fmla="*/ 6 h 14"/>
                <a:gd name="T2" fmla="*/ 0 w 16"/>
                <a:gd name="T3" fmla="*/ 6 h 14"/>
                <a:gd name="T4" fmla="*/ 4 w 16"/>
                <a:gd name="T5" fmla="*/ 0 h 14"/>
                <a:gd name="T6" fmla="*/ 16 w 16"/>
                <a:gd name="T7" fmla="*/ 14 h 14"/>
                <a:gd name="T8" fmla="*/ 16 w 16"/>
                <a:gd name="T9" fmla="*/ 14 h 14"/>
                <a:gd name="T10" fmla="*/ 14 w 16"/>
                <a:gd name="T11" fmla="*/ 14 h 14"/>
                <a:gd name="T12" fmla="*/ 14 w 16"/>
                <a:gd name="T13" fmla="*/ 14 h 14"/>
                <a:gd name="T14" fmla="*/ 8 w 16"/>
                <a:gd name="T15" fmla="*/ 10 h 14"/>
                <a:gd name="T16" fmla="*/ 4 w 16"/>
                <a:gd name="T17" fmla="*/ 8 h 14"/>
                <a:gd name="T18" fmla="*/ 0 w 16"/>
                <a:gd name="T19" fmla="*/ 6 h 14"/>
                <a:gd name="T20" fmla="*/ 0 w 16"/>
                <a:gd name="T2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4">
                  <a:moveTo>
                    <a:pt x="0" y="6"/>
                  </a:moveTo>
                  <a:lnTo>
                    <a:pt x="0" y="6"/>
                  </a:lnTo>
                  <a:lnTo>
                    <a:pt x="4" y="0"/>
                  </a:lnTo>
                  <a:lnTo>
                    <a:pt x="16" y="14"/>
                  </a:lnTo>
                  <a:lnTo>
                    <a:pt x="16" y="14"/>
                  </a:lnTo>
                  <a:lnTo>
                    <a:pt x="14" y="14"/>
                  </a:lnTo>
                  <a:lnTo>
                    <a:pt x="14" y="14"/>
                  </a:lnTo>
                  <a:lnTo>
                    <a:pt x="8" y="10"/>
                  </a:lnTo>
                  <a:lnTo>
                    <a:pt x="4" y="8"/>
                  </a:lnTo>
                  <a:lnTo>
                    <a:pt x="0" y="6"/>
                  </a:lnTo>
                  <a:lnTo>
                    <a:pt x="0" y="6"/>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60" name="Freeform 356"/>
            <p:cNvSpPr/>
            <p:nvPr>
              <p:custDataLst>
                <p:tags r:id="rId354"/>
              </p:custDataLst>
            </p:nvPr>
          </p:nvSpPr>
          <p:spPr bwMode="auto">
            <a:xfrm>
              <a:off x="7253288" y="4357688"/>
              <a:ext cx="15875" cy="142875"/>
            </a:xfrm>
            <a:custGeom>
              <a:avLst/>
              <a:gdLst>
                <a:gd name="T0" fmla="*/ 6 w 10"/>
                <a:gd name="T1" fmla="*/ 26 h 90"/>
                <a:gd name="T2" fmla="*/ 6 w 10"/>
                <a:gd name="T3" fmla="*/ 26 h 90"/>
                <a:gd name="T4" fmla="*/ 6 w 10"/>
                <a:gd name="T5" fmla="*/ 28 h 90"/>
                <a:gd name="T6" fmla="*/ 6 w 10"/>
                <a:gd name="T7" fmla="*/ 32 h 90"/>
                <a:gd name="T8" fmla="*/ 10 w 10"/>
                <a:gd name="T9" fmla="*/ 36 h 90"/>
                <a:gd name="T10" fmla="*/ 10 w 10"/>
                <a:gd name="T11" fmla="*/ 36 h 90"/>
                <a:gd name="T12" fmla="*/ 4 w 10"/>
                <a:gd name="T13" fmla="*/ 52 h 90"/>
                <a:gd name="T14" fmla="*/ 4 w 10"/>
                <a:gd name="T15" fmla="*/ 52 h 90"/>
                <a:gd name="T16" fmla="*/ 0 w 10"/>
                <a:gd name="T17" fmla="*/ 72 h 90"/>
                <a:gd name="T18" fmla="*/ 0 w 10"/>
                <a:gd name="T19" fmla="*/ 72 h 90"/>
                <a:gd name="T20" fmla="*/ 2 w 10"/>
                <a:gd name="T21" fmla="*/ 76 h 90"/>
                <a:gd name="T22" fmla="*/ 4 w 10"/>
                <a:gd name="T23" fmla="*/ 82 h 90"/>
                <a:gd name="T24" fmla="*/ 4 w 10"/>
                <a:gd name="T25" fmla="*/ 82 h 90"/>
                <a:gd name="T26" fmla="*/ 0 w 10"/>
                <a:gd name="T27" fmla="*/ 90 h 90"/>
                <a:gd name="T28" fmla="*/ 0 w 10"/>
                <a:gd name="T29" fmla="*/ 90 h 90"/>
                <a:gd name="T30" fmla="*/ 0 w 10"/>
                <a:gd name="T31" fmla="*/ 68 h 90"/>
                <a:gd name="T32" fmla="*/ 2 w 10"/>
                <a:gd name="T33" fmla="*/ 46 h 90"/>
                <a:gd name="T34" fmla="*/ 4 w 10"/>
                <a:gd name="T35" fmla="*/ 22 h 90"/>
                <a:gd name="T36" fmla="*/ 10 w 10"/>
                <a:gd name="T37" fmla="*/ 0 h 90"/>
                <a:gd name="T38" fmla="*/ 10 w 10"/>
                <a:gd name="T39" fmla="*/ 0 h 90"/>
                <a:gd name="T40" fmla="*/ 6 w 10"/>
                <a:gd name="T41" fmla="*/ 26 h 90"/>
                <a:gd name="T42" fmla="*/ 6 w 10"/>
                <a:gd name="T43" fmla="*/ 2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90">
                  <a:moveTo>
                    <a:pt x="6" y="26"/>
                  </a:moveTo>
                  <a:lnTo>
                    <a:pt x="6" y="26"/>
                  </a:lnTo>
                  <a:lnTo>
                    <a:pt x="6" y="28"/>
                  </a:lnTo>
                  <a:lnTo>
                    <a:pt x="6" y="32"/>
                  </a:lnTo>
                  <a:lnTo>
                    <a:pt x="10" y="36"/>
                  </a:lnTo>
                  <a:lnTo>
                    <a:pt x="10" y="36"/>
                  </a:lnTo>
                  <a:lnTo>
                    <a:pt x="4" y="52"/>
                  </a:lnTo>
                  <a:lnTo>
                    <a:pt x="4" y="52"/>
                  </a:lnTo>
                  <a:lnTo>
                    <a:pt x="0" y="72"/>
                  </a:lnTo>
                  <a:lnTo>
                    <a:pt x="0" y="72"/>
                  </a:lnTo>
                  <a:lnTo>
                    <a:pt x="2" y="76"/>
                  </a:lnTo>
                  <a:lnTo>
                    <a:pt x="4" y="82"/>
                  </a:lnTo>
                  <a:lnTo>
                    <a:pt x="4" y="82"/>
                  </a:lnTo>
                  <a:lnTo>
                    <a:pt x="0" y="90"/>
                  </a:lnTo>
                  <a:lnTo>
                    <a:pt x="0" y="90"/>
                  </a:lnTo>
                  <a:lnTo>
                    <a:pt x="0" y="68"/>
                  </a:lnTo>
                  <a:lnTo>
                    <a:pt x="2" y="46"/>
                  </a:lnTo>
                  <a:lnTo>
                    <a:pt x="4" y="22"/>
                  </a:lnTo>
                  <a:lnTo>
                    <a:pt x="10" y="0"/>
                  </a:lnTo>
                  <a:lnTo>
                    <a:pt x="10" y="0"/>
                  </a:lnTo>
                  <a:lnTo>
                    <a:pt x="6" y="26"/>
                  </a:lnTo>
                  <a:lnTo>
                    <a:pt x="6" y="26"/>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61" name="Freeform 357"/>
            <p:cNvSpPr/>
            <p:nvPr>
              <p:custDataLst>
                <p:tags r:id="rId355"/>
              </p:custDataLst>
            </p:nvPr>
          </p:nvSpPr>
          <p:spPr bwMode="auto">
            <a:xfrm>
              <a:off x="7259638" y="4144963"/>
              <a:ext cx="633413" cy="800100"/>
            </a:xfrm>
            <a:custGeom>
              <a:avLst/>
              <a:gdLst>
                <a:gd name="T0" fmla="*/ 357 w 399"/>
                <a:gd name="T1" fmla="*/ 384 h 504"/>
                <a:gd name="T2" fmla="*/ 367 w 399"/>
                <a:gd name="T3" fmla="*/ 462 h 504"/>
                <a:gd name="T4" fmla="*/ 348 w 399"/>
                <a:gd name="T5" fmla="*/ 446 h 504"/>
                <a:gd name="T6" fmla="*/ 326 w 399"/>
                <a:gd name="T7" fmla="*/ 406 h 504"/>
                <a:gd name="T8" fmla="*/ 316 w 399"/>
                <a:gd name="T9" fmla="*/ 428 h 504"/>
                <a:gd name="T10" fmla="*/ 326 w 399"/>
                <a:gd name="T11" fmla="*/ 504 h 504"/>
                <a:gd name="T12" fmla="*/ 276 w 399"/>
                <a:gd name="T13" fmla="*/ 364 h 504"/>
                <a:gd name="T14" fmla="*/ 156 w 399"/>
                <a:gd name="T15" fmla="*/ 222 h 504"/>
                <a:gd name="T16" fmla="*/ 66 w 399"/>
                <a:gd name="T17" fmla="*/ 196 h 504"/>
                <a:gd name="T18" fmla="*/ 178 w 399"/>
                <a:gd name="T19" fmla="*/ 176 h 504"/>
                <a:gd name="T20" fmla="*/ 204 w 399"/>
                <a:gd name="T21" fmla="*/ 254 h 504"/>
                <a:gd name="T22" fmla="*/ 250 w 399"/>
                <a:gd name="T23" fmla="*/ 362 h 504"/>
                <a:gd name="T24" fmla="*/ 226 w 399"/>
                <a:gd name="T25" fmla="*/ 368 h 504"/>
                <a:gd name="T26" fmla="*/ 190 w 399"/>
                <a:gd name="T27" fmla="*/ 312 h 504"/>
                <a:gd name="T28" fmla="*/ 186 w 399"/>
                <a:gd name="T29" fmla="*/ 280 h 504"/>
                <a:gd name="T30" fmla="*/ 170 w 399"/>
                <a:gd name="T31" fmla="*/ 234 h 504"/>
                <a:gd name="T32" fmla="*/ 176 w 399"/>
                <a:gd name="T33" fmla="*/ 210 h 504"/>
                <a:gd name="T34" fmla="*/ 186 w 399"/>
                <a:gd name="T35" fmla="*/ 310 h 504"/>
                <a:gd name="T36" fmla="*/ 200 w 399"/>
                <a:gd name="T37" fmla="*/ 344 h 504"/>
                <a:gd name="T38" fmla="*/ 196 w 399"/>
                <a:gd name="T39" fmla="*/ 372 h 504"/>
                <a:gd name="T40" fmla="*/ 134 w 399"/>
                <a:gd name="T41" fmla="*/ 218 h 504"/>
                <a:gd name="T42" fmla="*/ 140 w 399"/>
                <a:gd name="T43" fmla="*/ 264 h 504"/>
                <a:gd name="T44" fmla="*/ 130 w 399"/>
                <a:gd name="T45" fmla="*/ 186 h 504"/>
                <a:gd name="T46" fmla="*/ 142 w 399"/>
                <a:gd name="T47" fmla="*/ 150 h 504"/>
                <a:gd name="T48" fmla="*/ 84 w 399"/>
                <a:gd name="T49" fmla="*/ 158 h 504"/>
                <a:gd name="T50" fmla="*/ 130 w 399"/>
                <a:gd name="T51" fmla="*/ 186 h 504"/>
                <a:gd name="T52" fmla="*/ 122 w 399"/>
                <a:gd name="T53" fmla="*/ 180 h 504"/>
                <a:gd name="T54" fmla="*/ 114 w 399"/>
                <a:gd name="T55" fmla="*/ 162 h 504"/>
                <a:gd name="T56" fmla="*/ 102 w 399"/>
                <a:gd name="T57" fmla="*/ 194 h 504"/>
                <a:gd name="T58" fmla="*/ 120 w 399"/>
                <a:gd name="T59" fmla="*/ 126 h 504"/>
                <a:gd name="T60" fmla="*/ 128 w 399"/>
                <a:gd name="T61" fmla="*/ 152 h 504"/>
                <a:gd name="T62" fmla="*/ 140 w 399"/>
                <a:gd name="T63" fmla="*/ 162 h 504"/>
                <a:gd name="T64" fmla="*/ 182 w 399"/>
                <a:gd name="T65" fmla="*/ 204 h 504"/>
                <a:gd name="T66" fmla="*/ 206 w 399"/>
                <a:gd name="T67" fmla="*/ 234 h 504"/>
                <a:gd name="T68" fmla="*/ 212 w 399"/>
                <a:gd name="T69" fmla="*/ 238 h 504"/>
                <a:gd name="T70" fmla="*/ 182 w 399"/>
                <a:gd name="T71" fmla="*/ 194 h 504"/>
                <a:gd name="T72" fmla="*/ 140 w 399"/>
                <a:gd name="T73" fmla="*/ 154 h 504"/>
                <a:gd name="T74" fmla="*/ 120 w 399"/>
                <a:gd name="T75" fmla="*/ 138 h 504"/>
                <a:gd name="T76" fmla="*/ 102 w 399"/>
                <a:gd name="T77" fmla="*/ 176 h 504"/>
                <a:gd name="T78" fmla="*/ 104 w 399"/>
                <a:gd name="T79" fmla="*/ 264 h 504"/>
                <a:gd name="T80" fmla="*/ 126 w 399"/>
                <a:gd name="T81" fmla="*/ 300 h 504"/>
                <a:gd name="T82" fmla="*/ 120 w 399"/>
                <a:gd name="T83" fmla="*/ 356 h 504"/>
                <a:gd name="T84" fmla="*/ 90 w 399"/>
                <a:gd name="T85" fmla="*/ 326 h 504"/>
                <a:gd name="T86" fmla="*/ 60 w 399"/>
                <a:gd name="T87" fmla="*/ 306 h 504"/>
                <a:gd name="T88" fmla="*/ 38 w 399"/>
                <a:gd name="T89" fmla="*/ 340 h 504"/>
                <a:gd name="T90" fmla="*/ 8 w 399"/>
                <a:gd name="T91" fmla="*/ 262 h 504"/>
                <a:gd name="T92" fmla="*/ 2 w 399"/>
                <a:gd name="T93" fmla="*/ 192 h 504"/>
                <a:gd name="T94" fmla="*/ 14 w 399"/>
                <a:gd name="T95" fmla="*/ 136 h 504"/>
                <a:gd name="T96" fmla="*/ 28 w 399"/>
                <a:gd name="T97" fmla="*/ 92 h 504"/>
                <a:gd name="T98" fmla="*/ 180 w 399"/>
                <a:gd name="T99" fmla="*/ 72 h 504"/>
                <a:gd name="T100" fmla="*/ 208 w 399"/>
                <a:gd name="T101" fmla="*/ 96 h 504"/>
                <a:gd name="T102" fmla="*/ 256 w 399"/>
                <a:gd name="T103" fmla="*/ 142 h 504"/>
                <a:gd name="T104" fmla="*/ 282 w 399"/>
                <a:gd name="T105" fmla="*/ 182 h 504"/>
                <a:gd name="T106" fmla="*/ 304 w 399"/>
                <a:gd name="T107" fmla="*/ 214 h 504"/>
                <a:gd name="T108" fmla="*/ 346 w 399"/>
                <a:gd name="T109" fmla="*/ 284 h 504"/>
                <a:gd name="T110" fmla="*/ 361 w 399"/>
                <a:gd name="T111" fmla="*/ 332 h 504"/>
                <a:gd name="T112" fmla="*/ 367 w 399"/>
                <a:gd name="T113" fmla="*/ 352 h 504"/>
                <a:gd name="T114" fmla="*/ 385 w 399"/>
                <a:gd name="T115" fmla="*/ 390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9" h="504">
                  <a:moveTo>
                    <a:pt x="399" y="448"/>
                  </a:moveTo>
                  <a:lnTo>
                    <a:pt x="399" y="448"/>
                  </a:lnTo>
                  <a:lnTo>
                    <a:pt x="391" y="440"/>
                  </a:lnTo>
                  <a:lnTo>
                    <a:pt x="387" y="430"/>
                  </a:lnTo>
                  <a:lnTo>
                    <a:pt x="375" y="410"/>
                  </a:lnTo>
                  <a:lnTo>
                    <a:pt x="365" y="392"/>
                  </a:lnTo>
                  <a:lnTo>
                    <a:pt x="357" y="384"/>
                  </a:lnTo>
                  <a:lnTo>
                    <a:pt x="350" y="378"/>
                  </a:lnTo>
                  <a:lnTo>
                    <a:pt x="350" y="378"/>
                  </a:lnTo>
                  <a:lnTo>
                    <a:pt x="367" y="426"/>
                  </a:lnTo>
                  <a:lnTo>
                    <a:pt x="369" y="436"/>
                  </a:lnTo>
                  <a:lnTo>
                    <a:pt x="371" y="446"/>
                  </a:lnTo>
                  <a:lnTo>
                    <a:pt x="369" y="454"/>
                  </a:lnTo>
                  <a:lnTo>
                    <a:pt x="367" y="462"/>
                  </a:lnTo>
                  <a:lnTo>
                    <a:pt x="367" y="462"/>
                  </a:lnTo>
                  <a:lnTo>
                    <a:pt x="363" y="464"/>
                  </a:lnTo>
                  <a:lnTo>
                    <a:pt x="361" y="464"/>
                  </a:lnTo>
                  <a:lnTo>
                    <a:pt x="356" y="462"/>
                  </a:lnTo>
                  <a:lnTo>
                    <a:pt x="352" y="456"/>
                  </a:lnTo>
                  <a:lnTo>
                    <a:pt x="348" y="446"/>
                  </a:lnTo>
                  <a:lnTo>
                    <a:pt x="348" y="446"/>
                  </a:lnTo>
                  <a:lnTo>
                    <a:pt x="338" y="424"/>
                  </a:lnTo>
                  <a:lnTo>
                    <a:pt x="328" y="406"/>
                  </a:lnTo>
                  <a:lnTo>
                    <a:pt x="328" y="406"/>
                  </a:lnTo>
                  <a:lnTo>
                    <a:pt x="328" y="412"/>
                  </a:lnTo>
                  <a:lnTo>
                    <a:pt x="328" y="412"/>
                  </a:lnTo>
                  <a:lnTo>
                    <a:pt x="328" y="408"/>
                  </a:lnTo>
                  <a:lnTo>
                    <a:pt x="326" y="406"/>
                  </a:lnTo>
                  <a:lnTo>
                    <a:pt x="324" y="404"/>
                  </a:lnTo>
                  <a:lnTo>
                    <a:pt x="324" y="404"/>
                  </a:lnTo>
                  <a:lnTo>
                    <a:pt x="326" y="418"/>
                  </a:lnTo>
                  <a:lnTo>
                    <a:pt x="326" y="426"/>
                  </a:lnTo>
                  <a:lnTo>
                    <a:pt x="324" y="432"/>
                  </a:lnTo>
                  <a:lnTo>
                    <a:pt x="316" y="428"/>
                  </a:lnTo>
                  <a:lnTo>
                    <a:pt x="316" y="428"/>
                  </a:lnTo>
                  <a:lnTo>
                    <a:pt x="316" y="438"/>
                  </a:lnTo>
                  <a:lnTo>
                    <a:pt x="316" y="446"/>
                  </a:lnTo>
                  <a:lnTo>
                    <a:pt x="320" y="466"/>
                  </a:lnTo>
                  <a:lnTo>
                    <a:pt x="320" y="466"/>
                  </a:lnTo>
                  <a:lnTo>
                    <a:pt x="324" y="486"/>
                  </a:lnTo>
                  <a:lnTo>
                    <a:pt x="326" y="494"/>
                  </a:lnTo>
                  <a:lnTo>
                    <a:pt x="326" y="504"/>
                  </a:lnTo>
                  <a:lnTo>
                    <a:pt x="326" y="504"/>
                  </a:lnTo>
                  <a:lnTo>
                    <a:pt x="324" y="486"/>
                  </a:lnTo>
                  <a:lnTo>
                    <a:pt x="320" y="468"/>
                  </a:lnTo>
                  <a:lnTo>
                    <a:pt x="308" y="432"/>
                  </a:lnTo>
                  <a:lnTo>
                    <a:pt x="294" y="398"/>
                  </a:lnTo>
                  <a:lnTo>
                    <a:pt x="276" y="364"/>
                  </a:lnTo>
                  <a:lnTo>
                    <a:pt x="276" y="364"/>
                  </a:lnTo>
                  <a:lnTo>
                    <a:pt x="254" y="332"/>
                  </a:lnTo>
                  <a:lnTo>
                    <a:pt x="232" y="302"/>
                  </a:lnTo>
                  <a:lnTo>
                    <a:pt x="210" y="272"/>
                  </a:lnTo>
                  <a:lnTo>
                    <a:pt x="186" y="246"/>
                  </a:lnTo>
                  <a:lnTo>
                    <a:pt x="186" y="246"/>
                  </a:lnTo>
                  <a:lnTo>
                    <a:pt x="172" y="232"/>
                  </a:lnTo>
                  <a:lnTo>
                    <a:pt x="156" y="222"/>
                  </a:lnTo>
                  <a:lnTo>
                    <a:pt x="142" y="212"/>
                  </a:lnTo>
                  <a:lnTo>
                    <a:pt x="126" y="204"/>
                  </a:lnTo>
                  <a:lnTo>
                    <a:pt x="126" y="204"/>
                  </a:lnTo>
                  <a:lnTo>
                    <a:pt x="110" y="200"/>
                  </a:lnTo>
                  <a:lnTo>
                    <a:pt x="94" y="196"/>
                  </a:lnTo>
                  <a:lnTo>
                    <a:pt x="80" y="196"/>
                  </a:lnTo>
                  <a:lnTo>
                    <a:pt x="66" y="196"/>
                  </a:lnTo>
                  <a:lnTo>
                    <a:pt x="66" y="196"/>
                  </a:lnTo>
                  <a:lnTo>
                    <a:pt x="186" y="150"/>
                  </a:lnTo>
                  <a:lnTo>
                    <a:pt x="186" y="150"/>
                  </a:lnTo>
                  <a:lnTo>
                    <a:pt x="186" y="150"/>
                  </a:lnTo>
                  <a:lnTo>
                    <a:pt x="186" y="156"/>
                  </a:lnTo>
                  <a:lnTo>
                    <a:pt x="184" y="162"/>
                  </a:lnTo>
                  <a:lnTo>
                    <a:pt x="178" y="176"/>
                  </a:lnTo>
                  <a:lnTo>
                    <a:pt x="178" y="176"/>
                  </a:lnTo>
                  <a:lnTo>
                    <a:pt x="180" y="190"/>
                  </a:lnTo>
                  <a:lnTo>
                    <a:pt x="182" y="202"/>
                  </a:lnTo>
                  <a:lnTo>
                    <a:pt x="186" y="214"/>
                  </a:lnTo>
                  <a:lnTo>
                    <a:pt x="194" y="226"/>
                  </a:lnTo>
                  <a:lnTo>
                    <a:pt x="194" y="226"/>
                  </a:lnTo>
                  <a:lnTo>
                    <a:pt x="204" y="254"/>
                  </a:lnTo>
                  <a:lnTo>
                    <a:pt x="216" y="286"/>
                  </a:lnTo>
                  <a:lnTo>
                    <a:pt x="216" y="286"/>
                  </a:lnTo>
                  <a:lnTo>
                    <a:pt x="230" y="322"/>
                  </a:lnTo>
                  <a:lnTo>
                    <a:pt x="238" y="340"/>
                  </a:lnTo>
                  <a:lnTo>
                    <a:pt x="248" y="358"/>
                  </a:lnTo>
                  <a:lnTo>
                    <a:pt x="248" y="358"/>
                  </a:lnTo>
                  <a:lnTo>
                    <a:pt x="250" y="362"/>
                  </a:lnTo>
                  <a:lnTo>
                    <a:pt x="250" y="366"/>
                  </a:lnTo>
                  <a:lnTo>
                    <a:pt x="250" y="372"/>
                  </a:lnTo>
                  <a:lnTo>
                    <a:pt x="248" y="376"/>
                  </a:lnTo>
                  <a:lnTo>
                    <a:pt x="244" y="378"/>
                  </a:lnTo>
                  <a:lnTo>
                    <a:pt x="240" y="378"/>
                  </a:lnTo>
                  <a:lnTo>
                    <a:pt x="234" y="376"/>
                  </a:lnTo>
                  <a:lnTo>
                    <a:pt x="226" y="368"/>
                  </a:lnTo>
                  <a:lnTo>
                    <a:pt x="226" y="368"/>
                  </a:lnTo>
                  <a:lnTo>
                    <a:pt x="214" y="356"/>
                  </a:lnTo>
                  <a:lnTo>
                    <a:pt x="204" y="340"/>
                  </a:lnTo>
                  <a:lnTo>
                    <a:pt x="194" y="326"/>
                  </a:lnTo>
                  <a:lnTo>
                    <a:pt x="186" y="310"/>
                  </a:lnTo>
                  <a:lnTo>
                    <a:pt x="186" y="310"/>
                  </a:lnTo>
                  <a:lnTo>
                    <a:pt x="190" y="312"/>
                  </a:lnTo>
                  <a:lnTo>
                    <a:pt x="194" y="316"/>
                  </a:lnTo>
                  <a:lnTo>
                    <a:pt x="196" y="322"/>
                  </a:lnTo>
                  <a:lnTo>
                    <a:pt x="200" y="324"/>
                  </a:lnTo>
                  <a:lnTo>
                    <a:pt x="200" y="324"/>
                  </a:lnTo>
                  <a:lnTo>
                    <a:pt x="194" y="302"/>
                  </a:lnTo>
                  <a:lnTo>
                    <a:pt x="186" y="280"/>
                  </a:lnTo>
                  <a:lnTo>
                    <a:pt x="186" y="280"/>
                  </a:lnTo>
                  <a:lnTo>
                    <a:pt x="200" y="308"/>
                  </a:lnTo>
                  <a:lnTo>
                    <a:pt x="200" y="308"/>
                  </a:lnTo>
                  <a:lnTo>
                    <a:pt x="190" y="290"/>
                  </a:lnTo>
                  <a:lnTo>
                    <a:pt x="184" y="272"/>
                  </a:lnTo>
                  <a:lnTo>
                    <a:pt x="184" y="272"/>
                  </a:lnTo>
                  <a:lnTo>
                    <a:pt x="170" y="234"/>
                  </a:lnTo>
                  <a:lnTo>
                    <a:pt x="170" y="234"/>
                  </a:lnTo>
                  <a:lnTo>
                    <a:pt x="170" y="232"/>
                  </a:lnTo>
                  <a:lnTo>
                    <a:pt x="172" y="228"/>
                  </a:lnTo>
                  <a:lnTo>
                    <a:pt x="176" y="220"/>
                  </a:lnTo>
                  <a:lnTo>
                    <a:pt x="176" y="220"/>
                  </a:lnTo>
                  <a:lnTo>
                    <a:pt x="176" y="216"/>
                  </a:lnTo>
                  <a:lnTo>
                    <a:pt x="178" y="214"/>
                  </a:lnTo>
                  <a:lnTo>
                    <a:pt x="176" y="210"/>
                  </a:lnTo>
                  <a:lnTo>
                    <a:pt x="172" y="206"/>
                  </a:lnTo>
                  <a:lnTo>
                    <a:pt x="172" y="206"/>
                  </a:lnTo>
                  <a:lnTo>
                    <a:pt x="168" y="230"/>
                  </a:lnTo>
                  <a:lnTo>
                    <a:pt x="170" y="256"/>
                  </a:lnTo>
                  <a:lnTo>
                    <a:pt x="176" y="282"/>
                  </a:lnTo>
                  <a:lnTo>
                    <a:pt x="180" y="296"/>
                  </a:lnTo>
                  <a:lnTo>
                    <a:pt x="186" y="310"/>
                  </a:lnTo>
                  <a:lnTo>
                    <a:pt x="186" y="310"/>
                  </a:lnTo>
                  <a:lnTo>
                    <a:pt x="186" y="310"/>
                  </a:lnTo>
                  <a:lnTo>
                    <a:pt x="186" y="310"/>
                  </a:lnTo>
                  <a:lnTo>
                    <a:pt x="210" y="358"/>
                  </a:lnTo>
                  <a:lnTo>
                    <a:pt x="210" y="358"/>
                  </a:lnTo>
                  <a:lnTo>
                    <a:pt x="204" y="350"/>
                  </a:lnTo>
                  <a:lnTo>
                    <a:pt x="200" y="344"/>
                  </a:lnTo>
                  <a:lnTo>
                    <a:pt x="200" y="344"/>
                  </a:lnTo>
                  <a:lnTo>
                    <a:pt x="208" y="362"/>
                  </a:lnTo>
                  <a:lnTo>
                    <a:pt x="216" y="382"/>
                  </a:lnTo>
                  <a:lnTo>
                    <a:pt x="234" y="418"/>
                  </a:lnTo>
                  <a:lnTo>
                    <a:pt x="234" y="418"/>
                  </a:lnTo>
                  <a:lnTo>
                    <a:pt x="214" y="396"/>
                  </a:lnTo>
                  <a:lnTo>
                    <a:pt x="196" y="372"/>
                  </a:lnTo>
                  <a:lnTo>
                    <a:pt x="180" y="346"/>
                  </a:lnTo>
                  <a:lnTo>
                    <a:pt x="168" y="320"/>
                  </a:lnTo>
                  <a:lnTo>
                    <a:pt x="168" y="320"/>
                  </a:lnTo>
                  <a:lnTo>
                    <a:pt x="156" y="294"/>
                  </a:lnTo>
                  <a:lnTo>
                    <a:pt x="148" y="268"/>
                  </a:lnTo>
                  <a:lnTo>
                    <a:pt x="140" y="242"/>
                  </a:lnTo>
                  <a:lnTo>
                    <a:pt x="134" y="218"/>
                  </a:lnTo>
                  <a:lnTo>
                    <a:pt x="134" y="218"/>
                  </a:lnTo>
                  <a:lnTo>
                    <a:pt x="132" y="224"/>
                  </a:lnTo>
                  <a:lnTo>
                    <a:pt x="132" y="232"/>
                  </a:lnTo>
                  <a:lnTo>
                    <a:pt x="136" y="248"/>
                  </a:lnTo>
                  <a:lnTo>
                    <a:pt x="136" y="248"/>
                  </a:lnTo>
                  <a:lnTo>
                    <a:pt x="140" y="264"/>
                  </a:lnTo>
                  <a:lnTo>
                    <a:pt x="140" y="264"/>
                  </a:lnTo>
                  <a:lnTo>
                    <a:pt x="140" y="272"/>
                  </a:lnTo>
                  <a:lnTo>
                    <a:pt x="140" y="280"/>
                  </a:lnTo>
                  <a:lnTo>
                    <a:pt x="140" y="280"/>
                  </a:lnTo>
                  <a:lnTo>
                    <a:pt x="132" y="256"/>
                  </a:lnTo>
                  <a:lnTo>
                    <a:pt x="128" y="232"/>
                  </a:lnTo>
                  <a:lnTo>
                    <a:pt x="128" y="208"/>
                  </a:lnTo>
                  <a:lnTo>
                    <a:pt x="130" y="186"/>
                  </a:lnTo>
                  <a:lnTo>
                    <a:pt x="130" y="186"/>
                  </a:lnTo>
                  <a:lnTo>
                    <a:pt x="132" y="192"/>
                  </a:lnTo>
                  <a:lnTo>
                    <a:pt x="132" y="192"/>
                  </a:lnTo>
                  <a:lnTo>
                    <a:pt x="136" y="178"/>
                  </a:lnTo>
                  <a:lnTo>
                    <a:pt x="140" y="164"/>
                  </a:lnTo>
                  <a:lnTo>
                    <a:pt x="140" y="164"/>
                  </a:lnTo>
                  <a:lnTo>
                    <a:pt x="142" y="150"/>
                  </a:lnTo>
                  <a:lnTo>
                    <a:pt x="146" y="136"/>
                  </a:lnTo>
                  <a:lnTo>
                    <a:pt x="146" y="136"/>
                  </a:lnTo>
                  <a:lnTo>
                    <a:pt x="148" y="134"/>
                  </a:lnTo>
                  <a:lnTo>
                    <a:pt x="148" y="134"/>
                  </a:lnTo>
                  <a:lnTo>
                    <a:pt x="84" y="158"/>
                  </a:lnTo>
                  <a:lnTo>
                    <a:pt x="86" y="160"/>
                  </a:lnTo>
                  <a:lnTo>
                    <a:pt x="84" y="158"/>
                  </a:lnTo>
                  <a:lnTo>
                    <a:pt x="84" y="158"/>
                  </a:lnTo>
                  <a:lnTo>
                    <a:pt x="148" y="134"/>
                  </a:lnTo>
                  <a:lnTo>
                    <a:pt x="146" y="136"/>
                  </a:lnTo>
                  <a:lnTo>
                    <a:pt x="146" y="136"/>
                  </a:lnTo>
                  <a:lnTo>
                    <a:pt x="136" y="160"/>
                  </a:lnTo>
                  <a:lnTo>
                    <a:pt x="130" y="186"/>
                  </a:lnTo>
                  <a:lnTo>
                    <a:pt x="130" y="186"/>
                  </a:lnTo>
                  <a:lnTo>
                    <a:pt x="130" y="172"/>
                  </a:lnTo>
                  <a:lnTo>
                    <a:pt x="130" y="172"/>
                  </a:lnTo>
                  <a:lnTo>
                    <a:pt x="132" y="160"/>
                  </a:lnTo>
                  <a:lnTo>
                    <a:pt x="132" y="160"/>
                  </a:lnTo>
                  <a:lnTo>
                    <a:pt x="126" y="168"/>
                  </a:lnTo>
                  <a:lnTo>
                    <a:pt x="122" y="180"/>
                  </a:lnTo>
                  <a:lnTo>
                    <a:pt x="122" y="180"/>
                  </a:lnTo>
                  <a:lnTo>
                    <a:pt x="120" y="186"/>
                  </a:lnTo>
                  <a:lnTo>
                    <a:pt x="120" y="194"/>
                  </a:lnTo>
                  <a:lnTo>
                    <a:pt x="120" y="194"/>
                  </a:lnTo>
                  <a:lnTo>
                    <a:pt x="120" y="212"/>
                  </a:lnTo>
                  <a:lnTo>
                    <a:pt x="120" y="212"/>
                  </a:lnTo>
                  <a:lnTo>
                    <a:pt x="114" y="162"/>
                  </a:lnTo>
                  <a:lnTo>
                    <a:pt x="114" y="162"/>
                  </a:lnTo>
                  <a:lnTo>
                    <a:pt x="110" y="180"/>
                  </a:lnTo>
                  <a:lnTo>
                    <a:pt x="106" y="198"/>
                  </a:lnTo>
                  <a:lnTo>
                    <a:pt x="106" y="216"/>
                  </a:lnTo>
                  <a:lnTo>
                    <a:pt x="106" y="234"/>
                  </a:lnTo>
                  <a:lnTo>
                    <a:pt x="106" y="234"/>
                  </a:lnTo>
                  <a:lnTo>
                    <a:pt x="102" y="214"/>
                  </a:lnTo>
                  <a:lnTo>
                    <a:pt x="102" y="194"/>
                  </a:lnTo>
                  <a:lnTo>
                    <a:pt x="102" y="194"/>
                  </a:lnTo>
                  <a:lnTo>
                    <a:pt x="104" y="176"/>
                  </a:lnTo>
                  <a:lnTo>
                    <a:pt x="108" y="160"/>
                  </a:lnTo>
                  <a:lnTo>
                    <a:pt x="114" y="144"/>
                  </a:lnTo>
                  <a:lnTo>
                    <a:pt x="120" y="128"/>
                  </a:lnTo>
                  <a:lnTo>
                    <a:pt x="118" y="132"/>
                  </a:lnTo>
                  <a:lnTo>
                    <a:pt x="120" y="126"/>
                  </a:lnTo>
                  <a:lnTo>
                    <a:pt x="122" y="124"/>
                  </a:lnTo>
                  <a:lnTo>
                    <a:pt x="122" y="124"/>
                  </a:lnTo>
                  <a:lnTo>
                    <a:pt x="96" y="134"/>
                  </a:lnTo>
                  <a:lnTo>
                    <a:pt x="96" y="134"/>
                  </a:lnTo>
                  <a:lnTo>
                    <a:pt x="116" y="146"/>
                  </a:lnTo>
                  <a:lnTo>
                    <a:pt x="116" y="146"/>
                  </a:lnTo>
                  <a:lnTo>
                    <a:pt x="128" y="152"/>
                  </a:lnTo>
                  <a:lnTo>
                    <a:pt x="140" y="154"/>
                  </a:lnTo>
                  <a:lnTo>
                    <a:pt x="142" y="158"/>
                  </a:lnTo>
                  <a:lnTo>
                    <a:pt x="142" y="158"/>
                  </a:lnTo>
                  <a:lnTo>
                    <a:pt x="140" y="158"/>
                  </a:lnTo>
                  <a:lnTo>
                    <a:pt x="140" y="160"/>
                  </a:lnTo>
                  <a:lnTo>
                    <a:pt x="140" y="162"/>
                  </a:lnTo>
                  <a:lnTo>
                    <a:pt x="140" y="162"/>
                  </a:lnTo>
                  <a:lnTo>
                    <a:pt x="146" y="168"/>
                  </a:lnTo>
                  <a:lnTo>
                    <a:pt x="152" y="174"/>
                  </a:lnTo>
                  <a:lnTo>
                    <a:pt x="152" y="174"/>
                  </a:lnTo>
                  <a:lnTo>
                    <a:pt x="164" y="184"/>
                  </a:lnTo>
                  <a:lnTo>
                    <a:pt x="164" y="184"/>
                  </a:lnTo>
                  <a:lnTo>
                    <a:pt x="176" y="196"/>
                  </a:lnTo>
                  <a:lnTo>
                    <a:pt x="182" y="204"/>
                  </a:lnTo>
                  <a:lnTo>
                    <a:pt x="186" y="212"/>
                  </a:lnTo>
                  <a:lnTo>
                    <a:pt x="186" y="212"/>
                  </a:lnTo>
                  <a:lnTo>
                    <a:pt x="194" y="222"/>
                  </a:lnTo>
                  <a:lnTo>
                    <a:pt x="202" y="230"/>
                  </a:lnTo>
                  <a:lnTo>
                    <a:pt x="202" y="230"/>
                  </a:lnTo>
                  <a:lnTo>
                    <a:pt x="204" y="234"/>
                  </a:lnTo>
                  <a:lnTo>
                    <a:pt x="206" y="234"/>
                  </a:lnTo>
                  <a:lnTo>
                    <a:pt x="212" y="238"/>
                  </a:lnTo>
                  <a:lnTo>
                    <a:pt x="212" y="238"/>
                  </a:lnTo>
                  <a:lnTo>
                    <a:pt x="216" y="244"/>
                  </a:lnTo>
                  <a:lnTo>
                    <a:pt x="222" y="250"/>
                  </a:lnTo>
                  <a:lnTo>
                    <a:pt x="222" y="250"/>
                  </a:lnTo>
                  <a:lnTo>
                    <a:pt x="212" y="238"/>
                  </a:lnTo>
                  <a:lnTo>
                    <a:pt x="212" y="238"/>
                  </a:lnTo>
                  <a:lnTo>
                    <a:pt x="208" y="234"/>
                  </a:lnTo>
                  <a:lnTo>
                    <a:pt x="208" y="234"/>
                  </a:lnTo>
                  <a:lnTo>
                    <a:pt x="210" y="234"/>
                  </a:lnTo>
                  <a:lnTo>
                    <a:pt x="214" y="236"/>
                  </a:lnTo>
                  <a:lnTo>
                    <a:pt x="214" y="236"/>
                  </a:lnTo>
                  <a:lnTo>
                    <a:pt x="198" y="216"/>
                  </a:lnTo>
                  <a:lnTo>
                    <a:pt x="182" y="194"/>
                  </a:lnTo>
                  <a:lnTo>
                    <a:pt x="164" y="174"/>
                  </a:lnTo>
                  <a:lnTo>
                    <a:pt x="142" y="158"/>
                  </a:lnTo>
                  <a:lnTo>
                    <a:pt x="142" y="158"/>
                  </a:lnTo>
                  <a:lnTo>
                    <a:pt x="150" y="158"/>
                  </a:lnTo>
                  <a:lnTo>
                    <a:pt x="150" y="158"/>
                  </a:lnTo>
                  <a:lnTo>
                    <a:pt x="140" y="154"/>
                  </a:lnTo>
                  <a:lnTo>
                    <a:pt x="140" y="154"/>
                  </a:lnTo>
                  <a:lnTo>
                    <a:pt x="126" y="146"/>
                  </a:lnTo>
                  <a:lnTo>
                    <a:pt x="126" y="146"/>
                  </a:lnTo>
                  <a:lnTo>
                    <a:pt x="118" y="142"/>
                  </a:lnTo>
                  <a:lnTo>
                    <a:pt x="110" y="138"/>
                  </a:lnTo>
                  <a:lnTo>
                    <a:pt x="110" y="138"/>
                  </a:lnTo>
                  <a:lnTo>
                    <a:pt x="120" y="138"/>
                  </a:lnTo>
                  <a:lnTo>
                    <a:pt x="120" y="138"/>
                  </a:lnTo>
                  <a:lnTo>
                    <a:pt x="100" y="126"/>
                  </a:lnTo>
                  <a:lnTo>
                    <a:pt x="100" y="126"/>
                  </a:lnTo>
                  <a:lnTo>
                    <a:pt x="114" y="120"/>
                  </a:lnTo>
                  <a:lnTo>
                    <a:pt x="114" y="120"/>
                  </a:lnTo>
                  <a:lnTo>
                    <a:pt x="108" y="138"/>
                  </a:lnTo>
                  <a:lnTo>
                    <a:pt x="104" y="156"/>
                  </a:lnTo>
                  <a:lnTo>
                    <a:pt x="102" y="176"/>
                  </a:lnTo>
                  <a:lnTo>
                    <a:pt x="102" y="194"/>
                  </a:lnTo>
                  <a:lnTo>
                    <a:pt x="102" y="194"/>
                  </a:lnTo>
                  <a:lnTo>
                    <a:pt x="100" y="216"/>
                  </a:lnTo>
                  <a:lnTo>
                    <a:pt x="100" y="216"/>
                  </a:lnTo>
                  <a:lnTo>
                    <a:pt x="100" y="240"/>
                  </a:lnTo>
                  <a:lnTo>
                    <a:pt x="100" y="240"/>
                  </a:lnTo>
                  <a:lnTo>
                    <a:pt x="104" y="264"/>
                  </a:lnTo>
                  <a:lnTo>
                    <a:pt x="108" y="286"/>
                  </a:lnTo>
                  <a:lnTo>
                    <a:pt x="108" y="286"/>
                  </a:lnTo>
                  <a:lnTo>
                    <a:pt x="108" y="260"/>
                  </a:lnTo>
                  <a:lnTo>
                    <a:pt x="106" y="234"/>
                  </a:lnTo>
                  <a:lnTo>
                    <a:pt x="106" y="234"/>
                  </a:lnTo>
                  <a:lnTo>
                    <a:pt x="114" y="268"/>
                  </a:lnTo>
                  <a:lnTo>
                    <a:pt x="126" y="300"/>
                  </a:lnTo>
                  <a:lnTo>
                    <a:pt x="152" y="368"/>
                  </a:lnTo>
                  <a:lnTo>
                    <a:pt x="152" y="368"/>
                  </a:lnTo>
                  <a:lnTo>
                    <a:pt x="136" y="358"/>
                  </a:lnTo>
                  <a:lnTo>
                    <a:pt x="128" y="356"/>
                  </a:lnTo>
                  <a:lnTo>
                    <a:pt x="122" y="352"/>
                  </a:lnTo>
                  <a:lnTo>
                    <a:pt x="122" y="352"/>
                  </a:lnTo>
                  <a:lnTo>
                    <a:pt x="120" y="356"/>
                  </a:lnTo>
                  <a:lnTo>
                    <a:pt x="120" y="362"/>
                  </a:lnTo>
                  <a:lnTo>
                    <a:pt x="120" y="364"/>
                  </a:lnTo>
                  <a:lnTo>
                    <a:pt x="116" y="364"/>
                  </a:lnTo>
                  <a:lnTo>
                    <a:pt x="116" y="364"/>
                  </a:lnTo>
                  <a:lnTo>
                    <a:pt x="108" y="354"/>
                  </a:lnTo>
                  <a:lnTo>
                    <a:pt x="100" y="344"/>
                  </a:lnTo>
                  <a:lnTo>
                    <a:pt x="90" y="326"/>
                  </a:lnTo>
                  <a:lnTo>
                    <a:pt x="90" y="326"/>
                  </a:lnTo>
                  <a:lnTo>
                    <a:pt x="86" y="318"/>
                  </a:lnTo>
                  <a:lnTo>
                    <a:pt x="80" y="312"/>
                  </a:lnTo>
                  <a:lnTo>
                    <a:pt x="72" y="308"/>
                  </a:lnTo>
                  <a:lnTo>
                    <a:pt x="64" y="304"/>
                  </a:lnTo>
                  <a:lnTo>
                    <a:pt x="64" y="304"/>
                  </a:lnTo>
                  <a:lnTo>
                    <a:pt x="60" y="306"/>
                  </a:lnTo>
                  <a:lnTo>
                    <a:pt x="58" y="312"/>
                  </a:lnTo>
                  <a:lnTo>
                    <a:pt x="50" y="326"/>
                  </a:lnTo>
                  <a:lnTo>
                    <a:pt x="50" y="326"/>
                  </a:lnTo>
                  <a:lnTo>
                    <a:pt x="44" y="340"/>
                  </a:lnTo>
                  <a:lnTo>
                    <a:pt x="42" y="342"/>
                  </a:lnTo>
                  <a:lnTo>
                    <a:pt x="38" y="340"/>
                  </a:lnTo>
                  <a:lnTo>
                    <a:pt x="38" y="340"/>
                  </a:lnTo>
                  <a:lnTo>
                    <a:pt x="26" y="320"/>
                  </a:lnTo>
                  <a:lnTo>
                    <a:pt x="14" y="288"/>
                  </a:lnTo>
                  <a:lnTo>
                    <a:pt x="14" y="288"/>
                  </a:lnTo>
                  <a:lnTo>
                    <a:pt x="10" y="266"/>
                  </a:lnTo>
                  <a:lnTo>
                    <a:pt x="10" y="266"/>
                  </a:lnTo>
                  <a:lnTo>
                    <a:pt x="10" y="264"/>
                  </a:lnTo>
                  <a:lnTo>
                    <a:pt x="8" y="262"/>
                  </a:lnTo>
                  <a:lnTo>
                    <a:pt x="8" y="262"/>
                  </a:lnTo>
                  <a:lnTo>
                    <a:pt x="4" y="242"/>
                  </a:lnTo>
                  <a:lnTo>
                    <a:pt x="2" y="222"/>
                  </a:lnTo>
                  <a:lnTo>
                    <a:pt x="2" y="222"/>
                  </a:lnTo>
                  <a:lnTo>
                    <a:pt x="0" y="206"/>
                  </a:lnTo>
                  <a:lnTo>
                    <a:pt x="2" y="192"/>
                  </a:lnTo>
                  <a:lnTo>
                    <a:pt x="2" y="192"/>
                  </a:lnTo>
                  <a:lnTo>
                    <a:pt x="4" y="176"/>
                  </a:lnTo>
                  <a:lnTo>
                    <a:pt x="4" y="176"/>
                  </a:lnTo>
                  <a:lnTo>
                    <a:pt x="10" y="168"/>
                  </a:lnTo>
                  <a:lnTo>
                    <a:pt x="10" y="168"/>
                  </a:lnTo>
                  <a:lnTo>
                    <a:pt x="8" y="158"/>
                  </a:lnTo>
                  <a:lnTo>
                    <a:pt x="8" y="158"/>
                  </a:lnTo>
                  <a:lnTo>
                    <a:pt x="14" y="136"/>
                  </a:lnTo>
                  <a:lnTo>
                    <a:pt x="14" y="136"/>
                  </a:lnTo>
                  <a:lnTo>
                    <a:pt x="20" y="114"/>
                  </a:lnTo>
                  <a:lnTo>
                    <a:pt x="20" y="114"/>
                  </a:lnTo>
                  <a:lnTo>
                    <a:pt x="34" y="94"/>
                  </a:lnTo>
                  <a:lnTo>
                    <a:pt x="34" y="94"/>
                  </a:lnTo>
                  <a:lnTo>
                    <a:pt x="32" y="94"/>
                  </a:lnTo>
                  <a:lnTo>
                    <a:pt x="28" y="92"/>
                  </a:lnTo>
                  <a:lnTo>
                    <a:pt x="28" y="92"/>
                  </a:lnTo>
                  <a:lnTo>
                    <a:pt x="30" y="88"/>
                  </a:lnTo>
                  <a:lnTo>
                    <a:pt x="66" y="0"/>
                  </a:lnTo>
                  <a:lnTo>
                    <a:pt x="140" y="46"/>
                  </a:lnTo>
                  <a:lnTo>
                    <a:pt x="140" y="46"/>
                  </a:lnTo>
                  <a:lnTo>
                    <a:pt x="162" y="58"/>
                  </a:lnTo>
                  <a:lnTo>
                    <a:pt x="180" y="72"/>
                  </a:lnTo>
                  <a:lnTo>
                    <a:pt x="180" y="72"/>
                  </a:lnTo>
                  <a:lnTo>
                    <a:pt x="186" y="80"/>
                  </a:lnTo>
                  <a:lnTo>
                    <a:pt x="190" y="90"/>
                  </a:lnTo>
                  <a:lnTo>
                    <a:pt x="190" y="90"/>
                  </a:lnTo>
                  <a:lnTo>
                    <a:pt x="198" y="92"/>
                  </a:lnTo>
                  <a:lnTo>
                    <a:pt x="208" y="96"/>
                  </a:lnTo>
                  <a:lnTo>
                    <a:pt x="208" y="96"/>
                  </a:lnTo>
                  <a:lnTo>
                    <a:pt x="216" y="102"/>
                  </a:lnTo>
                  <a:lnTo>
                    <a:pt x="226" y="110"/>
                  </a:lnTo>
                  <a:lnTo>
                    <a:pt x="226" y="110"/>
                  </a:lnTo>
                  <a:lnTo>
                    <a:pt x="242" y="128"/>
                  </a:lnTo>
                  <a:lnTo>
                    <a:pt x="242" y="128"/>
                  </a:lnTo>
                  <a:lnTo>
                    <a:pt x="256" y="144"/>
                  </a:lnTo>
                  <a:lnTo>
                    <a:pt x="256" y="142"/>
                  </a:lnTo>
                  <a:lnTo>
                    <a:pt x="264" y="150"/>
                  </a:lnTo>
                  <a:lnTo>
                    <a:pt x="270" y="158"/>
                  </a:lnTo>
                  <a:lnTo>
                    <a:pt x="270" y="158"/>
                  </a:lnTo>
                  <a:lnTo>
                    <a:pt x="282" y="174"/>
                  </a:lnTo>
                  <a:lnTo>
                    <a:pt x="282" y="174"/>
                  </a:lnTo>
                  <a:lnTo>
                    <a:pt x="282" y="182"/>
                  </a:lnTo>
                  <a:lnTo>
                    <a:pt x="282" y="182"/>
                  </a:lnTo>
                  <a:lnTo>
                    <a:pt x="286" y="184"/>
                  </a:lnTo>
                  <a:lnTo>
                    <a:pt x="290" y="186"/>
                  </a:lnTo>
                  <a:lnTo>
                    <a:pt x="290" y="186"/>
                  </a:lnTo>
                  <a:lnTo>
                    <a:pt x="296" y="200"/>
                  </a:lnTo>
                  <a:lnTo>
                    <a:pt x="300" y="214"/>
                  </a:lnTo>
                  <a:lnTo>
                    <a:pt x="300" y="214"/>
                  </a:lnTo>
                  <a:lnTo>
                    <a:pt x="304" y="214"/>
                  </a:lnTo>
                  <a:lnTo>
                    <a:pt x="308" y="216"/>
                  </a:lnTo>
                  <a:lnTo>
                    <a:pt x="308" y="216"/>
                  </a:lnTo>
                  <a:lnTo>
                    <a:pt x="320" y="232"/>
                  </a:lnTo>
                  <a:lnTo>
                    <a:pt x="320" y="232"/>
                  </a:lnTo>
                  <a:lnTo>
                    <a:pt x="330" y="252"/>
                  </a:lnTo>
                  <a:lnTo>
                    <a:pt x="330" y="252"/>
                  </a:lnTo>
                  <a:lnTo>
                    <a:pt x="346" y="284"/>
                  </a:lnTo>
                  <a:lnTo>
                    <a:pt x="359" y="318"/>
                  </a:lnTo>
                  <a:lnTo>
                    <a:pt x="359" y="318"/>
                  </a:lnTo>
                  <a:lnTo>
                    <a:pt x="354" y="322"/>
                  </a:lnTo>
                  <a:lnTo>
                    <a:pt x="354" y="322"/>
                  </a:lnTo>
                  <a:lnTo>
                    <a:pt x="357" y="324"/>
                  </a:lnTo>
                  <a:lnTo>
                    <a:pt x="359" y="326"/>
                  </a:lnTo>
                  <a:lnTo>
                    <a:pt x="361" y="332"/>
                  </a:lnTo>
                  <a:lnTo>
                    <a:pt x="361" y="332"/>
                  </a:lnTo>
                  <a:lnTo>
                    <a:pt x="359" y="332"/>
                  </a:lnTo>
                  <a:lnTo>
                    <a:pt x="359" y="332"/>
                  </a:lnTo>
                  <a:lnTo>
                    <a:pt x="363" y="336"/>
                  </a:lnTo>
                  <a:lnTo>
                    <a:pt x="365" y="342"/>
                  </a:lnTo>
                  <a:lnTo>
                    <a:pt x="367" y="352"/>
                  </a:lnTo>
                  <a:lnTo>
                    <a:pt x="367" y="352"/>
                  </a:lnTo>
                  <a:lnTo>
                    <a:pt x="371" y="354"/>
                  </a:lnTo>
                  <a:lnTo>
                    <a:pt x="373" y="356"/>
                  </a:lnTo>
                  <a:lnTo>
                    <a:pt x="375" y="360"/>
                  </a:lnTo>
                  <a:lnTo>
                    <a:pt x="375" y="360"/>
                  </a:lnTo>
                  <a:lnTo>
                    <a:pt x="373" y="368"/>
                  </a:lnTo>
                  <a:lnTo>
                    <a:pt x="377" y="376"/>
                  </a:lnTo>
                  <a:lnTo>
                    <a:pt x="385" y="390"/>
                  </a:lnTo>
                  <a:lnTo>
                    <a:pt x="397" y="424"/>
                  </a:lnTo>
                  <a:lnTo>
                    <a:pt x="397" y="424"/>
                  </a:lnTo>
                  <a:lnTo>
                    <a:pt x="399" y="430"/>
                  </a:lnTo>
                  <a:lnTo>
                    <a:pt x="399" y="436"/>
                  </a:lnTo>
                  <a:lnTo>
                    <a:pt x="399" y="448"/>
                  </a:lnTo>
                  <a:lnTo>
                    <a:pt x="399" y="448"/>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62" name="Freeform 358"/>
            <p:cNvSpPr/>
            <p:nvPr>
              <p:custDataLst>
                <p:tags r:id="rId356"/>
              </p:custDataLst>
            </p:nvPr>
          </p:nvSpPr>
          <p:spPr bwMode="auto">
            <a:xfrm>
              <a:off x="7627938" y="4344988"/>
              <a:ext cx="31750" cy="50800"/>
            </a:xfrm>
            <a:custGeom>
              <a:avLst/>
              <a:gdLst>
                <a:gd name="T0" fmla="*/ 0 w 20"/>
                <a:gd name="T1" fmla="*/ 0 h 32"/>
                <a:gd name="T2" fmla="*/ 0 w 20"/>
                <a:gd name="T3" fmla="*/ 0 h 32"/>
                <a:gd name="T4" fmla="*/ 10 w 20"/>
                <a:gd name="T5" fmla="*/ 16 h 32"/>
                <a:gd name="T6" fmla="*/ 20 w 20"/>
                <a:gd name="T7" fmla="*/ 32 h 32"/>
                <a:gd name="T8" fmla="*/ 20 w 20"/>
                <a:gd name="T9" fmla="*/ 32 h 32"/>
                <a:gd name="T10" fmla="*/ 8 w 20"/>
                <a:gd name="T11" fmla="*/ 18 h 32"/>
                <a:gd name="T12" fmla="*/ 8 w 20"/>
                <a:gd name="T13" fmla="*/ 18 h 32"/>
                <a:gd name="T14" fmla="*/ 2 w 20"/>
                <a:gd name="T15" fmla="*/ 10 h 32"/>
                <a:gd name="T16" fmla="*/ 0 w 20"/>
                <a:gd name="T17" fmla="*/ 0 h 32"/>
                <a:gd name="T18" fmla="*/ 0 w 20"/>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32">
                  <a:moveTo>
                    <a:pt x="0" y="0"/>
                  </a:moveTo>
                  <a:lnTo>
                    <a:pt x="0" y="0"/>
                  </a:lnTo>
                  <a:lnTo>
                    <a:pt x="10" y="16"/>
                  </a:lnTo>
                  <a:lnTo>
                    <a:pt x="20" y="32"/>
                  </a:lnTo>
                  <a:lnTo>
                    <a:pt x="20" y="32"/>
                  </a:lnTo>
                  <a:lnTo>
                    <a:pt x="8" y="18"/>
                  </a:lnTo>
                  <a:lnTo>
                    <a:pt x="8" y="18"/>
                  </a:lnTo>
                  <a:lnTo>
                    <a:pt x="2" y="10"/>
                  </a:lnTo>
                  <a:lnTo>
                    <a:pt x="0" y="0"/>
                  </a:lnTo>
                  <a:lnTo>
                    <a:pt x="0"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63" name="Freeform 359"/>
            <p:cNvSpPr/>
            <p:nvPr>
              <p:custDataLst>
                <p:tags r:id="rId357"/>
              </p:custDataLst>
            </p:nvPr>
          </p:nvSpPr>
          <p:spPr bwMode="auto">
            <a:xfrm>
              <a:off x="7262813" y="4573588"/>
              <a:ext cx="53975" cy="161925"/>
            </a:xfrm>
            <a:custGeom>
              <a:avLst/>
              <a:gdLst>
                <a:gd name="T0" fmla="*/ 34 w 34"/>
                <a:gd name="T1" fmla="*/ 82 h 102"/>
                <a:gd name="T2" fmla="*/ 34 w 34"/>
                <a:gd name="T3" fmla="*/ 82 h 102"/>
                <a:gd name="T4" fmla="*/ 32 w 34"/>
                <a:gd name="T5" fmla="*/ 92 h 102"/>
                <a:gd name="T6" fmla="*/ 32 w 34"/>
                <a:gd name="T7" fmla="*/ 102 h 102"/>
                <a:gd name="T8" fmla="*/ 32 w 34"/>
                <a:gd name="T9" fmla="*/ 102 h 102"/>
                <a:gd name="T10" fmla="*/ 14 w 34"/>
                <a:gd name="T11" fmla="*/ 54 h 102"/>
                <a:gd name="T12" fmla="*/ 6 w 34"/>
                <a:gd name="T13" fmla="*/ 28 h 102"/>
                <a:gd name="T14" fmla="*/ 0 w 34"/>
                <a:gd name="T15" fmla="*/ 0 h 102"/>
                <a:gd name="T16" fmla="*/ 0 w 34"/>
                <a:gd name="T17" fmla="*/ 0 h 102"/>
                <a:gd name="T18" fmla="*/ 0 w 34"/>
                <a:gd name="T19" fmla="*/ 0 h 102"/>
                <a:gd name="T20" fmla="*/ 6 w 34"/>
                <a:gd name="T21" fmla="*/ 24 h 102"/>
                <a:gd name="T22" fmla="*/ 12 w 34"/>
                <a:gd name="T23" fmla="*/ 48 h 102"/>
                <a:gd name="T24" fmla="*/ 12 w 34"/>
                <a:gd name="T25" fmla="*/ 48 h 102"/>
                <a:gd name="T26" fmla="*/ 16 w 34"/>
                <a:gd name="T27" fmla="*/ 60 h 102"/>
                <a:gd name="T28" fmla="*/ 20 w 34"/>
                <a:gd name="T29" fmla="*/ 70 h 102"/>
                <a:gd name="T30" fmla="*/ 20 w 34"/>
                <a:gd name="T31" fmla="*/ 70 h 102"/>
                <a:gd name="T32" fmla="*/ 26 w 34"/>
                <a:gd name="T33" fmla="*/ 76 h 102"/>
                <a:gd name="T34" fmla="*/ 34 w 34"/>
                <a:gd name="T35" fmla="*/ 82 h 102"/>
                <a:gd name="T36" fmla="*/ 34 w 34"/>
                <a:gd name="T37" fmla="*/ 8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102">
                  <a:moveTo>
                    <a:pt x="34" y="82"/>
                  </a:moveTo>
                  <a:lnTo>
                    <a:pt x="34" y="82"/>
                  </a:lnTo>
                  <a:lnTo>
                    <a:pt x="32" y="92"/>
                  </a:lnTo>
                  <a:lnTo>
                    <a:pt x="32" y="102"/>
                  </a:lnTo>
                  <a:lnTo>
                    <a:pt x="32" y="102"/>
                  </a:lnTo>
                  <a:lnTo>
                    <a:pt x="14" y="54"/>
                  </a:lnTo>
                  <a:lnTo>
                    <a:pt x="6" y="28"/>
                  </a:lnTo>
                  <a:lnTo>
                    <a:pt x="0" y="0"/>
                  </a:lnTo>
                  <a:lnTo>
                    <a:pt x="0" y="0"/>
                  </a:lnTo>
                  <a:lnTo>
                    <a:pt x="0" y="0"/>
                  </a:lnTo>
                  <a:lnTo>
                    <a:pt x="6" y="24"/>
                  </a:lnTo>
                  <a:lnTo>
                    <a:pt x="12" y="48"/>
                  </a:lnTo>
                  <a:lnTo>
                    <a:pt x="12" y="48"/>
                  </a:lnTo>
                  <a:lnTo>
                    <a:pt x="16" y="60"/>
                  </a:lnTo>
                  <a:lnTo>
                    <a:pt x="20" y="70"/>
                  </a:lnTo>
                  <a:lnTo>
                    <a:pt x="20" y="70"/>
                  </a:lnTo>
                  <a:lnTo>
                    <a:pt x="26" y="76"/>
                  </a:lnTo>
                  <a:lnTo>
                    <a:pt x="34" y="82"/>
                  </a:lnTo>
                  <a:lnTo>
                    <a:pt x="34" y="82"/>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64" name="Freeform 360"/>
            <p:cNvSpPr/>
            <p:nvPr>
              <p:custDataLst>
                <p:tags r:id="rId358"/>
              </p:custDataLst>
            </p:nvPr>
          </p:nvSpPr>
          <p:spPr bwMode="auto">
            <a:xfrm>
              <a:off x="7589838" y="4300538"/>
              <a:ext cx="3175" cy="0"/>
            </a:xfrm>
            <a:custGeom>
              <a:avLst/>
              <a:gdLst>
                <a:gd name="T0" fmla="*/ 0 w 2"/>
                <a:gd name="T1" fmla="*/ 0 w 2"/>
                <a:gd name="T2" fmla="*/ 2 w 2"/>
                <a:gd name="T3" fmla="*/ 2 w 2"/>
                <a:gd name="T4" fmla="*/ 2 w 2"/>
                <a:gd name="T5" fmla="*/ 0 w 2"/>
                <a:gd name="T6" fmla="*/ 0 w 2"/>
              </a:gdLst>
              <a:ahLst/>
              <a:cxnLst>
                <a:cxn ang="0">
                  <a:pos x="T0" y="0"/>
                </a:cxn>
                <a:cxn ang="0">
                  <a:pos x="T1" y="0"/>
                </a:cxn>
                <a:cxn ang="0">
                  <a:pos x="T2" y="0"/>
                </a:cxn>
                <a:cxn ang="0">
                  <a:pos x="T3" y="0"/>
                </a:cxn>
                <a:cxn ang="0">
                  <a:pos x="T4" y="0"/>
                </a:cxn>
                <a:cxn ang="0">
                  <a:pos x="T5" y="0"/>
                </a:cxn>
                <a:cxn ang="0">
                  <a:pos x="T6" y="0"/>
                </a:cxn>
              </a:cxnLst>
              <a:rect l="0" t="0" r="r" b="b"/>
              <a:pathLst>
                <a:path w="2">
                  <a:moveTo>
                    <a:pt x="0" y="0"/>
                  </a:moveTo>
                  <a:lnTo>
                    <a:pt x="0" y="0"/>
                  </a:lnTo>
                  <a:lnTo>
                    <a:pt x="2" y="0"/>
                  </a:lnTo>
                  <a:lnTo>
                    <a:pt x="2" y="0"/>
                  </a:lnTo>
                  <a:lnTo>
                    <a:pt x="2" y="0"/>
                  </a:lnTo>
                  <a:lnTo>
                    <a:pt x="0" y="0"/>
                  </a:lnTo>
                  <a:lnTo>
                    <a:pt x="0"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65" name="Freeform 361"/>
            <p:cNvSpPr/>
            <p:nvPr>
              <p:custDataLst>
                <p:tags r:id="rId359"/>
              </p:custDataLst>
            </p:nvPr>
          </p:nvSpPr>
          <p:spPr bwMode="auto">
            <a:xfrm>
              <a:off x="7462838" y="4706938"/>
              <a:ext cx="19050" cy="28575"/>
            </a:xfrm>
            <a:custGeom>
              <a:avLst/>
              <a:gdLst>
                <a:gd name="T0" fmla="*/ 10 w 12"/>
                <a:gd name="T1" fmla="*/ 14 h 18"/>
                <a:gd name="T2" fmla="*/ 12 w 12"/>
                <a:gd name="T3" fmla="*/ 18 h 18"/>
                <a:gd name="T4" fmla="*/ 12 w 12"/>
                <a:gd name="T5" fmla="*/ 18 h 18"/>
                <a:gd name="T6" fmla="*/ 0 w 12"/>
                <a:gd name="T7" fmla="*/ 0 h 18"/>
                <a:gd name="T8" fmla="*/ 0 w 12"/>
                <a:gd name="T9" fmla="*/ 0 h 18"/>
                <a:gd name="T10" fmla="*/ 6 w 12"/>
                <a:gd name="T11" fmla="*/ 6 h 18"/>
                <a:gd name="T12" fmla="*/ 10 w 12"/>
                <a:gd name="T13" fmla="*/ 14 h 18"/>
                <a:gd name="T14" fmla="*/ 10 w 12"/>
                <a:gd name="T15" fmla="*/ 14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0" y="14"/>
                  </a:moveTo>
                  <a:lnTo>
                    <a:pt x="12" y="18"/>
                  </a:lnTo>
                  <a:lnTo>
                    <a:pt x="12" y="18"/>
                  </a:lnTo>
                  <a:lnTo>
                    <a:pt x="0" y="0"/>
                  </a:lnTo>
                  <a:lnTo>
                    <a:pt x="0" y="0"/>
                  </a:lnTo>
                  <a:lnTo>
                    <a:pt x="6" y="6"/>
                  </a:lnTo>
                  <a:lnTo>
                    <a:pt x="10" y="14"/>
                  </a:lnTo>
                  <a:lnTo>
                    <a:pt x="10" y="14"/>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66" name="Freeform 362"/>
            <p:cNvSpPr/>
            <p:nvPr>
              <p:custDataLst>
                <p:tags r:id="rId360"/>
              </p:custDataLst>
            </p:nvPr>
          </p:nvSpPr>
          <p:spPr bwMode="auto">
            <a:xfrm>
              <a:off x="7529513" y="4840288"/>
              <a:ext cx="66675" cy="136525"/>
            </a:xfrm>
            <a:custGeom>
              <a:avLst/>
              <a:gdLst>
                <a:gd name="T0" fmla="*/ 0 w 42"/>
                <a:gd name="T1" fmla="*/ 0 h 86"/>
                <a:gd name="T2" fmla="*/ 24 w 42"/>
                <a:gd name="T3" fmla="*/ 34 h 86"/>
                <a:gd name="T4" fmla="*/ 24 w 42"/>
                <a:gd name="T5" fmla="*/ 34 h 86"/>
                <a:gd name="T6" fmla="*/ 34 w 42"/>
                <a:gd name="T7" fmla="*/ 60 h 86"/>
                <a:gd name="T8" fmla="*/ 38 w 42"/>
                <a:gd name="T9" fmla="*/ 74 h 86"/>
                <a:gd name="T10" fmla="*/ 42 w 42"/>
                <a:gd name="T11" fmla="*/ 86 h 86"/>
                <a:gd name="T12" fmla="*/ 42 w 42"/>
                <a:gd name="T13" fmla="*/ 86 h 86"/>
                <a:gd name="T14" fmla="*/ 0 w 42"/>
                <a:gd name="T15" fmla="*/ 0 h 86"/>
                <a:gd name="T16" fmla="*/ 0 w 42"/>
                <a:gd name="T1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86">
                  <a:moveTo>
                    <a:pt x="0" y="0"/>
                  </a:moveTo>
                  <a:lnTo>
                    <a:pt x="24" y="34"/>
                  </a:lnTo>
                  <a:lnTo>
                    <a:pt x="24" y="34"/>
                  </a:lnTo>
                  <a:lnTo>
                    <a:pt x="34" y="60"/>
                  </a:lnTo>
                  <a:lnTo>
                    <a:pt x="38" y="74"/>
                  </a:lnTo>
                  <a:lnTo>
                    <a:pt x="42" y="86"/>
                  </a:lnTo>
                  <a:lnTo>
                    <a:pt x="42" y="86"/>
                  </a:lnTo>
                  <a:lnTo>
                    <a:pt x="0" y="0"/>
                  </a:lnTo>
                  <a:lnTo>
                    <a:pt x="0"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67" name="Freeform 363"/>
            <p:cNvSpPr/>
            <p:nvPr>
              <p:custDataLst>
                <p:tags r:id="rId361"/>
              </p:custDataLst>
            </p:nvPr>
          </p:nvSpPr>
          <p:spPr bwMode="auto">
            <a:xfrm>
              <a:off x="7342188" y="4799013"/>
              <a:ext cx="12700" cy="31750"/>
            </a:xfrm>
            <a:custGeom>
              <a:avLst/>
              <a:gdLst>
                <a:gd name="T0" fmla="*/ 4 w 8"/>
                <a:gd name="T1" fmla="*/ 0 h 20"/>
                <a:gd name="T2" fmla="*/ 4 w 8"/>
                <a:gd name="T3" fmla="*/ 0 h 20"/>
                <a:gd name="T4" fmla="*/ 8 w 8"/>
                <a:gd name="T5" fmla="*/ 20 h 20"/>
                <a:gd name="T6" fmla="*/ 8 w 8"/>
                <a:gd name="T7" fmla="*/ 20 h 20"/>
                <a:gd name="T8" fmla="*/ 0 w 8"/>
                <a:gd name="T9" fmla="*/ 2 h 20"/>
                <a:gd name="T10" fmla="*/ 0 w 8"/>
                <a:gd name="T11" fmla="*/ 2 h 20"/>
                <a:gd name="T12" fmla="*/ 2 w 8"/>
                <a:gd name="T13" fmla="*/ 0 h 20"/>
                <a:gd name="T14" fmla="*/ 4 w 8"/>
                <a:gd name="T15" fmla="*/ 0 h 20"/>
                <a:gd name="T16" fmla="*/ 4 w 8"/>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20">
                  <a:moveTo>
                    <a:pt x="4" y="0"/>
                  </a:moveTo>
                  <a:lnTo>
                    <a:pt x="4" y="0"/>
                  </a:lnTo>
                  <a:lnTo>
                    <a:pt x="8" y="20"/>
                  </a:lnTo>
                  <a:lnTo>
                    <a:pt x="8" y="20"/>
                  </a:lnTo>
                  <a:lnTo>
                    <a:pt x="0" y="2"/>
                  </a:lnTo>
                  <a:lnTo>
                    <a:pt x="0" y="2"/>
                  </a:lnTo>
                  <a:lnTo>
                    <a:pt x="2" y="0"/>
                  </a:lnTo>
                  <a:lnTo>
                    <a:pt x="4" y="0"/>
                  </a:lnTo>
                  <a:lnTo>
                    <a:pt x="4"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68" name="Freeform 364"/>
            <p:cNvSpPr/>
            <p:nvPr>
              <p:custDataLst>
                <p:tags r:id="rId362"/>
              </p:custDataLst>
            </p:nvPr>
          </p:nvSpPr>
          <p:spPr bwMode="auto">
            <a:xfrm>
              <a:off x="7421563" y="4640263"/>
              <a:ext cx="15875" cy="15875"/>
            </a:xfrm>
            <a:custGeom>
              <a:avLst/>
              <a:gdLst>
                <a:gd name="T0" fmla="*/ 8 w 10"/>
                <a:gd name="T1" fmla="*/ 6 h 10"/>
                <a:gd name="T2" fmla="*/ 10 w 10"/>
                <a:gd name="T3" fmla="*/ 10 h 10"/>
                <a:gd name="T4" fmla="*/ 10 w 10"/>
                <a:gd name="T5" fmla="*/ 10 h 10"/>
                <a:gd name="T6" fmla="*/ 0 w 10"/>
                <a:gd name="T7" fmla="*/ 0 h 10"/>
                <a:gd name="T8" fmla="*/ 0 w 10"/>
                <a:gd name="T9" fmla="*/ 0 h 10"/>
                <a:gd name="T10" fmla="*/ 8 w 10"/>
                <a:gd name="T11" fmla="*/ 6 h 10"/>
                <a:gd name="T12" fmla="*/ 8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8" y="6"/>
                  </a:moveTo>
                  <a:lnTo>
                    <a:pt x="10" y="10"/>
                  </a:lnTo>
                  <a:lnTo>
                    <a:pt x="10" y="10"/>
                  </a:lnTo>
                  <a:lnTo>
                    <a:pt x="0" y="0"/>
                  </a:lnTo>
                  <a:lnTo>
                    <a:pt x="0" y="0"/>
                  </a:lnTo>
                  <a:lnTo>
                    <a:pt x="8" y="6"/>
                  </a:lnTo>
                  <a:lnTo>
                    <a:pt x="8" y="6"/>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69" name="Freeform 365"/>
            <p:cNvSpPr/>
            <p:nvPr>
              <p:custDataLst>
                <p:tags r:id="rId363"/>
              </p:custDataLst>
            </p:nvPr>
          </p:nvSpPr>
          <p:spPr bwMode="auto">
            <a:xfrm>
              <a:off x="7377113" y="4881563"/>
              <a:ext cx="12700" cy="19050"/>
            </a:xfrm>
            <a:custGeom>
              <a:avLst/>
              <a:gdLst>
                <a:gd name="T0" fmla="*/ 6 w 8"/>
                <a:gd name="T1" fmla="*/ 12 h 12"/>
                <a:gd name="T2" fmla="*/ 6 w 8"/>
                <a:gd name="T3" fmla="*/ 12 h 12"/>
                <a:gd name="T4" fmla="*/ 0 w 8"/>
                <a:gd name="T5" fmla="*/ 0 h 12"/>
                <a:gd name="T6" fmla="*/ 0 w 8"/>
                <a:gd name="T7" fmla="*/ 0 h 12"/>
                <a:gd name="T8" fmla="*/ 8 w 8"/>
                <a:gd name="T9" fmla="*/ 4 h 12"/>
                <a:gd name="T10" fmla="*/ 8 w 8"/>
                <a:gd name="T11" fmla="*/ 4 h 12"/>
                <a:gd name="T12" fmla="*/ 6 w 8"/>
                <a:gd name="T13" fmla="*/ 12 h 12"/>
                <a:gd name="T14" fmla="*/ 6 w 8"/>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2">
                  <a:moveTo>
                    <a:pt x="6" y="12"/>
                  </a:moveTo>
                  <a:lnTo>
                    <a:pt x="6" y="12"/>
                  </a:lnTo>
                  <a:lnTo>
                    <a:pt x="0" y="0"/>
                  </a:lnTo>
                  <a:lnTo>
                    <a:pt x="0" y="0"/>
                  </a:lnTo>
                  <a:lnTo>
                    <a:pt x="8" y="4"/>
                  </a:lnTo>
                  <a:lnTo>
                    <a:pt x="8" y="4"/>
                  </a:lnTo>
                  <a:lnTo>
                    <a:pt x="6" y="12"/>
                  </a:lnTo>
                  <a:lnTo>
                    <a:pt x="6" y="12"/>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70" name="Freeform 366"/>
            <p:cNvSpPr/>
            <p:nvPr>
              <p:custDataLst>
                <p:tags r:id="rId364"/>
              </p:custDataLst>
            </p:nvPr>
          </p:nvSpPr>
          <p:spPr bwMode="auto">
            <a:xfrm>
              <a:off x="7434263" y="4992688"/>
              <a:ext cx="19050" cy="25400"/>
            </a:xfrm>
            <a:custGeom>
              <a:avLst/>
              <a:gdLst>
                <a:gd name="T0" fmla="*/ 4 w 12"/>
                <a:gd name="T1" fmla="*/ 0 h 16"/>
                <a:gd name="T2" fmla="*/ 4 w 12"/>
                <a:gd name="T3" fmla="*/ 0 h 16"/>
                <a:gd name="T4" fmla="*/ 12 w 12"/>
                <a:gd name="T5" fmla="*/ 16 h 16"/>
                <a:gd name="T6" fmla="*/ 12 w 12"/>
                <a:gd name="T7" fmla="*/ 16 h 16"/>
                <a:gd name="T8" fmla="*/ 0 w 12"/>
                <a:gd name="T9" fmla="*/ 0 h 16"/>
                <a:gd name="T10" fmla="*/ 0 w 12"/>
                <a:gd name="T11" fmla="*/ 0 h 16"/>
                <a:gd name="T12" fmla="*/ 2 w 12"/>
                <a:gd name="T13" fmla="*/ 0 h 16"/>
                <a:gd name="T14" fmla="*/ 4 w 12"/>
                <a:gd name="T15" fmla="*/ 0 h 16"/>
                <a:gd name="T16" fmla="*/ 4 w 12"/>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6">
                  <a:moveTo>
                    <a:pt x="4" y="0"/>
                  </a:moveTo>
                  <a:lnTo>
                    <a:pt x="4" y="0"/>
                  </a:lnTo>
                  <a:lnTo>
                    <a:pt x="12" y="16"/>
                  </a:lnTo>
                  <a:lnTo>
                    <a:pt x="12" y="16"/>
                  </a:lnTo>
                  <a:lnTo>
                    <a:pt x="0" y="0"/>
                  </a:lnTo>
                  <a:lnTo>
                    <a:pt x="0" y="0"/>
                  </a:lnTo>
                  <a:lnTo>
                    <a:pt x="2" y="0"/>
                  </a:lnTo>
                  <a:lnTo>
                    <a:pt x="4" y="0"/>
                  </a:lnTo>
                  <a:lnTo>
                    <a:pt x="4"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71" name="Freeform 367"/>
            <p:cNvSpPr/>
            <p:nvPr>
              <p:custDataLst>
                <p:tags r:id="rId365"/>
              </p:custDataLst>
            </p:nvPr>
          </p:nvSpPr>
          <p:spPr bwMode="auto">
            <a:xfrm>
              <a:off x="8118476" y="4713288"/>
              <a:ext cx="82550" cy="450850"/>
            </a:xfrm>
            <a:custGeom>
              <a:avLst/>
              <a:gdLst>
                <a:gd name="T0" fmla="*/ 12 w 52"/>
                <a:gd name="T1" fmla="*/ 74 h 284"/>
                <a:gd name="T2" fmla="*/ 12 w 52"/>
                <a:gd name="T3" fmla="*/ 74 h 284"/>
                <a:gd name="T4" fmla="*/ 24 w 52"/>
                <a:gd name="T5" fmla="*/ 120 h 284"/>
                <a:gd name="T6" fmla="*/ 34 w 52"/>
                <a:gd name="T7" fmla="*/ 166 h 284"/>
                <a:gd name="T8" fmla="*/ 52 w 52"/>
                <a:gd name="T9" fmla="*/ 254 h 284"/>
                <a:gd name="T10" fmla="*/ 52 w 52"/>
                <a:gd name="T11" fmla="*/ 254 h 284"/>
                <a:gd name="T12" fmla="*/ 38 w 52"/>
                <a:gd name="T13" fmla="*/ 186 h 284"/>
                <a:gd name="T14" fmla="*/ 38 w 52"/>
                <a:gd name="T15" fmla="*/ 186 h 284"/>
                <a:gd name="T16" fmla="*/ 44 w 52"/>
                <a:gd name="T17" fmla="*/ 210 h 284"/>
                <a:gd name="T18" fmla="*/ 46 w 52"/>
                <a:gd name="T19" fmla="*/ 234 h 284"/>
                <a:gd name="T20" fmla="*/ 46 w 52"/>
                <a:gd name="T21" fmla="*/ 234 h 284"/>
                <a:gd name="T22" fmla="*/ 50 w 52"/>
                <a:gd name="T23" fmla="*/ 258 h 284"/>
                <a:gd name="T24" fmla="*/ 50 w 52"/>
                <a:gd name="T25" fmla="*/ 284 h 284"/>
                <a:gd name="T26" fmla="*/ 50 w 52"/>
                <a:gd name="T27" fmla="*/ 284 h 284"/>
                <a:gd name="T28" fmla="*/ 48 w 52"/>
                <a:gd name="T29" fmla="*/ 276 h 284"/>
                <a:gd name="T30" fmla="*/ 44 w 52"/>
                <a:gd name="T31" fmla="*/ 264 h 284"/>
                <a:gd name="T32" fmla="*/ 44 w 52"/>
                <a:gd name="T33" fmla="*/ 264 h 284"/>
                <a:gd name="T34" fmla="*/ 42 w 52"/>
                <a:gd name="T35" fmla="*/ 254 h 284"/>
                <a:gd name="T36" fmla="*/ 40 w 52"/>
                <a:gd name="T37" fmla="*/ 250 h 284"/>
                <a:gd name="T38" fmla="*/ 38 w 52"/>
                <a:gd name="T39" fmla="*/ 248 h 284"/>
                <a:gd name="T40" fmla="*/ 38 w 52"/>
                <a:gd name="T41" fmla="*/ 248 h 284"/>
                <a:gd name="T42" fmla="*/ 18 w 52"/>
                <a:gd name="T43" fmla="*/ 124 h 284"/>
                <a:gd name="T44" fmla="*/ 0 w 52"/>
                <a:gd name="T45" fmla="*/ 0 h 284"/>
                <a:gd name="T46" fmla="*/ 0 w 52"/>
                <a:gd name="T47" fmla="*/ 0 h 284"/>
                <a:gd name="T48" fmla="*/ 6 w 52"/>
                <a:gd name="T49" fmla="*/ 10 h 284"/>
                <a:gd name="T50" fmla="*/ 10 w 52"/>
                <a:gd name="T51" fmla="*/ 20 h 284"/>
                <a:gd name="T52" fmla="*/ 12 w 52"/>
                <a:gd name="T53" fmla="*/ 30 h 284"/>
                <a:gd name="T54" fmla="*/ 12 w 52"/>
                <a:gd name="T55" fmla="*/ 40 h 284"/>
                <a:gd name="T56" fmla="*/ 12 w 52"/>
                <a:gd name="T57" fmla="*/ 58 h 284"/>
                <a:gd name="T58" fmla="*/ 12 w 52"/>
                <a:gd name="T59" fmla="*/ 66 h 284"/>
                <a:gd name="T60" fmla="*/ 12 w 52"/>
                <a:gd name="T61" fmla="*/ 74 h 284"/>
                <a:gd name="T62" fmla="*/ 12 w 52"/>
                <a:gd name="T63" fmla="*/ 7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 h="284">
                  <a:moveTo>
                    <a:pt x="12" y="74"/>
                  </a:moveTo>
                  <a:lnTo>
                    <a:pt x="12" y="74"/>
                  </a:lnTo>
                  <a:lnTo>
                    <a:pt x="24" y="120"/>
                  </a:lnTo>
                  <a:lnTo>
                    <a:pt x="34" y="166"/>
                  </a:lnTo>
                  <a:lnTo>
                    <a:pt x="52" y="254"/>
                  </a:lnTo>
                  <a:lnTo>
                    <a:pt x="52" y="254"/>
                  </a:lnTo>
                  <a:lnTo>
                    <a:pt x="38" y="186"/>
                  </a:lnTo>
                  <a:lnTo>
                    <a:pt x="38" y="186"/>
                  </a:lnTo>
                  <a:lnTo>
                    <a:pt x="44" y="210"/>
                  </a:lnTo>
                  <a:lnTo>
                    <a:pt x="46" y="234"/>
                  </a:lnTo>
                  <a:lnTo>
                    <a:pt x="46" y="234"/>
                  </a:lnTo>
                  <a:lnTo>
                    <a:pt x="50" y="258"/>
                  </a:lnTo>
                  <a:lnTo>
                    <a:pt x="50" y="284"/>
                  </a:lnTo>
                  <a:lnTo>
                    <a:pt x="50" y="284"/>
                  </a:lnTo>
                  <a:lnTo>
                    <a:pt x="48" y="276"/>
                  </a:lnTo>
                  <a:lnTo>
                    <a:pt x="44" y="264"/>
                  </a:lnTo>
                  <a:lnTo>
                    <a:pt x="44" y="264"/>
                  </a:lnTo>
                  <a:lnTo>
                    <a:pt x="42" y="254"/>
                  </a:lnTo>
                  <a:lnTo>
                    <a:pt x="40" y="250"/>
                  </a:lnTo>
                  <a:lnTo>
                    <a:pt x="38" y="248"/>
                  </a:lnTo>
                  <a:lnTo>
                    <a:pt x="38" y="248"/>
                  </a:lnTo>
                  <a:lnTo>
                    <a:pt x="18" y="124"/>
                  </a:lnTo>
                  <a:lnTo>
                    <a:pt x="0" y="0"/>
                  </a:lnTo>
                  <a:lnTo>
                    <a:pt x="0" y="0"/>
                  </a:lnTo>
                  <a:lnTo>
                    <a:pt x="6" y="10"/>
                  </a:lnTo>
                  <a:lnTo>
                    <a:pt x="10" y="20"/>
                  </a:lnTo>
                  <a:lnTo>
                    <a:pt x="12" y="30"/>
                  </a:lnTo>
                  <a:lnTo>
                    <a:pt x="12" y="40"/>
                  </a:lnTo>
                  <a:lnTo>
                    <a:pt x="12" y="58"/>
                  </a:lnTo>
                  <a:lnTo>
                    <a:pt x="12" y="66"/>
                  </a:lnTo>
                  <a:lnTo>
                    <a:pt x="12" y="74"/>
                  </a:lnTo>
                  <a:lnTo>
                    <a:pt x="12" y="74"/>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72" name="Freeform 368"/>
            <p:cNvSpPr/>
            <p:nvPr>
              <p:custDataLst>
                <p:tags r:id="rId366"/>
              </p:custDataLst>
            </p:nvPr>
          </p:nvSpPr>
          <p:spPr bwMode="auto">
            <a:xfrm>
              <a:off x="8201026" y="5275263"/>
              <a:ext cx="6350" cy="38100"/>
            </a:xfrm>
            <a:custGeom>
              <a:avLst/>
              <a:gdLst>
                <a:gd name="T0" fmla="*/ 4 w 4"/>
                <a:gd name="T1" fmla="*/ 24 h 24"/>
                <a:gd name="T2" fmla="*/ 4 w 4"/>
                <a:gd name="T3" fmla="*/ 24 h 24"/>
                <a:gd name="T4" fmla="*/ 0 w 4"/>
                <a:gd name="T5" fmla="*/ 0 h 24"/>
                <a:gd name="T6" fmla="*/ 0 w 4"/>
                <a:gd name="T7" fmla="*/ 0 h 24"/>
                <a:gd name="T8" fmla="*/ 2 w 4"/>
                <a:gd name="T9" fmla="*/ 12 h 24"/>
                <a:gd name="T10" fmla="*/ 4 w 4"/>
                <a:gd name="T11" fmla="*/ 24 h 24"/>
                <a:gd name="T12" fmla="*/ 4 w 4"/>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4" h="24">
                  <a:moveTo>
                    <a:pt x="4" y="24"/>
                  </a:moveTo>
                  <a:lnTo>
                    <a:pt x="4" y="24"/>
                  </a:lnTo>
                  <a:lnTo>
                    <a:pt x="0" y="0"/>
                  </a:lnTo>
                  <a:lnTo>
                    <a:pt x="0" y="0"/>
                  </a:lnTo>
                  <a:lnTo>
                    <a:pt x="2" y="12"/>
                  </a:lnTo>
                  <a:lnTo>
                    <a:pt x="4" y="24"/>
                  </a:lnTo>
                  <a:lnTo>
                    <a:pt x="4" y="24"/>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73" name="Freeform 369"/>
            <p:cNvSpPr/>
            <p:nvPr>
              <p:custDataLst>
                <p:tags r:id="rId367"/>
              </p:custDataLst>
            </p:nvPr>
          </p:nvSpPr>
          <p:spPr bwMode="auto">
            <a:xfrm>
              <a:off x="7751763" y="3998913"/>
              <a:ext cx="22225" cy="38100"/>
            </a:xfrm>
            <a:custGeom>
              <a:avLst/>
              <a:gdLst>
                <a:gd name="T0" fmla="*/ 14 w 14"/>
                <a:gd name="T1" fmla="*/ 24 h 24"/>
                <a:gd name="T2" fmla="*/ 14 w 14"/>
                <a:gd name="T3" fmla="*/ 24 h 24"/>
                <a:gd name="T4" fmla="*/ 0 w 14"/>
                <a:gd name="T5" fmla="*/ 0 h 24"/>
                <a:gd name="T6" fmla="*/ 0 w 14"/>
                <a:gd name="T7" fmla="*/ 0 h 24"/>
                <a:gd name="T8" fmla="*/ 8 w 14"/>
                <a:gd name="T9" fmla="*/ 12 h 24"/>
                <a:gd name="T10" fmla="*/ 14 w 14"/>
                <a:gd name="T11" fmla="*/ 24 h 24"/>
                <a:gd name="T12" fmla="*/ 14 w 14"/>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4" h="24">
                  <a:moveTo>
                    <a:pt x="14" y="24"/>
                  </a:moveTo>
                  <a:lnTo>
                    <a:pt x="14" y="24"/>
                  </a:lnTo>
                  <a:lnTo>
                    <a:pt x="0" y="0"/>
                  </a:lnTo>
                  <a:lnTo>
                    <a:pt x="0" y="0"/>
                  </a:lnTo>
                  <a:lnTo>
                    <a:pt x="8" y="12"/>
                  </a:lnTo>
                  <a:lnTo>
                    <a:pt x="14" y="24"/>
                  </a:lnTo>
                  <a:lnTo>
                    <a:pt x="14" y="24"/>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74" name="Freeform 370"/>
            <p:cNvSpPr/>
            <p:nvPr>
              <p:custDataLst>
                <p:tags r:id="rId368"/>
              </p:custDataLst>
            </p:nvPr>
          </p:nvSpPr>
          <p:spPr bwMode="auto">
            <a:xfrm>
              <a:off x="7988301" y="4475163"/>
              <a:ext cx="53975" cy="203200"/>
            </a:xfrm>
            <a:custGeom>
              <a:avLst/>
              <a:gdLst>
                <a:gd name="T0" fmla="*/ 34 w 34"/>
                <a:gd name="T1" fmla="*/ 128 h 128"/>
                <a:gd name="T2" fmla="*/ 34 w 34"/>
                <a:gd name="T3" fmla="*/ 128 h 128"/>
                <a:gd name="T4" fmla="*/ 28 w 34"/>
                <a:gd name="T5" fmla="*/ 114 h 128"/>
                <a:gd name="T6" fmla="*/ 28 w 34"/>
                <a:gd name="T7" fmla="*/ 114 h 128"/>
                <a:gd name="T8" fmla="*/ 14 w 34"/>
                <a:gd name="T9" fmla="*/ 58 h 128"/>
                <a:gd name="T10" fmla="*/ 14 w 34"/>
                <a:gd name="T11" fmla="*/ 58 h 128"/>
                <a:gd name="T12" fmla="*/ 0 w 34"/>
                <a:gd name="T13" fmla="*/ 0 h 128"/>
                <a:gd name="T14" fmla="*/ 0 w 34"/>
                <a:gd name="T15" fmla="*/ 0 h 128"/>
                <a:gd name="T16" fmla="*/ 20 w 34"/>
                <a:gd name="T17" fmla="*/ 64 h 128"/>
                <a:gd name="T18" fmla="*/ 20 w 34"/>
                <a:gd name="T19" fmla="*/ 64 h 128"/>
                <a:gd name="T20" fmla="*/ 30 w 34"/>
                <a:gd name="T21" fmla="*/ 96 h 128"/>
                <a:gd name="T22" fmla="*/ 34 w 34"/>
                <a:gd name="T23" fmla="*/ 128 h 128"/>
                <a:gd name="T24" fmla="*/ 34 w 34"/>
                <a:gd name="T25"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128">
                  <a:moveTo>
                    <a:pt x="34" y="128"/>
                  </a:moveTo>
                  <a:lnTo>
                    <a:pt x="34" y="128"/>
                  </a:lnTo>
                  <a:lnTo>
                    <a:pt x="28" y="114"/>
                  </a:lnTo>
                  <a:lnTo>
                    <a:pt x="28" y="114"/>
                  </a:lnTo>
                  <a:lnTo>
                    <a:pt x="14" y="58"/>
                  </a:lnTo>
                  <a:lnTo>
                    <a:pt x="14" y="58"/>
                  </a:lnTo>
                  <a:lnTo>
                    <a:pt x="0" y="0"/>
                  </a:lnTo>
                  <a:lnTo>
                    <a:pt x="0" y="0"/>
                  </a:lnTo>
                  <a:lnTo>
                    <a:pt x="20" y="64"/>
                  </a:lnTo>
                  <a:lnTo>
                    <a:pt x="20" y="64"/>
                  </a:lnTo>
                  <a:lnTo>
                    <a:pt x="30" y="96"/>
                  </a:lnTo>
                  <a:lnTo>
                    <a:pt x="34" y="128"/>
                  </a:lnTo>
                  <a:lnTo>
                    <a:pt x="34" y="128"/>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75" name="Freeform 371"/>
            <p:cNvSpPr/>
            <p:nvPr>
              <p:custDataLst>
                <p:tags r:id="rId369"/>
              </p:custDataLst>
            </p:nvPr>
          </p:nvSpPr>
          <p:spPr bwMode="auto">
            <a:xfrm>
              <a:off x="8039101" y="4745038"/>
              <a:ext cx="28575" cy="180975"/>
            </a:xfrm>
            <a:custGeom>
              <a:avLst/>
              <a:gdLst>
                <a:gd name="T0" fmla="*/ 0 w 18"/>
                <a:gd name="T1" fmla="*/ 0 h 114"/>
                <a:gd name="T2" fmla="*/ 0 w 18"/>
                <a:gd name="T3" fmla="*/ 0 h 114"/>
                <a:gd name="T4" fmla="*/ 8 w 18"/>
                <a:gd name="T5" fmla="*/ 28 h 114"/>
                <a:gd name="T6" fmla="*/ 12 w 18"/>
                <a:gd name="T7" fmla="*/ 56 h 114"/>
                <a:gd name="T8" fmla="*/ 12 w 18"/>
                <a:gd name="T9" fmla="*/ 56 h 114"/>
                <a:gd name="T10" fmla="*/ 16 w 18"/>
                <a:gd name="T11" fmla="*/ 86 h 114"/>
                <a:gd name="T12" fmla="*/ 18 w 18"/>
                <a:gd name="T13" fmla="*/ 114 h 114"/>
                <a:gd name="T14" fmla="*/ 18 w 18"/>
                <a:gd name="T15" fmla="*/ 114 h 114"/>
                <a:gd name="T16" fmla="*/ 12 w 18"/>
                <a:gd name="T17" fmla="*/ 58 h 114"/>
                <a:gd name="T18" fmla="*/ 12 w 18"/>
                <a:gd name="T19" fmla="*/ 58 h 114"/>
                <a:gd name="T20" fmla="*/ 0 w 18"/>
                <a:gd name="T21" fmla="*/ 0 h 114"/>
                <a:gd name="T22" fmla="*/ 0 w 18"/>
                <a:gd name="T2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14">
                  <a:moveTo>
                    <a:pt x="0" y="0"/>
                  </a:moveTo>
                  <a:lnTo>
                    <a:pt x="0" y="0"/>
                  </a:lnTo>
                  <a:lnTo>
                    <a:pt x="8" y="28"/>
                  </a:lnTo>
                  <a:lnTo>
                    <a:pt x="12" y="56"/>
                  </a:lnTo>
                  <a:lnTo>
                    <a:pt x="12" y="56"/>
                  </a:lnTo>
                  <a:lnTo>
                    <a:pt x="16" y="86"/>
                  </a:lnTo>
                  <a:lnTo>
                    <a:pt x="18" y="114"/>
                  </a:lnTo>
                  <a:lnTo>
                    <a:pt x="18" y="114"/>
                  </a:lnTo>
                  <a:lnTo>
                    <a:pt x="12" y="58"/>
                  </a:lnTo>
                  <a:lnTo>
                    <a:pt x="12" y="58"/>
                  </a:lnTo>
                  <a:lnTo>
                    <a:pt x="0" y="0"/>
                  </a:lnTo>
                  <a:lnTo>
                    <a:pt x="0"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76" name="Freeform 372"/>
            <p:cNvSpPr/>
            <p:nvPr>
              <p:custDataLst>
                <p:tags r:id="rId370"/>
              </p:custDataLst>
            </p:nvPr>
          </p:nvSpPr>
          <p:spPr bwMode="auto">
            <a:xfrm>
              <a:off x="7377113" y="3697288"/>
              <a:ext cx="53975" cy="53975"/>
            </a:xfrm>
            <a:custGeom>
              <a:avLst/>
              <a:gdLst>
                <a:gd name="T0" fmla="*/ 34 w 34"/>
                <a:gd name="T1" fmla="*/ 32 h 34"/>
                <a:gd name="T2" fmla="*/ 34 w 34"/>
                <a:gd name="T3" fmla="*/ 32 h 34"/>
                <a:gd name="T4" fmla="*/ 32 w 34"/>
                <a:gd name="T5" fmla="*/ 34 h 34"/>
                <a:gd name="T6" fmla="*/ 32 w 34"/>
                <a:gd name="T7" fmla="*/ 34 h 34"/>
                <a:gd name="T8" fmla="*/ 28 w 34"/>
                <a:gd name="T9" fmla="*/ 32 h 34"/>
                <a:gd name="T10" fmla="*/ 28 w 34"/>
                <a:gd name="T11" fmla="*/ 32 h 34"/>
                <a:gd name="T12" fmla="*/ 0 w 34"/>
                <a:gd name="T13" fmla="*/ 0 h 34"/>
                <a:gd name="T14" fmla="*/ 0 w 34"/>
                <a:gd name="T15" fmla="*/ 0 h 34"/>
                <a:gd name="T16" fmla="*/ 6 w 34"/>
                <a:gd name="T17" fmla="*/ 2 h 34"/>
                <a:gd name="T18" fmla="*/ 10 w 34"/>
                <a:gd name="T19" fmla="*/ 4 h 34"/>
                <a:gd name="T20" fmla="*/ 10 w 34"/>
                <a:gd name="T21" fmla="*/ 4 h 34"/>
                <a:gd name="T22" fmla="*/ 16 w 34"/>
                <a:gd name="T23" fmla="*/ 12 h 34"/>
                <a:gd name="T24" fmla="*/ 20 w 34"/>
                <a:gd name="T25" fmla="*/ 20 h 34"/>
                <a:gd name="T26" fmla="*/ 26 w 34"/>
                <a:gd name="T27" fmla="*/ 26 h 34"/>
                <a:gd name="T28" fmla="*/ 34 w 34"/>
                <a:gd name="T29" fmla="*/ 32 h 34"/>
                <a:gd name="T30" fmla="*/ 34 w 34"/>
                <a:gd name="T31"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34">
                  <a:moveTo>
                    <a:pt x="34" y="32"/>
                  </a:moveTo>
                  <a:lnTo>
                    <a:pt x="34" y="32"/>
                  </a:lnTo>
                  <a:lnTo>
                    <a:pt x="32" y="34"/>
                  </a:lnTo>
                  <a:lnTo>
                    <a:pt x="32" y="34"/>
                  </a:lnTo>
                  <a:lnTo>
                    <a:pt x="28" y="32"/>
                  </a:lnTo>
                  <a:lnTo>
                    <a:pt x="28" y="32"/>
                  </a:lnTo>
                  <a:lnTo>
                    <a:pt x="0" y="0"/>
                  </a:lnTo>
                  <a:lnTo>
                    <a:pt x="0" y="0"/>
                  </a:lnTo>
                  <a:lnTo>
                    <a:pt x="6" y="2"/>
                  </a:lnTo>
                  <a:lnTo>
                    <a:pt x="10" y="4"/>
                  </a:lnTo>
                  <a:lnTo>
                    <a:pt x="10" y="4"/>
                  </a:lnTo>
                  <a:lnTo>
                    <a:pt x="16" y="12"/>
                  </a:lnTo>
                  <a:lnTo>
                    <a:pt x="20" y="20"/>
                  </a:lnTo>
                  <a:lnTo>
                    <a:pt x="26" y="26"/>
                  </a:lnTo>
                  <a:lnTo>
                    <a:pt x="34" y="32"/>
                  </a:lnTo>
                  <a:lnTo>
                    <a:pt x="34" y="32"/>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77" name="Freeform 373"/>
            <p:cNvSpPr/>
            <p:nvPr>
              <p:custDataLst>
                <p:tags r:id="rId371"/>
              </p:custDataLst>
            </p:nvPr>
          </p:nvSpPr>
          <p:spPr bwMode="auto">
            <a:xfrm>
              <a:off x="7780338" y="4052888"/>
              <a:ext cx="9525" cy="15875"/>
            </a:xfrm>
            <a:custGeom>
              <a:avLst/>
              <a:gdLst>
                <a:gd name="T0" fmla="*/ 0 w 6"/>
                <a:gd name="T1" fmla="*/ 0 h 10"/>
                <a:gd name="T2" fmla="*/ 2 w 6"/>
                <a:gd name="T3" fmla="*/ 0 h 10"/>
                <a:gd name="T4" fmla="*/ 2 w 6"/>
                <a:gd name="T5" fmla="*/ 0 h 10"/>
                <a:gd name="T6" fmla="*/ 6 w 6"/>
                <a:gd name="T7" fmla="*/ 8 h 10"/>
                <a:gd name="T8" fmla="*/ 6 w 6"/>
                <a:gd name="T9" fmla="*/ 8 h 10"/>
                <a:gd name="T10" fmla="*/ 6 w 6"/>
                <a:gd name="T11" fmla="*/ 10 h 10"/>
                <a:gd name="T12" fmla="*/ 6 w 6"/>
                <a:gd name="T13" fmla="*/ 10 h 10"/>
                <a:gd name="T14" fmla="*/ 0 w 6"/>
                <a:gd name="T15" fmla="*/ 0 h 10"/>
                <a:gd name="T16" fmla="*/ 0 w 6"/>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0" y="0"/>
                  </a:moveTo>
                  <a:lnTo>
                    <a:pt x="2" y="0"/>
                  </a:lnTo>
                  <a:lnTo>
                    <a:pt x="2" y="0"/>
                  </a:lnTo>
                  <a:lnTo>
                    <a:pt x="6" y="8"/>
                  </a:lnTo>
                  <a:lnTo>
                    <a:pt x="6" y="8"/>
                  </a:lnTo>
                  <a:lnTo>
                    <a:pt x="6" y="10"/>
                  </a:lnTo>
                  <a:lnTo>
                    <a:pt x="6" y="10"/>
                  </a:lnTo>
                  <a:lnTo>
                    <a:pt x="0" y="0"/>
                  </a:lnTo>
                  <a:lnTo>
                    <a:pt x="0"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78" name="Freeform 374"/>
            <p:cNvSpPr/>
            <p:nvPr>
              <p:custDataLst>
                <p:tags r:id="rId372"/>
              </p:custDataLst>
            </p:nvPr>
          </p:nvSpPr>
          <p:spPr bwMode="auto">
            <a:xfrm>
              <a:off x="7421563" y="3751263"/>
              <a:ext cx="31750" cy="28575"/>
            </a:xfrm>
            <a:custGeom>
              <a:avLst/>
              <a:gdLst>
                <a:gd name="T0" fmla="*/ 20 w 20"/>
                <a:gd name="T1" fmla="*/ 12 h 18"/>
                <a:gd name="T2" fmla="*/ 20 w 20"/>
                <a:gd name="T3" fmla="*/ 12 h 18"/>
                <a:gd name="T4" fmla="*/ 16 w 20"/>
                <a:gd name="T5" fmla="*/ 18 h 18"/>
                <a:gd name="T6" fmla="*/ 0 w 20"/>
                <a:gd name="T7" fmla="*/ 0 h 18"/>
                <a:gd name="T8" fmla="*/ 0 w 20"/>
                <a:gd name="T9" fmla="*/ 0 h 18"/>
                <a:gd name="T10" fmla="*/ 4 w 20"/>
                <a:gd name="T11" fmla="*/ 0 h 18"/>
                <a:gd name="T12" fmla="*/ 4 w 20"/>
                <a:gd name="T13" fmla="*/ 0 h 18"/>
                <a:gd name="T14" fmla="*/ 12 w 20"/>
                <a:gd name="T15" fmla="*/ 6 h 18"/>
                <a:gd name="T16" fmla="*/ 16 w 20"/>
                <a:gd name="T17" fmla="*/ 10 h 18"/>
                <a:gd name="T18" fmla="*/ 20 w 20"/>
                <a:gd name="T19" fmla="*/ 12 h 18"/>
                <a:gd name="T20" fmla="*/ 20 w 20"/>
                <a:gd name="T21"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8">
                  <a:moveTo>
                    <a:pt x="20" y="12"/>
                  </a:moveTo>
                  <a:lnTo>
                    <a:pt x="20" y="12"/>
                  </a:lnTo>
                  <a:lnTo>
                    <a:pt x="16" y="18"/>
                  </a:lnTo>
                  <a:lnTo>
                    <a:pt x="0" y="0"/>
                  </a:lnTo>
                  <a:lnTo>
                    <a:pt x="0" y="0"/>
                  </a:lnTo>
                  <a:lnTo>
                    <a:pt x="4" y="0"/>
                  </a:lnTo>
                  <a:lnTo>
                    <a:pt x="4" y="0"/>
                  </a:lnTo>
                  <a:lnTo>
                    <a:pt x="12" y="6"/>
                  </a:lnTo>
                  <a:lnTo>
                    <a:pt x="16" y="10"/>
                  </a:lnTo>
                  <a:lnTo>
                    <a:pt x="20" y="12"/>
                  </a:lnTo>
                  <a:lnTo>
                    <a:pt x="20" y="12"/>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79" name="Freeform 375"/>
            <p:cNvSpPr/>
            <p:nvPr>
              <p:custDataLst>
                <p:tags r:id="rId373"/>
              </p:custDataLst>
            </p:nvPr>
          </p:nvSpPr>
          <p:spPr bwMode="auto">
            <a:xfrm>
              <a:off x="7573963" y="3970338"/>
              <a:ext cx="73025" cy="152400"/>
            </a:xfrm>
            <a:custGeom>
              <a:avLst/>
              <a:gdLst>
                <a:gd name="T0" fmla="*/ 14 w 46"/>
                <a:gd name="T1" fmla="*/ 26 h 96"/>
                <a:gd name="T2" fmla="*/ 14 w 46"/>
                <a:gd name="T3" fmla="*/ 26 h 96"/>
                <a:gd name="T4" fmla="*/ 16 w 46"/>
                <a:gd name="T5" fmla="*/ 30 h 96"/>
                <a:gd name="T6" fmla="*/ 20 w 46"/>
                <a:gd name="T7" fmla="*/ 32 h 96"/>
                <a:gd name="T8" fmla="*/ 26 w 46"/>
                <a:gd name="T9" fmla="*/ 34 h 96"/>
                <a:gd name="T10" fmla="*/ 26 w 46"/>
                <a:gd name="T11" fmla="*/ 34 h 96"/>
                <a:gd name="T12" fmla="*/ 38 w 46"/>
                <a:gd name="T13" fmla="*/ 76 h 96"/>
                <a:gd name="T14" fmla="*/ 38 w 46"/>
                <a:gd name="T15" fmla="*/ 76 h 96"/>
                <a:gd name="T16" fmla="*/ 42 w 46"/>
                <a:gd name="T17" fmla="*/ 80 h 96"/>
                <a:gd name="T18" fmla="*/ 46 w 46"/>
                <a:gd name="T19" fmla="*/ 86 h 96"/>
                <a:gd name="T20" fmla="*/ 46 w 46"/>
                <a:gd name="T21" fmla="*/ 86 h 96"/>
                <a:gd name="T22" fmla="*/ 46 w 46"/>
                <a:gd name="T23" fmla="*/ 96 h 96"/>
                <a:gd name="T24" fmla="*/ 46 w 46"/>
                <a:gd name="T25" fmla="*/ 96 h 96"/>
                <a:gd name="T26" fmla="*/ 36 w 46"/>
                <a:gd name="T27" fmla="*/ 72 h 96"/>
                <a:gd name="T28" fmla="*/ 36 w 46"/>
                <a:gd name="T29" fmla="*/ 72 h 96"/>
                <a:gd name="T30" fmla="*/ 24 w 46"/>
                <a:gd name="T31" fmla="*/ 48 h 96"/>
                <a:gd name="T32" fmla="*/ 24 w 46"/>
                <a:gd name="T33" fmla="*/ 48 h 96"/>
                <a:gd name="T34" fmla="*/ 12 w 46"/>
                <a:gd name="T35" fmla="*/ 24 h 96"/>
                <a:gd name="T36" fmla="*/ 0 w 46"/>
                <a:gd name="T37" fmla="*/ 0 h 96"/>
                <a:gd name="T38" fmla="*/ 0 w 46"/>
                <a:gd name="T39" fmla="*/ 0 h 96"/>
                <a:gd name="T40" fmla="*/ 8 w 46"/>
                <a:gd name="T41" fmla="*/ 12 h 96"/>
                <a:gd name="T42" fmla="*/ 14 w 46"/>
                <a:gd name="T43" fmla="*/ 26 h 96"/>
                <a:gd name="T44" fmla="*/ 14 w 46"/>
                <a:gd name="T45" fmla="*/ 2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 h="96">
                  <a:moveTo>
                    <a:pt x="14" y="26"/>
                  </a:moveTo>
                  <a:lnTo>
                    <a:pt x="14" y="26"/>
                  </a:lnTo>
                  <a:lnTo>
                    <a:pt x="16" y="30"/>
                  </a:lnTo>
                  <a:lnTo>
                    <a:pt x="20" y="32"/>
                  </a:lnTo>
                  <a:lnTo>
                    <a:pt x="26" y="34"/>
                  </a:lnTo>
                  <a:lnTo>
                    <a:pt x="26" y="34"/>
                  </a:lnTo>
                  <a:lnTo>
                    <a:pt x="38" y="76"/>
                  </a:lnTo>
                  <a:lnTo>
                    <a:pt x="38" y="76"/>
                  </a:lnTo>
                  <a:lnTo>
                    <a:pt x="42" y="80"/>
                  </a:lnTo>
                  <a:lnTo>
                    <a:pt x="46" y="86"/>
                  </a:lnTo>
                  <a:lnTo>
                    <a:pt x="46" y="86"/>
                  </a:lnTo>
                  <a:lnTo>
                    <a:pt x="46" y="96"/>
                  </a:lnTo>
                  <a:lnTo>
                    <a:pt x="46" y="96"/>
                  </a:lnTo>
                  <a:lnTo>
                    <a:pt x="36" y="72"/>
                  </a:lnTo>
                  <a:lnTo>
                    <a:pt x="36" y="72"/>
                  </a:lnTo>
                  <a:lnTo>
                    <a:pt x="24" y="48"/>
                  </a:lnTo>
                  <a:lnTo>
                    <a:pt x="24" y="48"/>
                  </a:lnTo>
                  <a:lnTo>
                    <a:pt x="12" y="24"/>
                  </a:lnTo>
                  <a:lnTo>
                    <a:pt x="0" y="0"/>
                  </a:lnTo>
                  <a:lnTo>
                    <a:pt x="0" y="0"/>
                  </a:lnTo>
                  <a:lnTo>
                    <a:pt x="8" y="12"/>
                  </a:lnTo>
                  <a:lnTo>
                    <a:pt x="14" y="26"/>
                  </a:lnTo>
                  <a:lnTo>
                    <a:pt x="14" y="26"/>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80" name="Freeform 376"/>
            <p:cNvSpPr/>
            <p:nvPr>
              <p:custDataLst>
                <p:tags r:id="rId374"/>
              </p:custDataLst>
            </p:nvPr>
          </p:nvSpPr>
          <p:spPr bwMode="auto">
            <a:xfrm>
              <a:off x="6786563" y="3357563"/>
              <a:ext cx="1357313" cy="1358900"/>
            </a:xfrm>
            <a:custGeom>
              <a:avLst/>
              <a:gdLst>
                <a:gd name="T0" fmla="*/ 84 w 855"/>
                <a:gd name="T1" fmla="*/ 174 h 856"/>
                <a:gd name="T2" fmla="*/ 60 w 855"/>
                <a:gd name="T3" fmla="*/ 316 h 856"/>
                <a:gd name="T4" fmla="*/ 46 w 855"/>
                <a:gd name="T5" fmla="*/ 276 h 856"/>
                <a:gd name="T6" fmla="*/ 48 w 855"/>
                <a:gd name="T7" fmla="*/ 188 h 856"/>
                <a:gd name="T8" fmla="*/ 20 w 855"/>
                <a:gd name="T9" fmla="*/ 248 h 856"/>
                <a:gd name="T10" fmla="*/ 12 w 855"/>
                <a:gd name="T11" fmla="*/ 282 h 856"/>
                <a:gd name="T12" fmla="*/ 36 w 855"/>
                <a:gd name="T13" fmla="*/ 110 h 856"/>
                <a:gd name="T14" fmla="*/ 92 w 855"/>
                <a:gd name="T15" fmla="*/ 26 h 856"/>
                <a:gd name="T16" fmla="*/ 146 w 855"/>
                <a:gd name="T17" fmla="*/ 4 h 856"/>
                <a:gd name="T18" fmla="*/ 288 w 855"/>
                <a:gd name="T19" fmla="*/ 22 h 856"/>
                <a:gd name="T20" fmla="*/ 546 w 855"/>
                <a:gd name="T21" fmla="*/ 182 h 856"/>
                <a:gd name="T22" fmla="*/ 618 w 855"/>
                <a:gd name="T23" fmla="*/ 246 h 856"/>
                <a:gd name="T24" fmla="*/ 699 w 855"/>
                <a:gd name="T25" fmla="*/ 378 h 856"/>
                <a:gd name="T26" fmla="*/ 789 w 855"/>
                <a:gd name="T27" fmla="*/ 560 h 856"/>
                <a:gd name="T28" fmla="*/ 851 w 855"/>
                <a:gd name="T29" fmla="*/ 792 h 856"/>
                <a:gd name="T30" fmla="*/ 801 w 855"/>
                <a:gd name="T31" fmla="*/ 700 h 856"/>
                <a:gd name="T32" fmla="*/ 795 w 855"/>
                <a:gd name="T33" fmla="*/ 668 h 856"/>
                <a:gd name="T34" fmla="*/ 759 w 855"/>
                <a:gd name="T35" fmla="*/ 552 h 856"/>
                <a:gd name="T36" fmla="*/ 713 w 855"/>
                <a:gd name="T37" fmla="*/ 422 h 856"/>
                <a:gd name="T38" fmla="*/ 775 w 855"/>
                <a:gd name="T39" fmla="*/ 634 h 856"/>
                <a:gd name="T40" fmla="*/ 799 w 855"/>
                <a:gd name="T41" fmla="*/ 704 h 856"/>
                <a:gd name="T42" fmla="*/ 757 w 855"/>
                <a:gd name="T43" fmla="*/ 642 h 856"/>
                <a:gd name="T44" fmla="*/ 681 w 855"/>
                <a:gd name="T45" fmla="*/ 462 h 856"/>
                <a:gd name="T46" fmla="*/ 677 w 855"/>
                <a:gd name="T47" fmla="*/ 462 h 856"/>
                <a:gd name="T48" fmla="*/ 624 w 855"/>
                <a:gd name="T49" fmla="*/ 332 h 856"/>
                <a:gd name="T50" fmla="*/ 576 w 855"/>
                <a:gd name="T51" fmla="*/ 260 h 856"/>
                <a:gd name="T52" fmla="*/ 608 w 855"/>
                <a:gd name="T53" fmla="*/ 314 h 856"/>
                <a:gd name="T54" fmla="*/ 604 w 855"/>
                <a:gd name="T55" fmla="*/ 316 h 856"/>
                <a:gd name="T56" fmla="*/ 638 w 855"/>
                <a:gd name="T57" fmla="*/ 398 h 856"/>
                <a:gd name="T58" fmla="*/ 596 w 855"/>
                <a:gd name="T59" fmla="*/ 336 h 856"/>
                <a:gd name="T60" fmla="*/ 638 w 855"/>
                <a:gd name="T61" fmla="*/ 432 h 856"/>
                <a:gd name="T62" fmla="*/ 554 w 855"/>
                <a:gd name="T63" fmla="*/ 276 h 856"/>
                <a:gd name="T64" fmla="*/ 484 w 855"/>
                <a:gd name="T65" fmla="*/ 204 h 856"/>
                <a:gd name="T66" fmla="*/ 460 w 855"/>
                <a:gd name="T67" fmla="*/ 170 h 856"/>
                <a:gd name="T68" fmla="*/ 344 w 855"/>
                <a:gd name="T69" fmla="*/ 76 h 856"/>
                <a:gd name="T70" fmla="*/ 298 w 855"/>
                <a:gd name="T71" fmla="*/ 54 h 856"/>
                <a:gd name="T72" fmla="*/ 364 w 855"/>
                <a:gd name="T73" fmla="*/ 98 h 856"/>
                <a:gd name="T74" fmla="*/ 484 w 855"/>
                <a:gd name="T75" fmla="*/ 204 h 856"/>
                <a:gd name="T76" fmla="*/ 558 w 855"/>
                <a:gd name="T77" fmla="*/ 298 h 856"/>
                <a:gd name="T78" fmla="*/ 681 w 855"/>
                <a:gd name="T79" fmla="*/ 562 h 856"/>
                <a:gd name="T80" fmla="*/ 745 w 855"/>
                <a:gd name="T81" fmla="*/ 718 h 856"/>
                <a:gd name="T82" fmla="*/ 709 w 855"/>
                <a:gd name="T83" fmla="*/ 692 h 856"/>
                <a:gd name="T84" fmla="*/ 659 w 855"/>
                <a:gd name="T85" fmla="*/ 598 h 856"/>
                <a:gd name="T86" fmla="*/ 632 w 855"/>
                <a:gd name="T87" fmla="*/ 614 h 856"/>
                <a:gd name="T88" fmla="*/ 604 w 855"/>
                <a:gd name="T89" fmla="*/ 602 h 856"/>
                <a:gd name="T90" fmla="*/ 546 w 855"/>
                <a:gd name="T91" fmla="*/ 480 h 856"/>
                <a:gd name="T92" fmla="*/ 514 w 855"/>
                <a:gd name="T93" fmla="*/ 406 h 856"/>
                <a:gd name="T94" fmla="*/ 478 w 855"/>
                <a:gd name="T95" fmla="*/ 332 h 856"/>
                <a:gd name="T96" fmla="*/ 436 w 855"/>
                <a:gd name="T97" fmla="*/ 286 h 856"/>
                <a:gd name="T98" fmla="*/ 380 w 855"/>
                <a:gd name="T99" fmla="*/ 230 h 856"/>
                <a:gd name="T100" fmla="*/ 282 w 855"/>
                <a:gd name="T101" fmla="*/ 146 h 856"/>
                <a:gd name="T102" fmla="*/ 228 w 855"/>
                <a:gd name="T103" fmla="*/ 120 h 856"/>
                <a:gd name="T104" fmla="*/ 174 w 855"/>
                <a:gd name="T105" fmla="*/ 108 h 856"/>
                <a:gd name="T106" fmla="*/ 144 w 855"/>
                <a:gd name="T107" fmla="*/ 112 h 856"/>
                <a:gd name="T108" fmla="*/ 126 w 855"/>
                <a:gd name="T109" fmla="*/ 130 h 856"/>
                <a:gd name="T110" fmla="*/ 114 w 855"/>
                <a:gd name="T111" fmla="*/ 158 h 856"/>
                <a:gd name="T112" fmla="*/ 108 w 855"/>
                <a:gd name="T113" fmla="*/ 200 h 856"/>
                <a:gd name="T114" fmla="*/ 92 w 855"/>
                <a:gd name="T115" fmla="*/ 33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5" h="856">
                  <a:moveTo>
                    <a:pt x="92" y="330"/>
                  </a:moveTo>
                  <a:lnTo>
                    <a:pt x="92" y="330"/>
                  </a:lnTo>
                  <a:lnTo>
                    <a:pt x="90" y="290"/>
                  </a:lnTo>
                  <a:lnTo>
                    <a:pt x="90" y="250"/>
                  </a:lnTo>
                  <a:lnTo>
                    <a:pt x="88" y="210"/>
                  </a:lnTo>
                  <a:lnTo>
                    <a:pt x="88" y="192"/>
                  </a:lnTo>
                  <a:lnTo>
                    <a:pt x="84" y="174"/>
                  </a:lnTo>
                  <a:lnTo>
                    <a:pt x="84" y="174"/>
                  </a:lnTo>
                  <a:lnTo>
                    <a:pt x="80" y="196"/>
                  </a:lnTo>
                  <a:lnTo>
                    <a:pt x="78" y="218"/>
                  </a:lnTo>
                  <a:lnTo>
                    <a:pt x="74" y="264"/>
                  </a:lnTo>
                  <a:lnTo>
                    <a:pt x="74" y="264"/>
                  </a:lnTo>
                  <a:lnTo>
                    <a:pt x="72" y="282"/>
                  </a:lnTo>
                  <a:lnTo>
                    <a:pt x="68" y="300"/>
                  </a:lnTo>
                  <a:lnTo>
                    <a:pt x="64" y="312"/>
                  </a:lnTo>
                  <a:lnTo>
                    <a:pt x="60" y="316"/>
                  </a:lnTo>
                  <a:lnTo>
                    <a:pt x="58" y="318"/>
                  </a:lnTo>
                  <a:lnTo>
                    <a:pt x="58" y="318"/>
                  </a:lnTo>
                  <a:lnTo>
                    <a:pt x="54" y="318"/>
                  </a:lnTo>
                  <a:lnTo>
                    <a:pt x="52" y="318"/>
                  </a:lnTo>
                  <a:lnTo>
                    <a:pt x="48" y="310"/>
                  </a:lnTo>
                  <a:lnTo>
                    <a:pt x="46" y="296"/>
                  </a:lnTo>
                  <a:lnTo>
                    <a:pt x="46" y="276"/>
                  </a:lnTo>
                  <a:lnTo>
                    <a:pt x="46" y="276"/>
                  </a:lnTo>
                  <a:lnTo>
                    <a:pt x="48" y="234"/>
                  </a:lnTo>
                  <a:lnTo>
                    <a:pt x="50" y="194"/>
                  </a:lnTo>
                  <a:lnTo>
                    <a:pt x="50" y="194"/>
                  </a:lnTo>
                  <a:lnTo>
                    <a:pt x="46" y="206"/>
                  </a:lnTo>
                  <a:lnTo>
                    <a:pt x="46" y="206"/>
                  </a:lnTo>
                  <a:lnTo>
                    <a:pt x="48" y="198"/>
                  </a:lnTo>
                  <a:lnTo>
                    <a:pt x="48" y="192"/>
                  </a:lnTo>
                  <a:lnTo>
                    <a:pt x="48" y="188"/>
                  </a:lnTo>
                  <a:lnTo>
                    <a:pt x="48" y="188"/>
                  </a:lnTo>
                  <a:lnTo>
                    <a:pt x="42" y="212"/>
                  </a:lnTo>
                  <a:lnTo>
                    <a:pt x="38" y="224"/>
                  </a:lnTo>
                  <a:lnTo>
                    <a:pt x="34" y="232"/>
                  </a:lnTo>
                  <a:lnTo>
                    <a:pt x="28" y="220"/>
                  </a:lnTo>
                  <a:lnTo>
                    <a:pt x="28" y="220"/>
                  </a:lnTo>
                  <a:lnTo>
                    <a:pt x="24" y="234"/>
                  </a:lnTo>
                  <a:lnTo>
                    <a:pt x="20" y="248"/>
                  </a:lnTo>
                  <a:lnTo>
                    <a:pt x="14" y="282"/>
                  </a:lnTo>
                  <a:lnTo>
                    <a:pt x="14" y="282"/>
                  </a:lnTo>
                  <a:lnTo>
                    <a:pt x="8" y="312"/>
                  </a:lnTo>
                  <a:lnTo>
                    <a:pt x="4" y="326"/>
                  </a:lnTo>
                  <a:lnTo>
                    <a:pt x="0" y="338"/>
                  </a:lnTo>
                  <a:lnTo>
                    <a:pt x="0" y="338"/>
                  </a:lnTo>
                  <a:lnTo>
                    <a:pt x="8" y="312"/>
                  </a:lnTo>
                  <a:lnTo>
                    <a:pt x="12" y="282"/>
                  </a:lnTo>
                  <a:lnTo>
                    <a:pt x="12" y="282"/>
                  </a:lnTo>
                  <a:lnTo>
                    <a:pt x="20" y="218"/>
                  </a:lnTo>
                  <a:lnTo>
                    <a:pt x="20" y="218"/>
                  </a:lnTo>
                  <a:lnTo>
                    <a:pt x="24" y="184"/>
                  </a:lnTo>
                  <a:lnTo>
                    <a:pt x="28" y="148"/>
                  </a:lnTo>
                  <a:lnTo>
                    <a:pt x="28" y="148"/>
                  </a:lnTo>
                  <a:lnTo>
                    <a:pt x="36" y="110"/>
                  </a:lnTo>
                  <a:lnTo>
                    <a:pt x="36" y="110"/>
                  </a:lnTo>
                  <a:lnTo>
                    <a:pt x="42" y="88"/>
                  </a:lnTo>
                  <a:lnTo>
                    <a:pt x="52" y="68"/>
                  </a:lnTo>
                  <a:lnTo>
                    <a:pt x="52" y="68"/>
                  </a:lnTo>
                  <a:lnTo>
                    <a:pt x="66" y="48"/>
                  </a:lnTo>
                  <a:lnTo>
                    <a:pt x="74" y="40"/>
                  </a:lnTo>
                  <a:lnTo>
                    <a:pt x="82" y="32"/>
                  </a:lnTo>
                  <a:lnTo>
                    <a:pt x="82" y="32"/>
                  </a:lnTo>
                  <a:lnTo>
                    <a:pt x="92" y="26"/>
                  </a:lnTo>
                  <a:lnTo>
                    <a:pt x="102" y="20"/>
                  </a:lnTo>
                  <a:lnTo>
                    <a:pt x="112" y="14"/>
                  </a:lnTo>
                  <a:lnTo>
                    <a:pt x="112" y="14"/>
                  </a:lnTo>
                  <a:lnTo>
                    <a:pt x="122" y="10"/>
                  </a:lnTo>
                  <a:lnTo>
                    <a:pt x="122" y="10"/>
                  </a:lnTo>
                  <a:lnTo>
                    <a:pt x="134" y="6"/>
                  </a:lnTo>
                  <a:lnTo>
                    <a:pt x="146" y="4"/>
                  </a:lnTo>
                  <a:lnTo>
                    <a:pt x="146" y="4"/>
                  </a:lnTo>
                  <a:lnTo>
                    <a:pt x="168" y="0"/>
                  </a:lnTo>
                  <a:lnTo>
                    <a:pt x="168" y="0"/>
                  </a:lnTo>
                  <a:lnTo>
                    <a:pt x="190" y="0"/>
                  </a:lnTo>
                  <a:lnTo>
                    <a:pt x="210" y="2"/>
                  </a:lnTo>
                  <a:lnTo>
                    <a:pt x="210" y="2"/>
                  </a:lnTo>
                  <a:lnTo>
                    <a:pt x="232" y="4"/>
                  </a:lnTo>
                  <a:lnTo>
                    <a:pt x="252" y="10"/>
                  </a:lnTo>
                  <a:lnTo>
                    <a:pt x="288" y="22"/>
                  </a:lnTo>
                  <a:lnTo>
                    <a:pt x="288" y="22"/>
                  </a:lnTo>
                  <a:lnTo>
                    <a:pt x="322" y="38"/>
                  </a:lnTo>
                  <a:lnTo>
                    <a:pt x="354" y="56"/>
                  </a:lnTo>
                  <a:lnTo>
                    <a:pt x="354" y="56"/>
                  </a:lnTo>
                  <a:lnTo>
                    <a:pt x="422" y="98"/>
                  </a:lnTo>
                  <a:lnTo>
                    <a:pt x="486" y="140"/>
                  </a:lnTo>
                  <a:lnTo>
                    <a:pt x="486" y="140"/>
                  </a:lnTo>
                  <a:lnTo>
                    <a:pt x="546" y="182"/>
                  </a:lnTo>
                  <a:lnTo>
                    <a:pt x="546" y="182"/>
                  </a:lnTo>
                  <a:lnTo>
                    <a:pt x="576" y="204"/>
                  </a:lnTo>
                  <a:lnTo>
                    <a:pt x="576" y="204"/>
                  </a:lnTo>
                  <a:lnTo>
                    <a:pt x="592" y="218"/>
                  </a:lnTo>
                  <a:lnTo>
                    <a:pt x="606" y="230"/>
                  </a:lnTo>
                  <a:lnTo>
                    <a:pt x="606" y="230"/>
                  </a:lnTo>
                  <a:lnTo>
                    <a:pt x="618" y="246"/>
                  </a:lnTo>
                  <a:lnTo>
                    <a:pt x="618" y="246"/>
                  </a:lnTo>
                  <a:lnTo>
                    <a:pt x="624" y="254"/>
                  </a:lnTo>
                  <a:lnTo>
                    <a:pt x="632" y="266"/>
                  </a:lnTo>
                  <a:lnTo>
                    <a:pt x="632" y="266"/>
                  </a:lnTo>
                  <a:lnTo>
                    <a:pt x="655" y="310"/>
                  </a:lnTo>
                  <a:lnTo>
                    <a:pt x="655" y="310"/>
                  </a:lnTo>
                  <a:lnTo>
                    <a:pt x="677" y="344"/>
                  </a:lnTo>
                  <a:lnTo>
                    <a:pt x="677" y="344"/>
                  </a:lnTo>
                  <a:lnTo>
                    <a:pt x="699" y="378"/>
                  </a:lnTo>
                  <a:lnTo>
                    <a:pt x="699" y="378"/>
                  </a:lnTo>
                  <a:lnTo>
                    <a:pt x="719" y="414"/>
                  </a:lnTo>
                  <a:lnTo>
                    <a:pt x="731" y="430"/>
                  </a:lnTo>
                  <a:lnTo>
                    <a:pt x="741" y="446"/>
                  </a:lnTo>
                  <a:lnTo>
                    <a:pt x="741" y="446"/>
                  </a:lnTo>
                  <a:lnTo>
                    <a:pt x="759" y="484"/>
                  </a:lnTo>
                  <a:lnTo>
                    <a:pt x="775" y="522"/>
                  </a:lnTo>
                  <a:lnTo>
                    <a:pt x="789" y="560"/>
                  </a:lnTo>
                  <a:lnTo>
                    <a:pt x="803" y="600"/>
                  </a:lnTo>
                  <a:lnTo>
                    <a:pt x="827" y="680"/>
                  </a:lnTo>
                  <a:lnTo>
                    <a:pt x="851" y="762"/>
                  </a:lnTo>
                  <a:lnTo>
                    <a:pt x="851" y="762"/>
                  </a:lnTo>
                  <a:lnTo>
                    <a:pt x="853" y="770"/>
                  </a:lnTo>
                  <a:lnTo>
                    <a:pt x="855" y="778"/>
                  </a:lnTo>
                  <a:lnTo>
                    <a:pt x="853" y="786"/>
                  </a:lnTo>
                  <a:lnTo>
                    <a:pt x="851" y="792"/>
                  </a:lnTo>
                  <a:lnTo>
                    <a:pt x="851" y="792"/>
                  </a:lnTo>
                  <a:lnTo>
                    <a:pt x="847" y="794"/>
                  </a:lnTo>
                  <a:lnTo>
                    <a:pt x="841" y="790"/>
                  </a:lnTo>
                  <a:lnTo>
                    <a:pt x="835" y="782"/>
                  </a:lnTo>
                  <a:lnTo>
                    <a:pt x="827" y="766"/>
                  </a:lnTo>
                  <a:lnTo>
                    <a:pt x="827" y="766"/>
                  </a:lnTo>
                  <a:lnTo>
                    <a:pt x="813" y="734"/>
                  </a:lnTo>
                  <a:lnTo>
                    <a:pt x="801" y="700"/>
                  </a:lnTo>
                  <a:lnTo>
                    <a:pt x="801" y="700"/>
                  </a:lnTo>
                  <a:lnTo>
                    <a:pt x="775" y="634"/>
                  </a:lnTo>
                  <a:lnTo>
                    <a:pt x="775" y="634"/>
                  </a:lnTo>
                  <a:lnTo>
                    <a:pt x="779" y="636"/>
                  </a:lnTo>
                  <a:lnTo>
                    <a:pt x="781" y="638"/>
                  </a:lnTo>
                  <a:lnTo>
                    <a:pt x="785" y="648"/>
                  </a:lnTo>
                  <a:lnTo>
                    <a:pt x="789" y="660"/>
                  </a:lnTo>
                  <a:lnTo>
                    <a:pt x="795" y="668"/>
                  </a:lnTo>
                  <a:lnTo>
                    <a:pt x="795" y="668"/>
                  </a:lnTo>
                  <a:lnTo>
                    <a:pt x="789" y="642"/>
                  </a:lnTo>
                  <a:lnTo>
                    <a:pt x="783" y="620"/>
                  </a:lnTo>
                  <a:lnTo>
                    <a:pt x="767" y="572"/>
                  </a:lnTo>
                  <a:lnTo>
                    <a:pt x="767" y="572"/>
                  </a:lnTo>
                  <a:lnTo>
                    <a:pt x="791" y="638"/>
                  </a:lnTo>
                  <a:lnTo>
                    <a:pt x="791" y="638"/>
                  </a:lnTo>
                  <a:lnTo>
                    <a:pt x="759" y="552"/>
                  </a:lnTo>
                  <a:lnTo>
                    <a:pt x="741" y="508"/>
                  </a:lnTo>
                  <a:lnTo>
                    <a:pt x="721" y="466"/>
                  </a:lnTo>
                  <a:lnTo>
                    <a:pt x="721" y="466"/>
                  </a:lnTo>
                  <a:lnTo>
                    <a:pt x="719" y="458"/>
                  </a:lnTo>
                  <a:lnTo>
                    <a:pt x="717" y="448"/>
                  </a:lnTo>
                  <a:lnTo>
                    <a:pt x="715" y="430"/>
                  </a:lnTo>
                  <a:lnTo>
                    <a:pt x="715" y="430"/>
                  </a:lnTo>
                  <a:lnTo>
                    <a:pt x="713" y="422"/>
                  </a:lnTo>
                  <a:lnTo>
                    <a:pt x="709" y="412"/>
                  </a:lnTo>
                  <a:lnTo>
                    <a:pt x="703" y="402"/>
                  </a:lnTo>
                  <a:lnTo>
                    <a:pt x="693" y="392"/>
                  </a:lnTo>
                  <a:lnTo>
                    <a:pt x="693" y="392"/>
                  </a:lnTo>
                  <a:lnTo>
                    <a:pt x="715" y="452"/>
                  </a:lnTo>
                  <a:lnTo>
                    <a:pt x="737" y="512"/>
                  </a:lnTo>
                  <a:lnTo>
                    <a:pt x="775" y="634"/>
                  </a:lnTo>
                  <a:lnTo>
                    <a:pt x="775" y="634"/>
                  </a:lnTo>
                  <a:lnTo>
                    <a:pt x="775" y="632"/>
                  </a:lnTo>
                  <a:lnTo>
                    <a:pt x="775" y="632"/>
                  </a:lnTo>
                  <a:lnTo>
                    <a:pt x="793" y="684"/>
                  </a:lnTo>
                  <a:lnTo>
                    <a:pt x="793" y="684"/>
                  </a:lnTo>
                  <a:lnTo>
                    <a:pt x="809" y="736"/>
                  </a:lnTo>
                  <a:lnTo>
                    <a:pt x="809" y="736"/>
                  </a:lnTo>
                  <a:lnTo>
                    <a:pt x="803" y="720"/>
                  </a:lnTo>
                  <a:lnTo>
                    <a:pt x="799" y="704"/>
                  </a:lnTo>
                  <a:lnTo>
                    <a:pt x="799" y="704"/>
                  </a:lnTo>
                  <a:lnTo>
                    <a:pt x="815" y="782"/>
                  </a:lnTo>
                  <a:lnTo>
                    <a:pt x="815" y="782"/>
                  </a:lnTo>
                  <a:lnTo>
                    <a:pt x="833" y="856"/>
                  </a:lnTo>
                  <a:lnTo>
                    <a:pt x="833" y="856"/>
                  </a:lnTo>
                  <a:lnTo>
                    <a:pt x="813" y="804"/>
                  </a:lnTo>
                  <a:lnTo>
                    <a:pt x="793" y="752"/>
                  </a:lnTo>
                  <a:lnTo>
                    <a:pt x="757" y="642"/>
                  </a:lnTo>
                  <a:lnTo>
                    <a:pt x="757" y="642"/>
                  </a:lnTo>
                  <a:lnTo>
                    <a:pt x="737" y="588"/>
                  </a:lnTo>
                  <a:lnTo>
                    <a:pt x="717" y="534"/>
                  </a:lnTo>
                  <a:lnTo>
                    <a:pt x="695" y="480"/>
                  </a:lnTo>
                  <a:lnTo>
                    <a:pt x="669" y="430"/>
                  </a:lnTo>
                  <a:lnTo>
                    <a:pt x="669" y="430"/>
                  </a:lnTo>
                  <a:lnTo>
                    <a:pt x="675" y="446"/>
                  </a:lnTo>
                  <a:lnTo>
                    <a:pt x="681" y="462"/>
                  </a:lnTo>
                  <a:lnTo>
                    <a:pt x="695" y="494"/>
                  </a:lnTo>
                  <a:lnTo>
                    <a:pt x="695" y="494"/>
                  </a:lnTo>
                  <a:lnTo>
                    <a:pt x="701" y="510"/>
                  </a:lnTo>
                  <a:lnTo>
                    <a:pt x="707" y="526"/>
                  </a:lnTo>
                  <a:lnTo>
                    <a:pt x="713" y="542"/>
                  </a:lnTo>
                  <a:lnTo>
                    <a:pt x="713" y="556"/>
                  </a:lnTo>
                  <a:lnTo>
                    <a:pt x="713" y="556"/>
                  </a:lnTo>
                  <a:lnTo>
                    <a:pt x="677" y="462"/>
                  </a:lnTo>
                  <a:lnTo>
                    <a:pt x="655" y="414"/>
                  </a:lnTo>
                  <a:lnTo>
                    <a:pt x="634" y="366"/>
                  </a:lnTo>
                  <a:lnTo>
                    <a:pt x="634" y="366"/>
                  </a:lnTo>
                  <a:lnTo>
                    <a:pt x="644" y="378"/>
                  </a:lnTo>
                  <a:lnTo>
                    <a:pt x="644" y="378"/>
                  </a:lnTo>
                  <a:lnTo>
                    <a:pt x="632" y="348"/>
                  </a:lnTo>
                  <a:lnTo>
                    <a:pt x="632" y="348"/>
                  </a:lnTo>
                  <a:lnTo>
                    <a:pt x="624" y="332"/>
                  </a:lnTo>
                  <a:lnTo>
                    <a:pt x="614" y="318"/>
                  </a:lnTo>
                  <a:lnTo>
                    <a:pt x="614" y="318"/>
                  </a:lnTo>
                  <a:lnTo>
                    <a:pt x="596" y="290"/>
                  </a:lnTo>
                  <a:lnTo>
                    <a:pt x="596" y="290"/>
                  </a:lnTo>
                  <a:lnTo>
                    <a:pt x="586" y="274"/>
                  </a:lnTo>
                  <a:lnTo>
                    <a:pt x="586" y="274"/>
                  </a:lnTo>
                  <a:lnTo>
                    <a:pt x="576" y="260"/>
                  </a:lnTo>
                  <a:lnTo>
                    <a:pt x="576" y="260"/>
                  </a:lnTo>
                  <a:lnTo>
                    <a:pt x="570" y="250"/>
                  </a:lnTo>
                  <a:lnTo>
                    <a:pt x="570" y="250"/>
                  </a:lnTo>
                  <a:lnTo>
                    <a:pt x="576" y="260"/>
                  </a:lnTo>
                  <a:lnTo>
                    <a:pt x="576" y="260"/>
                  </a:lnTo>
                  <a:lnTo>
                    <a:pt x="594" y="288"/>
                  </a:lnTo>
                  <a:lnTo>
                    <a:pt x="594" y="288"/>
                  </a:lnTo>
                  <a:lnTo>
                    <a:pt x="608" y="314"/>
                  </a:lnTo>
                  <a:lnTo>
                    <a:pt x="608" y="314"/>
                  </a:lnTo>
                  <a:lnTo>
                    <a:pt x="622" y="340"/>
                  </a:lnTo>
                  <a:lnTo>
                    <a:pt x="622" y="340"/>
                  </a:lnTo>
                  <a:lnTo>
                    <a:pt x="634" y="366"/>
                  </a:lnTo>
                  <a:lnTo>
                    <a:pt x="634" y="366"/>
                  </a:lnTo>
                  <a:lnTo>
                    <a:pt x="620" y="342"/>
                  </a:lnTo>
                  <a:lnTo>
                    <a:pt x="620" y="342"/>
                  </a:lnTo>
                  <a:lnTo>
                    <a:pt x="604" y="316"/>
                  </a:lnTo>
                  <a:lnTo>
                    <a:pt x="604" y="316"/>
                  </a:lnTo>
                  <a:lnTo>
                    <a:pt x="612" y="336"/>
                  </a:lnTo>
                  <a:lnTo>
                    <a:pt x="612" y="336"/>
                  </a:lnTo>
                  <a:lnTo>
                    <a:pt x="620" y="360"/>
                  </a:lnTo>
                  <a:lnTo>
                    <a:pt x="620" y="360"/>
                  </a:lnTo>
                  <a:lnTo>
                    <a:pt x="636" y="392"/>
                  </a:lnTo>
                  <a:lnTo>
                    <a:pt x="650" y="422"/>
                  </a:lnTo>
                  <a:lnTo>
                    <a:pt x="650" y="422"/>
                  </a:lnTo>
                  <a:lnTo>
                    <a:pt x="638" y="398"/>
                  </a:lnTo>
                  <a:lnTo>
                    <a:pt x="638" y="398"/>
                  </a:lnTo>
                  <a:lnTo>
                    <a:pt x="626" y="376"/>
                  </a:lnTo>
                  <a:lnTo>
                    <a:pt x="626" y="376"/>
                  </a:lnTo>
                  <a:lnTo>
                    <a:pt x="612" y="356"/>
                  </a:lnTo>
                  <a:lnTo>
                    <a:pt x="612" y="356"/>
                  </a:lnTo>
                  <a:lnTo>
                    <a:pt x="604" y="346"/>
                  </a:lnTo>
                  <a:lnTo>
                    <a:pt x="604" y="346"/>
                  </a:lnTo>
                  <a:lnTo>
                    <a:pt x="596" y="336"/>
                  </a:lnTo>
                  <a:lnTo>
                    <a:pt x="596" y="336"/>
                  </a:lnTo>
                  <a:lnTo>
                    <a:pt x="612" y="368"/>
                  </a:lnTo>
                  <a:lnTo>
                    <a:pt x="612" y="368"/>
                  </a:lnTo>
                  <a:lnTo>
                    <a:pt x="626" y="402"/>
                  </a:lnTo>
                  <a:lnTo>
                    <a:pt x="626" y="402"/>
                  </a:lnTo>
                  <a:lnTo>
                    <a:pt x="655" y="468"/>
                  </a:lnTo>
                  <a:lnTo>
                    <a:pt x="655" y="468"/>
                  </a:lnTo>
                  <a:lnTo>
                    <a:pt x="638" y="432"/>
                  </a:lnTo>
                  <a:lnTo>
                    <a:pt x="638" y="432"/>
                  </a:lnTo>
                  <a:lnTo>
                    <a:pt x="620" y="398"/>
                  </a:lnTo>
                  <a:lnTo>
                    <a:pt x="620" y="398"/>
                  </a:lnTo>
                  <a:lnTo>
                    <a:pt x="590" y="338"/>
                  </a:lnTo>
                  <a:lnTo>
                    <a:pt x="574" y="310"/>
                  </a:lnTo>
                  <a:lnTo>
                    <a:pt x="556" y="282"/>
                  </a:lnTo>
                  <a:lnTo>
                    <a:pt x="560" y="286"/>
                  </a:lnTo>
                  <a:lnTo>
                    <a:pt x="554" y="276"/>
                  </a:lnTo>
                  <a:lnTo>
                    <a:pt x="554" y="276"/>
                  </a:lnTo>
                  <a:lnTo>
                    <a:pt x="538" y="254"/>
                  </a:lnTo>
                  <a:lnTo>
                    <a:pt x="538" y="254"/>
                  </a:lnTo>
                  <a:lnTo>
                    <a:pt x="530" y="244"/>
                  </a:lnTo>
                  <a:lnTo>
                    <a:pt x="520" y="234"/>
                  </a:lnTo>
                  <a:lnTo>
                    <a:pt x="520" y="234"/>
                  </a:lnTo>
                  <a:lnTo>
                    <a:pt x="504" y="218"/>
                  </a:lnTo>
                  <a:lnTo>
                    <a:pt x="484" y="204"/>
                  </a:lnTo>
                  <a:lnTo>
                    <a:pt x="478" y="198"/>
                  </a:lnTo>
                  <a:lnTo>
                    <a:pt x="478" y="198"/>
                  </a:lnTo>
                  <a:lnTo>
                    <a:pt x="484" y="200"/>
                  </a:lnTo>
                  <a:lnTo>
                    <a:pt x="484" y="198"/>
                  </a:lnTo>
                  <a:lnTo>
                    <a:pt x="480" y="194"/>
                  </a:lnTo>
                  <a:lnTo>
                    <a:pt x="480" y="194"/>
                  </a:lnTo>
                  <a:lnTo>
                    <a:pt x="470" y="182"/>
                  </a:lnTo>
                  <a:lnTo>
                    <a:pt x="460" y="170"/>
                  </a:lnTo>
                  <a:lnTo>
                    <a:pt x="434" y="150"/>
                  </a:lnTo>
                  <a:lnTo>
                    <a:pt x="408" y="128"/>
                  </a:lnTo>
                  <a:lnTo>
                    <a:pt x="384" y="104"/>
                  </a:lnTo>
                  <a:lnTo>
                    <a:pt x="384" y="104"/>
                  </a:lnTo>
                  <a:lnTo>
                    <a:pt x="376" y="96"/>
                  </a:lnTo>
                  <a:lnTo>
                    <a:pt x="366" y="90"/>
                  </a:lnTo>
                  <a:lnTo>
                    <a:pt x="344" y="76"/>
                  </a:lnTo>
                  <a:lnTo>
                    <a:pt x="344" y="76"/>
                  </a:lnTo>
                  <a:lnTo>
                    <a:pt x="340" y="72"/>
                  </a:lnTo>
                  <a:lnTo>
                    <a:pt x="336" y="72"/>
                  </a:lnTo>
                  <a:lnTo>
                    <a:pt x="336" y="72"/>
                  </a:lnTo>
                  <a:lnTo>
                    <a:pt x="324" y="66"/>
                  </a:lnTo>
                  <a:lnTo>
                    <a:pt x="324" y="66"/>
                  </a:lnTo>
                  <a:lnTo>
                    <a:pt x="312" y="60"/>
                  </a:lnTo>
                  <a:lnTo>
                    <a:pt x="298" y="54"/>
                  </a:lnTo>
                  <a:lnTo>
                    <a:pt x="298" y="54"/>
                  </a:lnTo>
                  <a:lnTo>
                    <a:pt x="324" y="66"/>
                  </a:lnTo>
                  <a:lnTo>
                    <a:pt x="324" y="66"/>
                  </a:lnTo>
                  <a:lnTo>
                    <a:pt x="334" y="72"/>
                  </a:lnTo>
                  <a:lnTo>
                    <a:pt x="334" y="72"/>
                  </a:lnTo>
                  <a:lnTo>
                    <a:pt x="330" y="72"/>
                  </a:lnTo>
                  <a:lnTo>
                    <a:pt x="324" y="70"/>
                  </a:lnTo>
                  <a:lnTo>
                    <a:pt x="324" y="70"/>
                  </a:lnTo>
                  <a:lnTo>
                    <a:pt x="364" y="98"/>
                  </a:lnTo>
                  <a:lnTo>
                    <a:pt x="404" y="130"/>
                  </a:lnTo>
                  <a:lnTo>
                    <a:pt x="442" y="164"/>
                  </a:lnTo>
                  <a:lnTo>
                    <a:pt x="478" y="198"/>
                  </a:lnTo>
                  <a:lnTo>
                    <a:pt x="478" y="198"/>
                  </a:lnTo>
                  <a:lnTo>
                    <a:pt x="466" y="194"/>
                  </a:lnTo>
                  <a:lnTo>
                    <a:pt x="466" y="194"/>
                  </a:lnTo>
                  <a:lnTo>
                    <a:pt x="484" y="204"/>
                  </a:lnTo>
                  <a:lnTo>
                    <a:pt x="484" y="204"/>
                  </a:lnTo>
                  <a:lnTo>
                    <a:pt x="530" y="252"/>
                  </a:lnTo>
                  <a:lnTo>
                    <a:pt x="530" y="252"/>
                  </a:lnTo>
                  <a:lnTo>
                    <a:pt x="522" y="246"/>
                  </a:lnTo>
                  <a:lnTo>
                    <a:pt x="514" y="240"/>
                  </a:lnTo>
                  <a:lnTo>
                    <a:pt x="530" y="258"/>
                  </a:lnTo>
                  <a:lnTo>
                    <a:pt x="544" y="278"/>
                  </a:lnTo>
                  <a:lnTo>
                    <a:pt x="544" y="278"/>
                  </a:lnTo>
                  <a:lnTo>
                    <a:pt x="558" y="298"/>
                  </a:lnTo>
                  <a:lnTo>
                    <a:pt x="570" y="318"/>
                  </a:lnTo>
                  <a:lnTo>
                    <a:pt x="570" y="318"/>
                  </a:lnTo>
                  <a:lnTo>
                    <a:pt x="596" y="358"/>
                  </a:lnTo>
                  <a:lnTo>
                    <a:pt x="620" y="398"/>
                  </a:lnTo>
                  <a:lnTo>
                    <a:pt x="620" y="398"/>
                  </a:lnTo>
                  <a:lnTo>
                    <a:pt x="654" y="480"/>
                  </a:lnTo>
                  <a:lnTo>
                    <a:pt x="681" y="562"/>
                  </a:lnTo>
                  <a:lnTo>
                    <a:pt x="681" y="562"/>
                  </a:lnTo>
                  <a:lnTo>
                    <a:pt x="677" y="538"/>
                  </a:lnTo>
                  <a:lnTo>
                    <a:pt x="671" y="514"/>
                  </a:lnTo>
                  <a:lnTo>
                    <a:pt x="655" y="468"/>
                  </a:lnTo>
                  <a:lnTo>
                    <a:pt x="655" y="468"/>
                  </a:lnTo>
                  <a:lnTo>
                    <a:pt x="681" y="528"/>
                  </a:lnTo>
                  <a:lnTo>
                    <a:pt x="707" y="590"/>
                  </a:lnTo>
                  <a:lnTo>
                    <a:pt x="727" y="654"/>
                  </a:lnTo>
                  <a:lnTo>
                    <a:pt x="745" y="718"/>
                  </a:lnTo>
                  <a:lnTo>
                    <a:pt x="745" y="718"/>
                  </a:lnTo>
                  <a:lnTo>
                    <a:pt x="727" y="696"/>
                  </a:lnTo>
                  <a:lnTo>
                    <a:pt x="719" y="686"/>
                  </a:lnTo>
                  <a:lnTo>
                    <a:pt x="711" y="678"/>
                  </a:lnTo>
                  <a:lnTo>
                    <a:pt x="711" y="678"/>
                  </a:lnTo>
                  <a:lnTo>
                    <a:pt x="709" y="680"/>
                  </a:lnTo>
                  <a:lnTo>
                    <a:pt x="709" y="684"/>
                  </a:lnTo>
                  <a:lnTo>
                    <a:pt x="709" y="692"/>
                  </a:lnTo>
                  <a:lnTo>
                    <a:pt x="709" y="698"/>
                  </a:lnTo>
                  <a:lnTo>
                    <a:pt x="705" y="692"/>
                  </a:lnTo>
                  <a:lnTo>
                    <a:pt x="705" y="692"/>
                  </a:lnTo>
                  <a:lnTo>
                    <a:pt x="695" y="674"/>
                  </a:lnTo>
                  <a:lnTo>
                    <a:pt x="687" y="656"/>
                  </a:lnTo>
                  <a:lnTo>
                    <a:pt x="673" y="624"/>
                  </a:lnTo>
                  <a:lnTo>
                    <a:pt x="665" y="610"/>
                  </a:lnTo>
                  <a:lnTo>
                    <a:pt x="659" y="598"/>
                  </a:lnTo>
                  <a:lnTo>
                    <a:pt x="650" y="590"/>
                  </a:lnTo>
                  <a:lnTo>
                    <a:pt x="640" y="584"/>
                  </a:lnTo>
                  <a:lnTo>
                    <a:pt x="640" y="584"/>
                  </a:lnTo>
                  <a:lnTo>
                    <a:pt x="638" y="584"/>
                  </a:lnTo>
                  <a:lnTo>
                    <a:pt x="636" y="586"/>
                  </a:lnTo>
                  <a:lnTo>
                    <a:pt x="634" y="592"/>
                  </a:lnTo>
                  <a:lnTo>
                    <a:pt x="632" y="614"/>
                  </a:lnTo>
                  <a:lnTo>
                    <a:pt x="632" y="614"/>
                  </a:lnTo>
                  <a:lnTo>
                    <a:pt x="630" y="624"/>
                  </a:lnTo>
                  <a:lnTo>
                    <a:pt x="626" y="632"/>
                  </a:lnTo>
                  <a:lnTo>
                    <a:pt x="624" y="636"/>
                  </a:lnTo>
                  <a:lnTo>
                    <a:pt x="622" y="636"/>
                  </a:lnTo>
                  <a:lnTo>
                    <a:pt x="620" y="634"/>
                  </a:lnTo>
                  <a:lnTo>
                    <a:pt x="620" y="634"/>
                  </a:lnTo>
                  <a:lnTo>
                    <a:pt x="604" y="602"/>
                  </a:lnTo>
                  <a:lnTo>
                    <a:pt x="604" y="602"/>
                  </a:lnTo>
                  <a:lnTo>
                    <a:pt x="584" y="558"/>
                  </a:lnTo>
                  <a:lnTo>
                    <a:pt x="584" y="558"/>
                  </a:lnTo>
                  <a:lnTo>
                    <a:pt x="574" y="530"/>
                  </a:lnTo>
                  <a:lnTo>
                    <a:pt x="574" y="530"/>
                  </a:lnTo>
                  <a:lnTo>
                    <a:pt x="572" y="528"/>
                  </a:lnTo>
                  <a:lnTo>
                    <a:pt x="568" y="526"/>
                  </a:lnTo>
                  <a:lnTo>
                    <a:pt x="568" y="526"/>
                  </a:lnTo>
                  <a:lnTo>
                    <a:pt x="546" y="480"/>
                  </a:lnTo>
                  <a:lnTo>
                    <a:pt x="546" y="480"/>
                  </a:lnTo>
                  <a:lnTo>
                    <a:pt x="532" y="444"/>
                  </a:lnTo>
                  <a:lnTo>
                    <a:pt x="532" y="444"/>
                  </a:lnTo>
                  <a:lnTo>
                    <a:pt x="522" y="426"/>
                  </a:lnTo>
                  <a:lnTo>
                    <a:pt x="522" y="426"/>
                  </a:lnTo>
                  <a:lnTo>
                    <a:pt x="524" y="416"/>
                  </a:lnTo>
                  <a:lnTo>
                    <a:pt x="524" y="416"/>
                  </a:lnTo>
                  <a:lnTo>
                    <a:pt x="514" y="406"/>
                  </a:lnTo>
                  <a:lnTo>
                    <a:pt x="514" y="406"/>
                  </a:lnTo>
                  <a:lnTo>
                    <a:pt x="502" y="382"/>
                  </a:lnTo>
                  <a:lnTo>
                    <a:pt x="490" y="358"/>
                  </a:lnTo>
                  <a:lnTo>
                    <a:pt x="490" y="358"/>
                  </a:lnTo>
                  <a:lnTo>
                    <a:pt x="484" y="344"/>
                  </a:lnTo>
                  <a:lnTo>
                    <a:pt x="484" y="344"/>
                  </a:lnTo>
                  <a:lnTo>
                    <a:pt x="478" y="332"/>
                  </a:lnTo>
                  <a:lnTo>
                    <a:pt x="478" y="332"/>
                  </a:lnTo>
                  <a:lnTo>
                    <a:pt x="476" y="334"/>
                  </a:lnTo>
                  <a:lnTo>
                    <a:pt x="474" y="334"/>
                  </a:lnTo>
                  <a:lnTo>
                    <a:pt x="466" y="322"/>
                  </a:lnTo>
                  <a:lnTo>
                    <a:pt x="462" y="316"/>
                  </a:lnTo>
                  <a:lnTo>
                    <a:pt x="462" y="316"/>
                  </a:lnTo>
                  <a:lnTo>
                    <a:pt x="458" y="310"/>
                  </a:lnTo>
                  <a:lnTo>
                    <a:pt x="458" y="310"/>
                  </a:lnTo>
                  <a:lnTo>
                    <a:pt x="436" y="286"/>
                  </a:lnTo>
                  <a:lnTo>
                    <a:pt x="436" y="286"/>
                  </a:lnTo>
                  <a:lnTo>
                    <a:pt x="430" y="274"/>
                  </a:lnTo>
                  <a:lnTo>
                    <a:pt x="426" y="262"/>
                  </a:lnTo>
                  <a:lnTo>
                    <a:pt x="426" y="262"/>
                  </a:lnTo>
                  <a:lnTo>
                    <a:pt x="414" y="256"/>
                  </a:lnTo>
                  <a:lnTo>
                    <a:pt x="404" y="250"/>
                  </a:lnTo>
                  <a:lnTo>
                    <a:pt x="380" y="230"/>
                  </a:lnTo>
                  <a:lnTo>
                    <a:pt x="380" y="230"/>
                  </a:lnTo>
                  <a:lnTo>
                    <a:pt x="356" y="206"/>
                  </a:lnTo>
                  <a:lnTo>
                    <a:pt x="332" y="188"/>
                  </a:lnTo>
                  <a:lnTo>
                    <a:pt x="332" y="188"/>
                  </a:lnTo>
                  <a:lnTo>
                    <a:pt x="332" y="188"/>
                  </a:lnTo>
                  <a:lnTo>
                    <a:pt x="310" y="170"/>
                  </a:lnTo>
                  <a:lnTo>
                    <a:pt x="286" y="154"/>
                  </a:lnTo>
                  <a:lnTo>
                    <a:pt x="286" y="154"/>
                  </a:lnTo>
                  <a:lnTo>
                    <a:pt x="282" y="146"/>
                  </a:lnTo>
                  <a:lnTo>
                    <a:pt x="282" y="146"/>
                  </a:lnTo>
                  <a:lnTo>
                    <a:pt x="274" y="144"/>
                  </a:lnTo>
                  <a:lnTo>
                    <a:pt x="270" y="144"/>
                  </a:lnTo>
                  <a:lnTo>
                    <a:pt x="270" y="144"/>
                  </a:lnTo>
                  <a:lnTo>
                    <a:pt x="240" y="118"/>
                  </a:lnTo>
                  <a:lnTo>
                    <a:pt x="240" y="118"/>
                  </a:lnTo>
                  <a:lnTo>
                    <a:pt x="234" y="120"/>
                  </a:lnTo>
                  <a:lnTo>
                    <a:pt x="228" y="120"/>
                  </a:lnTo>
                  <a:lnTo>
                    <a:pt x="228" y="120"/>
                  </a:lnTo>
                  <a:lnTo>
                    <a:pt x="216" y="116"/>
                  </a:lnTo>
                  <a:lnTo>
                    <a:pt x="216" y="116"/>
                  </a:lnTo>
                  <a:lnTo>
                    <a:pt x="206" y="114"/>
                  </a:lnTo>
                  <a:lnTo>
                    <a:pt x="206" y="114"/>
                  </a:lnTo>
                  <a:lnTo>
                    <a:pt x="194" y="110"/>
                  </a:lnTo>
                  <a:lnTo>
                    <a:pt x="182" y="108"/>
                  </a:lnTo>
                  <a:lnTo>
                    <a:pt x="174" y="108"/>
                  </a:lnTo>
                  <a:lnTo>
                    <a:pt x="174" y="108"/>
                  </a:lnTo>
                  <a:lnTo>
                    <a:pt x="166" y="108"/>
                  </a:lnTo>
                  <a:lnTo>
                    <a:pt x="166" y="108"/>
                  </a:lnTo>
                  <a:lnTo>
                    <a:pt x="154" y="108"/>
                  </a:lnTo>
                  <a:lnTo>
                    <a:pt x="154" y="108"/>
                  </a:lnTo>
                  <a:lnTo>
                    <a:pt x="148" y="110"/>
                  </a:lnTo>
                  <a:lnTo>
                    <a:pt x="146" y="112"/>
                  </a:lnTo>
                  <a:lnTo>
                    <a:pt x="144" y="112"/>
                  </a:lnTo>
                  <a:lnTo>
                    <a:pt x="144" y="112"/>
                  </a:lnTo>
                  <a:lnTo>
                    <a:pt x="138" y="116"/>
                  </a:lnTo>
                  <a:lnTo>
                    <a:pt x="134" y="122"/>
                  </a:lnTo>
                  <a:lnTo>
                    <a:pt x="134" y="122"/>
                  </a:lnTo>
                  <a:lnTo>
                    <a:pt x="128" y="120"/>
                  </a:lnTo>
                  <a:lnTo>
                    <a:pt x="128" y="120"/>
                  </a:lnTo>
                  <a:lnTo>
                    <a:pt x="128" y="126"/>
                  </a:lnTo>
                  <a:lnTo>
                    <a:pt x="126" y="130"/>
                  </a:lnTo>
                  <a:lnTo>
                    <a:pt x="126" y="130"/>
                  </a:lnTo>
                  <a:lnTo>
                    <a:pt x="124" y="128"/>
                  </a:lnTo>
                  <a:lnTo>
                    <a:pt x="124" y="128"/>
                  </a:lnTo>
                  <a:lnTo>
                    <a:pt x="124" y="136"/>
                  </a:lnTo>
                  <a:lnTo>
                    <a:pt x="122" y="142"/>
                  </a:lnTo>
                  <a:lnTo>
                    <a:pt x="122" y="142"/>
                  </a:lnTo>
                  <a:lnTo>
                    <a:pt x="118" y="150"/>
                  </a:lnTo>
                  <a:lnTo>
                    <a:pt x="114" y="158"/>
                  </a:lnTo>
                  <a:lnTo>
                    <a:pt x="114" y="158"/>
                  </a:lnTo>
                  <a:lnTo>
                    <a:pt x="116" y="162"/>
                  </a:lnTo>
                  <a:lnTo>
                    <a:pt x="116" y="168"/>
                  </a:lnTo>
                  <a:lnTo>
                    <a:pt x="116" y="168"/>
                  </a:lnTo>
                  <a:lnTo>
                    <a:pt x="116" y="172"/>
                  </a:lnTo>
                  <a:lnTo>
                    <a:pt x="116" y="172"/>
                  </a:lnTo>
                  <a:lnTo>
                    <a:pt x="110" y="186"/>
                  </a:lnTo>
                  <a:lnTo>
                    <a:pt x="108" y="200"/>
                  </a:lnTo>
                  <a:lnTo>
                    <a:pt x="108" y="228"/>
                  </a:lnTo>
                  <a:lnTo>
                    <a:pt x="108" y="228"/>
                  </a:lnTo>
                  <a:lnTo>
                    <a:pt x="102" y="292"/>
                  </a:lnTo>
                  <a:lnTo>
                    <a:pt x="102" y="292"/>
                  </a:lnTo>
                  <a:lnTo>
                    <a:pt x="102" y="304"/>
                  </a:lnTo>
                  <a:lnTo>
                    <a:pt x="98" y="312"/>
                  </a:lnTo>
                  <a:lnTo>
                    <a:pt x="92" y="330"/>
                  </a:lnTo>
                  <a:lnTo>
                    <a:pt x="92" y="33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81" name="Freeform 377"/>
            <p:cNvSpPr/>
            <p:nvPr>
              <p:custDataLst>
                <p:tags r:id="rId375"/>
              </p:custDataLst>
            </p:nvPr>
          </p:nvSpPr>
          <p:spPr bwMode="auto">
            <a:xfrm>
              <a:off x="7310438" y="3627438"/>
              <a:ext cx="60325" cy="63500"/>
            </a:xfrm>
            <a:custGeom>
              <a:avLst/>
              <a:gdLst>
                <a:gd name="T0" fmla="*/ 38 w 38"/>
                <a:gd name="T1" fmla="*/ 40 h 40"/>
                <a:gd name="T2" fmla="*/ 38 w 38"/>
                <a:gd name="T3" fmla="*/ 40 h 40"/>
                <a:gd name="T4" fmla="*/ 0 w 38"/>
                <a:gd name="T5" fmla="*/ 0 h 40"/>
                <a:gd name="T6" fmla="*/ 0 w 38"/>
                <a:gd name="T7" fmla="*/ 0 h 40"/>
                <a:gd name="T8" fmla="*/ 22 w 38"/>
                <a:gd name="T9" fmla="*/ 16 h 40"/>
                <a:gd name="T10" fmla="*/ 32 w 38"/>
                <a:gd name="T11" fmla="*/ 28 h 40"/>
                <a:gd name="T12" fmla="*/ 38 w 38"/>
                <a:gd name="T13" fmla="*/ 40 h 40"/>
                <a:gd name="T14" fmla="*/ 38 w 38"/>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0">
                  <a:moveTo>
                    <a:pt x="38" y="40"/>
                  </a:moveTo>
                  <a:lnTo>
                    <a:pt x="38" y="40"/>
                  </a:lnTo>
                  <a:lnTo>
                    <a:pt x="0" y="0"/>
                  </a:lnTo>
                  <a:lnTo>
                    <a:pt x="0" y="0"/>
                  </a:lnTo>
                  <a:lnTo>
                    <a:pt x="22" y="16"/>
                  </a:lnTo>
                  <a:lnTo>
                    <a:pt x="32" y="28"/>
                  </a:lnTo>
                  <a:lnTo>
                    <a:pt x="38" y="40"/>
                  </a:lnTo>
                  <a:lnTo>
                    <a:pt x="38" y="4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82" name="Freeform 378"/>
            <p:cNvSpPr/>
            <p:nvPr>
              <p:custDataLst>
                <p:tags r:id="rId376"/>
              </p:custDataLst>
            </p:nvPr>
          </p:nvSpPr>
          <p:spPr bwMode="auto">
            <a:xfrm>
              <a:off x="7685088" y="4211638"/>
              <a:ext cx="82550" cy="219075"/>
            </a:xfrm>
            <a:custGeom>
              <a:avLst/>
              <a:gdLst>
                <a:gd name="T0" fmla="*/ 52 w 52"/>
                <a:gd name="T1" fmla="*/ 110 h 138"/>
                <a:gd name="T2" fmla="*/ 52 w 52"/>
                <a:gd name="T3" fmla="*/ 110 h 138"/>
                <a:gd name="T4" fmla="*/ 52 w 52"/>
                <a:gd name="T5" fmla="*/ 124 h 138"/>
                <a:gd name="T6" fmla="*/ 52 w 52"/>
                <a:gd name="T7" fmla="*/ 138 h 138"/>
                <a:gd name="T8" fmla="*/ 52 w 52"/>
                <a:gd name="T9" fmla="*/ 138 h 138"/>
                <a:gd name="T10" fmla="*/ 40 w 52"/>
                <a:gd name="T11" fmla="*/ 104 h 138"/>
                <a:gd name="T12" fmla="*/ 28 w 52"/>
                <a:gd name="T13" fmla="*/ 68 h 138"/>
                <a:gd name="T14" fmla="*/ 28 w 52"/>
                <a:gd name="T15" fmla="*/ 68 h 138"/>
                <a:gd name="T16" fmla="*/ 14 w 52"/>
                <a:gd name="T17" fmla="*/ 34 h 138"/>
                <a:gd name="T18" fmla="*/ 14 w 52"/>
                <a:gd name="T19" fmla="*/ 34 h 138"/>
                <a:gd name="T20" fmla="*/ 0 w 52"/>
                <a:gd name="T21" fmla="*/ 0 h 138"/>
                <a:gd name="T22" fmla="*/ 0 w 52"/>
                <a:gd name="T23" fmla="*/ 0 h 138"/>
                <a:gd name="T24" fmla="*/ 0 w 52"/>
                <a:gd name="T25" fmla="*/ 0 h 138"/>
                <a:gd name="T26" fmla="*/ 14 w 52"/>
                <a:gd name="T27" fmla="*/ 28 h 138"/>
                <a:gd name="T28" fmla="*/ 14 w 52"/>
                <a:gd name="T29" fmla="*/ 28 h 138"/>
                <a:gd name="T30" fmla="*/ 26 w 52"/>
                <a:gd name="T31" fmla="*/ 62 h 138"/>
                <a:gd name="T32" fmla="*/ 26 w 52"/>
                <a:gd name="T33" fmla="*/ 62 h 138"/>
                <a:gd name="T34" fmla="*/ 38 w 52"/>
                <a:gd name="T35" fmla="*/ 90 h 138"/>
                <a:gd name="T36" fmla="*/ 38 w 52"/>
                <a:gd name="T37" fmla="*/ 90 h 138"/>
                <a:gd name="T38" fmla="*/ 44 w 52"/>
                <a:gd name="T39" fmla="*/ 102 h 138"/>
                <a:gd name="T40" fmla="*/ 52 w 52"/>
                <a:gd name="T41" fmla="*/ 110 h 138"/>
                <a:gd name="T42" fmla="*/ 52 w 52"/>
                <a:gd name="T43" fmla="*/ 1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 h="138">
                  <a:moveTo>
                    <a:pt x="52" y="110"/>
                  </a:moveTo>
                  <a:lnTo>
                    <a:pt x="52" y="110"/>
                  </a:lnTo>
                  <a:lnTo>
                    <a:pt x="52" y="124"/>
                  </a:lnTo>
                  <a:lnTo>
                    <a:pt x="52" y="138"/>
                  </a:lnTo>
                  <a:lnTo>
                    <a:pt x="52" y="138"/>
                  </a:lnTo>
                  <a:lnTo>
                    <a:pt x="40" y="104"/>
                  </a:lnTo>
                  <a:lnTo>
                    <a:pt x="28" y="68"/>
                  </a:lnTo>
                  <a:lnTo>
                    <a:pt x="28" y="68"/>
                  </a:lnTo>
                  <a:lnTo>
                    <a:pt x="14" y="34"/>
                  </a:lnTo>
                  <a:lnTo>
                    <a:pt x="14" y="34"/>
                  </a:lnTo>
                  <a:lnTo>
                    <a:pt x="0" y="0"/>
                  </a:lnTo>
                  <a:lnTo>
                    <a:pt x="0" y="0"/>
                  </a:lnTo>
                  <a:lnTo>
                    <a:pt x="0" y="0"/>
                  </a:lnTo>
                  <a:lnTo>
                    <a:pt x="14" y="28"/>
                  </a:lnTo>
                  <a:lnTo>
                    <a:pt x="14" y="28"/>
                  </a:lnTo>
                  <a:lnTo>
                    <a:pt x="26" y="62"/>
                  </a:lnTo>
                  <a:lnTo>
                    <a:pt x="26" y="62"/>
                  </a:lnTo>
                  <a:lnTo>
                    <a:pt x="38" y="90"/>
                  </a:lnTo>
                  <a:lnTo>
                    <a:pt x="38" y="90"/>
                  </a:lnTo>
                  <a:lnTo>
                    <a:pt x="44" y="102"/>
                  </a:lnTo>
                  <a:lnTo>
                    <a:pt x="52" y="110"/>
                  </a:lnTo>
                  <a:lnTo>
                    <a:pt x="52" y="11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83" name="Freeform 379"/>
            <p:cNvSpPr/>
            <p:nvPr>
              <p:custDataLst>
                <p:tags r:id="rId377"/>
              </p:custDataLst>
            </p:nvPr>
          </p:nvSpPr>
          <p:spPr bwMode="auto">
            <a:xfrm>
              <a:off x="7421563" y="3748088"/>
              <a:ext cx="6350" cy="3175"/>
            </a:xfrm>
            <a:custGeom>
              <a:avLst/>
              <a:gdLst>
                <a:gd name="T0" fmla="*/ 4 w 4"/>
                <a:gd name="T1" fmla="*/ 2 h 2"/>
                <a:gd name="T2" fmla="*/ 4 w 4"/>
                <a:gd name="T3" fmla="*/ 2 h 2"/>
                <a:gd name="T4" fmla="*/ 0 w 4"/>
                <a:gd name="T5" fmla="*/ 2 h 2"/>
                <a:gd name="T6" fmla="*/ 0 w 4"/>
                <a:gd name="T7" fmla="*/ 2 h 2"/>
                <a:gd name="T8" fmla="*/ 0 w 4"/>
                <a:gd name="T9" fmla="*/ 0 h 2"/>
                <a:gd name="T10" fmla="*/ 0 w 4"/>
                <a:gd name="T11" fmla="*/ 0 h 2"/>
                <a:gd name="T12" fmla="*/ 4 w 4"/>
                <a:gd name="T13" fmla="*/ 2 h 2"/>
                <a:gd name="T14" fmla="*/ 4 w 4"/>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4" y="2"/>
                  </a:moveTo>
                  <a:lnTo>
                    <a:pt x="4" y="2"/>
                  </a:lnTo>
                  <a:lnTo>
                    <a:pt x="0" y="2"/>
                  </a:lnTo>
                  <a:lnTo>
                    <a:pt x="0" y="2"/>
                  </a:lnTo>
                  <a:lnTo>
                    <a:pt x="0" y="0"/>
                  </a:lnTo>
                  <a:lnTo>
                    <a:pt x="0" y="0"/>
                  </a:lnTo>
                  <a:lnTo>
                    <a:pt x="4" y="2"/>
                  </a:lnTo>
                  <a:lnTo>
                    <a:pt x="4" y="2"/>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84" name="Freeform 380"/>
            <p:cNvSpPr/>
            <p:nvPr>
              <p:custDataLst>
                <p:tags r:id="rId378"/>
              </p:custDataLst>
            </p:nvPr>
          </p:nvSpPr>
          <p:spPr bwMode="auto">
            <a:xfrm>
              <a:off x="7924801" y="4440238"/>
              <a:ext cx="22225" cy="57150"/>
            </a:xfrm>
            <a:custGeom>
              <a:avLst/>
              <a:gdLst>
                <a:gd name="T0" fmla="*/ 14 w 14"/>
                <a:gd name="T1" fmla="*/ 32 h 36"/>
                <a:gd name="T2" fmla="*/ 14 w 14"/>
                <a:gd name="T3" fmla="*/ 32 h 36"/>
                <a:gd name="T4" fmla="*/ 14 w 14"/>
                <a:gd name="T5" fmla="*/ 36 h 36"/>
                <a:gd name="T6" fmla="*/ 14 w 14"/>
                <a:gd name="T7" fmla="*/ 36 h 36"/>
                <a:gd name="T8" fmla="*/ 0 w 14"/>
                <a:gd name="T9" fmla="*/ 0 h 36"/>
                <a:gd name="T10" fmla="*/ 0 w 14"/>
                <a:gd name="T11" fmla="*/ 0 h 36"/>
                <a:gd name="T12" fmla="*/ 8 w 14"/>
                <a:gd name="T13" fmla="*/ 16 h 36"/>
                <a:gd name="T14" fmla="*/ 14 w 14"/>
                <a:gd name="T15" fmla="*/ 32 h 36"/>
                <a:gd name="T16" fmla="*/ 14 w 14"/>
                <a:gd name="T17"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36">
                  <a:moveTo>
                    <a:pt x="14" y="32"/>
                  </a:moveTo>
                  <a:lnTo>
                    <a:pt x="14" y="32"/>
                  </a:lnTo>
                  <a:lnTo>
                    <a:pt x="14" y="36"/>
                  </a:lnTo>
                  <a:lnTo>
                    <a:pt x="14" y="36"/>
                  </a:lnTo>
                  <a:lnTo>
                    <a:pt x="0" y="0"/>
                  </a:lnTo>
                  <a:lnTo>
                    <a:pt x="0" y="0"/>
                  </a:lnTo>
                  <a:lnTo>
                    <a:pt x="8" y="16"/>
                  </a:lnTo>
                  <a:lnTo>
                    <a:pt x="14" y="32"/>
                  </a:lnTo>
                  <a:lnTo>
                    <a:pt x="14" y="32"/>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85" name="Freeform 381"/>
            <p:cNvSpPr/>
            <p:nvPr>
              <p:custDataLst>
                <p:tags r:id="rId379"/>
              </p:custDataLst>
            </p:nvPr>
          </p:nvSpPr>
          <p:spPr bwMode="auto">
            <a:xfrm>
              <a:off x="7997826" y="4697413"/>
              <a:ext cx="50800" cy="273050"/>
            </a:xfrm>
            <a:custGeom>
              <a:avLst/>
              <a:gdLst>
                <a:gd name="T0" fmla="*/ 0 w 32"/>
                <a:gd name="T1" fmla="*/ 0 h 172"/>
                <a:gd name="T2" fmla="*/ 0 w 32"/>
                <a:gd name="T3" fmla="*/ 0 h 172"/>
                <a:gd name="T4" fmla="*/ 22 w 32"/>
                <a:gd name="T5" fmla="*/ 76 h 172"/>
                <a:gd name="T6" fmla="*/ 22 w 32"/>
                <a:gd name="T7" fmla="*/ 76 h 172"/>
                <a:gd name="T8" fmla="*/ 30 w 32"/>
                <a:gd name="T9" fmla="*/ 124 h 172"/>
                <a:gd name="T10" fmla="*/ 30 w 32"/>
                <a:gd name="T11" fmla="*/ 124 h 172"/>
                <a:gd name="T12" fmla="*/ 32 w 32"/>
                <a:gd name="T13" fmla="*/ 148 h 172"/>
                <a:gd name="T14" fmla="*/ 32 w 32"/>
                <a:gd name="T15" fmla="*/ 172 h 172"/>
                <a:gd name="T16" fmla="*/ 32 w 32"/>
                <a:gd name="T17" fmla="*/ 172 h 172"/>
                <a:gd name="T18" fmla="*/ 18 w 32"/>
                <a:gd name="T19" fmla="*/ 86 h 172"/>
                <a:gd name="T20" fmla="*/ 0 w 32"/>
                <a:gd name="T21" fmla="*/ 0 h 172"/>
                <a:gd name="T22" fmla="*/ 0 w 32"/>
                <a:gd name="T23"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172">
                  <a:moveTo>
                    <a:pt x="0" y="0"/>
                  </a:moveTo>
                  <a:lnTo>
                    <a:pt x="0" y="0"/>
                  </a:lnTo>
                  <a:lnTo>
                    <a:pt x="22" y="76"/>
                  </a:lnTo>
                  <a:lnTo>
                    <a:pt x="22" y="76"/>
                  </a:lnTo>
                  <a:lnTo>
                    <a:pt x="30" y="124"/>
                  </a:lnTo>
                  <a:lnTo>
                    <a:pt x="30" y="124"/>
                  </a:lnTo>
                  <a:lnTo>
                    <a:pt x="32" y="148"/>
                  </a:lnTo>
                  <a:lnTo>
                    <a:pt x="32" y="172"/>
                  </a:lnTo>
                  <a:lnTo>
                    <a:pt x="32" y="172"/>
                  </a:lnTo>
                  <a:lnTo>
                    <a:pt x="18" y="86"/>
                  </a:lnTo>
                  <a:lnTo>
                    <a:pt x="0" y="0"/>
                  </a:lnTo>
                  <a:lnTo>
                    <a:pt x="0"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86" name="Freeform 382"/>
            <p:cNvSpPr/>
            <p:nvPr>
              <p:custDataLst>
                <p:tags r:id="rId380"/>
              </p:custDataLst>
            </p:nvPr>
          </p:nvSpPr>
          <p:spPr bwMode="auto">
            <a:xfrm>
              <a:off x="7799388" y="4535488"/>
              <a:ext cx="12700" cy="50800"/>
            </a:xfrm>
            <a:custGeom>
              <a:avLst/>
              <a:gdLst>
                <a:gd name="T0" fmla="*/ 6 w 8"/>
                <a:gd name="T1" fmla="*/ 0 h 32"/>
                <a:gd name="T2" fmla="*/ 6 w 8"/>
                <a:gd name="T3" fmla="*/ 0 h 32"/>
                <a:gd name="T4" fmla="*/ 8 w 8"/>
                <a:gd name="T5" fmla="*/ 32 h 32"/>
                <a:gd name="T6" fmla="*/ 8 w 8"/>
                <a:gd name="T7" fmla="*/ 32 h 32"/>
                <a:gd name="T8" fmla="*/ 0 w 8"/>
                <a:gd name="T9" fmla="*/ 2 h 32"/>
                <a:gd name="T10" fmla="*/ 0 w 8"/>
                <a:gd name="T11" fmla="*/ 2 h 32"/>
                <a:gd name="T12" fmla="*/ 4 w 8"/>
                <a:gd name="T13" fmla="*/ 2 h 32"/>
                <a:gd name="T14" fmla="*/ 6 w 8"/>
                <a:gd name="T15" fmla="*/ 0 h 32"/>
                <a:gd name="T16" fmla="*/ 6 w 8"/>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32">
                  <a:moveTo>
                    <a:pt x="6" y="0"/>
                  </a:moveTo>
                  <a:lnTo>
                    <a:pt x="6" y="0"/>
                  </a:lnTo>
                  <a:lnTo>
                    <a:pt x="8" y="32"/>
                  </a:lnTo>
                  <a:lnTo>
                    <a:pt x="8" y="32"/>
                  </a:lnTo>
                  <a:lnTo>
                    <a:pt x="0" y="2"/>
                  </a:lnTo>
                  <a:lnTo>
                    <a:pt x="0" y="2"/>
                  </a:lnTo>
                  <a:lnTo>
                    <a:pt x="4" y="2"/>
                  </a:lnTo>
                  <a:lnTo>
                    <a:pt x="6" y="0"/>
                  </a:lnTo>
                  <a:lnTo>
                    <a:pt x="6"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87" name="Freeform 383"/>
            <p:cNvSpPr/>
            <p:nvPr>
              <p:custDataLst>
                <p:tags r:id="rId381"/>
              </p:custDataLst>
            </p:nvPr>
          </p:nvSpPr>
          <p:spPr bwMode="auto">
            <a:xfrm>
              <a:off x="7870826" y="4316413"/>
              <a:ext cx="19050" cy="28575"/>
            </a:xfrm>
            <a:custGeom>
              <a:avLst/>
              <a:gdLst>
                <a:gd name="T0" fmla="*/ 8 w 12"/>
                <a:gd name="T1" fmla="*/ 10 h 18"/>
                <a:gd name="T2" fmla="*/ 8 w 12"/>
                <a:gd name="T3" fmla="*/ 10 h 18"/>
                <a:gd name="T4" fmla="*/ 12 w 12"/>
                <a:gd name="T5" fmla="*/ 18 h 18"/>
                <a:gd name="T6" fmla="*/ 12 w 12"/>
                <a:gd name="T7" fmla="*/ 18 h 18"/>
                <a:gd name="T8" fmla="*/ 0 w 12"/>
                <a:gd name="T9" fmla="*/ 0 h 18"/>
                <a:gd name="T10" fmla="*/ 0 w 12"/>
                <a:gd name="T11" fmla="*/ 0 h 18"/>
                <a:gd name="T12" fmla="*/ 8 w 12"/>
                <a:gd name="T13" fmla="*/ 10 h 18"/>
                <a:gd name="T14" fmla="*/ 8 w 12"/>
                <a:gd name="T15" fmla="*/ 1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8" y="10"/>
                  </a:moveTo>
                  <a:lnTo>
                    <a:pt x="8" y="10"/>
                  </a:lnTo>
                  <a:lnTo>
                    <a:pt x="12" y="18"/>
                  </a:lnTo>
                  <a:lnTo>
                    <a:pt x="12" y="18"/>
                  </a:lnTo>
                  <a:lnTo>
                    <a:pt x="0" y="0"/>
                  </a:lnTo>
                  <a:lnTo>
                    <a:pt x="0" y="0"/>
                  </a:lnTo>
                  <a:lnTo>
                    <a:pt x="8" y="10"/>
                  </a:lnTo>
                  <a:lnTo>
                    <a:pt x="8" y="1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88" name="Freeform 384"/>
            <p:cNvSpPr/>
            <p:nvPr>
              <p:custDataLst>
                <p:tags r:id="rId382"/>
              </p:custDataLst>
            </p:nvPr>
          </p:nvSpPr>
          <p:spPr bwMode="auto">
            <a:xfrm>
              <a:off x="7832726" y="4672013"/>
              <a:ext cx="12700" cy="34925"/>
            </a:xfrm>
            <a:custGeom>
              <a:avLst/>
              <a:gdLst>
                <a:gd name="T0" fmla="*/ 4 w 8"/>
                <a:gd name="T1" fmla="*/ 22 h 22"/>
                <a:gd name="T2" fmla="*/ 4 w 8"/>
                <a:gd name="T3" fmla="*/ 22 h 22"/>
                <a:gd name="T4" fmla="*/ 0 w 8"/>
                <a:gd name="T5" fmla="*/ 0 h 22"/>
                <a:gd name="T6" fmla="*/ 0 w 8"/>
                <a:gd name="T7" fmla="*/ 0 h 22"/>
                <a:gd name="T8" fmla="*/ 8 w 8"/>
                <a:gd name="T9" fmla="*/ 12 h 22"/>
                <a:gd name="T10" fmla="*/ 8 w 8"/>
                <a:gd name="T11" fmla="*/ 12 h 22"/>
                <a:gd name="T12" fmla="*/ 4 w 8"/>
                <a:gd name="T13" fmla="*/ 22 h 22"/>
                <a:gd name="T14" fmla="*/ 4 w 8"/>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2">
                  <a:moveTo>
                    <a:pt x="4" y="22"/>
                  </a:moveTo>
                  <a:lnTo>
                    <a:pt x="4" y="22"/>
                  </a:lnTo>
                  <a:lnTo>
                    <a:pt x="0" y="0"/>
                  </a:lnTo>
                  <a:lnTo>
                    <a:pt x="0" y="0"/>
                  </a:lnTo>
                  <a:lnTo>
                    <a:pt x="8" y="12"/>
                  </a:lnTo>
                  <a:lnTo>
                    <a:pt x="8" y="12"/>
                  </a:lnTo>
                  <a:lnTo>
                    <a:pt x="4" y="22"/>
                  </a:lnTo>
                  <a:lnTo>
                    <a:pt x="4" y="22"/>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89" name="Freeform 385"/>
            <p:cNvSpPr/>
            <p:nvPr>
              <p:custDataLst>
                <p:tags r:id="rId383"/>
              </p:custDataLst>
            </p:nvPr>
          </p:nvSpPr>
          <p:spPr bwMode="auto">
            <a:xfrm>
              <a:off x="7880351" y="4881563"/>
              <a:ext cx="15875" cy="57150"/>
            </a:xfrm>
            <a:custGeom>
              <a:avLst/>
              <a:gdLst>
                <a:gd name="T0" fmla="*/ 4 w 10"/>
                <a:gd name="T1" fmla="*/ 6 h 36"/>
                <a:gd name="T2" fmla="*/ 4 w 10"/>
                <a:gd name="T3" fmla="*/ 6 h 36"/>
                <a:gd name="T4" fmla="*/ 10 w 10"/>
                <a:gd name="T5" fmla="*/ 36 h 36"/>
                <a:gd name="T6" fmla="*/ 10 w 10"/>
                <a:gd name="T7" fmla="*/ 36 h 36"/>
                <a:gd name="T8" fmla="*/ 0 w 10"/>
                <a:gd name="T9" fmla="*/ 0 h 36"/>
                <a:gd name="T10" fmla="*/ 0 w 10"/>
                <a:gd name="T11" fmla="*/ 0 h 36"/>
                <a:gd name="T12" fmla="*/ 4 w 10"/>
                <a:gd name="T13" fmla="*/ 4 h 36"/>
                <a:gd name="T14" fmla="*/ 4 w 10"/>
                <a:gd name="T15" fmla="*/ 6 h 36"/>
                <a:gd name="T16" fmla="*/ 4 w 10"/>
                <a:gd name="T17"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36">
                  <a:moveTo>
                    <a:pt x="4" y="6"/>
                  </a:moveTo>
                  <a:lnTo>
                    <a:pt x="4" y="6"/>
                  </a:lnTo>
                  <a:lnTo>
                    <a:pt x="10" y="36"/>
                  </a:lnTo>
                  <a:lnTo>
                    <a:pt x="10" y="36"/>
                  </a:lnTo>
                  <a:lnTo>
                    <a:pt x="0" y="0"/>
                  </a:lnTo>
                  <a:lnTo>
                    <a:pt x="0" y="0"/>
                  </a:lnTo>
                  <a:lnTo>
                    <a:pt x="4" y="4"/>
                  </a:lnTo>
                  <a:lnTo>
                    <a:pt x="4" y="6"/>
                  </a:lnTo>
                  <a:lnTo>
                    <a:pt x="4" y="6"/>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90" name="Freeform 386"/>
            <p:cNvSpPr/>
            <p:nvPr>
              <p:custDataLst>
                <p:tags r:id="rId384"/>
              </p:custDataLst>
            </p:nvPr>
          </p:nvSpPr>
          <p:spPr bwMode="auto">
            <a:xfrm>
              <a:off x="7886701" y="5126038"/>
              <a:ext cx="95250" cy="282575"/>
            </a:xfrm>
            <a:custGeom>
              <a:avLst/>
              <a:gdLst>
                <a:gd name="T0" fmla="*/ 10 w 60"/>
                <a:gd name="T1" fmla="*/ 50 h 178"/>
                <a:gd name="T2" fmla="*/ 10 w 60"/>
                <a:gd name="T3" fmla="*/ 50 h 178"/>
                <a:gd name="T4" fmla="*/ 24 w 60"/>
                <a:gd name="T5" fmla="*/ 76 h 178"/>
                <a:gd name="T6" fmla="*/ 38 w 60"/>
                <a:gd name="T7" fmla="*/ 102 h 178"/>
                <a:gd name="T8" fmla="*/ 60 w 60"/>
                <a:gd name="T9" fmla="*/ 156 h 178"/>
                <a:gd name="T10" fmla="*/ 60 w 60"/>
                <a:gd name="T11" fmla="*/ 156 h 178"/>
                <a:gd name="T12" fmla="*/ 42 w 60"/>
                <a:gd name="T13" fmla="*/ 116 h 178"/>
                <a:gd name="T14" fmla="*/ 42 w 60"/>
                <a:gd name="T15" fmla="*/ 116 h 178"/>
                <a:gd name="T16" fmla="*/ 48 w 60"/>
                <a:gd name="T17" fmla="*/ 130 h 178"/>
                <a:gd name="T18" fmla="*/ 50 w 60"/>
                <a:gd name="T19" fmla="*/ 146 h 178"/>
                <a:gd name="T20" fmla="*/ 54 w 60"/>
                <a:gd name="T21" fmla="*/ 160 h 178"/>
                <a:gd name="T22" fmla="*/ 54 w 60"/>
                <a:gd name="T23" fmla="*/ 178 h 178"/>
                <a:gd name="T24" fmla="*/ 54 w 60"/>
                <a:gd name="T25" fmla="*/ 178 h 178"/>
                <a:gd name="T26" fmla="*/ 50 w 60"/>
                <a:gd name="T27" fmla="*/ 176 h 178"/>
                <a:gd name="T28" fmla="*/ 48 w 60"/>
                <a:gd name="T29" fmla="*/ 174 h 178"/>
                <a:gd name="T30" fmla="*/ 44 w 60"/>
                <a:gd name="T31" fmla="*/ 166 h 178"/>
                <a:gd name="T32" fmla="*/ 40 w 60"/>
                <a:gd name="T33" fmla="*/ 162 h 178"/>
                <a:gd name="T34" fmla="*/ 36 w 60"/>
                <a:gd name="T35" fmla="*/ 160 h 178"/>
                <a:gd name="T36" fmla="*/ 32 w 60"/>
                <a:gd name="T37" fmla="*/ 160 h 178"/>
                <a:gd name="T38" fmla="*/ 32 w 60"/>
                <a:gd name="T39" fmla="*/ 160 h 178"/>
                <a:gd name="T40" fmla="*/ 22 w 60"/>
                <a:gd name="T41" fmla="*/ 122 h 178"/>
                <a:gd name="T42" fmla="*/ 12 w 60"/>
                <a:gd name="T43" fmla="*/ 82 h 178"/>
                <a:gd name="T44" fmla="*/ 0 w 60"/>
                <a:gd name="T45" fmla="*/ 0 h 178"/>
                <a:gd name="T46" fmla="*/ 0 w 60"/>
                <a:gd name="T47" fmla="*/ 0 h 178"/>
                <a:gd name="T48" fmla="*/ 10 w 60"/>
                <a:gd name="T49" fmla="*/ 4 h 178"/>
                <a:gd name="T50" fmla="*/ 14 w 60"/>
                <a:gd name="T51" fmla="*/ 10 h 178"/>
                <a:gd name="T52" fmla="*/ 16 w 60"/>
                <a:gd name="T53" fmla="*/ 16 h 178"/>
                <a:gd name="T54" fmla="*/ 16 w 60"/>
                <a:gd name="T55" fmla="*/ 22 h 178"/>
                <a:gd name="T56" fmla="*/ 10 w 60"/>
                <a:gd name="T57" fmla="*/ 38 h 178"/>
                <a:gd name="T58" fmla="*/ 8 w 60"/>
                <a:gd name="T59" fmla="*/ 44 h 178"/>
                <a:gd name="T60" fmla="*/ 10 w 60"/>
                <a:gd name="T61" fmla="*/ 50 h 178"/>
                <a:gd name="T62" fmla="*/ 10 w 60"/>
                <a:gd name="T63" fmla="*/ 5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178">
                  <a:moveTo>
                    <a:pt x="10" y="50"/>
                  </a:moveTo>
                  <a:lnTo>
                    <a:pt x="10" y="50"/>
                  </a:lnTo>
                  <a:lnTo>
                    <a:pt x="24" y="76"/>
                  </a:lnTo>
                  <a:lnTo>
                    <a:pt x="38" y="102"/>
                  </a:lnTo>
                  <a:lnTo>
                    <a:pt x="60" y="156"/>
                  </a:lnTo>
                  <a:lnTo>
                    <a:pt x="60" y="156"/>
                  </a:lnTo>
                  <a:lnTo>
                    <a:pt x="42" y="116"/>
                  </a:lnTo>
                  <a:lnTo>
                    <a:pt x="42" y="116"/>
                  </a:lnTo>
                  <a:lnTo>
                    <a:pt x="48" y="130"/>
                  </a:lnTo>
                  <a:lnTo>
                    <a:pt x="50" y="146"/>
                  </a:lnTo>
                  <a:lnTo>
                    <a:pt x="54" y="160"/>
                  </a:lnTo>
                  <a:lnTo>
                    <a:pt x="54" y="178"/>
                  </a:lnTo>
                  <a:lnTo>
                    <a:pt x="54" y="178"/>
                  </a:lnTo>
                  <a:lnTo>
                    <a:pt x="50" y="176"/>
                  </a:lnTo>
                  <a:lnTo>
                    <a:pt x="48" y="174"/>
                  </a:lnTo>
                  <a:lnTo>
                    <a:pt x="44" y="166"/>
                  </a:lnTo>
                  <a:lnTo>
                    <a:pt x="40" y="162"/>
                  </a:lnTo>
                  <a:lnTo>
                    <a:pt x="36" y="160"/>
                  </a:lnTo>
                  <a:lnTo>
                    <a:pt x="32" y="160"/>
                  </a:lnTo>
                  <a:lnTo>
                    <a:pt x="32" y="160"/>
                  </a:lnTo>
                  <a:lnTo>
                    <a:pt x="22" y="122"/>
                  </a:lnTo>
                  <a:lnTo>
                    <a:pt x="12" y="82"/>
                  </a:lnTo>
                  <a:lnTo>
                    <a:pt x="0" y="0"/>
                  </a:lnTo>
                  <a:lnTo>
                    <a:pt x="0" y="0"/>
                  </a:lnTo>
                  <a:lnTo>
                    <a:pt x="10" y="4"/>
                  </a:lnTo>
                  <a:lnTo>
                    <a:pt x="14" y="10"/>
                  </a:lnTo>
                  <a:lnTo>
                    <a:pt x="16" y="16"/>
                  </a:lnTo>
                  <a:lnTo>
                    <a:pt x="16" y="22"/>
                  </a:lnTo>
                  <a:lnTo>
                    <a:pt x="10" y="38"/>
                  </a:lnTo>
                  <a:lnTo>
                    <a:pt x="8" y="44"/>
                  </a:lnTo>
                  <a:lnTo>
                    <a:pt x="10" y="50"/>
                  </a:lnTo>
                  <a:lnTo>
                    <a:pt x="10" y="5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91" name="Freeform 387"/>
            <p:cNvSpPr/>
            <p:nvPr>
              <p:custDataLst>
                <p:tags r:id="rId385"/>
              </p:custDataLst>
            </p:nvPr>
          </p:nvSpPr>
          <p:spPr bwMode="auto">
            <a:xfrm>
              <a:off x="7969251" y="5478463"/>
              <a:ext cx="9525" cy="25400"/>
            </a:xfrm>
            <a:custGeom>
              <a:avLst/>
              <a:gdLst>
                <a:gd name="T0" fmla="*/ 6 w 6"/>
                <a:gd name="T1" fmla="*/ 16 h 16"/>
                <a:gd name="T2" fmla="*/ 6 w 6"/>
                <a:gd name="T3" fmla="*/ 16 h 16"/>
                <a:gd name="T4" fmla="*/ 0 w 6"/>
                <a:gd name="T5" fmla="*/ 0 h 16"/>
                <a:gd name="T6" fmla="*/ 0 w 6"/>
                <a:gd name="T7" fmla="*/ 0 h 16"/>
                <a:gd name="T8" fmla="*/ 4 w 6"/>
                <a:gd name="T9" fmla="*/ 8 h 16"/>
                <a:gd name="T10" fmla="*/ 6 w 6"/>
                <a:gd name="T11" fmla="*/ 16 h 16"/>
                <a:gd name="T12" fmla="*/ 6 w 6"/>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6" h="16">
                  <a:moveTo>
                    <a:pt x="6" y="16"/>
                  </a:moveTo>
                  <a:lnTo>
                    <a:pt x="6" y="16"/>
                  </a:lnTo>
                  <a:lnTo>
                    <a:pt x="0" y="0"/>
                  </a:lnTo>
                  <a:lnTo>
                    <a:pt x="0" y="0"/>
                  </a:lnTo>
                  <a:lnTo>
                    <a:pt x="4" y="8"/>
                  </a:lnTo>
                  <a:lnTo>
                    <a:pt x="6" y="16"/>
                  </a:lnTo>
                  <a:lnTo>
                    <a:pt x="6" y="16"/>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92" name="Freeform 388"/>
            <p:cNvSpPr/>
            <p:nvPr>
              <p:custDataLst>
                <p:tags r:id="rId386"/>
              </p:custDataLst>
            </p:nvPr>
          </p:nvSpPr>
          <p:spPr bwMode="auto">
            <a:xfrm>
              <a:off x="7440613" y="4811713"/>
              <a:ext cx="22225" cy="15875"/>
            </a:xfrm>
            <a:custGeom>
              <a:avLst/>
              <a:gdLst>
                <a:gd name="T0" fmla="*/ 14 w 14"/>
                <a:gd name="T1" fmla="*/ 10 h 10"/>
                <a:gd name="T2" fmla="*/ 14 w 14"/>
                <a:gd name="T3" fmla="*/ 10 h 10"/>
                <a:gd name="T4" fmla="*/ 0 w 14"/>
                <a:gd name="T5" fmla="*/ 0 h 10"/>
                <a:gd name="T6" fmla="*/ 0 w 14"/>
                <a:gd name="T7" fmla="*/ 0 h 10"/>
                <a:gd name="T8" fmla="*/ 8 w 14"/>
                <a:gd name="T9" fmla="*/ 4 h 10"/>
                <a:gd name="T10" fmla="*/ 14 w 14"/>
                <a:gd name="T11" fmla="*/ 10 h 10"/>
                <a:gd name="T12" fmla="*/ 14 w 14"/>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4" h="10">
                  <a:moveTo>
                    <a:pt x="14" y="10"/>
                  </a:moveTo>
                  <a:lnTo>
                    <a:pt x="14" y="10"/>
                  </a:lnTo>
                  <a:lnTo>
                    <a:pt x="0" y="0"/>
                  </a:lnTo>
                  <a:lnTo>
                    <a:pt x="0" y="0"/>
                  </a:lnTo>
                  <a:lnTo>
                    <a:pt x="8" y="4"/>
                  </a:lnTo>
                  <a:lnTo>
                    <a:pt x="14" y="10"/>
                  </a:lnTo>
                  <a:lnTo>
                    <a:pt x="14" y="1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93" name="Freeform 389"/>
            <p:cNvSpPr/>
            <p:nvPr>
              <p:custDataLst>
                <p:tags r:id="rId387"/>
              </p:custDataLst>
            </p:nvPr>
          </p:nvSpPr>
          <p:spPr bwMode="auto">
            <a:xfrm>
              <a:off x="7707313" y="5027613"/>
              <a:ext cx="53975" cy="120650"/>
            </a:xfrm>
            <a:custGeom>
              <a:avLst/>
              <a:gdLst>
                <a:gd name="T0" fmla="*/ 34 w 34"/>
                <a:gd name="T1" fmla="*/ 76 h 76"/>
                <a:gd name="T2" fmla="*/ 34 w 34"/>
                <a:gd name="T3" fmla="*/ 76 h 76"/>
                <a:gd name="T4" fmla="*/ 24 w 34"/>
                <a:gd name="T5" fmla="*/ 70 h 76"/>
                <a:gd name="T6" fmla="*/ 24 w 34"/>
                <a:gd name="T7" fmla="*/ 70 h 76"/>
                <a:gd name="T8" fmla="*/ 0 w 34"/>
                <a:gd name="T9" fmla="*/ 0 h 76"/>
                <a:gd name="T10" fmla="*/ 0 w 34"/>
                <a:gd name="T11" fmla="*/ 0 h 76"/>
                <a:gd name="T12" fmla="*/ 10 w 34"/>
                <a:gd name="T13" fmla="*/ 18 h 76"/>
                <a:gd name="T14" fmla="*/ 22 w 34"/>
                <a:gd name="T15" fmla="*/ 36 h 76"/>
                <a:gd name="T16" fmla="*/ 26 w 34"/>
                <a:gd name="T17" fmla="*/ 44 h 76"/>
                <a:gd name="T18" fmla="*/ 30 w 34"/>
                <a:gd name="T19" fmla="*/ 54 h 76"/>
                <a:gd name="T20" fmla="*/ 32 w 34"/>
                <a:gd name="T21" fmla="*/ 64 h 76"/>
                <a:gd name="T22" fmla="*/ 34 w 34"/>
                <a:gd name="T23" fmla="*/ 76 h 76"/>
                <a:gd name="T24" fmla="*/ 34 w 34"/>
                <a:gd name="T25"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76">
                  <a:moveTo>
                    <a:pt x="34" y="76"/>
                  </a:moveTo>
                  <a:lnTo>
                    <a:pt x="34" y="76"/>
                  </a:lnTo>
                  <a:lnTo>
                    <a:pt x="24" y="70"/>
                  </a:lnTo>
                  <a:lnTo>
                    <a:pt x="24" y="70"/>
                  </a:lnTo>
                  <a:lnTo>
                    <a:pt x="0" y="0"/>
                  </a:lnTo>
                  <a:lnTo>
                    <a:pt x="0" y="0"/>
                  </a:lnTo>
                  <a:lnTo>
                    <a:pt x="10" y="18"/>
                  </a:lnTo>
                  <a:lnTo>
                    <a:pt x="22" y="36"/>
                  </a:lnTo>
                  <a:lnTo>
                    <a:pt x="26" y="44"/>
                  </a:lnTo>
                  <a:lnTo>
                    <a:pt x="30" y="54"/>
                  </a:lnTo>
                  <a:lnTo>
                    <a:pt x="32" y="64"/>
                  </a:lnTo>
                  <a:lnTo>
                    <a:pt x="34" y="76"/>
                  </a:lnTo>
                  <a:lnTo>
                    <a:pt x="34" y="76"/>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94" name="Freeform 390"/>
            <p:cNvSpPr/>
            <p:nvPr>
              <p:custDataLst>
                <p:tags r:id="rId388"/>
              </p:custDataLst>
            </p:nvPr>
          </p:nvSpPr>
          <p:spPr bwMode="auto">
            <a:xfrm>
              <a:off x="7739063" y="5202238"/>
              <a:ext cx="22225" cy="111125"/>
            </a:xfrm>
            <a:custGeom>
              <a:avLst/>
              <a:gdLst>
                <a:gd name="T0" fmla="*/ 0 w 14"/>
                <a:gd name="T1" fmla="*/ 0 h 70"/>
                <a:gd name="T2" fmla="*/ 0 w 14"/>
                <a:gd name="T3" fmla="*/ 0 h 70"/>
                <a:gd name="T4" fmla="*/ 8 w 14"/>
                <a:gd name="T5" fmla="*/ 16 h 70"/>
                <a:gd name="T6" fmla="*/ 12 w 14"/>
                <a:gd name="T7" fmla="*/ 34 h 70"/>
                <a:gd name="T8" fmla="*/ 14 w 14"/>
                <a:gd name="T9" fmla="*/ 52 h 70"/>
                <a:gd name="T10" fmla="*/ 12 w 14"/>
                <a:gd name="T11" fmla="*/ 70 h 70"/>
                <a:gd name="T12" fmla="*/ 12 w 14"/>
                <a:gd name="T13" fmla="*/ 70 h 70"/>
                <a:gd name="T14" fmla="*/ 12 w 14"/>
                <a:gd name="T15" fmla="*/ 52 h 70"/>
                <a:gd name="T16" fmla="*/ 10 w 14"/>
                <a:gd name="T17" fmla="*/ 34 h 70"/>
                <a:gd name="T18" fmla="*/ 6 w 14"/>
                <a:gd name="T19" fmla="*/ 18 h 70"/>
                <a:gd name="T20" fmla="*/ 0 w 14"/>
                <a:gd name="T21" fmla="*/ 0 h 70"/>
                <a:gd name="T22" fmla="*/ 0 w 14"/>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0">
                  <a:moveTo>
                    <a:pt x="0" y="0"/>
                  </a:moveTo>
                  <a:lnTo>
                    <a:pt x="0" y="0"/>
                  </a:lnTo>
                  <a:lnTo>
                    <a:pt x="8" y="16"/>
                  </a:lnTo>
                  <a:lnTo>
                    <a:pt x="12" y="34"/>
                  </a:lnTo>
                  <a:lnTo>
                    <a:pt x="14" y="52"/>
                  </a:lnTo>
                  <a:lnTo>
                    <a:pt x="12" y="70"/>
                  </a:lnTo>
                  <a:lnTo>
                    <a:pt x="12" y="70"/>
                  </a:lnTo>
                  <a:lnTo>
                    <a:pt x="12" y="52"/>
                  </a:lnTo>
                  <a:lnTo>
                    <a:pt x="10" y="34"/>
                  </a:lnTo>
                  <a:lnTo>
                    <a:pt x="6" y="18"/>
                  </a:lnTo>
                  <a:lnTo>
                    <a:pt x="0" y="0"/>
                  </a:lnTo>
                  <a:lnTo>
                    <a:pt x="0"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95" name="Freeform 391"/>
            <p:cNvSpPr/>
            <p:nvPr>
              <p:custDataLst>
                <p:tags r:id="rId389"/>
              </p:custDataLst>
            </p:nvPr>
          </p:nvSpPr>
          <p:spPr bwMode="auto">
            <a:xfrm>
              <a:off x="7088188" y="4802188"/>
              <a:ext cx="34925" cy="38100"/>
            </a:xfrm>
            <a:custGeom>
              <a:avLst/>
              <a:gdLst>
                <a:gd name="T0" fmla="*/ 22 w 22"/>
                <a:gd name="T1" fmla="*/ 18 h 24"/>
                <a:gd name="T2" fmla="*/ 22 w 22"/>
                <a:gd name="T3" fmla="*/ 18 h 24"/>
                <a:gd name="T4" fmla="*/ 18 w 22"/>
                <a:gd name="T5" fmla="*/ 22 h 24"/>
                <a:gd name="T6" fmla="*/ 18 w 22"/>
                <a:gd name="T7" fmla="*/ 22 h 24"/>
                <a:gd name="T8" fmla="*/ 14 w 22"/>
                <a:gd name="T9" fmla="*/ 24 h 24"/>
                <a:gd name="T10" fmla="*/ 8 w 22"/>
                <a:gd name="T11" fmla="*/ 12 h 24"/>
                <a:gd name="T12" fmla="*/ 0 w 22"/>
                <a:gd name="T13" fmla="*/ 2 h 24"/>
                <a:gd name="T14" fmla="*/ 0 w 22"/>
                <a:gd name="T15" fmla="*/ 2 h 24"/>
                <a:gd name="T16" fmla="*/ 6 w 22"/>
                <a:gd name="T17" fmla="*/ 2 h 24"/>
                <a:gd name="T18" fmla="*/ 8 w 22"/>
                <a:gd name="T19" fmla="*/ 0 h 24"/>
                <a:gd name="T20" fmla="*/ 8 w 22"/>
                <a:gd name="T21" fmla="*/ 0 h 24"/>
                <a:gd name="T22" fmla="*/ 12 w 22"/>
                <a:gd name="T23" fmla="*/ 6 h 24"/>
                <a:gd name="T24" fmla="*/ 12 w 22"/>
                <a:gd name="T25" fmla="*/ 12 h 24"/>
                <a:gd name="T26" fmla="*/ 14 w 22"/>
                <a:gd name="T27" fmla="*/ 16 h 24"/>
                <a:gd name="T28" fmla="*/ 22 w 22"/>
                <a:gd name="T29" fmla="*/ 18 h 24"/>
                <a:gd name="T30" fmla="*/ 22 w 22"/>
                <a:gd name="T31"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22" y="18"/>
                  </a:moveTo>
                  <a:lnTo>
                    <a:pt x="22" y="18"/>
                  </a:lnTo>
                  <a:lnTo>
                    <a:pt x="18" y="22"/>
                  </a:lnTo>
                  <a:lnTo>
                    <a:pt x="18" y="22"/>
                  </a:lnTo>
                  <a:lnTo>
                    <a:pt x="14" y="24"/>
                  </a:lnTo>
                  <a:lnTo>
                    <a:pt x="8" y="12"/>
                  </a:lnTo>
                  <a:lnTo>
                    <a:pt x="0" y="2"/>
                  </a:lnTo>
                  <a:lnTo>
                    <a:pt x="0" y="2"/>
                  </a:lnTo>
                  <a:lnTo>
                    <a:pt x="6" y="2"/>
                  </a:lnTo>
                  <a:lnTo>
                    <a:pt x="8" y="0"/>
                  </a:lnTo>
                  <a:lnTo>
                    <a:pt x="8" y="0"/>
                  </a:lnTo>
                  <a:lnTo>
                    <a:pt x="12" y="6"/>
                  </a:lnTo>
                  <a:lnTo>
                    <a:pt x="12" y="12"/>
                  </a:lnTo>
                  <a:lnTo>
                    <a:pt x="14" y="16"/>
                  </a:lnTo>
                  <a:lnTo>
                    <a:pt x="22" y="18"/>
                  </a:lnTo>
                  <a:lnTo>
                    <a:pt x="22" y="18"/>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96" name="Freeform 392"/>
            <p:cNvSpPr/>
            <p:nvPr>
              <p:custDataLst>
                <p:tags r:id="rId390"/>
              </p:custDataLst>
            </p:nvPr>
          </p:nvSpPr>
          <p:spPr bwMode="auto">
            <a:xfrm>
              <a:off x="7469188" y="4833938"/>
              <a:ext cx="12700" cy="6350"/>
            </a:xfrm>
            <a:custGeom>
              <a:avLst/>
              <a:gdLst>
                <a:gd name="T0" fmla="*/ 0 w 8"/>
                <a:gd name="T1" fmla="*/ 0 h 4"/>
                <a:gd name="T2" fmla="*/ 2 w 8"/>
                <a:gd name="T3" fmla="*/ 0 h 4"/>
                <a:gd name="T4" fmla="*/ 2 w 8"/>
                <a:gd name="T5" fmla="*/ 0 h 4"/>
                <a:gd name="T6" fmla="*/ 8 w 8"/>
                <a:gd name="T7" fmla="*/ 4 h 4"/>
                <a:gd name="T8" fmla="*/ 8 w 8"/>
                <a:gd name="T9" fmla="*/ 4 h 4"/>
                <a:gd name="T10" fmla="*/ 8 w 8"/>
                <a:gd name="T11" fmla="*/ 4 h 4"/>
                <a:gd name="T12" fmla="*/ 8 w 8"/>
                <a:gd name="T13" fmla="*/ 4 h 4"/>
                <a:gd name="T14" fmla="*/ 0 w 8"/>
                <a:gd name="T15" fmla="*/ 0 h 4"/>
                <a:gd name="T16" fmla="*/ 0 w 8"/>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0" y="0"/>
                  </a:moveTo>
                  <a:lnTo>
                    <a:pt x="2" y="0"/>
                  </a:lnTo>
                  <a:lnTo>
                    <a:pt x="2" y="0"/>
                  </a:lnTo>
                  <a:lnTo>
                    <a:pt x="8" y="4"/>
                  </a:lnTo>
                  <a:lnTo>
                    <a:pt x="8" y="4"/>
                  </a:lnTo>
                  <a:lnTo>
                    <a:pt x="8" y="4"/>
                  </a:lnTo>
                  <a:lnTo>
                    <a:pt x="8" y="4"/>
                  </a:lnTo>
                  <a:lnTo>
                    <a:pt x="0" y="0"/>
                  </a:lnTo>
                  <a:lnTo>
                    <a:pt x="0"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97" name="Freeform 393"/>
            <p:cNvSpPr/>
            <p:nvPr>
              <p:custDataLst>
                <p:tags r:id="rId391"/>
              </p:custDataLst>
            </p:nvPr>
          </p:nvSpPr>
          <p:spPr bwMode="auto">
            <a:xfrm>
              <a:off x="7110413" y="4837113"/>
              <a:ext cx="22225" cy="22225"/>
            </a:xfrm>
            <a:custGeom>
              <a:avLst/>
              <a:gdLst>
                <a:gd name="T0" fmla="*/ 14 w 14"/>
                <a:gd name="T1" fmla="*/ 2 h 14"/>
                <a:gd name="T2" fmla="*/ 14 w 14"/>
                <a:gd name="T3" fmla="*/ 2 h 14"/>
                <a:gd name="T4" fmla="*/ 8 w 14"/>
                <a:gd name="T5" fmla="*/ 14 h 14"/>
                <a:gd name="T6" fmla="*/ 0 w 14"/>
                <a:gd name="T7" fmla="*/ 2 h 14"/>
                <a:gd name="T8" fmla="*/ 0 w 14"/>
                <a:gd name="T9" fmla="*/ 2 h 14"/>
                <a:gd name="T10" fmla="*/ 4 w 14"/>
                <a:gd name="T11" fmla="*/ 0 h 14"/>
                <a:gd name="T12" fmla="*/ 4 w 14"/>
                <a:gd name="T13" fmla="*/ 0 h 14"/>
                <a:gd name="T14" fmla="*/ 6 w 14"/>
                <a:gd name="T15" fmla="*/ 0 h 14"/>
                <a:gd name="T16" fmla="*/ 8 w 14"/>
                <a:gd name="T17" fmla="*/ 2 h 14"/>
                <a:gd name="T18" fmla="*/ 10 w 14"/>
                <a:gd name="T19" fmla="*/ 4 h 14"/>
                <a:gd name="T20" fmla="*/ 14 w 14"/>
                <a:gd name="T21" fmla="*/ 2 h 14"/>
                <a:gd name="T22" fmla="*/ 14 w 14"/>
                <a:gd name="T23"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4">
                  <a:moveTo>
                    <a:pt x="14" y="2"/>
                  </a:moveTo>
                  <a:lnTo>
                    <a:pt x="14" y="2"/>
                  </a:lnTo>
                  <a:lnTo>
                    <a:pt x="8" y="14"/>
                  </a:lnTo>
                  <a:lnTo>
                    <a:pt x="0" y="2"/>
                  </a:lnTo>
                  <a:lnTo>
                    <a:pt x="0" y="2"/>
                  </a:lnTo>
                  <a:lnTo>
                    <a:pt x="4" y="0"/>
                  </a:lnTo>
                  <a:lnTo>
                    <a:pt x="4" y="0"/>
                  </a:lnTo>
                  <a:lnTo>
                    <a:pt x="6" y="0"/>
                  </a:lnTo>
                  <a:lnTo>
                    <a:pt x="8" y="2"/>
                  </a:lnTo>
                  <a:lnTo>
                    <a:pt x="10" y="4"/>
                  </a:lnTo>
                  <a:lnTo>
                    <a:pt x="14" y="2"/>
                  </a:lnTo>
                  <a:lnTo>
                    <a:pt x="14" y="2"/>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98" name="Freeform 394"/>
            <p:cNvSpPr/>
            <p:nvPr>
              <p:custDataLst>
                <p:tags r:id="rId392"/>
              </p:custDataLst>
            </p:nvPr>
          </p:nvSpPr>
          <p:spPr bwMode="auto">
            <a:xfrm>
              <a:off x="7192963" y="4967288"/>
              <a:ext cx="57150" cy="66675"/>
            </a:xfrm>
            <a:custGeom>
              <a:avLst/>
              <a:gdLst>
                <a:gd name="T0" fmla="*/ 10 w 36"/>
                <a:gd name="T1" fmla="*/ 10 h 42"/>
                <a:gd name="T2" fmla="*/ 10 w 36"/>
                <a:gd name="T3" fmla="*/ 10 h 42"/>
                <a:gd name="T4" fmla="*/ 12 w 36"/>
                <a:gd name="T5" fmla="*/ 10 h 42"/>
                <a:gd name="T6" fmla="*/ 16 w 36"/>
                <a:gd name="T7" fmla="*/ 8 h 42"/>
                <a:gd name="T8" fmla="*/ 22 w 36"/>
                <a:gd name="T9" fmla="*/ 6 h 42"/>
                <a:gd name="T10" fmla="*/ 22 w 36"/>
                <a:gd name="T11" fmla="*/ 6 h 42"/>
                <a:gd name="T12" fmla="*/ 24 w 36"/>
                <a:gd name="T13" fmla="*/ 20 h 42"/>
                <a:gd name="T14" fmla="*/ 26 w 36"/>
                <a:gd name="T15" fmla="*/ 32 h 42"/>
                <a:gd name="T16" fmla="*/ 26 w 36"/>
                <a:gd name="T17" fmla="*/ 32 h 42"/>
                <a:gd name="T18" fmla="*/ 30 w 36"/>
                <a:gd name="T19" fmla="*/ 34 h 42"/>
                <a:gd name="T20" fmla="*/ 36 w 36"/>
                <a:gd name="T21" fmla="*/ 32 h 42"/>
                <a:gd name="T22" fmla="*/ 36 w 36"/>
                <a:gd name="T23" fmla="*/ 32 h 42"/>
                <a:gd name="T24" fmla="*/ 32 w 36"/>
                <a:gd name="T25" fmla="*/ 42 h 42"/>
                <a:gd name="T26" fmla="*/ 32 w 36"/>
                <a:gd name="T27" fmla="*/ 42 h 42"/>
                <a:gd name="T28" fmla="*/ 16 w 36"/>
                <a:gd name="T29" fmla="*/ 22 h 42"/>
                <a:gd name="T30" fmla="*/ 16 w 36"/>
                <a:gd name="T31" fmla="*/ 22 h 42"/>
                <a:gd name="T32" fmla="*/ 0 w 36"/>
                <a:gd name="T33" fmla="*/ 0 h 42"/>
                <a:gd name="T34" fmla="*/ 0 w 36"/>
                <a:gd name="T35" fmla="*/ 0 h 42"/>
                <a:gd name="T36" fmla="*/ 4 w 36"/>
                <a:gd name="T37" fmla="*/ 4 h 42"/>
                <a:gd name="T38" fmla="*/ 10 w 36"/>
                <a:gd name="T39" fmla="*/ 10 h 42"/>
                <a:gd name="T40" fmla="*/ 10 w 36"/>
                <a:gd name="T41" fmla="*/ 1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42">
                  <a:moveTo>
                    <a:pt x="10" y="10"/>
                  </a:moveTo>
                  <a:lnTo>
                    <a:pt x="10" y="10"/>
                  </a:lnTo>
                  <a:lnTo>
                    <a:pt x="12" y="10"/>
                  </a:lnTo>
                  <a:lnTo>
                    <a:pt x="16" y="8"/>
                  </a:lnTo>
                  <a:lnTo>
                    <a:pt x="22" y="6"/>
                  </a:lnTo>
                  <a:lnTo>
                    <a:pt x="22" y="6"/>
                  </a:lnTo>
                  <a:lnTo>
                    <a:pt x="24" y="20"/>
                  </a:lnTo>
                  <a:lnTo>
                    <a:pt x="26" y="32"/>
                  </a:lnTo>
                  <a:lnTo>
                    <a:pt x="26" y="32"/>
                  </a:lnTo>
                  <a:lnTo>
                    <a:pt x="30" y="34"/>
                  </a:lnTo>
                  <a:lnTo>
                    <a:pt x="36" y="32"/>
                  </a:lnTo>
                  <a:lnTo>
                    <a:pt x="36" y="32"/>
                  </a:lnTo>
                  <a:lnTo>
                    <a:pt x="32" y="42"/>
                  </a:lnTo>
                  <a:lnTo>
                    <a:pt x="32" y="42"/>
                  </a:lnTo>
                  <a:lnTo>
                    <a:pt x="16" y="22"/>
                  </a:lnTo>
                  <a:lnTo>
                    <a:pt x="16" y="22"/>
                  </a:lnTo>
                  <a:lnTo>
                    <a:pt x="0" y="0"/>
                  </a:lnTo>
                  <a:lnTo>
                    <a:pt x="0" y="0"/>
                  </a:lnTo>
                  <a:lnTo>
                    <a:pt x="4" y="4"/>
                  </a:lnTo>
                  <a:lnTo>
                    <a:pt x="10" y="10"/>
                  </a:lnTo>
                  <a:lnTo>
                    <a:pt x="10" y="1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399" name="Freeform 395"/>
            <p:cNvSpPr/>
            <p:nvPr>
              <p:custDataLst>
                <p:tags r:id="rId393"/>
              </p:custDataLst>
            </p:nvPr>
          </p:nvSpPr>
          <p:spPr bwMode="auto">
            <a:xfrm>
              <a:off x="6627813" y="4195763"/>
              <a:ext cx="1328738" cy="939800"/>
            </a:xfrm>
            <a:custGeom>
              <a:avLst/>
              <a:gdLst>
                <a:gd name="T0" fmla="*/ 56 w 837"/>
                <a:gd name="T1" fmla="*/ 198 h 592"/>
                <a:gd name="T2" fmla="*/ 44 w 837"/>
                <a:gd name="T3" fmla="*/ 162 h 592"/>
                <a:gd name="T4" fmla="*/ 20 w 837"/>
                <a:gd name="T5" fmla="*/ 110 h 592"/>
                <a:gd name="T6" fmla="*/ 72 w 837"/>
                <a:gd name="T7" fmla="*/ 116 h 592"/>
                <a:gd name="T8" fmla="*/ 96 w 837"/>
                <a:gd name="T9" fmla="*/ 124 h 592"/>
                <a:gd name="T10" fmla="*/ 90 w 837"/>
                <a:gd name="T11" fmla="*/ 80 h 592"/>
                <a:gd name="T12" fmla="*/ 26 w 837"/>
                <a:gd name="T13" fmla="*/ 0 h 592"/>
                <a:gd name="T14" fmla="*/ 134 w 837"/>
                <a:gd name="T15" fmla="*/ 84 h 592"/>
                <a:gd name="T16" fmla="*/ 352 w 837"/>
                <a:gd name="T17" fmla="*/ 156 h 592"/>
                <a:gd name="T18" fmla="*/ 590 w 837"/>
                <a:gd name="T19" fmla="*/ 212 h 592"/>
                <a:gd name="T20" fmla="*/ 708 w 837"/>
                <a:gd name="T21" fmla="*/ 304 h 592"/>
                <a:gd name="T22" fmla="*/ 807 w 837"/>
                <a:gd name="T23" fmla="*/ 450 h 592"/>
                <a:gd name="T24" fmla="*/ 825 w 837"/>
                <a:gd name="T25" fmla="*/ 528 h 592"/>
                <a:gd name="T26" fmla="*/ 755 w 837"/>
                <a:gd name="T27" fmla="*/ 488 h 592"/>
                <a:gd name="T28" fmla="*/ 746 w 837"/>
                <a:gd name="T29" fmla="*/ 460 h 592"/>
                <a:gd name="T30" fmla="*/ 726 w 837"/>
                <a:gd name="T31" fmla="*/ 402 h 592"/>
                <a:gd name="T32" fmla="*/ 674 w 837"/>
                <a:gd name="T33" fmla="*/ 340 h 592"/>
                <a:gd name="T34" fmla="*/ 660 w 837"/>
                <a:gd name="T35" fmla="*/ 292 h 592"/>
                <a:gd name="T36" fmla="*/ 728 w 837"/>
                <a:gd name="T37" fmla="*/ 448 h 592"/>
                <a:gd name="T38" fmla="*/ 763 w 837"/>
                <a:gd name="T39" fmla="*/ 512 h 592"/>
                <a:gd name="T40" fmla="*/ 765 w 837"/>
                <a:gd name="T41" fmla="*/ 544 h 592"/>
                <a:gd name="T42" fmla="*/ 692 w 837"/>
                <a:gd name="T43" fmla="*/ 472 h 592"/>
                <a:gd name="T44" fmla="*/ 600 w 837"/>
                <a:gd name="T45" fmla="*/ 352 h 592"/>
                <a:gd name="T46" fmla="*/ 632 w 837"/>
                <a:gd name="T47" fmla="*/ 400 h 592"/>
                <a:gd name="T48" fmla="*/ 564 w 837"/>
                <a:gd name="T49" fmla="*/ 322 h 592"/>
                <a:gd name="T50" fmla="*/ 532 w 837"/>
                <a:gd name="T51" fmla="*/ 276 h 592"/>
                <a:gd name="T52" fmla="*/ 540 w 837"/>
                <a:gd name="T53" fmla="*/ 292 h 592"/>
                <a:gd name="T54" fmla="*/ 534 w 837"/>
                <a:gd name="T55" fmla="*/ 296 h 592"/>
                <a:gd name="T56" fmla="*/ 560 w 837"/>
                <a:gd name="T57" fmla="*/ 352 h 592"/>
                <a:gd name="T58" fmla="*/ 540 w 837"/>
                <a:gd name="T59" fmla="*/ 366 h 592"/>
                <a:gd name="T60" fmla="*/ 506 w 837"/>
                <a:gd name="T61" fmla="*/ 338 h 592"/>
                <a:gd name="T62" fmla="*/ 446 w 837"/>
                <a:gd name="T63" fmla="*/ 276 h 592"/>
                <a:gd name="T64" fmla="*/ 424 w 837"/>
                <a:gd name="T65" fmla="*/ 260 h 592"/>
                <a:gd name="T66" fmla="*/ 374 w 837"/>
                <a:gd name="T67" fmla="*/ 224 h 592"/>
                <a:gd name="T68" fmla="*/ 348 w 837"/>
                <a:gd name="T69" fmla="*/ 200 h 592"/>
                <a:gd name="T70" fmla="*/ 318 w 837"/>
                <a:gd name="T71" fmla="*/ 192 h 592"/>
                <a:gd name="T72" fmla="*/ 324 w 837"/>
                <a:gd name="T73" fmla="*/ 194 h 592"/>
                <a:gd name="T74" fmla="*/ 366 w 837"/>
                <a:gd name="T75" fmla="*/ 232 h 592"/>
                <a:gd name="T76" fmla="*/ 458 w 837"/>
                <a:gd name="T77" fmla="*/ 294 h 592"/>
                <a:gd name="T78" fmla="*/ 560 w 837"/>
                <a:gd name="T79" fmla="*/ 418 h 592"/>
                <a:gd name="T80" fmla="*/ 566 w 837"/>
                <a:gd name="T81" fmla="*/ 404 h 592"/>
                <a:gd name="T82" fmla="*/ 656 w 837"/>
                <a:gd name="T83" fmla="*/ 544 h 592"/>
                <a:gd name="T84" fmla="*/ 598 w 837"/>
                <a:gd name="T85" fmla="*/ 552 h 592"/>
                <a:gd name="T86" fmla="*/ 554 w 837"/>
                <a:gd name="T87" fmla="*/ 526 h 592"/>
                <a:gd name="T88" fmla="*/ 504 w 837"/>
                <a:gd name="T89" fmla="*/ 528 h 592"/>
                <a:gd name="T90" fmla="*/ 460 w 837"/>
                <a:gd name="T91" fmla="*/ 582 h 592"/>
                <a:gd name="T92" fmla="*/ 418 w 837"/>
                <a:gd name="T93" fmla="*/ 540 h 592"/>
                <a:gd name="T94" fmla="*/ 380 w 837"/>
                <a:gd name="T95" fmla="*/ 496 h 592"/>
                <a:gd name="T96" fmla="*/ 366 w 837"/>
                <a:gd name="T97" fmla="*/ 474 h 592"/>
                <a:gd name="T98" fmla="*/ 348 w 837"/>
                <a:gd name="T99" fmla="*/ 450 h 592"/>
                <a:gd name="T100" fmla="*/ 314 w 837"/>
                <a:gd name="T101" fmla="*/ 406 h 592"/>
                <a:gd name="T102" fmla="*/ 264 w 837"/>
                <a:gd name="T103" fmla="*/ 380 h 592"/>
                <a:gd name="T104" fmla="*/ 236 w 837"/>
                <a:gd name="T105" fmla="*/ 352 h 592"/>
                <a:gd name="T106" fmla="*/ 214 w 837"/>
                <a:gd name="T107" fmla="*/ 332 h 592"/>
                <a:gd name="T108" fmla="*/ 188 w 837"/>
                <a:gd name="T109" fmla="*/ 334 h 592"/>
                <a:gd name="T110" fmla="*/ 114 w 837"/>
                <a:gd name="T111" fmla="*/ 272 h 592"/>
                <a:gd name="T112" fmla="*/ 102 w 837"/>
                <a:gd name="T113" fmla="*/ 266 h 592"/>
                <a:gd name="T114" fmla="*/ 78 w 837"/>
                <a:gd name="T115" fmla="*/ 256 h 592"/>
                <a:gd name="T116" fmla="*/ 50 w 837"/>
                <a:gd name="T117" fmla="*/ 234 h 592"/>
                <a:gd name="T118" fmla="*/ 0 w 837"/>
                <a:gd name="T119" fmla="*/ 182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37" h="592">
                  <a:moveTo>
                    <a:pt x="0" y="182"/>
                  </a:moveTo>
                  <a:lnTo>
                    <a:pt x="0" y="182"/>
                  </a:lnTo>
                  <a:lnTo>
                    <a:pt x="12" y="184"/>
                  </a:lnTo>
                  <a:lnTo>
                    <a:pt x="24" y="186"/>
                  </a:lnTo>
                  <a:lnTo>
                    <a:pt x="46" y="194"/>
                  </a:lnTo>
                  <a:lnTo>
                    <a:pt x="46" y="194"/>
                  </a:lnTo>
                  <a:lnTo>
                    <a:pt x="56" y="198"/>
                  </a:lnTo>
                  <a:lnTo>
                    <a:pt x="68" y="200"/>
                  </a:lnTo>
                  <a:lnTo>
                    <a:pt x="80" y="198"/>
                  </a:lnTo>
                  <a:lnTo>
                    <a:pt x="92" y="194"/>
                  </a:lnTo>
                  <a:lnTo>
                    <a:pt x="92" y="194"/>
                  </a:lnTo>
                  <a:lnTo>
                    <a:pt x="80" y="186"/>
                  </a:lnTo>
                  <a:lnTo>
                    <a:pt x="68" y="178"/>
                  </a:lnTo>
                  <a:lnTo>
                    <a:pt x="44" y="162"/>
                  </a:lnTo>
                  <a:lnTo>
                    <a:pt x="44" y="162"/>
                  </a:lnTo>
                  <a:lnTo>
                    <a:pt x="34" y="152"/>
                  </a:lnTo>
                  <a:lnTo>
                    <a:pt x="26" y="142"/>
                  </a:lnTo>
                  <a:lnTo>
                    <a:pt x="20" y="130"/>
                  </a:lnTo>
                  <a:lnTo>
                    <a:pt x="20" y="116"/>
                  </a:lnTo>
                  <a:lnTo>
                    <a:pt x="20" y="116"/>
                  </a:lnTo>
                  <a:lnTo>
                    <a:pt x="20" y="110"/>
                  </a:lnTo>
                  <a:lnTo>
                    <a:pt x="22" y="104"/>
                  </a:lnTo>
                  <a:lnTo>
                    <a:pt x="24" y="102"/>
                  </a:lnTo>
                  <a:lnTo>
                    <a:pt x="28" y="100"/>
                  </a:lnTo>
                  <a:lnTo>
                    <a:pt x="36" y="100"/>
                  </a:lnTo>
                  <a:lnTo>
                    <a:pt x="48" y="104"/>
                  </a:lnTo>
                  <a:lnTo>
                    <a:pt x="48" y="104"/>
                  </a:lnTo>
                  <a:lnTo>
                    <a:pt x="72" y="116"/>
                  </a:lnTo>
                  <a:lnTo>
                    <a:pt x="84" y="122"/>
                  </a:lnTo>
                  <a:lnTo>
                    <a:pt x="96" y="126"/>
                  </a:lnTo>
                  <a:lnTo>
                    <a:pt x="96" y="126"/>
                  </a:lnTo>
                  <a:lnTo>
                    <a:pt x="90" y="116"/>
                  </a:lnTo>
                  <a:lnTo>
                    <a:pt x="90" y="116"/>
                  </a:lnTo>
                  <a:lnTo>
                    <a:pt x="94" y="122"/>
                  </a:lnTo>
                  <a:lnTo>
                    <a:pt x="96" y="124"/>
                  </a:lnTo>
                  <a:lnTo>
                    <a:pt x="100" y="122"/>
                  </a:lnTo>
                  <a:lnTo>
                    <a:pt x="100" y="122"/>
                  </a:lnTo>
                  <a:lnTo>
                    <a:pt x="88" y="106"/>
                  </a:lnTo>
                  <a:lnTo>
                    <a:pt x="84" y="98"/>
                  </a:lnTo>
                  <a:lnTo>
                    <a:pt x="80" y="88"/>
                  </a:lnTo>
                  <a:lnTo>
                    <a:pt x="90" y="80"/>
                  </a:lnTo>
                  <a:lnTo>
                    <a:pt x="90" y="80"/>
                  </a:lnTo>
                  <a:lnTo>
                    <a:pt x="84" y="68"/>
                  </a:lnTo>
                  <a:lnTo>
                    <a:pt x="76" y="58"/>
                  </a:lnTo>
                  <a:lnTo>
                    <a:pt x="58" y="40"/>
                  </a:lnTo>
                  <a:lnTo>
                    <a:pt x="58" y="40"/>
                  </a:lnTo>
                  <a:lnTo>
                    <a:pt x="40" y="22"/>
                  </a:lnTo>
                  <a:lnTo>
                    <a:pt x="32" y="10"/>
                  </a:lnTo>
                  <a:lnTo>
                    <a:pt x="26" y="0"/>
                  </a:lnTo>
                  <a:lnTo>
                    <a:pt x="26" y="0"/>
                  </a:lnTo>
                  <a:lnTo>
                    <a:pt x="42" y="18"/>
                  </a:lnTo>
                  <a:lnTo>
                    <a:pt x="58" y="36"/>
                  </a:lnTo>
                  <a:lnTo>
                    <a:pt x="76" y="50"/>
                  </a:lnTo>
                  <a:lnTo>
                    <a:pt x="94" y="64"/>
                  </a:lnTo>
                  <a:lnTo>
                    <a:pt x="114" y="74"/>
                  </a:lnTo>
                  <a:lnTo>
                    <a:pt x="134" y="84"/>
                  </a:lnTo>
                  <a:lnTo>
                    <a:pt x="176" y="98"/>
                  </a:lnTo>
                  <a:lnTo>
                    <a:pt x="176" y="98"/>
                  </a:lnTo>
                  <a:lnTo>
                    <a:pt x="220" y="112"/>
                  </a:lnTo>
                  <a:lnTo>
                    <a:pt x="264" y="124"/>
                  </a:lnTo>
                  <a:lnTo>
                    <a:pt x="308" y="138"/>
                  </a:lnTo>
                  <a:lnTo>
                    <a:pt x="352" y="156"/>
                  </a:lnTo>
                  <a:lnTo>
                    <a:pt x="352" y="156"/>
                  </a:lnTo>
                  <a:lnTo>
                    <a:pt x="402" y="168"/>
                  </a:lnTo>
                  <a:lnTo>
                    <a:pt x="456" y="178"/>
                  </a:lnTo>
                  <a:lnTo>
                    <a:pt x="566" y="196"/>
                  </a:lnTo>
                  <a:lnTo>
                    <a:pt x="566" y="196"/>
                  </a:lnTo>
                  <a:lnTo>
                    <a:pt x="578" y="202"/>
                  </a:lnTo>
                  <a:lnTo>
                    <a:pt x="578" y="202"/>
                  </a:lnTo>
                  <a:lnTo>
                    <a:pt x="590" y="212"/>
                  </a:lnTo>
                  <a:lnTo>
                    <a:pt x="590" y="212"/>
                  </a:lnTo>
                  <a:lnTo>
                    <a:pt x="602" y="226"/>
                  </a:lnTo>
                  <a:lnTo>
                    <a:pt x="612" y="240"/>
                  </a:lnTo>
                  <a:lnTo>
                    <a:pt x="612" y="240"/>
                  </a:lnTo>
                  <a:lnTo>
                    <a:pt x="658" y="272"/>
                  </a:lnTo>
                  <a:lnTo>
                    <a:pt x="682" y="288"/>
                  </a:lnTo>
                  <a:lnTo>
                    <a:pt x="708" y="304"/>
                  </a:lnTo>
                  <a:lnTo>
                    <a:pt x="708" y="304"/>
                  </a:lnTo>
                  <a:lnTo>
                    <a:pt x="730" y="324"/>
                  </a:lnTo>
                  <a:lnTo>
                    <a:pt x="750" y="346"/>
                  </a:lnTo>
                  <a:lnTo>
                    <a:pt x="765" y="372"/>
                  </a:lnTo>
                  <a:lnTo>
                    <a:pt x="781" y="396"/>
                  </a:lnTo>
                  <a:lnTo>
                    <a:pt x="781" y="396"/>
                  </a:lnTo>
                  <a:lnTo>
                    <a:pt x="807" y="450"/>
                  </a:lnTo>
                  <a:lnTo>
                    <a:pt x="821" y="476"/>
                  </a:lnTo>
                  <a:lnTo>
                    <a:pt x="835" y="502"/>
                  </a:lnTo>
                  <a:lnTo>
                    <a:pt x="835" y="502"/>
                  </a:lnTo>
                  <a:lnTo>
                    <a:pt x="837" y="508"/>
                  </a:lnTo>
                  <a:lnTo>
                    <a:pt x="835" y="514"/>
                  </a:lnTo>
                  <a:lnTo>
                    <a:pt x="831" y="522"/>
                  </a:lnTo>
                  <a:lnTo>
                    <a:pt x="825" y="528"/>
                  </a:lnTo>
                  <a:lnTo>
                    <a:pt x="819" y="532"/>
                  </a:lnTo>
                  <a:lnTo>
                    <a:pt x="809" y="534"/>
                  </a:lnTo>
                  <a:lnTo>
                    <a:pt x="801" y="530"/>
                  </a:lnTo>
                  <a:lnTo>
                    <a:pt x="789" y="522"/>
                  </a:lnTo>
                  <a:lnTo>
                    <a:pt x="789" y="522"/>
                  </a:lnTo>
                  <a:lnTo>
                    <a:pt x="771" y="506"/>
                  </a:lnTo>
                  <a:lnTo>
                    <a:pt x="755" y="488"/>
                  </a:lnTo>
                  <a:lnTo>
                    <a:pt x="740" y="468"/>
                  </a:lnTo>
                  <a:lnTo>
                    <a:pt x="728" y="448"/>
                  </a:lnTo>
                  <a:lnTo>
                    <a:pt x="728" y="448"/>
                  </a:lnTo>
                  <a:lnTo>
                    <a:pt x="732" y="448"/>
                  </a:lnTo>
                  <a:lnTo>
                    <a:pt x="736" y="450"/>
                  </a:lnTo>
                  <a:lnTo>
                    <a:pt x="740" y="454"/>
                  </a:lnTo>
                  <a:lnTo>
                    <a:pt x="746" y="460"/>
                  </a:lnTo>
                  <a:lnTo>
                    <a:pt x="750" y="462"/>
                  </a:lnTo>
                  <a:lnTo>
                    <a:pt x="754" y="464"/>
                  </a:lnTo>
                  <a:lnTo>
                    <a:pt x="754" y="464"/>
                  </a:lnTo>
                  <a:lnTo>
                    <a:pt x="748" y="446"/>
                  </a:lnTo>
                  <a:lnTo>
                    <a:pt x="742" y="430"/>
                  </a:lnTo>
                  <a:lnTo>
                    <a:pt x="736" y="416"/>
                  </a:lnTo>
                  <a:lnTo>
                    <a:pt x="726" y="402"/>
                  </a:lnTo>
                  <a:lnTo>
                    <a:pt x="740" y="420"/>
                  </a:lnTo>
                  <a:lnTo>
                    <a:pt x="754" y="440"/>
                  </a:lnTo>
                  <a:lnTo>
                    <a:pt x="754" y="440"/>
                  </a:lnTo>
                  <a:lnTo>
                    <a:pt x="718" y="388"/>
                  </a:lnTo>
                  <a:lnTo>
                    <a:pt x="698" y="364"/>
                  </a:lnTo>
                  <a:lnTo>
                    <a:pt x="674" y="340"/>
                  </a:lnTo>
                  <a:lnTo>
                    <a:pt x="674" y="340"/>
                  </a:lnTo>
                  <a:lnTo>
                    <a:pt x="672" y="334"/>
                  </a:lnTo>
                  <a:lnTo>
                    <a:pt x="670" y="326"/>
                  </a:lnTo>
                  <a:lnTo>
                    <a:pt x="672" y="310"/>
                  </a:lnTo>
                  <a:lnTo>
                    <a:pt x="672" y="310"/>
                  </a:lnTo>
                  <a:lnTo>
                    <a:pt x="670" y="304"/>
                  </a:lnTo>
                  <a:lnTo>
                    <a:pt x="666" y="298"/>
                  </a:lnTo>
                  <a:lnTo>
                    <a:pt x="660" y="292"/>
                  </a:lnTo>
                  <a:lnTo>
                    <a:pt x="648" y="292"/>
                  </a:lnTo>
                  <a:lnTo>
                    <a:pt x="648" y="292"/>
                  </a:lnTo>
                  <a:lnTo>
                    <a:pt x="668" y="332"/>
                  </a:lnTo>
                  <a:lnTo>
                    <a:pt x="688" y="372"/>
                  </a:lnTo>
                  <a:lnTo>
                    <a:pt x="706" y="412"/>
                  </a:lnTo>
                  <a:lnTo>
                    <a:pt x="728" y="448"/>
                  </a:lnTo>
                  <a:lnTo>
                    <a:pt x="728" y="448"/>
                  </a:lnTo>
                  <a:lnTo>
                    <a:pt x="726" y="448"/>
                  </a:lnTo>
                  <a:lnTo>
                    <a:pt x="726" y="448"/>
                  </a:lnTo>
                  <a:lnTo>
                    <a:pt x="736" y="464"/>
                  </a:lnTo>
                  <a:lnTo>
                    <a:pt x="736" y="464"/>
                  </a:lnTo>
                  <a:lnTo>
                    <a:pt x="746" y="480"/>
                  </a:lnTo>
                  <a:lnTo>
                    <a:pt x="746" y="480"/>
                  </a:lnTo>
                  <a:lnTo>
                    <a:pt x="763" y="512"/>
                  </a:lnTo>
                  <a:lnTo>
                    <a:pt x="763" y="512"/>
                  </a:lnTo>
                  <a:lnTo>
                    <a:pt x="755" y="502"/>
                  </a:lnTo>
                  <a:lnTo>
                    <a:pt x="752" y="498"/>
                  </a:lnTo>
                  <a:lnTo>
                    <a:pt x="752" y="492"/>
                  </a:lnTo>
                  <a:lnTo>
                    <a:pt x="752" y="492"/>
                  </a:lnTo>
                  <a:lnTo>
                    <a:pt x="757" y="520"/>
                  </a:lnTo>
                  <a:lnTo>
                    <a:pt x="765" y="544"/>
                  </a:lnTo>
                  <a:lnTo>
                    <a:pt x="783" y="592"/>
                  </a:lnTo>
                  <a:lnTo>
                    <a:pt x="783" y="592"/>
                  </a:lnTo>
                  <a:lnTo>
                    <a:pt x="769" y="578"/>
                  </a:lnTo>
                  <a:lnTo>
                    <a:pt x="755" y="564"/>
                  </a:lnTo>
                  <a:lnTo>
                    <a:pt x="734" y="536"/>
                  </a:lnTo>
                  <a:lnTo>
                    <a:pt x="712" y="504"/>
                  </a:lnTo>
                  <a:lnTo>
                    <a:pt x="692" y="472"/>
                  </a:lnTo>
                  <a:lnTo>
                    <a:pt x="692" y="472"/>
                  </a:lnTo>
                  <a:lnTo>
                    <a:pt x="672" y="440"/>
                  </a:lnTo>
                  <a:lnTo>
                    <a:pt x="650" y="408"/>
                  </a:lnTo>
                  <a:lnTo>
                    <a:pt x="628" y="380"/>
                  </a:lnTo>
                  <a:lnTo>
                    <a:pt x="614" y="366"/>
                  </a:lnTo>
                  <a:lnTo>
                    <a:pt x="600" y="352"/>
                  </a:lnTo>
                  <a:lnTo>
                    <a:pt x="600" y="352"/>
                  </a:lnTo>
                  <a:lnTo>
                    <a:pt x="604" y="364"/>
                  </a:lnTo>
                  <a:lnTo>
                    <a:pt x="608" y="374"/>
                  </a:lnTo>
                  <a:lnTo>
                    <a:pt x="608" y="374"/>
                  </a:lnTo>
                  <a:lnTo>
                    <a:pt x="616" y="384"/>
                  </a:lnTo>
                  <a:lnTo>
                    <a:pt x="624" y="392"/>
                  </a:lnTo>
                  <a:lnTo>
                    <a:pt x="624" y="392"/>
                  </a:lnTo>
                  <a:lnTo>
                    <a:pt x="632" y="400"/>
                  </a:lnTo>
                  <a:lnTo>
                    <a:pt x="638" y="410"/>
                  </a:lnTo>
                  <a:lnTo>
                    <a:pt x="640" y="420"/>
                  </a:lnTo>
                  <a:lnTo>
                    <a:pt x="640" y="432"/>
                  </a:lnTo>
                  <a:lnTo>
                    <a:pt x="640" y="432"/>
                  </a:lnTo>
                  <a:lnTo>
                    <a:pt x="602" y="378"/>
                  </a:lnTo>
                  <a:lnTo>
                    <a:pt x="564" y="322"/>
                  </a:lnTo>
                  <a:lnTo>
                    <a:pt x="564" y="322"/>
                  </a:lnTo>
                  <a:lnTo>
                    <a:pt x="574" y="326"/>
                  </a:lnTo>
                  <a:lnTo>
                    <a:pt x="574" y="326"/>
                  </a:lnTo>
                  <a:lnTo>
                    <a:pt x="570" y="316"/>
                  </a:lnTo>
                  <a:lnTo>
                    <a:pt x="564" y="306"/>
                  </a:lnTo>
                  <a:lnTo>
                    <a:pt x="548" y="290"/>
                  </a:lnTo>
                  <a:lnTo>
                    <a:pt x="548" y="290"/>
                  </a:lnTo>
                  <a:lnTo>
                    <a:pt x="532" y="276"/>
                  </a:lnTo>
                  <a:lnTo>
                    <a:pt x="514" y="260"/>
                  </a:lnTo>
                  <a:lnTo>
                    <a:pt x="514" y="260"/>
                  </a:lnTo>
                  <a:lnTo>
                    <a:pt x="510" y="254"/>
                  </a:lnTo>
                  <a:lnTo>
                    <a:pt x="510" y="254"/>
                  </a:lnTo>
                  <a:lnTo>
                    <a:pt x="514" y="260"/>
                  </a:lnTo>
                  <a:lnTo>
                    <a:pt x="514" y="260"/>
                  </a:lnTo>
                  <a:lnTo>
                    <a:pt x="540" y="292"/>
                  </a:lnTo>
                  <a:lnTo>
                    <a:pt x="540" y="292"/>
                  </a:lnTo>
                  <a:lnTo>
                    <a:pt x="564" y="322"/>
                  </a:lnTo>
                  <a:lnTo>
                    <a:pt x="564" y="322"/>
                  </a:lnTo>
                  <a:lnTo>
                    <a:pt x="554" y="318"/>
                  </a:lnTo>
                  <a:lnTo>
                    <a:pt x="548" y="312"/>
                  </a:lnTo>
                  <a:lnTo>
                    <a:pt x="534" y="296"/>
                  </a:lnTo>
                  <a:lnTo>
                    <a:pt x="534" y="296"/>
                  </a:lnTo>
                  <a:lnTo>
                    <a:pt x="534" y="306"/>
                  </a:lnTo>
                  <a:lnTo>
                    <a:pt x="538" y="314"/>
                  </a:lnTo>
                  <a:lnTo>
                    <a:pt x="544" y="330"/>
                  </a:lnTo>
                  <a:lnTo>
                    <a:pt x="544" y="330"/>
                  </a:lnTo>
                  <a:lnTo>
                    <a:pt x="572" y="364"/>
                  </a:lnTo>
                  <a:lnTo>
                    <a:pt x="572" y="364"/>
                  </a:lnTo>
                  <a:lnTo>
                    <a:pt x="560" y="352"/>
                  </a:lnTo>
                  <a:lnTo>
                    <a:pt x="546" y="342"/>
                  </a:lnTo>
                  <a:lnTo>
                    <a:pt x="546" y="342"/>
                  </a:lnTo>
                  <a:lnTo>
                    <a:pt x="532" y="334"/>
                  </a:lnTo>
                  <a:lnTo>
                    <a:pt x="516" y="328"/>
                  </a:lnTo>
                  <a:lnTo>
                    <a:pt x="516" y="328"/>
                  </a:lnTo>
                  <a:lnTo>
                    <a:pt x="528" y="348"/>
                  </a:lnTo>
                  <a:lnTo>
                    <a:pt x="540" y="366"/>
                  </a:lnTo>
                  <a:lnTo>
                    <a:pt x="554" y="386"/>
                  </a:lnTo>
                  <a:lnTo>
                    <a:pt x="566" y="404"/>
                  </a:lnTo>
                  <a:lnTo>
                    <a:pt x="548" y="388"/>
                  </a:lnTo>
                  <a:lnTo>
                    <a:pt x="548" y="388"/>
                  </a:lnTo>
                  <a:lnTo>
                    <a:pt x="530" y="370"/>
                  </a:lnTo>
                  <a:lnTo>
                    <a:pt x="530" y="370"/>
                  </a:lnTo>
                  <a:lnTo>
                    <a:pt x="506" y="338"/>
                  </a:lnTo>
                  <a:lnTo>
                    <a:pt x="480" y="306"/>
                  </a:lnTo>
                  <a:lnTo>
                    <a:pt x="482" y="306"/>
                  </a:lnTo>
                  <a:lnTo>
                    <a:pt x="478" y="302"/>
                  </a:lnTo>
                  <a:lnTo>
                    <a:pt x="478" y="302"/>
                  </a:lnTo>
                  <a:lnTo>
                    <a:pt x="454" y="280"/>
                  </a:lnTo>
                  <a:lnTo>
                    <a:pt x="454" y="280"/>
                  </a:lnTo>
                  <a:lnTo>
                    <a:pt x="446" y="276"/>
                  </a:lnTo>
                  <a:lnTo>
                    <a:pt x="440" y="274"/>
                  </a:lnTo>
                  <a:lnTo>
                    <a:pt x="422" y="272"/>
                  </a:lnTo>
                  <a:lnTo>
                    <a:pt x="418" y="268"/>
                  </a:lnTo>
                  <a:lnTo>
                    <a:pt x="418" y="268"/>
                  </a:lnTo>
                  <a:lnTo>
                    <a:pt x="424" y="266"/>
                  </a:lnTo>
                  <a:lnTo>
                    <a:pt x="424" y="264"/>
                  </a:lnTo>
                  <a:lnTo>
                    <a:pt x="424" y="260"/>
                  </a:lnTo>
                  <a:lnTo>
                    <a:pt x="424" y="260"/>
                  </a:lnTo>
                  <a:lnTo>
                    <a:pt x="418" y="252"/>
                  </a:lnTo>
                  <a:lnTo>
                    <a:pt x="410" y="246"/>
                  </a:lnTo>
                  <a:lnTo>
                    <a:pt x="392" y="236"/>
                  </a:lnTo>
                  <a:lnTo>
                    <a:pt x="392" y="236"/>
                  </a:lnTo>
                  <a:lnTo>
                    <a:pt x="382" y="230"/>
                  </a:lnTo>
                  <a:lnTo>
                    <a:pt x="374" y="224"/>
                  </a:lnTo>
                  <a:lnTo>
                    <a:pt x="374" y="224"/>
                  </a:lnTo>
                  <a:lnTo>
                    <a:pt x="366" y="218"/>
                  </a:lnTo>
                  <a:lnTo>
                    <a:pt x="358" y="208"/>
                  </a:lnTo>
                  <a:lnTo>
                    <a:pt x="358" y="208"/>
                  </a:lnTo>
                  <a:lnTo>
                    <a:pt x="354" y="204"/>
                  </a:lnTo>
                  <a:lnTo>
                    <a:pt x="348" y="200"/>
                  </a:lnTo>
                  <a:lnTo>
                    <a:pt x="348" y="200"/>
                  </a:lnTo>
                  <a:lnTo>
                    <a:pt x="332" y="194"/>
                  </a:lnTo>
                  <a:lnTo>
                    <a:pt x="332" y="194"/>
                  </a:lnTo>
                  <a:lnTo>
                    <a:pt x="330" y="192"/>
                  </a:lnTo>
                  <a:lnTo>
                    <a:pt x="330" y="192"/>
                  </a:lnTo>
                  <a:lnTo>
                    <a:pt x="326" y="194"/>
                  </a:lnTo>
                  <a:lnTo>
                    <a:pt x="326" y="194"/>
                  </a:lnTo>
                  <a:lnTo>
                    <a:pt x="318" y="192"/>
                  </a:lnTo>
                  <a:lnTo>
                    <a:pt x="318" y="192"/>
                  </a:lnTo>
                  <a:lnTo>
                    <a:pt x="310" y="188"/>
                  </a:lnTo>
                  <a:lnTo>
                    <a:pt x="300" y="188"/>
                  </a:lnTo>
                  <a:lnTo>
                    <a:pt x="300" y="188"/>
                  </a:lnTo>
                  <a:lnTo>
                    <a:pt x="318" y="192"/>
                  </a:lnTo>
                  <a:lnTo>
                    <a:pt x="318" y="192"/>
                  </a:lnTo>
                  <a:lnTo>
                    <a:pt x="324" y="194"/>
                  </a:lnTo>
                  <a:lnTo>
                    <a:pt x="324" y="194"/>
                  </a:lnTo>
                  <a:lnTo>
                    <a:pt x="320" y="198"/>
                  </a:lnTo>
                  <a:lnTo>
                    <a:pt x="318" y="198"/>
                  </a:lnTo>
                  <a:lnTo>
                    <a:pt x="316" y="198"/>
                  </a:lnTo>
                  <a:lnTo>
                    <a:pt x="316" y="198"/>
                  </a:lnTo>
                  <a:lnTo>
                    <a:pt x="342" y="214"/>
                  </a:lnTo>
                  <a:lnTo>
                    <a:pt x="366" y="232"/>
                  </a:lnTo>
                  <a:lnTo>
                    <a:pt x="418" y="268"/>
                  </a:lnTo>
                  <a:lnTo>
                    <a:pt x="418" y="268"/>
                  </a:lnTo>
                  <a:lnTo>
                    <a:pt x="408" y="272"/>
                  </a:lnTo>
                  <a:lnTo>
                    <a:pt x="408" y="272"/>
                  </a:lnTo>
                  <a:lnTo>
                    <a:pt x="422" y="272"/>
                  </a:lnTo>
                  <a:lnTo>
                    <a:pt x="422" y="272"/>
                  </a:lnTo>
                  <a:lnTo>
                    <a:pt x="458" y="294"/>
                  </a:lnTo>
                  <a:lnTo>
                    <a:pt x="458" y="294"/>
                  </a:lnTo>
                  <a:lnTo>
                    <a:pt x="450" y="292"/>
                  </a:lnTo>
                  <a:lnTo>
                    <a:pt x="442" y="294"/>
                  </a:lnTo>
                  <a:lnTo>
                    <a:pt x="442" y="294"/>
                  </a:lnTo>
                  <a:lnTo>
                    <a:pt x="530" y="370"/>
                  </a:lnTo>
                  <a:lnTo>
                    <a:pt x="530" y="370"/>
                  </a:lnTo>
                  <a:lnTo>
                    <a:pt x="560" y="418"/>
                  </a:lnTo>
                  <a:lnTo>
                    <a:pt x="586" y="464"/>
                  </a:lnTo>
                  <a:lnTo>
                    <a:pt x="586" y="464"/>
                  </a:lnTo>
                  <a:lnTo>
                    <a:pt x="584" y="448"/>
                  </a:lnTo>
                  <a:lnTo>
                    <a:pt x="580" y="434"/>
                  </a:lnTo>
                  <a:lnTo>
                    <a:pt x="574" y="418"/>
                  </a:lnTo>
                  <a:lnTo>
                    <a:pt x="566" y="404"/>
                  </a:lnTo>
                  <a:lnTo>
                    <a:pt x="566" y="404"/>
                  </a:lnTo>
                  <a:lnTo>
                    <a:pt x="594" y="436"/>
                  </a:lnTo>
                  <a:lnTo>
                    <a:pt x="618" y="468"/>
                  </a:lnTo>
                  <a:lnTo>
                    <a:pt x="630" y="486"/>
                  </a:lnTo>
                  <a:lnTo>
                    <a:pt x="640" y="504"/>
                  </a:lnTo>
                  <a:lnTo>
                    <a:pt x="648" y="524"/>
                  </a:lnTo>
                  <a:lnTo>
                    <a:pt x="656" y="544"/>
                  </a:lnTo>
                  <a:lnTo>
                    <a:pt x="656" y="544"/>
                  </a:lnTo>
                  <a:lnTo>
                    <a:pt x="630" y="540"/>
                  </a:lnTo>
                  <a:lnTo>
                    <a:pt x="618" y="538"/>
                  </a:lnTo>
                  <a:lnTo>
                    <a:pt x="604" y="540"/>
                  </a:lnTo>
                  <a:lnTo>
                    <a:pt x="604" y="540"/>
                  </a:lnTo>
                  <a:lnTo>
                    <a:pt x="602" y="542"/>
                  </a:lnTo>
                  <a:lnTo>
                    <a:pt x="600" y="546"/>
                  </a:lnTo>
                  <a:lnTo>
                    <a:pt x="598" y="552"/>
                  </a:lnTo>
                  <a:lnTo>
                    <a:pt x="598" y="556"/>
                  </a:lnTo>
                  <a:lnTo>
                    <a:pt x="596" y="556"/>
                  </a:lnTo>
                  <a:lnTo>
                    <a:pt x="592" y="556"/>
                  </a:lnTo>
                  <a:lnTo>
                    <a:pt x="592" y="556"/>
                  </a:lnTo>
                  <a:lnTo>
                    <a:pt x="580" y="548"/>
                  </a:lnTo>
                  <a:lnTo>
                    <a:pt x="570" y="540"/>
                  </a:lnTo>
                  <a:lnTo>
                    <a:pt x="554" y="526"/>
                  </a:lnTo>
                  <a:lnTo>
                    <a:pt x="554" y="526"/>
                  </a:lnTo>
                  <a:lnTo>
                    <a:pt x="546" y="520"/>
                  </a:lnTo>
                  <a:lnTo>
                    <a:pt x="536" y="518"/>
                  </a:lnTo>
                  <a:lnTo>
                    <a:pt x="524" y="518"/>
                  </a:lnTo>
                  <a:lnTo>
                    <a:pt x="508" y="522"/>
                  </a:lnTo>
                  <a:lnTo>
                    <a:pt x="508" y="522"/>
                  </a:lnTo>
                  <a:lnTo>
                    <a:pt x="504" y="528"/>
                  </a:lnTo>
                  <a:lnTo>
                    <a:pt x="498" y="536"/>
                  </a:lnTo>
                  <a:lnTo>
                    <a:pt x="486" y="556"/>
                  </a:lnTo>
                  <a:lnTo>
                    <a:pt x="486" y="556"/>
                  </a:lnTo>
                  <a:lnTo>
                    <a:pt x="472" y="574"/>
                  </a:lnTo>
                  <a:lnTo>
                    <a:pt x="466" y="580"/>
                  </a:lnTo>
                  <a:lnTo>
                    <a:pt x="464" y="582"/>
                  </a:lnTo>
                  <a:lnTo>
                    <a:pt x="460" y="582"/>
                  </a:lnTo>
                  <a:lnTo>
                    <a:pt x="460" y="582"/>
                  </a:lnTo>
                  <a:lnTo>
                    <a:pt x="444" y="570"/>
                  </a:lnTo>
                  <a:lnTo>
                    <a:pt x="426" y="554"/>
                  </a:lnTo>
                  <a:lnTo>
                    <a:pt x="426" y="554"/>
                  </a:lnTo>
                  <a:lnTo>
                    <a:pt x="418" y="540"/>
                  </a:lnTo>
                  <a:lnTo>
                    <a:pt x="418" y="540"/>
                  </a:lnTo>
                  <a:lnTo>
                    <a:pt x="418" y="540"/>
                  </a:lnTo>
                  <a:lnTo>
                    <a:pt x="412" y="540"/>
                  </a:lnTo>
                  <a:lnTo>
                    <a:pt x="412" y="540"/>
                  </a:lnTo>
                  <a:lnTo>
                    <a:pt x="394" y="522"/>
                  </a:lnTo>
                  <a:lnTo>
                    <a:pt x="388" y="514"/>
                  </a:lnTo>
                  <a:lnTo>
                    <a:pt x="384" y="506"/>
                  </a:lnTo>
                  <a:lnTo>
                    <a:pt x="384" y="506"/>
                  </a:lnTo>
                  <a:lnTo>
                    <a:pt x="380" y="496"/>
                  </a:lnTo>
                  <a:lnTo>
                    <a:pt x="380" y="496"/>
                  </a:lnTo>
                  <a:lnTo>
                    <a:pt x="384" y="484"/>
                  </a:lnTo>
                  <a:lnTo>
                    <a:pt x="384" y="484"/>
                  </a:lnTo>
                  <a:lnTo>
                    <a:pt x="374" y="486"/>
                  </a:lnTo>
                  <a:lnTo>
                    <a:pt x="374" y="486"/>
                  </a:lnTo>
                  <a:lnTo>
                    <a:pt x="366" y="474"/>
                  </a:lnTo>
                  <a:lnTo>
                    <a:pt x="366" y="474"/>
                  </a:lnTo>
                  <a:lnTo>
                    <a:pt x="358" y="462"/>
                  </a:lnTo>
                  <a:lnTo>
                    <a:pt x="358" y="462"/>
                  </a:lnTo>
                  <a:lnTo>
                    <a:pt x="354" y="442"/>
                  </a:lnTo>
                  <a:lnTo>
                    <a:pt x="354" y="442"/>
                  </a:lnTo>
                  <a:lnTo>
                    <a:pt x="352" y="446"/>
                  </a:lnTo>
                  <a:lnTo>
                    <a:pt x="348" y="450"/>
                  </a:lnTo>
                  <a:lnTo>
                    <a:pt x="348" y="450"/>
                  </a:lnTo>
                  <a:lnTo>
                    <a:pt x="336" y="436"/>
                  </a:lnTo>
                  <a:lnTo>
                    <a:pt x="324" y="424"/>
                  </a:lnTo>
                  <a:lnTo>
                    <a:pt x="324" y="424"/>
                  </a:lnTo>
                  <a:lnTo>
                    <a:pt x="322" y="414"/>
                  </a:lnTo>
                  <a:lnTo>
                    <a:pt x="324" y="402"/>
                  </a:lnTo>
                  <a:lnTo>
                    <a:pt x="324" y="402"/>
                  </a:lnTo>
                  <a:lnTo>
                    <a:pt x="314" y="406"/>
                  </a:lnTo>
                  <a:lnTo>
                    <a:pt x="306" y="406"/>
                  </a:lnTo>
                  <a:lnTo>
                    <a:pt x="298" y="404"/>
                  </a:lnTo>
                  <a:lnTo>
                    <a:pt x="292" y="400"/>
                  </a:lnTo>
                  <a:lnTo>
                    <a:pt x="292" y="400"/>
                  </a:lnTo>
                  <a:lnTo>
                    <a:pt x="278" y="388"/>
                  </a:lnTo>
                  <a:lnTo>
                    <a:pt x="272" y="384"/>
                  </a:lnTo>
                  <a:lnTo>
                    <a:pt x="264" y="380"/>
                  </a:lnTo>
                  <a:lnTo>
                    <a:pt x="264" y="380"/>
                  </a:lnTo>
                  <a:lnTo>
                    <a:pt x="264" y="380"/>
                  </a:lnTo>
                  <a:lnTo>
                    <a:pt x="250" y="372"/>
                  </a:lnTo>
                  <a:lnTo>
                    <a:pt x="250" y="372"/>
                  </a:lnTo>
                  <a:lnTo>
                    <a:pt x="236" y="364"/>
                  </a:lnTo>
                  <a:lnTo>
                    <a:pt x="236" y="364"/>
                  </a:lnTo>
                  <a:lnTo>
                    <a:pt x="236" y="352"/>
                  </a:lnTo>
                  <a:lnTo>
                    <a:pt x="236" y="352"/>
                  </a:lnTo>
                  <a:lnTo>
                    <a:pt x="232" y="356"/>
                  </a:lnTo>
                  <a:lnTo>
                    <a:pt x="228" y="356"/>
                  </a:lnTo>
                  <a:lnTo>
                    <a:pt x="228" y="356"/>
                  </a:lnTo>
                  <a:lnTo>
                    <a:pt x="220" y="344"/>
                  </a:lnTo>
                  <a:lnTo>
                    <a:pt x="214" y="332"/>
                  </a:lnTo>
                  <a:lnTo>
                    <a:pt x="214" y="332"/>
                  </a:lnTo>
                  <a:lnTo>
                    <a:pt x="208" y="336"/>
                  </a:lnTo>
                  <a:lnTo>
                    <a:pt x="206" y="340"/>
                  </a:lnTo>
                  <a:lnTo>
                    <a:pt x="202" y="340"/>
                  </a:lnTo>
                  <a:lnTo>
                    <a:pt x="202" y="340"/>
                  </a:lnTo>
                  <a:lnTo>
                    <a:pt x="196" y="336"/>
                  </a:lnTo>
                  <a:lnTo>
                    <a:pt x="188" y="334"/>
                  </a:lnTo>
                  <a:lnTo>
                    <a:pt x="188" y="334"/>
                  </a:lnTo>
                  <a:lnTo>
                    <a:pt x="172" y="322"/>
                  </a:lnTo>
                  <a:lnTo>
                    <a:pt x="172" y="322"/>
                  </a:lnTo>
                  <a:lnTo>
                    <a:pt x="116" y="282"/>
                  </a:lnTo>
                  <a:lnTo>
                    <a:pt x="116" y="282"/>
                  </a:lnTo>
                  <a:lnTo>
                    <a:pt x="118" y="270"/>
                  </a:lnTo>
                  <a:lnTo>
                    <a:pt x="118" y="270"/>
                  </a:lnTo>
                  <a:lnTo>
                    <a:pt x="114" y="272"/>
                  </a:lnTo>
                  <a:lnTo>
                    <a:pt x="112" y="272"/>
                  </a:lnTo>
                  <a:lnTo>
                    <a:pt x="108" y="270"/>
                  </a:lnTo>
                  <a:lnTo>
                    <a:pt x="106" y="270"/>
                  </a:lnTo>
                  <a:lnTo>
                    <a:pt x="106" y="270"/>
                  </a:lnTo>
                  <a:lnTo>
                    <a:pt x="108" y="266"/>
                  </a:lnTo>
                  <a:lnTo>
                    <a:pt x="108" y="266"/>
                  </a:lnTo>
                  <a:lnTo>
                    <a:pt x="102" y="266"/>
                  </a:lnTo>
                  <a:lnTo>
                    <a:pt x="98" y="262"/>
                  </a:lnTo>
                  <a:lnTo>
                    <a:pt x="94" y="258"/>
                  </a:lnTo>
                  <a:lnTo>
                    <a:pt x="88" y="252"/>
                  </a:lnTo>
                  <a:lnTo>
                    <a:pt x="88" y="252"/>
                  </a:lnTo>
                  <a:lnTo>
                    <a:pt x="86" y="254"/>
                  </a:lnTo>
                  <a:lnTo>
                    <a:pt x="82" y="258"/>
                  </a:lnTo>
                  <a:lnTo>
                    <a:pt x="78" y="256"/>
                  </a:lnTo>
                  <a:lnTo>
                    <a:pt x="78" y="256"/>
                  </a:lnTo>
                  <a:lnTo>
                    <a:pt x="76" y="248"/>
                  </a:lnTo>
                  <a:lnTo>
                    <a:pt x="74" y="242"/>
                  </a:lnTo>
                  <a:lnTo>
                    <a:pt x="70" y="240"/>
                  </a:lnTo>
                  <a:lnTo>
                    <a:pt x="66" y="238"/>
                  </a:lnTo>
                  <a:lnTo>
                    <a:pt x="58" y="236"/>
                  </a:lnTo>
                  <a:lnTo>
                    <a:pt x="50" y="234"/>
                  </a:lnTo>
                  <a:lnTo>
                    <a:pt x="50" y="234"/>
                  </a:lnTo>
                  <a:lnTo>
                    <a:pt x="16" y="212"/>
                  </a:lnTo>
                  <a:lnTo>
                    <a:pt x="16" y="212"/>
                  </a:lnTo>
                  <a:lnTo>
                    <a:pt x="12" y="206"/>
                  </a:lnTo>
                  <a:lnTo>
                    <a:pt x="8" y="198"/>
                  </a:lnTo>
                  <a:lnTo>
                    <a:pt x="0" y="182"/>
                  </a:lnTo>
                  <a:lnTo>
                    <a:pt x="0" y="182"/>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00" name="Freeform 396"/>
            <p:cNvSpPr/>
            <p:nvPr>
              <p:custDataLst>
                <p:tags r:id="rId394"/>
              </p:custDataLst>
            </p:nvPr>
          </p:nvSpPr>
          <p:spPr bwMode="auto">
            <a:xfrm>
              <a:off x="7056438" y="4757738"/>
              <a:ext cx="31750" cy="44450"/>
            </a:xfrm>
            <a:custGeom>
              <a:avLst/>
              <a:gdLst>
                <a:gd name="T0" fmla="*/ 20 w 20"/>
                <a:gd name="T1" fmla="*/ 28 h 28"/>
                <a:gd name="T2" fmla="*/ 20 w 20"/>
                <a:gd name="T3" fmla="*/ 28 h 28"/>
                <a:gd name="T4" fmla="*/ 0 w 20"/>
                <a:gd name="T5" fmla="*/ 0 h 28"/>
                <a:gd name="T6" fmla="*/ 0 w 20"/>
                <a:gd name="T7" fmla="*/ 0 h 28"/>
                <a:gd name="T8" fmla="*/ 8 w 20"/>
                <a:gd name="T9" fmla="*/ 4 h 28"/>
                <a:gd name="T10" fmla="*/ 14 w 20"/>
                <a:gd name="T11" fmla="*/ 8 h 28"/>
                <a:gd name="T12" fmla="*/ 18 w 20"/>
                <a:gd name="T13" fmla="*/ 10 h 28"/>
                <a:gd name="T14" fmla="*/ 18 w 20"/>
                <a:gd name="T15" fmla="*/ 14 h 28"/>
                <a:gd name="T16" fmla="*/ 20 w 20"/>
                <a:gd name="T17" fmla="*/ 20 h 28"/>
                <a:gd name="T18" fmla="*/ 20 w 20"/>
                <a:gd name="T19" fmla="*/ 28 h 28"/>
                <a:gd name="T20" fmla="*/ 20 w 20"/>
                <a:gd name="T2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8">
                  <a:moveTo>
                    <a:pt x="20" y="28"/>
                  </a:moveTo>
                  <a:lnTo>
                    <a:pt x="20" y="28"/>
                  </a:lnTo>
                  <a:lnTo>
                    <a:pt x="0" y="0"/>
                  </a:lnTo>
                  <a:lnTo>
                    <a:pt x="0" y="0"/>
                  </a:lnTo>
                  <a:lnTo>
                    <a:pt x="8" y="4"/>
                  </a:lnTo>
                  <a:lnTo>
                    <a:pt x="14" y="8"/>
                  </a:lnTo>
                  <a:lnTo>
                    <a:pt x="18" y="10"/>
                  </a:lnTo>
                  <a:lnTo>
                    <a:pt x="18" y="14"/>
                  </a:lnTo>
                  <a:lnTo>
                    <a:pt x="20" y="20"/>
                  </a:lnTo>
                  <a:lnTo>
                    <a:pt x="20" y="28"/>
                  </a:lnTo>
                  <a:lnTo>
                    <a:pt x="20" y="28"/>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01" name="Freeform 397"/>
            <p:cNvSpPr/>
            <p:nvPr>
              <p:custDataLst>
                <p:tags r:id="rId395"/>
              </p:custDataLst>
            </p:nvPr>
          </p:nvSpPr>
          <p:spPr bwMode="auto">
            <a:xfrm>
              <a:off x="7269163" y="5072063"/>
              <a:ext cx="79375" cy="101600"/>
            </a:xfrm>
            <a:custGeom>
              <a:avLst/>
              <a:gdLst>
                <a:gd name="T0" fmla="*/ 50 w 50"/>
                <a:gd name="T1" fmla="*/ 42 h 64"/>
                <a:gd name="T2" fmla="*/ 50 w 50"/>
                <a:gd name="T3" fmla="*/ 42 h 64"/>
                <a:gd name="T4" fmla="*/ 44 w 50"/>
                <a:gd name="T5" fmla="*/ 54 h 64"/>
                <a:gd name="T6" fmla="*/ 42 w 50"/>
                <a:gd name="T7" fmla="*/ 64 h 64"/>
                <a:gd name="T8" fmla="*/ 42 w 50"/>
                <a:gd name="T9" fmla="*/ 64 h 64"/>
                <a:gd name="T10" fmla="*/ 22 w 50"/>
                <a:gd name="T11" fmla="*/ 32 h 64"/>
                <a:gd name="T12" fmla="*/ 0 w 50"/>
                <a:gd name="T13" fmla="*/ 2 h 64"/>
                <a:gd name="T14" fmla="*/ 2 w 50"/>
                <a:gd name="T15" fmla="*/ 0 h 64"/>
                <a:gd name="T16" fmla="*/ 2 w 50"/>
                <a:gd name="T17" fmla="*/ 0 h 64"/>
                <a:gd name="T18" fmla="*/ 8 w 50"/>
                <a:gd name="T19" fmla="*/ 6 h 64"/>
                <a:gd name="T20" fmla="*/ 12 w 50"/>
                <a:gd name="T21" fmla="*/ 14 h 64"/>
                <a:gd name="T22" fmla="*/ 12 w 50"/>
                <a:gd name="T23" fmla="*/ 14 h 64"/>
                <a:gd name="T24" fmla="*/ 20 w 50"/>
                <a:gd name="T25" fmla="*/ 28 h 64"/>
                <a:gd name="T26" fmla="*/ 20 w 50"/>
                <a:gd name="T27" fmla="*/ 28 h 64"/>
                <a:gd name="T28" fmla="*/ 26 w 50"/>
                <a:gd name="T29" fmla="*/ 34 h 64"/>
                <a:gd name="T30" fmla="*/ 32 w 50"/>
                <a:gd name="T31" fmla="*/ 40 h 64"/>
                <a:gd name="T32" fmla="*/ 40 w 50"/>
                <a:gd name="T33" fmla="*/ 42 h 64"/>
                <a:gd name="T34" fmla="*/ 50 w 50"/>
                <a:gd name="T35" fmla="*/ 42 h 64"/>
                <a:gd name="T36" fmla="*/ 50 w 50"/>
                <a:gd name="T37" fmla="*/ 4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64">
                  <a:moveTo>
                    <a:pt x="50" y="42"/>
                  </a:moveTo>
                  <a:lnTo>
                    <a:pt x="50" y="42"/>
                  </a:lnTo>
                  <a:lnTo>
                    <a:pt x="44" y="54"/>
                  </a:lnTo>
                  <a:lnTo>
                    <a:pt x="42" y="64"/>
                  </a:lnTo>
                  <a:lnTo>
                    <a:pt x="42" y="64"/>
                  </a:lnTo>
                  <a:lnTo>
                    <a:pt x="22" y="32"/>
                  </a:lnTo>
                  <a:lnTo>
                    <a:pt x="0" y="2"/>
                  </a:lnTo>
                  <a:lnTo>
                    <a:pt x="2" y="0"/>
                  </a:lnTo>
                  <a:lnTo>
                    <a:pt x="2" y="0"/>
                  </a:lnTo>
                  <a:lnTo>
                    <a:pt x="8" y="6"/>
                  </a:lnTo>
                  <a:lnTo>
                    <a:pt x="12" y="14"/>
                  </a:lnTo>
                  <a:lnTo>
                    <a:pt x="12" y="14"/>
                  </a:lnTo>
                  <a:lnTo>
                    <a:pt x="20" y="28"/>
                  </a:lnTo>
                  <a:lnTo>
                    <a:pt x="20" y="28"/>
                  </a:lnTo>
                  <a:lnTo>
                    <a:pt x="26" y="34"/>
                  </a:lnTo>
                  <a:lnTo>
                    <a:pt x="32" y="40"/>
                  </a:lnTo>
                  <a:lnTo>
                    <a:pt x="40" y="42"/>
                  </a:lnTo>
                  <a:lnTo>
                    <a:pt x="50" y="42"/>
                  </a:lnTo>
                  <a:lnTo>
                    <a:pt x="50" y="42"/>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02" name="Freeform 398"/>
            <p:cNvSpPr/>
            <p:nvPr>
              <p:custDataLst>
                <p:tags r:id="rId396"/>
              </p:custDataLst>
            </p:nvPr>
          </p:nvSpPr>
          <p:spPr bwMode="auto">
            <a:xfrm>
              <a:off x="7110413" y="4837113"/>
              <a:ext cx="6350" cy="3175"/>
            </a:xfrm>
            <a:custGeom>
              <a:avLst/>
              <a:gdLst>
                <a:gd name="T0" fmla="*/ 4 w 4"/>
                <a:gd name="T1" fmla="*/ 0 h 2"/>
                <a:gd name="T2" fmla="*/ 4 w 4"/>
                <a:gd name="T3" fmla="*/ 0 h 2"/>
                <a:gd name="T4" fmla="*/ 0 w 4"/>
                <a:gd name="T5" fmla="*/ 2 h 2"/>
                <a:gd name="T6" fmla="*/ 0 w 4"/>
                <a:gd name="T7" fmla="*/ 2 h 2"/>
                <a:gd name="T8" fmla="*/ 0 w 4"/>
                <a:gd name="T9" fmla="*/ 2 h 2"/>
                <a:gd name="T10" fmla="*/ 0 w 4"/>
                <a:gd name="T11" fmla="*/ 2 h 2"/>
                <a:gd name="T12" fmla="*/ 4 w 4"/>
                <a:gd name="T13" fmla="*/ 0 h 2"/>
                <a:gd name="T14" fmla="*/ 4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4" y="0"/>
                  </a:moveTo>
                  <a:lnTo>
                    <a:pt x="4" y="0"/>
                  </a:lnTo>
                  <a:lnTo>
                    <a:pt x="0" y="2"/>
                  </a:lnTo>
                  <a:lnTo>
                    <a:pt x="0" y="2"/>
                  </a:lnTo>
                  <a:lnTo>
                    <a:pt x="0" y="2"/>
                  </a:lnTo>
                  <a:lnTo>
                    <a:pt x="0" y="2"/>
                  </a:lnTo>
                  <a:lnTo>
                    <a:pt x="4" y="0"/>
                  </a:lnTo>
                  <a:lnTo>
                    <a:pt x="4"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03" name="Freeform 399"/>
            <p:cNvSpPr/>
            <p:nvPr>
              <p:custDataLst>
                <p:tags r:id="rId397"/>
              </p:custDataLst>
            </p:nvPr>
          </p:nvSpPr>
          <p:spPr bwMode="auto">
            <a:xfrm>
              <a:off x="7605713" y="5049838"/>
              <a:ext cx="25400" cy="25400"/>
            </a:xfrm>
            <a:custGeom>
              <a:avLst/>
              <a:gdLst>
                <a:gd name="T0" fmla="*/ 14 w 16"/>
                <a:gd name="T1" fmla="*/ 14 h 16"/>
                <a:gd name="T2" fmla="*/ 16 w 16"/>
                <a:gd name="T3" fmla="*/ 16 h 16"/>
                <a:gd name="T4" fmla="*/ 16 w 16"/>
                <a:gd name="T5" fmla="*/ 16 h 16"/>
                <a:gd name="T6" fmla="*/ 0 w 16"/>
                <a:gd name="T7" fmla="*/ 0 h 16"/>
                <a:gd name="T8" fmla="*/ 0 w 16"/>
                <a:gd name="T9" fmla="*/ 0 h 16"/>
                <a:gd name="T10" fmla="*/ 8 w 16"/>
                <a:gd name="T11" fmla="*/ 6 h 16"/>
                <a:gd name="T12" fmla="*/ 14 w 16"/>
                <a:gd name="T13" fmla="*/ 14 h 16"/>
                <a:gd name="T14" fmla="*/ 14 w 16"/>
                <a:gd name="T15" fmla="*/ 14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6">
                  <a:moveTo>
                    <a:pt x="14" y="14"/>
                  </a:moveTo>
                  <a:lnTo>
                    <a:pt x="16" y="16"/>
                  </a:lnTo>
                  <a:lnTo>
                    <a:pt x="16" y="16"/>
                  </a:lnTo>
                  <a:lnTo>
                    <a:pt x="0" y="0"/>
                  </a:lnTo>
                  <a:lnTo>
                    <a:pt x="0" y="0"/>
                  </a:lnTo>
                  <a:lnTo>
                    <a:pt x="8" y="6"/>
                  </a:lnTo>
                  <a:lnTo>
                    <a:pt x="14" y="14"/>
                  </a:lnTo>
                  <a:lnTo>
                    <a:pt x="14" y="14"/>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04" name="Freeform 400"/>
            <p:cNvSpPr/>
            <p:nvPr>
              <p:custDataLst>
                <p:tags r:id="rId398"/>
              </p:custDataLst>
            </p:nvPr>
          </p:nvSpPr>
          <p:spPr bwMode="auto">
            <a:xfrm>
              <a:off x="7672388" y="5195888"/>
              <a:ext cx="47625" cy="161925"/>
            </a:xfrm>
            <a:custGeom>
              <a:avLst/>
              <a:gdLst>
                <a:gd name="T0" fmla="*/ 0 w 30"/>
                <a:gd name="T1" fmla="*/ 0 h 102"/>
                <a:gd name="T2" fmla="*/ 0 w 30"/>
                <a:gd name="T3" fmla="*/ 0 h 102"/>
                <a:gd name="T4" fmla="*/ 24 w 30"/>
                <a:gd name="T5" fmla="*/ 40 h 102"/>
                <a:gd name="T6" fmla="*/ 24 w 30"/>
                <a:gd name="T7" fmla="*/ 40 h 102"/>
                <a:gd name="T8" fmla="*/ 28 w 30"/>
                <a:gd name="T9" fmla="*/ 56 h 102"/>
                <a:gd name="T10" fmla="*/ 30 w 30"/>
                <a:gd name="T11" fmla="*/ 70 h 102"/>
                <a:gd name="T12" fmla="*/ 30 w 30"/>
                <a:gd name="T13" fmla="*/ 86 h 102"/>
                <a:gd name="T14" fmla="*/ 28 w 30"/>
                <a:gd name="T15" fmla="*/ 102 h 102"/>
                <a:gd name="T16" fmla="*/ 28 w 30"/>
                <a:gd name="T17" fmla="*/ 102 h 102"/>
                <a:gd name="T18" fmla="*/ 14 w 30"/>
                <a:gd name="T19" fmla="*/ 50 h 102"/>
                <a:gd name="T20" fmla="*/ 0 w 30"/>
                <a:gd name="T21" fmla="*/ 0 h 102"/>
                <a:gd name="T22" fmla="*/ 0 w 30"/>
                <a:gd name="T2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102">
                  <a:moveTo>
                    <a:pt x="0" y="0"/>
                  </a:moveTo>
                  <a:lnTo>
                    <a:pt x="0" y="0"/>
                  </a:lnTo>
                  <a:lnTo>
                    <a:pt x="24" y="40"/>
                  </a:lnTo>
                  <a:lnTo>
                    <a:pt x="24" y="40"/>
                  </a:lnTo>
                  <a:lnTo>
                    <a:pt x="28" y="56"/>
                  </a:lnTo>
                  <a:lnTo>
                    <a:pt x="30" y="70"/>
                  </a:lnTo>
                  <a:lnTo>
                    <a:pt x="30" y="86"/>
                  </a:lnTo>
                  <a:lnTo>
                    <a:pt x="28" y="102"/>
                  </a:lnTo>
                  <a:lnTo>
                    <a:pt x="28" y="102"/>
                  </a:lnTo>
                  <a:lnTo>
                    <a:pt x="14" y="50"/>
                  </a:lnTo>
                  <a:lnTo>
                    <a:pt x="0" y="0"/>
                  </a:lnTo>
                  <a:lnTo>
                    <a:pt x="0"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05" name="Freeform 401"/>
            <p:cNvSpPr/>
            <p:nvPr>
              <p:custDataLst>
                <p:tags r:id="rId399"/>
              </p:custDataLst>
            </p:nvPr>
          </p:nvSpPr>
          <p:spPr bwMode="auto">
            <a:xfrm>
              <a:off x="7358063" y="5214938"/>
              <a:ext cx="15875" cy="34925"/>
            </a:xfrm>
            <a:custGeom>
              <a:avLst/>
              <a:gdLst>
                <a:gd name="T0" fmla="*/ 10 w 10"/>
                <a:gd name="T1" fmla="*/ 0 h 22"/>
                <a:gd name="T2" fmla="*/ 10 w 10"/>
                <a:gd name="T3" fmla="*/ 0 h 22"/>
                <a:gd name="T4" fmla="*/ 6 w 10"/>
                <a:gd name="T5" fmla="*/ 22 h 22"/>
                <a:gd name="T6" fmla="*/ 6 w 10"/>
                <a:gd name="T7" fmla="*/ 22 h 22"/>
                <a:gd name="T8" fmla="*/ 0 w 10"/>
                <a:gd name="T9" fmla="*/ 6 h 22"/>
                <a:gd name="T10" fmla="*/ 0 w 10"/>
                <a:gd name="T11" fmla="*/ 6 h 22"/>
                <a:gd name="T12" fmla="*/ 6 w 10"/>
                <a:gd name="T13" fmla="*/ 4 h 22"/>
                <a:gd name="T14" fmla="*/ 10 w 10"/>
                <a:gd name="T15" fmla="*/ 0 h 22"/>
                <a:gd name="T16" fmla="*/ 10 w 10"/>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2">
                  <a:moveTo>
                    <a:pt x="10" y="0"/>
                  </a:moveTo>
                  <a:lnTo>
                    <a:pt x="10" y="0"/>
                  </a:lnTo>
                  <a:lnTo>
                    <a:pt x="6" y="22"/>
                  </a:lnTo>
                  <a:lnTo>
                    <a:pt x="6" y="22"/>
                  </a:lnTo>
                  <a:lnTo>
                    <a:pt x="0" y="6"/>
                  </a:lnTo>
                  <a:lnTo>
                    <a:pt x="0" y="6"/>
                  </a:lnTo>
                  <a:lnTo>
                    <a:pt x="6" y="4"/>
                  </a:lnTo>
                  <a:lnTo>
                    <a:pt x="10" y="0"/>
                  </a:lnTo>
                  <a:lnTo>
                    <a:pt x="10"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06" name="Freeform 402"/>
            <p:cNvSpPr/>
            <p:nvPr>
              <p:custDataLst>
                <p:tags r:id="rId400"/>
              </p:custDataLst>
            </p:nvPr>
          </p:nvSpPr>
          <p:spPr bwMode="auto">
            <a:xfrm>
              <a:off x="7545388" y="4989513"/>
              <a:ext cx="22225" cy="9525"/>
            </a:xfrm>
            <a:custGeom>
              <a:avLst/>
              <a:gdLst>
                <a:gd name="T0" fmla="*/ 10 w 14"/>
                <a:gd name="T1" fmla="*/ 2 h 6"/>
                <a:gd name="T2" fmla="*/ 14 w 14"/>
                <a:gd name="T3" fmla="*/ 6 h 6"/>
                <a:gd name="T4" fmla="*/ 14 w 14"/>
                <a:gd name="T5" fmla="*/ 6 h 6"/>
                <a:gd name="T6" fmla="*/ 0 w 14"/>
                <a:gd name="T7" fmla="*/ 0 h 6"/>
                <a:gd name="T8" fmla="*/ 0 w 14"/>
                <a:gd name="T9" fmla="*/ 0 h 6"/>
                <a:gd name="T10" fmla="*/ 10 w 14"/>
                <a:gd name="T11" fmla="*/ 2 h 6"/>
                <a:gd name="T12" fmla="*/ 10 w 14"/>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14" h="6">
                  <a:moveTo>
                    <a:pt x="10" y="2"/>
                  </a:moveTo>
                  <a:lnTo>
                    <a:pt x="14" y="6"/>
                  </a:lnTo>
                  <a:lnTo>
                    <a:pt x="14" y="6"/>
                  </a:lnTo>
                  <a:lnTo>
                    <a:pt x="0" y="0"/>
                  </a:lnTo>
                  <a:lnTo>
                    <a:pt x="0" y="0"/>
                  </a:lnTo>
                  <a:lnTo>
                    <a:pt x="10" y="2"/>
                  </a:lnTo>
                  <a:lnTo>
                    <a:pt x="10" y="2"/>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07" name="Freeform 403"/>
            <p:cNvSpPr/>
            <p:nvPr>
              <p:custDataLst>
                <p:tags r:id="rId401"/>
              </p:custDataLst>
            </p:nvPr>
          </p:nvSpPr>
          <p:spPr bwMode="auto">
            <a:xfrm>
              <a:off x="7380288" y="5294313"/>
              <a:ext cx="15875" cy="19050"/>
            </a:xfrm>
            <a:custGeom>
              <a:avLst/>
              <a:gdLst>
                <a:gd name="T0" fmla="*/ 4 w 10"/>
                <a:gd name="T1" fmla="*/ 12 h 12"/>
                <a:gd name="T2" fmla="*/ 4 w 10"/>
                <a:gd name="T3" fmla="*/ 12 h 12"/>
                <a:gd name="T4" fmla="*/ 0 w 10"/>
                <a:gd name="T5" fmla="*/ 0 h 12"/>
                <a:gd name="T6" fmla="*/ 0 w 10"/>
                <a:gd name="T7" fmla="*/ 0 h 12"/>
                <a:gd name="T8" fmla="*/ 10 w 10"/>
                <a:gd name="T9" fmla="*/ 4 h 12"/>
                <a:gd name="T10" fmla="*/ 10 w 10"/>
                <a:gd name="T11" fmla="*/ 4 h 12"/>
                <a:gd name="T12" fmla="*/ 4 w 10"/>
                <a:gd name="T13" fmla="*/ 12 h 12"/>
                <a:gd name="T14" fmla="*/ 4 w 10"/>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2">
                  <a:moveTo>
                    <a:pt x="4" y="12"/>
                  </a:moveTo>
                  <a:lnTo>
                    <a:pt x="4" y="12"/>
                  </a:lnTo>
                  <a:lnTo>
                    <a:pt x="0" y="0"/>
                  </a:lnTo>
                  <a:lnTo>
                    <a:pt x="0" y="0"/>
                  </a:lnTo>
                  <a:lnTo>
                    <a:pt x="10" y="4"/>
                  </a:lnTo>
                  <a:lnTo>
                    <a:pt x="10" y="4"/>
                  </a:lnTo>
                  <a:lnTo>
                    <a:pt x="4" y="12"/>
                  </a:lnTo>
                  <a:lnTo>
                    <a:pt x="4" y="12"/>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08" name="Freeform 404"/>
            <p:cNvSpPr/>
            <p:nvPr>
              <p:custDataLst>
                <p:tags r:id="rId402"/>
              </p:custDataLst>
            </p:nvPr>
          </p:nvSpPr>
          <p:spPr bwMode="auto">
            <a:xfrm>
              <a:off x="7418388" y="5402263"/>
              <a:ext cx="15875" cy="28575"/>
            </a:xfrm>
            <a:custGeom>
              <a:avLst/>
              <a:gdLst>
                <a:gd name="T0" fmla="*/ 6 w 10"/>
                <a:gd name="T1" fmla="*/ 2 h 18"/>
                <a:gd name="T2" fmla="*/ 6 w 10"/>
                <a:gd name="T3" fmla="*/ 2 h 18"/>
                <a:gd name="T4" fmla="*/ 10 w 10"/>
                <a:gd name="T5" fmla="*/ 18 h 18"/>
                <a:gd name="T6" fmla="*/ 10 w 10"/>
                <a:gd name="T7" fmla="*/ 18 h 18"/>
                <a:gd name="T8" fmla="*/ 0 w 10"/>
                <a:gd name="T9" fmla="*/ 0 h 18"/>
                <a:gd name="T10" fmla="*/ 0 w 10"/>
                <a:gd name="T11" fmla="*/ 0 h 18"/>
                <a:gd name="T12" fmla="*/ 6 w 10"/>
                <a:gd name="T13" fmla="*/ 0 h 18"/>
                <a:gd name="T14" fmla="*/ 6 w 10"/>
                <a:gd name="T15" fmla="*/ 2 h 18"/>
                <a:gd name="T16" fmla="*/ 6 w 10"/>
                <a:gd name="T1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8">
                  <a:moveTo>
                    <a:pt x="6" y="2"/>
                  </a:moveTo>
                  <a:lnTo>
                    <a:pt x="6" y="2"/>
                  </a:lnTo>
                  <a:lnTo>
                    <a:pt x="10" y="18"/>
                  </a:lnTo>
                  <a:lnTo>
                    <a:pt x="10" y="18"/>
                  </a:lnTo>
                  <a:lnTo>
                    <a:pt x="0" y="0"/>
                  </a:lnTo>
                  <a:lnTo>
                    <a:pt x="0" y="0"/>
                  </a:lnTo>
                  <a:lnTo>
                    <a:pt x="6" y="0"/>
                  </a:lnTo>
                  <a:lnTo>
                    <a:pt x="6" y="2"/>
                  </a:lnTo>
                  <a:lnTo>
                    <a:pt x="6" y="2"/>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09" name="Freeform 405"/>
            <p:cNvSpPr/>
            <p:nvPr>
              <p:custDataLst>
                <p:tags r:id="rId403"/>
              </p:custDataLst>
            </p:nvPr>
          </p:nvSpPr>
          <p:spPr bwMode="auto">
            <a:xfrm>
              <a:off x="7081838" y="2843213"/>
              <a:ext cx="314325" cy="123825"/>
            </a:xfrm>
            <a:custGeom>
              <a:avLst/>
              <a:gdLst>
                <a:gd name="T0" fmla="*/ 152 w 198"/>
                <a:gd name="T1" fmla="*/ 48 h 78"/>
                <a:gd name="T2" fmla="*/ 152 w 198"/>
                <a:gd name="T3" fmla="*/ 48 h 78"/>
                <a:gd name="T4" fmla="*/ 120 w 198"/>
                <a:gd name="T5" fmla="*/ 36 h 78"/>
                <a:gd name="T6" fmla="*/ 86 w 198"/>
                <a:gd name="T7" fmla="*/ 26 h 78"/>
                <a:gd name="T8" fmla="*/ 54 w 198"/>
                <a:gd name="T9" fmla="*/ 18 h 78"/>
                <a:gd name="T10" fmla="*/ 22 w 198"/>
                <a:gd name="T11" fmla="*/ 12 h 78"/>
                <a:gd name="T12" fmla="*/ 46 w 198"/>
                <a:gd name="T13" fmla="*/ 16 h 78"/>
                <a:gd name="T14" fmla="*/ 46 w 198"/>
                <a:gd name="T15" fmla="*/ 16 h 78"/>
                <a:gd name="T16" fmla="*/ 60 w 198"/>
                <a:gd name="T17" fmla="*/ 18 h 78"/>
                <a:gd name="T18" fmla="*/ 72 w 198"/>
                <a:gd name="T19" fmla="*/ 22 h 78"/>
                <a:gd name="T20" fmla="*/ 72 w 198"/>
                <a:gd name="T21" fmla="*/ 22 h 78"/>
                <a:gd name="T22" fmla="*/ 54 w 198"/>
                <a:gd name="T23" fmla="*/ 18 h 78"/>
                <a:gd name="T24" fmla="*/ 54 w 198"/>
                <a:gd name="T25" fmla="*/ 18 h 78"/>
                <a:gd name="T26" fmla="*/ 36 w 198"/>
                <a:gd name="T27" fmla="*/ 14 h 78"/>
                <a:gd name="T28" fmla="*/ 36 w 198"/>
                <a:gd name="T29" fmla="*/ 14 h 78"/>
                <a:gd name="T30" fmla="*/ 18 w 198"/>
                <a:gd name="T31" fmla="*/ 8 h 78"/>
                <a:gd name="T32" fmla="*/ 18 w 198"/>
                <a:gd name="T33" fmla="*/ 8 h 78"/>
                <a:gd name="T34" fmla="*/ 0 w 198"/>
                <a:gd name="T35" fmla="*/ 4 h 78"/>
                <a:gd name="T36" fmla="*/ 0 w 198"/>
                <a:gd name="T37" fmla="*/ 4 h 78"/>
                <a:gd name="T38" fmla="*/ 8 w 198"/>
                <a:gd name="T39" fmla="*/ 2 h 78"/>
                <a:gd name="T40" fmla="*/ 16 w 198"/>
                <a:gd name="T41" fmla="*/ 2 h 78"/>
                <a:gd name="T42" fmla="*/ 24 w 198"/>
                <a:gd name="T43" fmla="*/ 2 h 78"/>
                <a:gd name="T44" fmla="*/ 30 w 198"/>
                <a:gd name="T45" fmla="*/ 0 h 78"/>
                <a:gd name="T46" fmla="*/ 30 w 198"/>
                <a:gd name="T47" fmla="*/ 0 h 78"/>
                <a:gd name="T48" fmla="*/ 54 w 198"/>
                <a:gd name="T49" fmla="*/ 6 h 78"/>
                <a:gd name="T50" fmla="*/ 76 w 198"/>
                <a:gd name="T51" fmla="*/ 12 h 78"/>
                <a:gd name="T52" fmla="*/ 100 w 198"/>
                <a:gd name="T53" fmla="*/ 20 h 78"/>
                <a:gd name="T54" fmla="*/ 120 w 198"/>
                <a:gd name="T55" fmla="*/ 30 h 78"/>
                <a:gd name="T56" fmla="*/ 142 w 198"/>
                <a:gd name="T57" fmla="*/ 40 h 78"/>
                <a:gd name="T58" fmla="*/ 162 w 198"/>
                <a:gd name="T59" fmla="*/ 52 h 78"/>
                <a:gd name="T60" fmla="*/ 180 w 198"/>
                <a:gd name="T61" fmla="*/ 64 h 78"/>
                <a:gd name="T62" fmla="*/ 198 w 198"/>
                <a:gd name="T63" fmla="*/ 78 h 78"/>
                <a:gd name="T64" fmla="*/ 198 w 198"/>
                <a:gd name="T65" fmla="*/ 78 h 78"/>
                <a:gd name="T66" fmla="*/ 190 w 198"/>
                <a:gd name="T67" fmla="*/ 78 h 78"/>
                <a:gd name="T68" fmla="*/ 182 w 198"/>
                <a:gd name="T69" fmla="*/ 74 h 78"/>
                <a:gd name="T70" fmla="*/ 176 w 198"/>
                <a:gd name="T71" fmla="*/ 70 h 78"/>
                <a:gd name="T72" fmla="*/ 172 w 198"/>
                <a:gd name="T73" fmla="*/ 66 h 78"/>
                <a:gd name="T74" fmla="*/ 172 w 198"/>
                <a:gd name="T75" fmla="*/ 66 h 78"/>
                <a:gd name="T76" fmla="*/ 162 w 198"/>
                <a:gd name="T77" fmla="*/ 56 h 78"/>
                <a:gd name="T78" fmla="*/ 158 w 198"/>
                <a:gd name="T79" fmla="*/ 50 h 78"/>
                <a:gd name="T80" fmla="*/ 152 w 198"/>
                <a:gd name="T81" fmla="*/ 48 h 78"/>
                <a:gd name="T82" fmla="*/ 152 w 198"/>
                <a:gd name="T83" fmla="*/ 4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8" h="78">
                  <a:moveTo>
                    <a:pt x="152" y="48"/>
                  </a:moveTo>
                  <a:lnTo>
                    <a:pt x="152" y="48"/>
                  </a:lnTo>
                  <a:lnTo>
                    <a:pt x="120" y="36"/>
                  </a:lnTo>
                  <a:lnTo>
                    <a:pt x="86" y="26"/>
                  </a:lnTo>
                  <a:lnTo>
                    <a:pt x="54" y="18"/>
                  </a:lnTo>
                  <a:lnTo>
                    <a:pt x="22" y="12"/>
                  </a:lnTo>
                  <a:lnTo>
                    <a:pt x="46" y="16"/>
                  </a:lnTo>
                  <a:lnTo>
                    <a:pt x="46" y="16"/>
                  </a:lnTo>
                  <a:lnTo>
                    <a:pt x="60" y="18"/>
                  </a:lnTo>
                  <a:lnTo>
                    <a:pt x="72" y="22"/>
                  </a:lnTo>
                  <a:lnTo>
                    <a:pt x="72" y="22"/>
                  </a:lnTo>
                  <a:lnTo>
                    <a:pt x="54" y="18"/>
                  </a:lnTo>
                  <a:lnTo>
                    <a:pt x="54" y="18"/>
                  </a:lnTo>
                  <a:lnTo>
                    <a:pt x="36" y="14"/>
                  </a:lnTo>
                  <a:lnTo>
                    <a:pt x="36" y="14"/>
                  </a:lnTo>
                  <a:lnTo>
                    <a:pt x="18" y="8"/>
                  </a:lnTo>
                  <a:lnTo>
                    <a:pt x="18" y="8"/>
                  </a:lnTo>
                  <a:lnTo>
                    <a:pt x="0" y="4"/>
                  </a:lnTo>
                  <a:lnTo>
                    <a:pt x="0" y="4"/>
                  </a:lnTo>
                  <a:lnTo>
                    <a:pt x="8" y="2"/>
                  </a:lnTo>
                  <a:lnTo>
                    <a:pt x="16" y="2"/>
                  </a:lnTo>
                  <a:lnTo>
                    <a:pt x="24" y="2"/>
                  </a:lnTo>
                  <a:lnTo>
                    <a:pt x="30" y="0"/>
                  </a:lnTo>
                  <a:lnTo>
                    <a:pt x="30" y="0"/>
                  </a:lnTo>
                  <a:lnTo>
                    <a:pt x="54" y="6"/>
                  </a:lnTo>
                  <a:lnTo>
                    <a:pt x="76" y="12"/>
                  </a:lnTo>
                  <a:lnTo>
                    <a:pt x="100" y="20"/>
                  </a:lnTo>
                  <a:lnTo>
                    <a:pt x="120" y="30"/>
                  </a:lnTo>
                  <a:lnTo>
                    <a:pt x="142" y="40"/>
                  </a:lnTo>
                  <a:lnTo>
                    <a:pt x="162" y="52"/>
                  </a:lnTo>
                  <a:lnTo>
                    <a:pt x="180" y="64"/>
                  </a:lnTo>
                  <a:lnTo>
                    <a:pt x="198" y="78"/>
                  </a:lnTo>
                  <a:lnTo>
                    <a:pt x="198" y="78"/>
                  </a:lnTo>
                  <a:lnTo>
                    <a:pt x="190" y="78"/>
                  </a:lnTo>
                  <a:lnTo>
                    <a:pt x="182" y="74"/>
                  </a:lnTo>
                  <a:lnTo>
                    <a:pt x="176" y="70"/>
                  </a:lnTo>
                  <a:lnTo>
                    <a:pt x="172" y="66"/>
                  </a:lnTo>
                  <a:lnTo>
                    <a:pt x="172" y="66"/>
                  </a:lnTo>
                  <a:lnTo>
                    <a:pt x="162" y="56"/>
                  </a:lnTo>
                  <a:lnTo>
                    <a:pt x="158" y="50"/>
                  </a:lnTo>
                  <a:lnTo>
                    <a:pt x="152" y="48"/>
                  </a:lnTo>
                  <a:lnTo>
                    <a:pt x="152" y="48"/>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10" name="Freeform 407"/>
            <p:cNvSpPr/>
            <p:nvPr>
              <p:custDataLst>
                <p:tags r:id="rId404"/>
              </p:custDataLst>
            </p:nvPr>
          </p:nvSpPr>
          <p:spPr bwMode="auto">
            <a:xfrm>
              <a:off x="6967538" y="2830513"/>
              <a:ext cx="31750" cy="0"/>
            </a:xfrm>
            <a:custGeom>
              <a:avLst/>
              <a:gdLst>
                <a:gd name="T0" fmla="*/ 0 w 20"/>
                <a:gd name="T1" fmla="*/ 0 w 20"/>
                <a:gd name="T2" fmla="*/ 20 w 20"/>
                <a:gd name="T3" fmla="*/ 20 w 20"/>
                <a:gd name="T4" fmla="*/ 10 w 20"/>
                <a:gd name="T5" fmla="*/ 0 w 20"/>
                <a:gd name="T6" fmla="*/ 0 w 20"/>
              </a:gdLst>
              <a:ahLst/>
              <a:cxnLst>
                <a:cxn ang="0">
                  <a:pos x="T0" y="0"/>
                </a:cxn>
                <a:cxn ang="0">
                  <a:pos x="T1" y="0"/>
                </a:cxn>
                <a:cxn ang="0">
                  <a:pos x="T2" y="0"/>
                </a:cxn>
                <a:cxn ang="0">
                  <a:pos x="T3" y="0"/>
                </a:cxn>
                <a:cxn ang="0">
                  <a:pos x="T4" y="0"/>
                </a:cxn>
                <a:cxn ang="0">
                  <a:pos x="T5" y="0"/>
                </a:cxn>
                <a:cxn ang="0">
                  <a:pos x="T6" y="0"/>
                </a:cxn>
              </a:cxnLst>
              <a:rect l="0" t="0" r="r" b="b"/>
              <a:pathLst>
                <a:path w="20">
                  <a:moveTo>
                    <a:pt x="0" y="0"/>
                  </a:moveTo>
                  <a:lnTo>
                    <a:pt x="0" y="0"/>
                  </a:lnTo>
                  <a:lnTo>
                    <a:pt x="20" y="0"/>
                  </a:lnTo>
                  <a:lnTo>
                    <a:pt x="20" y="0"/>
                  </a:lnTo>
                  <a:lnTo>
                    <a:pt x="10" y="0"/>
                  </a:lnTo>
                  <a:lnTo>
                    <a:pt x="0" y="0"/>
                  </a:lnTo>
                  <a:lnTo>
                    <a:pt x="0"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11" name="Freeform 408"/>
            <p:cNvSpPr/>
            <p:nvPr>
              <p:custDataLst>
                <p:tags r:id="rId405"/>
              </p:custDataLst>
            </p:nvPr>
          </p:nvSpPr>
          <p:spPr bwMode="auto">
            <a:xfrm>
              <a:off x="7839075" y="3370263"/>
              <a:ext cx="19050" cy="34925"/>
            </a:xfrm>
            <a:custGeom>
              <a:avLst/>
              <a:gdLst>
                <a:gd name="T0" fmla="*/ 0 w 12"/>
                <a:gd name="T1" fmla="*/ 0 h 22"/>
                <a:gd name="T2" fmla="*/ 0 w 12"/>
                <a:gd name="T3" fmla="*/ 0 h 22"/>
                <a:gd name="T4" fmla="*/ 12 w 12"/>
                <a:gd name="T5" fmla="*/ 22 h 22"/>
                <a:gd name="T6" fmla="*/ 12 w 12"/>
                <a:gd name="T7" fmla="*/ 22 h 22"/>
                <a:gd name="T8" fmla="*/ 6 w 12"/>
                <a:gd name="T9" fmla="*/ 12 h 22"/>
                <a:gd name="T10" fmla="*/ 0 w 12"/>
                <a:gd name="T11" fmla="*/ 0 h 22"/>
                <a:gd name="T12" fmla="*/ 0 w 12"/>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2" h="22">
                  <a:moveTo>
                    <a:pt x="0" y="0"/>
                  </a:moveTo>
                  <a:lnTo>
                    <a:pt x="0" y="0"/>
                  </a:lnTo>
                  <a:lnTo>
                    <a:pt x="12" y="22"/>
                  </a:lnTo>
                  <a:lnTo>
                    <a:pt x="12" y="22"/>
                  </a:lnTo>
                  <a:lnTo>
                    <a:pt x="6" y="12"/>
                  </a:lnTo>
                  <a:lnTo>
                    <a:pt x="0" y="0"/>
                  </a:lnTo>
                  <a:lnTo>
                    <a:pt x="0"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12" name="Freeform 409"/>
            <p:cNvSpPr/>
            <p:nvPr>
              <p:custDataLst>
                <p:tags r:id="rId406"/>
              </p:custDataLst>
            </p:nvPr>
          </p:nvSpPr>
          <p:spPr bwMode="auto">
            <a:xfrm>
              <a:off x="7466013" y="2938463"/>
              <a:ext cx="123825" cy="114300"/>
            </a:xfrm>
            <a:custGeom>
              <a:avLst/>
              <a:gdLst>
                <a:gd name="T0" fmla="*/ 0 w 78"/>
                <a:gd name="T1" fmla="*/ 0 h 72"/>
                <a:gd name="T2" fmla="*/ 0 w 78"/>
                <a:gd name="T3" fmla="*/ 0 h 72"/>
                <a:gd name="T4" fmla="*/ 12 w 78"/>
                <a:gd name="T5" fmla="*/ 6 h 72"/>
                <a:gd name="T6" fmla="*/ 12 w 78"/>
                <a:gd name="T7" fmla="*/ 6 h 72"/>
                <a:gd name="T8" fmla="*/ 30 w 78"/>
                <a:gd name="T9" fmla="*/ 20 h 72"/>
                <a:gd name="T10" fmla="*/ 46 w 78"/>
                <a:gd name="T11" fmla="*/ 36 h 72"/>
                <a:gd name="T12" fmla="*/ 54 w 78"/>
                <a:gd name="T13" fmla="*/ 44 h 72"/>
                <a:gd name="T14" fmla="*/ 62 w 78"/>
                <a:gd name="T15" fmla="*/ 54 h 72"/>
                <a:gd name="T16" fmla="*/ 62 w 78"/>
                <a:gd name="T17" fmla="*/ 54 h 72"/>
                <a:gd name="T18" fmla="*/ 78 w 78"/>
                <a:gd name="T19" fmla="*/ 72 h 72"/>
                <a:gd name="T20" fmla="*/ 78 w 78"/>
                <a:gd name="T21" fmla="*/ 72 h 72"/>
                <a:gd name="T22" fmla="*/ 60 w 78"/>
                <a:gd name="T23" fmla="*/ 52 h 72"/>
                <a:gd name="T24" fmla="*/ 40 w 78"/>
                <a:gd name="T25" fmla="*/ 36 h 72"/>
                <a:gd name="T26" fmla="*/ 40 w 78"/>
                <a:gd name="T27" fmla="*/ 36 h 72"/>
                <a:gd name="T28" fmla="*/ 20 w 78"/>
                <a:gd name="T29" fmla="*/ 18 h 72"/>
                <a:gd name="T30" fmla="*/ 20 w 78"/>
                <a:gd name="T31" fmla="*/ 18 h 72"/>
                <a:gd name="T32" fmla="*/ 0 w 78"/>
                <a:gd name="T33" fmla="*/ 0 h 72"/>
                <a:gd name="T34" fmla="*/ 0 w 78"/>
                <a:gd name="T3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72">
                  <a:moveTo>
                    <a:pt x="0" y="0"/>
                  </a:moveTo>
                  <a:lnTo>
                    <a:pt x="0" y="0"/>
                  </a:lnTo>
                  <a:lnTo>
                    <a:pt x="12" y="6"/>
                  </a:lnTo>
                  <a:lnTo>
                    <a:pt x="12" y="6"/>
                  </a:lnTo>
                  <a:lnTo>
                    <a:pt x="30" y="20"/>
                  </a:lnTo>
                  <a:lnTo>
                    <a:pt x="46" y="36"/>
                  </a:lnTo>
                  <a:lnTo>
                    <a:pt x="54" y="44"/>
                  </a:lnTo>
                  <a:lnTo>
                    <a:pt x="62" y="54"/>
                  </a:lnTo>
                  <a:lnTo>
                    <a:pt x="62" y="54"/>
                  </a:lnTo>
                  <a:lnTo>
                    <a:pt x="78" y="72"/>
                  </a:lnTo>
                  <a:lnTo>
                    <a:pt x="78" y="72"/>
                  </a:lnTo>
                  <a:lnTo>
                    <a:pt x="60" y="52"/>
                  </a:lnTo>
                  <a:lnTo>
                    <a:pt x="40" y="36"/>
                  </a:lnTo>
                  <a:lnTo>
                    <a:pt x="40" y="36"/>
                  </a:lnTo>
                  <a:lnTo>
                    <a:pt x="20" y="18"/>
                  </a:lnTo>
                  <a:lnTo>
                    <a:pt x="20" y="18"/>
                  </a:lnTo>
                  <a:lnTo>
                    <a:pt x="0" y="0"/>
                  </a:lnTo>
                  <a:lnTo>
                    <a:pt x="0"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13" name="Freeform 410"/>
            <p:cNvSpPr/>
            <p:nvPr>
              <p:custDataLst>
                <p:tags r:id="rId407"/>
              </p:custDataLst>
            </p:nvPr>
          </p:nvSpPr>
          <p:spPr bwMode="auto">
            <a:xfrm>
              <a:off x="7300913" y="2814638"/>
              <a:ext cx="133350" cy="76200"/>
            </a:xfrm>
            <a:custGeom>
              <a:avLst/>
              <a:gdLst>
                <a:gd name="T0" fmla="*/ 84 w 84"/>
                <a:gd name="T1" fmla="*/ 48 h 48"/>
                <a:gd name="T2" fmla="*/ 84 w 84"/>
                <a:gd name="T3" fmla="*/ 48 h 48"/>
                <a:gd name="T4" fmla="*/ 62 w 84"/>
                <a:gd name="T5" fmla="*/ 36 h 48"/>
                <a:gd name="T6" fmla="*/ 62 w 84"/>
                <a:gd name="T7" fmla="*/ 36 h 48"/>
                <a:gd name="T8" fmla="*/ 42 w 84"/>
                <a:gd name="T9" fmla="*/ 24 h 48"/>
                <a:gd name="T10" fmla="*/ 42 w 84"/>
                <a:gd name="T11" fmla="*/ 24 h 48"/>
                <a:gd name="T12" fmla="*/ 22 w 84"/>
                <a:gd name="T13" fmla="*/ 12 h 48"/>
                <a:gd name="T14" fmla="*/ 22 w 84"/>
                <a:gd name="T15" fmla="*/ 12 h 48"/>
                <a:gd name="T16" fmla="*/ 0 w 84"/>
                <a:gd name="T17" fmla="*/ 0 h 48"/>
                <a:gd name="T18" fmla="*/ 0 w 84"/>
                <a:gd name="T19" fmla="*/ 0 h 48"/>
                <a:gd name="T20" fmla="*/ 22 w 84"/>
                <a:gd name="T21" fmla="*/ 12 h 48"/>
                <a:gd name="T22" fmla="*/ 22 w 84"/>
                <a:gd name="T23" fmla="*/ 12 h 48"/>
                <a:gd name="T24" fmla="*/ 42 w 84"/>
                <a:gd name="T25" fmla="*/ 24 h 48"/>
                <a:gd name="T26" fmla="*/ 42 w 84"/>
                <a:gd name="T27" fmla="*/ 24 h 48"/>
                <a:gd name="T28" fmla="*/ 64 w 84"/>
                <a:gd name="T29" fmla="*/ 36 h 48"/>
                <a:gd name="T30" fmla="*/ 64 w 84"/>
                <a:gd name="T31" fmla="*/ 36 h 48"/>
                <a:gd name="T32" fmla="*/ 84 w 84"/>
                <a:gd name="T33" fmla="*/ 48 h 48"/>
                <a:gd name="T34" fmla="*/ 84 w 84"/>
                <a:gd name="T35"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 h="48">
                  <a:moveTo>
                    <a:pt x="84" y="48"/>
                  </a:moveTo>
                  <a:lnTo>
                    <a:pt x="84" y="48"/>
                  </a:lnTo>
                  <a:lnTo>
                    <a:pt x="62" y="36"/>
                  </a:lnTo>
                  <a:lnTo>
                    <a:pt x="62" y="36"/>
                  </a:lnTo>
                  <a:lnTo>
                    <a:pt x="42" y="24"/>
                  </a:lnTo>
                  <a:lnTo>
                    <a:pt x="42" y="24"/>
                  </a:lnTo>
                  <a:lnTo>
                    <a:pt x="22" y="12"/>
                  </a:lnTo>
                  <a:lnTo>
                    <a:pt x="22" y="12"/>
                  </a:lnTo>
                  <a:lnTo>
                    <a:pt x="0" y="0"/>
                  </a:lnTo>
                  <a:lnTo>
                    <a:pt x="0" y="0"/>
                  </a:lnTo>
                  <a:lnTo>
                    <a:pt x="22" y="12"/>
                  </a:lnTo>
                  <a:lnTo>
                    <a:pt x="22" y="12"/>
                  </a:lnTo>
                  <a:lnTo>
                    <a:pt x="42" y="24"/>
                  </a:lnTo>
                  <a:lnTo>
                    <a:pt x="42" y="24"/>
                  </a:lnTo>
                  <a:lnTo>
                    <a:pt x="64" y="36"/>
                  </a:lnTo>
                  <a:lnTo>
                    <a:pt x="64" y="36"/>
                  </a:lnTo>
                  <a:lnTo>
                    <a:pt x="84" y="48"/>
                  </a:lnTo>
                  <a:lnTo>
                    <a:pt x="84" y="48"/>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14" name="Freeform 411"/>
            <p:cNvSpPr/>
            <p:nvPr>
              <p:custDataLst>
                <p:tags r:id="rId408"/>
              </p:custDataLst>
            </p:nvPr>
          </p:nvSpPr>
          <p:spPr bwMode="auto">
            <a:xfrm>
              <a:off x="8099425" y="3684588"/>
              <a:ext cx="28575" cy="63500"/>
            </a:xfrm>
            <a:custGeom>
              <a:avLst/>
              <a:gdLst>
                <a:gd name="T0" fmla="*/ 0 w 18"/>
                <a:gd name="T1" fmla="*/ 0 h 40"/>
                <a:gd name="T2" fmla="*/ 0 w 18"/>
                <a:gd name="T3" fmla="*/ 0 h 40"/>
                <a:gd name="T4" fmla="*/ 4 w 18"/>
                <a:gd name="T5" fmla="*/ 0 h 40"/>
                <a:gd name="T6" fmla="*/ 4 w 18"/>
                <a:gd name="T7" fmla="*/ 0 h 40"/>
                <a:gd name="T8" fmla="*/ 6 w 18"/>
                <a:gd name="T9" fmla="*/ 2 h 40"/>
                <a:gd name="T10" fmla="*/ 6 w 18"/>
                <a:gd name="T11" fmla="*/ 2 h 40"/>
                <a:gd name="T12" fmla="*/ 18 w 18"/>
                <a:gd name="T13" fmla="*/ 40 h 40"/>
                <a:gd name="T14" fmla="*/ 18 w 18"/>
                <a:gd name="T15" fmla="*/ 40 h 40"/>
                <a:gd name="T16" fmla="*/ 14 w 18"/>
                <a:gd name="T17" fmla="*/ 36 h 40"/>
                <a:gd name="T18" fmla="*/ 10 w 18"/>
                <a:gd name="T19" fmla="*/ 32 h 40"/>
                <a:gd name="T20" fmla="*/ 10 w 18"/>
                <a:gd name="T21" fmla="*/ 32 h 40"/>
                <a:gd name="T22" fmla="*/ 8 w 18"/>
                <a:gd name="T23" fmla="*/ 24 h 40"/>
                <a:gd name="T24" fmla="*/ 8 w 18"/>
                <a:gd name="T25" fmla="*/ 16 h 40"/>
                <a:gd name="T26" fmla="*/ 6 w 18"/>
                <a:gd name="T27" fmla="*/ 8 h 40"/>
                <a:gd name="T28" fmla="*/ 0 w 18"/>
                <a:gd name="T29" fmla="*/ 0 h 40"/>
                <a:gd name="T30" fmla="*/ 0 w 18"/>
                <a:gd name="T3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0">
                  <a:moveTo>
                    <a:pt x="0" y="0"/>
                  </a:moveTo>
                  <a:lnTo>
                    <a:pt x="0" y="0"/>
                  </a:lnTo>
                  <a:lnTo>
                    <a:pt x="4" y="0"/>
                  </a:lnTo>
                  <a:lnTo>
                    <a:pt x="4" y="0"/>
                  </a:lnTo>
                  <a:lnTo>
                    <a:pt x="6" y="2"/>
                  </a:lnTo>
                  <a:lnTo>
                    <a:pt x="6" y="2"/>
                  </a:lnTo>
                  <a:lnTo>
                    <a:pt x="18" y="40"/>
                  </a:lnTo>
                  <a:lnTo>
                    <a:pt x="18" y="40"/>
                  </a:lnTo>
                  <a:lnTo>
                    <a:pt x="14" y="36"/>
                  </a:lnTo>
                  <a:lnTo>
                    <a:pt x="10" y="32"/>
                  </a:lnTo>
                  <a:lnTo>
                    <a:pt x="10" y="32"/>
                  </a:lnTo>
                  <a:lnTo>
                    <a:pt x="8" y="24"/>
                  </a:lnTo>
                  <a:lnTo>
                    <a:pt x="8" y="16"/>
                  </a:lnTo>
                  <a:lnTo>
                    <a:pt x="6" y="8"/>
                  </a:lnTo>
                  <a:lnTo>
                    <a:pt x="0" y="0"/>
                  </a:lnTo>
                  <a:lnTo>
                    <a:pt x="0"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15" name="Freeform 412"/>
            <p:cNvSpPr/>
            <p:nvPr>
              <p:custDataLst>
                <p:tags r:id="rId409"/>
              </p:custDataLst>
            </p:nvPr>
          </p:nvSpPr>
          <p:spPr bwMode="auto">
            <a:xfrm>
              <a:off x="7826375" y="3344863"/>
              <a:ext cx="6350" cy="12700"/>
            </a:xfrm>
            <a:custGeom>
              <a:avLst/>
              <a:gdLst>
                <a:gd name="T0" fmla="*/ 4 w 4"/>
                <a:gd name="T1" fmla="*/ 8 h 8"/>
                <a:gd name="T2" fmla="*/ 4 w 4"/>
                <a:gd name="T3" fmla="*/ 8 h 8"/>
                <a:gd name="T4" fmla="*/ 4 w 4"/>
                <a:gd name="T5" fmla="*/ 8 h 8"/>
                <a:gd name="T6" fmla="*/ 0 w 4"/>
                <a:gd name="T7" fmla="*/ 0 h 8"/>
                <a:gd name="T8" fmla="*/ 0 w 4"/>
                <a:gd name="T9" fmla="*/ 0 h 8"/>
                <a:gd name="T10" fmla="*/ 0 w 4"/>
                <a:gd name="T11" fmla="*/ 0 h 8"/>
                <a:gd name="T12" fmla="*/ 0 w 4"/>
                <a:gd name="T13" fmla="*/ 0 h 8"/>
                <a:gd name="T14" fmla="*/ 4 w 4"/>
                <a:gd name="T15" fmla="*/ 8 h 8"/>
                <a:gd name="T16" fmla="*/ 4 w 4"/>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4" y="8"/>
                  </a:moveTo>
                  <a:lnTo>
                    <a:pt x="4" y="8"/>
                  </a:lnTo>
                  <a:lnTo>
                    <a:pt x="4" y="8"/>
                  </a:lnTo>
                  <a:lnTo>
                    <a:pt x="0" y="0"/>
                  </a:lnTo>
                  <a:lnTo>
                    <a:pt x="0" y="0"/>
                  </a:lnTo>
                  <a:lnTo>
                    <a:pt x="0" y="0"/>
                  </a:lnTo>
                  <a:lnTo>
                    <a:pt x="0" y="0"/>
                  </a:lnTo>
                  <a:lnTo>
                    <a:pt x="4" y="8"/>
                  </a:lnTo>
                  <a:lnTo>
                    <a:pt x="4" y="8"/>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16" name="Freeform 413"/>
            <p:cNvSpPr/>
            <p:nvPr>
              <p:custDataLst>
                <p:tags r:id="rId410"/>
              </p:custDataLst>
            </p:nvPr>
          </p:nvSpPr>
          <p:spPr bwMode="auto">
            <a:xfrm>
              <a:off x="8089900" y="3652838"/>
              <a:ext cx="19050" cy="34925"/>
            </a:xfrm>
            <a:custGeom>
              <a:avLst/>
              <a:gdLst>
                <a:gd name="T0" fmla="*/ 0 w 12"/>
                <a:gd name="T1" fmla="*/ 4 h 22"/>
                <a:gd name="T2" fmla="*/ 0 w 12"/>
                <a:gd name="T3" fmla="*/ 4 h 22"/>
                <a:gd name="T4" fmla="*/ 4 w 12"/>
                <a:gd name="T5" fmla="*/ 0 h 22"/>
                <a:gd name="T6" fmla="*/ 12 w 12"/>
                <a:gd name="T7" fmla="*/ 22 h 22"/>
                <a:gd name="T8" fmla="*/ 12 w 12"/>
                <a:gd name="T9" fmla="*/ 22 h 22"/>
                <a:gd name="T10" fmla="*/ 10 w 12"/>
                <a:gd name="T11" fmla="*/ 20 h 22"/>
                <a:gd name="T12" fmla="*/ 10 w 12"/>
                <a:gd name="T13" fmla="*/ 20 h 22"/>
                <a:gd name="T14" fmla="*/ 4 w 12"/>
                <a:gd name="T15" fmla="*/ 12 h 22"/>
                <a:gd name="T16" fmla="*/ 2 w 12"/>
                <a:gd name="T17" fmla="*/ 8 h 22"/>
                <a:gd name="T18" fmla="*/ 0 w 12"/>
                <a:gd name="T19" fmla="*/ 4 h 22"/>
                <a:gd name="T20" fmla="*/ 0 w 12"/>
                <a:gd name="T21"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2">
                  <a:moveTo>
                    <a:pt x="0" y="4"/>
                  </a:moveTo>
                  <a:lnTo>
                    <a:pt x="0" y="4"/>
                  </a:lnTo>
                  <a:lnTo>
                    <a:pt x="4" y="0"/>
                  </a:lnTo>
                  <a:lnTo>
                    <a:pt x="12" y="22"/>
                  </a:lnTo>
                  <a:lnTo>
                    <a:pt x="12" y="22"/>
                  </a:lnTo>
                  <a:lnTo>
                    <a:pt x="10" y="20"/>
                  </a:lnTo>
                  <a:lnTo>
                    <a:pt x="10" y="20"/>
                  </a:lnTo>
                  <a:lnTo>
                    <a:pt x="4" y="12"/>
                  </a:lnTo>
                  <a:lnTo>
                    <a:pt x="2" y="8"/>
                  </a:lnTo>
                  <a:lnTo>
                    <a:pt x="0" y="4"/>
                  </a:lnTo>
                  <a:lnTo>
                    <a:pt x="0" y="4"/>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17" name="Freeform 414"/>
            <p:cNvSpPr/>
            <p:nvPr>
              <p:custDataLst>
                <p:tags r:id="rId411"/>
              </p:custDataLst>
            </p:nvPr>
          </p:nvSpPr>
          <p:spPr bwMode="auto">
            <a:xfrm>
              <a:off x="7969250" y="3290888"/>
              <a:ext cx="57150" cy="152400"/>
            </a:xfrm>
            <a:custGeom>
              <a:avLst/>
              <a:gdLst>
                <a:gd name="T0" fmla="*/ 26 w 36"/>
                <a:gd name="T1" fmla="*/ 70 h 96"/>
                <a:gd name="T2" fmla="*/ 26 w 36"/>
                <a:gd name="T3" fmla="*/ 70 h 96"/>
                <a:gd name="T4" fmla="*/ 24 w 36"/>
                <a:gd name="T5" fmla="*/ 68 h 96"/>
                <a:gd name="T6" fmla="*/ 22 w 36"/>
                <a:gd name="T7" fmla="*/ 66 h 96"/>
                <a:gd name="T8" fmla="*/ 16 w 36"/>
                <a:gd name="T9" fmla="*/ 62 h 96"/>
                <a:gd name="T10" fmla="*/ 16 w 36"/>
                <a:gd name="T11" fmla="*/ 62 h 96"/>
                <a:gd name="T12" fmla="*/ 14 w 36"/>
                <a:gd name="T13" fmla="*/ 44 h 96"/>
                <a:gd name="T14" fmla="*/ 8 w 36"/>
                <a:gd name="T15" fmla="*/ 22 h 96"/>
                <a:gd name="T16" fmla="*/ 8 w 36"/>
                <a:gd name="T17" fmla="*/ 22 h 96"/>
                <a:gd name="T18" fmla="*/ 4 w 36"/>
                <a:gd name="T19" fmla="*/ 16 h 96"/>
                <a:gd name="T20" fmla="*/ 0 w 36"/>
                <a:gd name="T21" fmla="*/ 12 h 96"/>
                <a:gd name="T22" fmla="*/ 0 w 36"/>
                <a:gd name="T23" fmla="*/ 12 h 96"/>
                <a:gd name="T24" fmla="*/ 0 w 36"/>
                <a:gd name="T25" fmla="*/ 0 h 96"/>
                <a:gd name="T26" fmla="*/ 0 w 36"/>
                <a:gd name="T27" fmla="*/ 0 h 96"/>
                <a:gd name="T28" fmla="*/ 20 w 36"/>
                <a:gd name="T29" fmla="*/ 50 h 96"/>
                <a:gd name="T30" fmla="*/ 20 w 36"/>
                <a:gd name="T31" fmla="*/ 50 h 96"/>
                <a:gd name="T32" fmla="*/ 36 w 36"/>
                <a:gd name="T33" fmla="*/ 96 h 96"/>
                <a:gd name="T34" fmla="*/ 36 w 36"/>
                <a:gd name="T35" fmla="*/ 96 h 96"/>
                <a:gd name="T36" fmla="*/ 26 w 36"/>
                <a:gd name="T37" fmla="*/ 70 h 96"/>
                <a:gd name="T38" fmla="*/ 26 w 36"/>
                <a:gd name="T39" fmla="*/ 7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96">
                  <a:moveTo>
                    <a:pt x="26" y="70"/>
                  </a:moveTo>
                  <a:lnTo>
                    <a:pt x="26" y="70"/>
                  </a:lnTo>
                  <a:lnTo>
                    <a:pt x="24" y="68"/>
                  </a:lnTo>
                  <a:lnTo>
                    <a:pt x="22" y="66"/>
                  </a:lnTo>
                  <a:lnTo>
                    <a:pt x="16" y="62"/>
                  </a:lnTo>
                  <a:lnTo>
                    <a:pt x="16" y="62"/>
                  </a:lnTo>
                  <a:lnTo>
                    <a:pt x="14" y="44"/>
                  </a:lnTo>
                  <a:lnTo>
                    <a:pt x="8" y="22"/>
                  </a:lnTo>
                  <a:lnTo>
                    <a:pt x="8" y="22"/>
                  </a:lnTo>
                  <a:lnTo>
                    <a:pt x="4" y="16"/>
                  </a:lnTo>
                  <a:lnTo>
                    <a:pt x="0" y="12"/>
                  </a:lnTo>
                  <a:lnTo>
                    <a:pt x="0" y="12"/>
                  </a:lnTo>
                  <a:lnTo>
                    <a:pt x="0" y="0"/>
                  </a:lnTo>
                  <a:lnTo>
                    <a:pt x="0" y="0"/>
                  </a:lnTo>
                  <a:lnTo>
                    <a:pt x="20" y="50"/>
                  </a:lnTo>
                  <a:lnTo>
                    <a:pt x="20" y="50"/>
                  </a:lnTo>
                  <a:lnTo>
                    <a:pt x="36" y="96"/>
                  </a:lnTo>
                  <a:lnTo>
                    <a:pt x="36" y="96"/>
                  </a:lnTo>
                  <a:lnTo>
                    <a:pt x="26" y="70"/>
                  </a:lnTo>
                  <a:lnTo>
                    <a:pt x="26" y="7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18" name="Freeform 415"/>
            <p:cNvSpPr/>
            <p:nvPr>
              <p:custDataLst>
                <p:tags r:id="rId412"/>
              </p:custDataLst>
            </p:nvPr>
          </p:nvSpPr>
          <p:spPr bwMode="auto">
            <a:xfrm>
              <a:off x="7402513" y="2960688"/>
              <a:ext cx="896938" cy="1666875"/>
            </a:xfrm>
            <a:custGeom>
              <a:avLst/>
              <a:gdLst>
                <a:gd name="T0" fmla="*/ 545 w 565"/>
                <a:gd name="T1" fmla="*/ 962 h 1050"/>
                <a:gd name="T2" fmla="*/ 529 w 565"/>
                <a:gd name="T3" fmla="*/ 992 h 1050"/>
                <a:gd name="T4" fmla="*/ 505 w 565"/>
                <a:gd name="T5" fmla="*/ 1038 h 1050"/>
                <a:gd name="T6" fmla="*/ 505 w 565"/>
                <a:gd name="T7" fmla="*/ 950 h 1050"/>
                <a:gd name="T8" fmla="*/ 501 w 565"/>
                <a:gd name="T9" fmla="*/ 930 h 1050"/>
                <a:gd name="T10" fmla="*/ 479 w 565"/>
                <a:gd name="T11" fmla="*/ 968 h 1050"/>
                <a:gd name="T12" fmla="*/ 451 w 565"/>
                <a:gd name="T13" fmla="*/ 1050 h 1050"/>
                <a:gd name="T14" fmla="*/ 475 w 565"/>
                <a:gd name="T15" fmla="*/ 928 h 1050"/>
                <a:gd name="T16" fmla="*/ 467 w 565"/>
                <a:gd name="T17" fmla="*/ 846 h 1050"/>
                <a:gd name="T18" fmla="*/ 389 w 565"/>
                <a:gd name="T19" fmla="*/ 628 h 1050"/>
                <a:gd name="T20" fmla="*/ 246 w 565"/>
                <a:gd name="T21" fmla="*/ 414 h 1050"/>
                <a:gd name="T22" fmla="*/ 196 w 565"/>
                <a:gd name="T23" fmla="*/ 302 h 1050"/>
                <a:gd name="T24" fmla="*/ 100 w 565"/>
                <a:gd name="T25" fmla="*/ 156 h 1050"/>
                <a:gd name="T26" fmla="*/ 16 w 565"/>
                <a:gd name="T27" fmla="*/ 60 h 1050"/>
                <a:gd name="T28" fmla="*/ 22 w 565"/>
                <a:gd name="T29" fmla="*/ 44 h 1050"/>
                <a:gd name="T30" fmla="*/ 84 w 565"/>
                <a:gd name="T31" fmla="*/ 82 h 1050"/>
                <a:gd name="T32" fmla="*/ 114 w 565"/>
                <a:gd name="T33" fmla="*/ 118 h 1050"/>
                <a:gd name="T34" fmla="*/ 116 w 565"/>
                <a:gd name="T35" fmla="*/ 134 h 1050"/>
                <a:gd name="T36" fmla="*/ 106 w 565"/>
                <a:gd name="T37" fmla="*/ 124 h 1050"/>
                <a:gd name="T38" fmla="*/ 186 w 565"/>
                <a:gd name="T39" fmla="*/ 262 h 1050"/>
                <a:gd name="T40" fmla="*/ 186 w 565"/>
                <a:gd name="T41" fmla="*/ 246 h 1050"/>
                <a:gd name="T42" fmla="*/ 120 w 565"/>
                <a:gd name="T43" fmla="*/ 120 h 1050"/>
                <a:gd name="T44" fmla="*/ 84 w 565"/>
                <a:gd name="T45" fmla="*/ 78 h 1050"/>
                <a:gd name="T46" fmla="*/ 34 w 565"/>
                <a:gd name="T47" fmla="*/ 24 h 1050"/>
                <a:gd name="T48" fmla="*/ 38 w 565"/>
                <a:gd name="T49" fmla="*/ 18 h 1050"/>
                <a:gd name="T50" fmla="*/ 136 w 565"/>
                <a:gd name="T51" fmla="*/ 106 h 1050"/>
                <a:gd name="T52" fmla="*/ 222 w 565"/>
                <a:gd name="T53" fmla="*/ 234 h 1050"/>
                <a:gd name="T54" fmla="*/ 188 w 565"/>
                <a:gd name="T55" fmla="*/ 162 h 1050"/>
                <a:gd name="T56" fmla="*/ 248 w 565"/>
                <a:gd name="T57" fmla="*/ 300 h 1050"/>
                <a:gd name="T58" fmla="*/ 291 w 565"/>
                <a:gd name="T59" fmla="*/ 416 h 1050"/>
                <a:gd name="T60" fmla="*/ 256 w 565"/>
                <a:gd name="T61" fmla="*/ 312 h 1050"/>
                <a:gd name="T62" fmla="*/ 248 w 565"/>
                <a:gd name="T63" fmla="*/ 264 h 1050"/>
                <a:gd name="T64" fmla="*/ 267 w 565"/>
                <a:gd name="T65" fmla="*/ 282 h 1050"/>
                <a:gd name="T66" fmla="*/ 275 w 565"/>
                <a:gd name="T67" fmla="*/ 284 h 1050"/>
                <a:gd name="T68" fmla="*/ 331 w 565"/>
                <a:gd name="T69" fmla="*/ 436 h 1050"/>
                <a:gd name="T70" fmla="*/ 351 w 565"/>
                <a:gd name="T71" fmla="*/ 476 h 1050"/>
                <a:gd name="T72" fmla="*/ 389 w 565"/>
                <a:gd name="T73" fmla="*/ 568 h 1050"/>
                <a:gd name="T74" fmla="*/ 411 w 565"/>
                <a:gd name="T75" fmla="*/ 626 h 1050"/>
                <a:gd name="T76" fmla="*/ 417 w 565"/>
                <a:gd name="T77" fmla="*/ 634 h 1050"/>
                <a:gd name="T78" fmla="*/ 389 w 565"/>
                <a:gd name="T79" fmla="*/ 554 h 1050"/>
                <a:gd name="T80" fmla="*/ 329 w 565"/>
                <a:gd name="T81" fmla="*/ 420 h 1050"/>
                <a:gd name="T82" fmla="*/ 250 w 565"/>
                <a:gd name="T83" fmla="*/ 216 h 1050"/>
                <a:gd name="T84" fmla="*/ 232 w 565"/>
                <a:gd name="T85" fmla="*/ 188 h 1050"/>
                <a:gd name="T86" fmla="*/ 190 w 565"/>
                <a:gd name="T87" fmla="*/ 130 h 1050"/>
                <a:gd name="T88" fmla="*/ 168 w 565"/>
                <a:gd name="T89" fmla="*/ 58 h 1050"/>
                <a:gd name="T90" fmla="*/ 168 w 565"/>
                <a:gd name="T91" fmla="*/ 44 h 1050"/>
                <a:gd name="T92" fmla="*/ 234 w 565"/>
                <a:gd name="T93" fmla="*/ 110 h 1050"/>
                <a:gd name="T94" fmla="*/ 258 w 565"/>
                <a:gd name="T95" fmla="*/ 90 h 1050"/>
                <a:gd name="T96" fmla="*/ 287 w 565"/>
                <a:gd name="T97" fmla="*/ 96 h 1050"/>
                <a:gd name="T98" fmla="*/ 325 w 565"/>
                <a:gd name="T99" fmla="*/ 162 h 1050"/>
                <a:gd name="T100" fmla="*/ 367 w 565"/>
                <a:gd name="T101" fmla="*/ 246 h 1050"/>
                <a:gd name="T102" fmla="*/ 395 w 565"/>
                <a:gd name="T103" fmla="*/ 330 h 1050"/>
                <a:gd name="T104" fmla="*/ 427 w 565"/>
                <a:gd name="T105" fmla="*/ 412 h 1050"/>
                <a:gd name="T106" fmla="*/ 455 w 565"/>
                <a:gd name="T107" fmla="*/ 480 h 1050"/>
                <a:gd name="T108" fmla="*/ 499 w 565"/>
                <a:gd name="T109" fmla="*/ 598 h 1050"/>
                <a:gd name="T110" fmla="*/ 513 w 565"/>
                <a:gd name="T111" fmla="*/ 648 h 1050"/>
                <a:gd name="T112" fmla="*/ 543 w 565"/>
                <a:gd name="T113" fmla="*/ 718 h 1050"/>
                <a:gd name="T114" fmla="*/ 559 w 565"/>
                <a:gd name="T115" fmla="*/ 840 h 1050"/>
                <a:gd name="T116" fmla="*/ 563 w 565"/>
                <a:gd name="T117" fmla="*/ 872 h 1050"/>
                <a:gd name="T118" fmla="*/ 565 w 565"/>
                <a:gd name="T119" fmla="*/ 904 h 1050"/>
                <a:gd name="T120" fmla="*/ 559 w 565"/>
                <a:gd name="T121" fmla="*/ 1004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65" h="1050">
                  <a:moveTo>
                    <a:pt x="543" y="1050"/>
                  </a:moveTo>
                  <a:lnTo>
                    <a:pt x="543" y="1050"/>
                  </a:lnTo>
                  <a:lnTo>
                    <a:pt x="543" y="1034"/>
                  </a:lnTo>
                  <a:lnTo>
                    <a:pt x="543" y="1016"/>
                  </a:lnTo>
                  <a:lnTo>
                    <a:pt x="545" y="980"/>
                  </a:lnTo>
                  <a:lnTo>
                    <a:pt x="545" y="980"/>
                  </a:lnTo>
                  <a:lnTo>
                    <a:pt x="545" y="962"/>
                  </a:lnTo>
                  <a:lnTo>
                    <a:pt x="543" y="944"/>
                  </a:lnTo>
                  <a:lnTo>
                    <a:pt x="543" y="944"/>
                  </a:lnTo>
                  <a:lnTo>
                    <a:pt x="541" y="928"/>
                  </a:lnTo>
                  <a:lnTo>
                    <a:pt x="535" y="912"/>
                  </a:lnTo>
                  <a:lnTo>
                    <a:pt x="535" y="912"/>
                  </a:lnTo>
                  <a:lnTo>
                    <a:pt x="533" y="952"/>
                  </a:lnTo>
                  <a:lnTo>
                    <a:pt x="529" y="992"/>
                  </a:lnTo>
                  <a:lnTo>
                    <a:pt x="527" y="1008"/>
                  </a:lnTo>
                  <a:lnTo>
                    <a:pt x="521" y="1024"/>
                  </a:lnTo>
                  <a:lnTo>
                    <a:pt x="517" y="1034"/>
                  </a:lnTo>
                  <a:lnTo>
                    <a:pt x="513" y="1036"/>
                  </a:lnTo>
                  <a:lnTo>
                    <a:pt x="509" y="1038"/>
                  </a:lnTo>
                  <a:lnTo>
                    <a:pt x="509" y="1038"/>
                  </a:lnTo>
                  <a:lnTo>
                    <a:pt x="505" y="1038"/>
                  </a:lnTo>
                  <a:lnTo>
                    <a:pt x="503" y="1036"/>
                  </a:lnTo>
                  <a:lnTo>
                    <a:pt x="501" y="1030"/>
                  </a:lnTo>
                  <a:lnTo>
                    <a:pt x="501" y="1018"/>
                  </a:lnTo>
                  <a:lnTo>
                    <a:pt x="501" y="1002"/>
                  </a:lnTo>
                  <a:lnTo>
                    <a:pt x="501" y="1002"/>
                  </a:lnTo>
                  <a:lnTo>
                    <a:pt x="505" y="968"/>
                  </a:lnTo>
                  <a:lnTo>
                    <a:pt x="505" y="950"/>
                  </a:lnTo>
                  <a:lnTo>
                    <a:pt x="503" y="934"/>
                  </a:lnTo>
                  <a:lnTo>
                    <a:pt x="503" y="934"/>
                  </a:lnTo>
                  <a:lnTo>
                    <a:pt x="501" y="944"/>
                  </a:lnTo>
                  <a:lnTo>
                    <a:pt x="501" y="944"/>
                  </a:lnTo>
                  <a:lnTo>
                    <a:pt x="503" y="936"/>
                  </a:lnTo>
                  <a:lnTo>
                    <a:pt x="503" y="934"/>
                  </a:lnTo>
                  <a:lnTo>
                    <a:pt x="501" y="930"/>
                  </a:lnTo>
                  <a:lnTo>
                    <a:pt x="501" y="930"/>
                  </a:lnTo>
                  <a:lnTo>
                    <a:pt x="497" y="950"/>
                  </a:lnTo>
                  <a:lnTo>
                    <a:pt x="493" y="958"/>
                  </a:lnTo>
                  <a:lnTo>
                    <a:pt x="489" y="966"/>
                  </a:lnTo>
                  <a:lnTo>
                    <a:pt x="483" y="958"/>
                  </a:lnTo>
                  <a:lnTo>
                    <a:pt x="483" y="958"/>
                  </a:lnTo>
                  <a:lnTo>
                    <a:pt x="479" y="968"/>
                  </a:lnTo>
                  <a:lnTo>
                    <a:pt x="475" y="980"/>
                  </a:lnTo>
                  <a:lnTo>
                    <a:pt x="469" y="1004"/>
                  </a:lnTo>
                  <a:lnTo>
                    <a:pt x="469" y="1004"/>
                  </a:lnTo>
                  <a:lnTo>
                    <a:pt x="461" y="1030"/>
                  </a:lnTo>
                  <a:lnTo>
                    <a:pt x="457" y="1040"/>
                  </a:lnTo>
                  <a:lnTo>
                    <a:pt x="451" y="1050"/>
                  </a:lnTo>
                  <a:lnTo>
                    <a:pt x="451" y="1050"/>
                  </a:lnTo>
                  <a:lnTo>
                    <a:pt x="459" y="1028"/>
                  </a:lnTo>
                  <a:lnTo>
                    <a:pt x="467" y="1006"/>
                  </a:lnTo>
                  <a:lnTo>
                    <a:pt x="467" y="1006"/>
                  </a:lnTo>
                  <a:lnTo>
                    <a:pt x="471" y="982"/>
                  </a:lnTo>
                  <a:lnTo>
                    <a:pt x="475" y="956"/>
                  </a:lnTo>
                  <a:lnTo>
                    <a:pt x="475" y="956"/>
                  </a:lnTo>
                  <a:lnTo>
                    <a:pt x="475" y="928"/>
                  </a:lnTo>
                  <a:lnTo>
                    <a:pt x="475" y="902"/>
                  </a:lnTo>
                  <a:lnTo>
                    <a:pt x="475" y="902"/>
                  </a:lnTo>
                  <a:lnTo>
                    <a:pt x="471" y="874"/>
                  </a:lnTo>
                  <a:lnTo>
                    <a:pt x="471" y="874"/>
                  </a:lnTo>
                  <a:lnTo>
                    <a:pt x="469" y="860"/>
                  </a:lnTo>
                  <a:lnTo>
                    <a:pt x="469" y="860"/>
                  </a:lnTo>
                  <a:lnTo>
                    <a:pt x="467" y="846"/>
                  </a:lnTo>
                  <a:lnTo>
                    <a:pt x="467" y="846"/>
                  </a:lnTo>
                  <a:lnTo>
                    <a:pt x="459" y="818"/>
                  </a:lnTo>
                  <a:lnTo>
                    <a:pt x="451" y="790"/>
                  </a:lnTo>
                  <a:lnTo>
                    <a:pt x="433" y="736"/>
                  </a:lnTo>
                  <a:lnTo>
                    <a:pt x="411" y="682"/>
                  </a:lnTo>
                  <a:lnTo>
                    <a:pt x="389" y="628"/>
                  </a:lnTo>
                  <a:lnTo>
                    <a:pt x="389" y="628"/>
                  </a:lnTo>
                  <a:lnTo>
                    <a:pt x="373" y="600"/>
                  </a:lnTo>
                  <a:lnTo>
                    <a:pt x="357" y="574"/>
                  </a:lnTo>
                  <a:lnTo>
                    <a:pt x="323" y="522"/>
                  </a:lnTo>
                  <a:lnTo>
                    <a:pt x="289" y="474"/>
                  </a:lnTo>
                  <a:lnTo>
                    <a:pt x="254" y="426"/>
                  </a:lnTo>
                  <a:lnTo>
                    <a:pt x="254" y="426"/>
                  </a:lnTo>
                  <a:lnTo>
                    <a:pt x="246" y="414"/>
                  </a:lnTo>
                  <a:lnTo>
                    <a:pt x="238" y="398"/>
                  </a:lnTo>
                  <a:lnTo>
                    <a:pt x="224" y="358"/>
                  </a:lnTo>
                  <a:lnTo>
                    <a:pt x="210" y="328"/>
                  </a:lnTo>
                  <a:lnTo>
                    <a:pt x="210" y="328"/>
                  </a:lnTo>
                  <a:lnTo>
                    <a:pt x="202" y="314"/>
                  </a:lnTo>
                  <a:lnTo>
                    <a:pt x="196" y="302"/>
                  </a:lnTo>
                  <a:lnTo>
                    <a:pt x="196" y="302"/>
                  </a:lnTo>
                  <a:lnTo>
                    <a:pt x="180" y="276"/>
                  </a:lnTo>
                  <a:lnTo>
                    <a:pt x="164" y="254"/>
                  </a:lnTo>
                  <a:lnTo>
                    <a:pt x="164" y="254"/>
                  </a:lnTo>
                  <a:lnTo>
                    <a:pt x="132" y="204"/>
                  </a:lnTo>
                  <a:lnTo>
                    <a:pt x="116" y="178"/>
                  </a:lnTo>
                  <a:lnTo>
                    <a:pt x="100" y="156"/>
                  </a:lnTo>
                  <a:lnTo>
                    <a:pt x="100" y="156"/>
                  </a:lnTo>
                  <a:lnTo>
                    <a:pt x="84" y="132"/>
                  </a:lnTo>
                  <a:lnTo>
                    <a:pt x="66" y="110"/>
                  </a:lnTo>
                  <a:lnTo>
                    <a:pt x="46" y="88"/>
                  </a:lnTo>
                  <a:lnTo>
                    <a:pt x="24" y="70"/>
                  </a:lnTo>
                  <a:lnTo>
                    <a:pt x="24" y="70"/>
                  </a:lnTo>
                  <a:lnTo>
                    <a:pt x="20" y="66"/>
                  </a:lnTo>
                  <a:lnTo>
                    <a:pt x="16" y="60"/>
                  </a:lnTo>
                  <a:lnTo>
                    <a:pt x="16" y="60"/>
                  </a:lnTo>
                  <a:lnTo>
                    <a:pt x="14" y="54"/>
                  </a:lnTo>
                  <a:lnTo>
                    <a:pt x="14" y="50"/>
                  </a:lnTo>
                  <a:lnTo>
                    <a:pt x="14" y="50"/>
                  </a:lnTo>
                  <a:lnTo>
                    <a:pt x="16" y="46"/>
                  </a:lnTo>
                  <a:lnTo>
                    <a:pt x="22" y="44"/>
                  </a:lnTo>
                  <a:lnTo>
                    <a:pt x="22" y="44"/>
                  </a:lnTo>
                  <a:lnTo>
                    <a:pt x="30" y="46"/>
                  </a:lnTo>
                  <a:lnTo>
                    <a:pt x="30" y="46"/>
                  </a:lnTo>
                  <a:lnTo>
                    <a:pt x="40" y="52"/>
                  </a:lnTo>
                  <a:lnTo>
                    <a:pt x="40" y="52"/>
                  </a:lnTo>
                  <a:lnTo>
                    <a:pt x="62" y="66"/>
                  </a:lnTo>
                  <a:lnTo>
                    <a:pt x="62" y="66"/>
                  </a:lnTo>
                  <a:lnTo>
                    <a:pt x="84" y="82"/>
                  </a:lnTo>
                  <a:lnTo>
                    <a:pt x="94" y="90"/>
                  </a:lnTo>
                  <a:lnTo>
                    <a:pt x="94" y="90"/>
                  </a:lnTo>
                  <a:lnTo>
                    <a:pt x="102" y="100"/>
                  </a:lnTo>
                  <a:lnTo>
                    <a:pt x="102" y="100"/>
                  </a:lnTo>
                  <a:lnTo>
                    <a:pt x="120" y="120"/>
                  </a:lnTo>
                  <a:lnTo>
                    <a:pt x="120" y="120"/>
                  </a:lnTo>
                  <a:lnTo>
                    <a:pt x="114" y="118"/>
                  </a:lnTo>
                  <a:lnTo>
                    <a:pt x="108" y="112"/>
                  </a:lnTo>
                  <a:lnTo>
                    <a:pt x="102" y="106"/>
                  </a:lnTo>
                  <a:lnTo>
                    <a:pt x="96" y="102"/>
                  </a:lnTo>
                  <a:lnTo>
                    <a:pt x="96" y="102"/>
                  </a:lnTo>
                  <a:lnTo>
                    <a:pt x="106" y="118"/>
                  </a:lnTo>
                  <a:lnTo>
                    <a:pt x="106" y="118"/>
                  </a:lnTo>
                  <a:lnTo>
                    <a:pt x="116" y="134"/>
                  </a:lnTo>
                  <a:lnTo>
                    <a:pt x="116" y="134"/>
                  </a:lnTo>
                  <a:lnTo>
                    <a:pt x="136" y="162"/>
                  </a:lnTo>
                  <a:lnTo>
                    <a:pt x="136" y="162"/>
                  </a:lnTo>
                  <a:lnTo>
                    <a:pt x="120" y="142"/>
                  </a:lnTo>
                  <a:lnTo>
                    <a:pt x="120" y="142"/>
                  </a:lnTo>
                  <a:lnTo>
                    <a:pt x="106" y="124"/>
                  </a:lnTo>
                  <a:lnTo>
                    <a:pt x="106" y="124"/>
                  </a:lnTo>
                  <a:lnTo>
                    <a:pt x="126" y="148"/>
                  </a:lnTo>
                  <a:lnTo>
                    <a:pt x="144" y="176"/>
                  </a:lnTo>
                  <a:lnTo>
                    <a:pt x="182" y="236"/>
                  </a:lnTo>
                  <a:lnTo>
                    <a:pt x="182" y="236"/>
                  </a:lnTo>
                  <a:lnTo>
                    <a:pt x="184" y="242"/>
                  </a:lnTo>
                  <a:lnTo>
                    <a:pt x="186" y="248"/>
                  </a:lnTo>
                  <a:lnTo>
                    <a:pt x="186" y="262"/>
                  </a:lnTo>
                  <a:lnTo>
                    <a:pt x="186" y="262"/>
                  </a:lnTo>
                  <a:lnTo>
                    <a:pt x="188" y="270"/>
                  </a:lnTo>
                  <a:lnTo>
                    <a:pt x="190" y="278"/>
                  </a:lnTo>
                  <a:lnTo>
                    <a:pt x="196" y="284"/>
                  </a:lnTo>
                  <a:lnTo>
                    <a:pt x="202" y="290"/>
                  </a:lnTo>
                  <a:lnTo>
                    <a:pt x="202" y="290"/>
                  </a:lnTo>
                  <a:lnTo>
                    <a:pt x="186" y="246"/>
                  </a:lnTo>
                  <a:lnTo>
                    <a:pt x="168" y="202"/>
                  </a:lnTo>
                  <a:lnTo>
                    <a:pt x="158" y="180"/>
                  </a:lnTo>
                  <a:lnTo>
                    <a:pt x="146" y="158"/>
                  </a:lnTo>
                  <a:lnTo>
                    <a:pt x="134" y="138"/>
                  </a:lnTo>
                  <a:lnTo>
                    <a:pt x="120" y="120"/>
                  </a:lnTo>
                  <a:lnTo>
                    <a:pt x="120" y="120"/>
                  </a:lnTo>
                  <a:lnTo>
                    <a:pt x="120" y="120"/>
                  </a:lnTo>
                  <a:lnTo>
                    <a:pt x="120" y="120"/>
                  </a:lnTo>
                  <a:lnTo>
                    <a:pt x="94" y="90"/>
                  </a:lnTo>
                  <a:lnTo>
                    <a:pt x="94" y="90"/>
                  </a:lnTo>
                  <a:lnTo>
                    <a:pt x="66" y="62"/>
                  </a:lnTo>
                  <a:lnTo>
                    <a:pt x="66" y="62"/>
                  </a:lnTo>
                  <a:lnTo>
                    <a:pt x="76" y="70"/>
                  </a:lnTo>
                  <a:lnTo>
                    <a:pt x="84" y="78"/>
                  </a:lnTo>
                  <a:lnTo>
                    <a:pt x="76" y="66"/>
                  </a:lnTo>
                  <a:lnTo>
                    <a:pt x="76" y="66"/>
                  </a:lnTo>
                  <a:lnTo>
                    <a:pt x="66" y="54"/>
                  </a:lnTo>
                  <a:lnTo>
                    <a:pt x="66" y="54"/>
                  </a:lnTo>
                  <a:lnTo>
                    <a:pt x="46" y="34"/>
                  </a:lnTo>
                  <a:lnTo>
                    <a:pt x="46" y="34"/>
                  </a:lnTo>
                  <a:lnTo>
                    <a:pt x="34" y="24"/>
                  </a:lnTo>
                  <a:lnTo>
                    <a:pt x="22" y="16"/>
                  </a:lnTo>
                  <a:lnTo>
                    <a:pt x="12" y="8"/>
                  </a:lnTo>
                  <a:lnTo>
                    <a:pt x="12" y="8"/>
                  </a:lnTo>
                  <a:lnTo>
                    <a:pt x="0" y="0"/>
                  </a:lnTo>
                  <a:lnTo>
                    <a:pt x="0" y="0"/>
                  </a:lnTo>
                  <a:lnTo>
                    <a:pt x="18" y="8"/>
                  </a:lnTo>
                  <a:lnTo>
                    <a:pt x="38" y="18"/>
                  </a:lnTo>
                  <a:lnTo>
                    <a:pt x="56" y="28"/>
                  </a:lnTo>
                  <a:lnTo>
                    <a:pt x="72" y="42"/>
                  </a:lnTo>
                  <a:lnTo>
                    <a:pt x="90" y="56"/>
                  </a:lnTo>
                  <a:lnTo>
                    <a:pt x="106" y="72"/>
                  </a:lnTo>
                  <a:lnTo>
                    <a:pt x="120" y="88"/>
                  </a:lnTo>
                  <a:lnTo>
                    <a:pt x="136" y="106"/>
                  </a:lnTo>
                  <a:lnTo>
                    <a:pt x="136" y="106"/>
                  </a:lnTo>
                  <a:lnTo>
                    <a:pt x="162" y="142"/>
                  </a:lnTo>
                  <a:lnTo>
                    <a:pt x="186" y="180"/>
                  </a:lnTo>
                  <a:lnTo>
                    <a:pt x="208" y="220"/>
                  </a:lnTo>
                  <a:lnTo>
                    <a:pt x="230" y="258"/>
                  </a:lnTo>
                  <a:lnTo>
                    <a:pt x="230" y="258"/>
                  </a:lnTo>
                  <a:lnTo>
                    <a:pt x="226" y="246"/>
                  </a:lnTo>
                  <a:lnTo>
                    <a:pt x="222" y="234"/>
                  </a:lnTo>
                  <a:lnTo>
                    <a:pt x="222" y="234"/>
                  </a:lnTo>
                  <a:lnTo>
                    <a:pt x="208" y="208"/>
                  </a:lnTo>
                  <a:lnTo>
                    <a:pt x="208" y="208"/>
                  </a:lnTo>
                  <a:lnTo>
                    <a:pt x="196" y="184"/>
                  </a:lnTo>
                  <a:lnTo>
                    <a:pt x="190" y="172"/>
                  </a:lnTo>
                  <a:lnTo>
                    <a:pt x="188" y="162"/>
                  </a:lnTo>
                  <a:lnTo>
                    <a:pt x="188" y="162"/>
                  </a:lnTo>
                  <a:lnTo>
                    <a:pt x="208" y="196"/>
                  </a:lnTo>
                  <a:lnTo>
                    <a:pt x="226" y="234"/>
                  </a:lnTo>
                  <a:lnTo>
                    <a:pt x="242" y="272"/>
                  </a:lnTo>
                  <a:lnTo>
                    <a:pt x="256" y="312"/>
                  </a:lnTo>
                  <a:lnTo>
                    <a:pt x="256" y="312"/>
                  </a:lnTo>
                  <a:lnTo>
                    <a:pt x="248" y="300"/>
                  </a:lnTo>
                  <a:lnTo>
                    <a:pt x="248" y="300"/>
                  </a:lnTo>
                  <a:lnTo>
                    <a:pt x="256" y="328"/>
                  </a:lnTo>
                  <a:lnTo>
                    <a:pt x="266" y="354"/>
                  </a:lnTo>
                  <a:lnTo>
                    <a:pt x="266" y="354"/>
                  </a:lnTo>
                  <a:lnTo>
                    <a:pt x="277" y="380"/>
                  </a:lnTo>
                  <a:lnTo>
                    <a:pt x="289" y="406"/>
                  </a:lnTo>
                  <a:lnTo>
                    <a:pt x="289" y="406"/>
                  </a:lnTo>
                  <a:lnTo>
                    <a:pt x="291" y="416"/>
                  </a:lnTo>
                  <a:lnTo>
                    <a:pt x="291" y="416"/>
                  </a:lnTo>
                  <a:lnTo>
                    <a:pt x="289" y="406"/>
                  </a:lnTo>
                  <a:lnTo>
                    <a:pt x="289" y="406"/>
                  </a:lnTo>
                  <a:lnTo>
                    <a:pt x="271" y="358"/>
                  </a:lnTo>
                  <a:lnTo>
                    <a:pt x="271" y="358"/>
                  </a:lnTo>
                  <a:lnTo>
                    <a:pt x="256" y="312"/>
                  </a:lnTo>
                  <a:lnTo>
                    <a:pt x="256" y="312"/>
                  </a:lnTo>
                  <a:lnTo>
                    <a:pt x="266" y="332"/>
                  </a:lnTo>
                  <a:lnTo>
                    <a:pt x="275" y="358"/>
                  </a:lnTo>
                  <a:lnTo>
                    <a:pt x="275" y="358"/>
                  </a:lnTo>
                  <a:lnTo>
                    <a:pt x="273" y="338"/>
                  </a:lnTo>
                  <a:lnTo>
                    <a:pt x="267" y="318"/>
                  </a:lnTo>
                  <a:lnTo>
                    <a:pt x="267" y="318"/>
                  </a:lnTo>
                  <a:lnTo>
                    <a:pt x="248" y="264"/>
                  </a:lnTo>
                  <a:lnTo>
                    <a:pt x="248" y="264"/>
                  </a:lnTo>
                  <a:lnTo>
                    <a:pt x="266" y="302"/>
                  </a:lnTo>
                  <a:lnTo>
                    <a:pt x="266" y="302"/>
                  </a:lnTo>
                  <a:lnTo>
                    <a:pt x="287" y="340"/>
                  </a:lnTo>
                  <a:lnTo>
                    <a:pt x="287" y="340"/>
                  </a:lnTo>
                  <a:lnTo>
                    <a:pt x="267" y="282"/>
                  </a:lnTo>
                  <a:lnTo>
                    <a:pt x="267" y="282"/>
                  </a:lnTo>
                  <a:lnTo>
                    <a:pt x="258" y="254"/>
                  </a:lnTo>
                  <a:lnTo>
                    <a:pt x="258" y="254"/>
                  </a:lnTo>
                  <a:lnTo>
                    <a:pt x="248" y="226"/>
                  </a:lnTo>
                  <a:lnTo>
                    <a:pt x="248" y="226"/>
                  </a:lnTo>
                  <a:lnTo>
                    <a:pt x="262" y="256"/>
                  </a:lnTo>
                  <a:lnTo>
                    <a:pt x="275" y="284"/>
                  </a:lnTo>
                  <a:lnTo>
                    <a:pt x="275" y="284"/>
                  </a:lnTo>
                  <a:lnTo>
                    <a:pt x="293" y="338"/>
                  </a:lnTo>
                  <a:lnTo>
                    <a:pt x="293" y="338"/>
                  </a:lnTo>
                  <a:lnTo>
                    <a:pt x="313" y="390"/>
                  </a:lnTo>
                  <a:lnTo>
                    <a:pt x="311" y="388"/>
                  </a:lnTo>
                  <a:lnTo>
                    <a:pt x="315" y="394"/>
                  </a:lnTo>
                  <a:lnTo>
                    <a:pt x="315" y="394"/>
                  </a:lnTo>
                  <a:lnTo>
                    <a:pt x="331" y="436"/>
                  </a:lnTo>
                  <a:lnTo>
                    <a:pt x="331" y="436"/>
                  </a:lnTo>
                  <a:lnTo>
                    <a:pt x="341" y="454"/>
                  </a:lnTo>
                  <a:lnTo>
                    <a:pt x="353" y="470"/>
                  </a:lnTo>
                  <a:lnTo>
                    <a:pt x="355" y="476"/>
                  </a:lnTo>
                  <a:lnTo>
                    <a:pt x="355" y="476"/>
                  </a:lnTo>
                  <a:lnTo>
                    <a:pt x="351" y="474"/>
                  </a:lnTo>
                  <a:lnTo>
                    <a:pt x="351" y="476"/>
                  </a:lnTo>
                  <a:lnTo>
                    <a:pt x="351" y="480"/>
                  </a:lnTo>
                  <a:lnTo>
                    <a:pt x="351" y="480"/>
                  </a:lnTo>
                  <a:lnTo>
                    <a:pt x="355" y="492"/>
                  </a:lnTo>
                  <a:lnTo>
                    <a:pt x="361" y="504"/>
                  </a:lnTo>
                  <a:lnTo>
                    <a:pt x="373" y="530"/>
                  </a:lnTo>
                  <a:lnTo>
                    <a:pt x="383" y="554"/>
                  </a:lnTo>
                  <a:lnTo>
                    <a:pt x="389" y="568"/>
                  </a:lnTo>
                  <a:lnTo>
                    <a:pt x="393" y="582"/>
                  </a:lnTo>
                  <a:lnTo>
                    <a:pt x="393" y="582"/>
                  </a:lnTo>
                  <a:lnTo>
                    <a:pt x="399" y="600"/>
                  </a:lnTo>
                  <a:lnTo>
                    <a:pt x="409" y="618"/>
                  </a:lnTo>
                  <a:lnTo>
                    <a:pt x="409" y="618"/>
                  </a:lnTo>
                  <a:lnTo>
                    <a:pt x="409" y="624"/>
                  </a:lnTo>
                  <a:lnTo>
                    <a:pt x="411" y="626"/>
                  </a:lnTo>
                  <a:lnTo>
                    <a:pt x="411" y="626"/>
                  </a:lnTo>
                  <a:lnTo>
                    <a:pt x="417" y="634"/>
                  </a:lnTo>
                  <a:lnTo>
                    <a:pt x="417" y="634"/>
                  </a:lnTo>
                  <a:lnTo>
                    <a:pt x="421" y="646"/>
                  </a:lnTo>
                  <a:lnTo>
                    <a:pt x="427" y="656"/>
                  </a:lnTo>
                  <a:lnTo>
                    <a:pt x="427" y="656"/>
                  </a:lnTo>
                  <a:lnTo>
                    <a:pt x="417" y="634"/>
                  </a:lnTo>
                  <a:lnTo>
                    <a:pt x="417" y="634"/>
                  </a:lnTo>
                  <a:lnTo>
                    <a:pt x="413" y="626"/>
                  </a:lnTo>
                  <a:lnTo>
                    <a:pt x="413" y="626"/>
                  </a:lnTo>
                  <a:lnTo>
                    <a:pt x="417" y="628"/>
                  </a:lnTo>
                  <a:lnTo>
                    <a:pt x="419" y="634"/>
                  </a:lnTo>
                  <a:lnTo>
                    <a:pt x="419" y="634"/>
                  </a:lnTo>
                  <a:lnTo>
                    <a:pt x="389" y="554"/>
                  </a:lnTo>
                  <a:lnTo>
                    <a:pt x="355" y="476"/>
                  </a:lnTo>
                  <a:lnTo>
                    <a:pt x="355" y="476"/>
                  </a:lnTo>
                  <a:lnTo>
                    <a:pt x="363" y="484"/>
                  </a:lnTo>
                  <a:lnTo>
                    <a:pt x="353" y="470"/>
                  </a:lnTo>
                  <a:lnTo>
                    <a:pt x="353" y="470"/>
                  </a:lnTo>
                  <a:lnTo>
                    <a:pt x="329" y="420"/>
                  </a:lnTo>
                  <a:lnTo>
                    <a:pt x="329" y="420"/>
                  </a:lnTo>
                  <a:lnTo>
                    <a:pt x="339" y="432"/>
                  </a:lnTo>
                  <a:lnTo>
                    <a:pt x="339" y="432"/>
                  </a:lnTo>
                  <a:lnTo>
                    <a:pt x="275" y="284"/>
                  </a:lnTo>
                  <a:lnTo>
                    <a:pt x="275" y="284"/>
                  </a:lnTo>
                  <a:lnTo>
                    <a:pt x="264" y="250"/>
                  </a:lnTo>
                  <a:lnTo>
                    <a:pt x="264" y="250"/>
                  </a:lnTo>
                  <a:lnTo>
                    <a:pt x="250" y="216"/>
                  </a:lnTo>
                  <a:lnTo>
                    <a:pt x="250" y="216"/>
                  </a:lnTo>
                  <a:lnTo>
                    <a:pt x="234" y="182"/>
                  </a:lnTo>
                  <a:lnTo>
                    <a:pt x="234" y="182"/>
                  </a:lnTo>
                  <a:lnTo>
                    <a:pt x="226" y="166"/>
                  </a:lnTo>
                  <a:lnTo>
                    <a:pt x="218" y="150"/>
                  </a:lnTo>
                  <a:lnTo>
                    <a:pt x="218" y="150"/>
                  </a:lnTo>
                  <a:lnTo>
                    <a:pt x="232" y="188"/>
                  </a:lnTo>
                  <a:lnTo>
                    <a:pt x="232" y="188"/>
                  </a:lnTo>
                  <a:lnTo>
                    <a:pt x="240" y="206"/>
                  </a:lnTo>
                  <a:lnTo>
                    <a:pt x="240" y="206"/>
                  </a:lnTo>
                  <a:lnTo>
                    <a:pt x="248" y="226"/>
                  </a:lnTo>
                  <a:lnTo>
                    <a:pt x="248" y="226"/>
                  </a:lnTo>
                  <a:lnTo>
                    <a:pt x="220" y="178"/>
                  </a:lnTo>
                  <a:lnTo>
                    <a:pt x="190" y="130"/>
                  </a:lnTo>
                  <a:lnTo>
                    <a:pt x="160" y="86"/>
                  </a:lnTo>
                  <a:lnTo>
                    <a:pt x="124" y="42"/>
                  </a:lnTo>
                  <a:lnTo>
                    <a:pt x="124" y="42"/>
                  </a:lnTo>
                  <a:lnTo>
                    <a:pt x="136" y="46"/>
                  </a:lnTo>
                  <a:lnTo>
                    <a:pt x="148" y="52"/>
                  </a:lnTo>
                  <a:lnTo>
                    <a:pt x="158" y="56"/>
                  </a:lnTo>
                  <a:lnTo>
                    <a:pt x="168" y="58"/>
                  </a:lnTo>
                  <a:lnTo>
                    <a:pt x="168" y="58"/>
                  </a:lnTo>
                  <a:lnTo>
                    <a:pt x="168" y="56"/>
                  </a:lnTo>
                  <a:lnTo>
                    <a:pt x="168" y="54"/>
                  </a:lnTo>
                  <a:lnTo>
                    <a:pt x="164" y="46"/>
                  </a:lnTo>
                  <a:lnTo>
                    <a:pt x="164" y="42"/>
                  </a:lnTo>
                  <a:lnTo>
                    <a:pt x="168" y="44"/>
                  </a:lnTo>
                  <a:lnTo>
                    <a:pt x="168" y="44"/>
                  </a:lnTo>
                  <a:lnTo>
                    <a:pt x="182" y="56"/>
                  </a:lnTo>
                  <a:lnTo>
                    <a:pt x="196" y="68"/>
                  </a:lnTo>
                  <a:lnTo>
                    <a:pt x="196" y="68"/>
                  </a:lnTo>
                  <a:lnTo>
                    <a:pt x="216" y="92"/>
                  </a:lnTo>
                  <a:lnTo>
                    <a:pt x="216" y="92"/>
                  </a:lnTo>
                  <a:lnTo>
                    <a:pt x="226" y="102"/>
                  </a:lnTo>
                  <a:lnTo>
                    <a:pt x="234" y="110"/>
                  </a:lnTo>
                  <a:lnTo>
                    <a:pt x="234" y="110"/>
                  </a:lnTo>
                  <a:lnTo>
                    <a:pt x="244" y="116"/>
                  </a:lnTo>
                  <a:lnTo>
                    <a:pt x="256" y="120"/>
                  </a:lnTo>
                  <a:lnTo>
                    <a:pt x="256" y="120"/>
                  </a:lnTo>
                  <a:lnTo>
                    <a:pt x="258" y="118"/>
                  </a:lnTo>
                  <a:lnTo>
                    <a:pt x="260" y="110"/>
                  </a:lnTo>
                  <a:lnTo>
                    <a:pt x="258" y="90"/>
                  </a:lnTo>
                  <a:lnTo>
                    <a:pt x="258" y="90"/>
                  </a:lnTo>
                  <a:lnTo>
                    <a:pt x="260" y="70"/>
                  </a:lnTo>
                  <a:lnTo>
                    <a:pt x="262" y="66"/>
                  </a:lnTo>
                  <a:lnTo>
                    <a:pt x="264" y="66"/>
                  </a:lnTo>
                  <a:lnTo>
                    <a:pt x="266" y="68"/>
                  </a:lnTo>
                  <a:lnTo>
                    <a:pt x="266" y="68"/>
                  </a:lnTo>
                  <a:lnTo>
                    <a:pt x="287" y="96"/>
                  </a:lnTo>
                  <a:lnTo>
                    <a:pt x="287" y="96"/>
                  </a:lnTo>
                  <a:lnTo>
                    <a:pt x="299" y="114"/>
                  </a:lnTo>
                  <a:lnTo>
                    <a:pt x="299" y="114"/>
                  </a:lnTo>
                  <a:lnTo>
                    <a:pt x="313" y="136"/>
                  </a:lnTo>
                  <a:lnTo>
                    <a:pt x="313" y="136"/>
                  </a:lnTo>
                  <a:lnTo>
                    <a:pt x="325" y="162"/>
                  </a:lnTo>
                  <a:lnTo>
                    <a:pt x="325" y="162"/>
                  </a:lnTo>
                  <a:lnTo>
                    <a:pt x="327" y="164"/>
                  </a:lnTo>
                  <a:lnTo>
                    <a:pt x="331" y="166"/>
                  </a:lnTo>
                  <a:lnTo>
                    <a:pt x="331" y="166"/>
                  </a:lnTo>
                  <a:lnTo>
                    <a:pt x="353" y="212"/>
                  </a:lnTo>
                  <a:lnTo>
                    <a:pt x="353" y="212"/>
                  </a:lnTo>
                  <a:lnTo>
                    <a:pt x="367" y="246"/>
                  </a:lnTo>
                  <a:lnTo>
                    <a:pt x="367" y="246"/>
                  </a:lnTo>
                  <a:lnTo>
                    <a:pt x="373" y="266"/>
                  </a:lnTo>
                  <a:lnTo>
                    <a:pt x="373" y="266"/>
                  </a:lnTo>
                  <a:lnTo>
                    <a:pt x="371" y="274"/>
                  </a:lnTo>
                  <a:lnTo>
                    <a:pt x="371" y="274"/>
                  </a:lnTo>
                  <a:lnTo>
                    <a:pt x="379" y="284"/>
                  </a:lnTo>
                  <a:lnTo>
                    <a:pt x="379" y="284"/>
                  </a:lnTo>
                  <a:lnTo>
                    <a:pt x="395" y="330"/>
                  </a:lnTo>
                  <a:lnTo>
                    <a:pt x="395" y="330"/>
                  </a:lnTo>
                  <a:lnTo>
                    <a:pt x="399" y="358"/>
                  </a:lnTo>
                  <a:lnTo>
                    <a:pt x="399" y="358"/>
                  </a:lnTo>
                  <a:lnTo>
                    <a:pt x="401" y="356"/>
                  </a:lnTo>
                  <a:lnTo>
                    <a:pt x="403" y="356"/>
                  </a:lnTo>
                  <a:lnTo>
                    <a:pt x="403" y="356"/>
                  </a:lnTo>
                  <a:lnTo>
                    <a:pt x="427" y="412"/>
                  </a:lnTo>
                  <a:lnTo>
                    <a:pt x="427" y="412"/>
                  </a:lnTo>
                  <a:lnTo>
                    <a:pt x="429" y="426"/>
                  </a:lnTo>
                  <a:lnTo>
                    <a:pt x="427" y="438"/>
                  </a:lnTo>
                  <a:lnTo>
                    <a:pt x="427" y="438"/>
                  </a:lnTo>
                  <a:lnTo>
                    <a:pt x="435" y="444"/>
                  </a:lnTo>
                  <a:lnTo>
                    <a:pt x="443" y="454"/>
                  </a:lnTo>
                  <a:lnTo>
                    <a:pt x="455" y="480"/>
                  </a:lnTo>
                  <a:lnTo>
                    <a:pt x="467" y="508"/>
                  </a:lnTo>
                  <a:lnTo>
                    <a:pt x="479" y="536"/>
                  </a:lnTo>
                  <a:lnTo>
                    <a:pt x="479" y="536"/>
                  </a:lnTo>
                  <a:lnTo>
                    <a:pt x="479" y="536"/>
                  </a:lnTo>
                  <a:lnTo>
                    <a:pt x="501" y="588"/>
                  </a:lnTo>
                  <a:lnTo>
                    <a:pt x="501" y="588"/>
                  </a:lnTo>
                  <a:lnTo>
                    <a:pt x="499" y="598"/>
                  </a:lnTo>
                  <a:lnTo>
                    <a:pt x="499" y="598"/>
                  </a:lnTo>
                  <a:lnTo>
                    <a:pt x="503" y="604"/>
                  </a:lnTo>
                  <a:lnTo>
                    <a:pt x="507" y="608"/>
                  </a:lnTo>
                  <a:lnTo>
                    <a:pt x="507" y="608"/>
                  </a:lnTo>
                  <a:lnTo>
                    <a:pt x="511" y="628"/>
                  </a:lnTo>
                  <a:lnTo>
                    <a:pt x="513" y="648"/>
                  </a:lnTo>
                  <a:lnTo>
                    <a:pt x="513" y="648"/>
                  </a:lnTo>
                  <a:lnTo>
                    <a:pt x="519" y="652"/>
                  </a:lnTo>
                  <a:lnTo>
                    <a:pt x="521" y="654"/>
                  </a:lnTo>
                  <a:lnTo>
                    <a:pt x="523" y="658"/>
                  </a:lnTo>
                  <a:lnTo>
                    <a:pt x="523" y="658"/>
                  </a:lnTo>
                  <a:lnTo>
                    <a:pt x="533" y="686"/>
                  </a:lnTo>
                  <a:lnTo>
                    <a:pt x="533" y="686"/>
                  </a:lnTo>
                  <a:lnTo>
                    <a:pt x="543" y="718"/>
                  </a:lnTo>
                  <a:lnTo>
                    <a:pt x="543" y="718"/>
                  </a:lnTo>
                  <a:lnTo>
                    <a:pt x="555" y="776"/>
                  </a:lnTo>
                  <a:lnTo>
                    <a:pt x="561" y="832"/>
                  </a:lnTo>
                  <a:lnTo>
                    <a:pt x="561" y="832"/>
                  </a:lnTo>
                  <a:lnTo>
                    <a:pt x="557" y="836"/>
                  </a:lnTo>
                  <a:lnTo>
                    <a:pt x="557" y="836"/>
                  </a:lnTo>
                  <a:lnTo>
                    <a:pt x="559" y="840"/>
                  </a:lnTo>
                  <a:lnTo>
                    <a:pt x="559" y="844"/>
                  </a:lnTo>
                  <a:lnTo>
                    <a:pt x="561" y="854"/>
                  </a:lnTo>
                  <a:lnTo>
                    <a:pt x="561" y="854"/>
                  </a:lnTo>
                  <a:lnTo>
                    <a:pt x="559" y="854"/>
                  </a:lnTo>
                  <a:lnTo>
                    <a:pt x="559" y="854"/>
                  </a:lnTo>
                  <a:lnTo>
                    <a:pt x="561" y="864"/>
                  </a:lnTo>
                  <a:lnTo>
                    <a:pt x="563" y="872"/>
                  </a:lnTo>
                  <a:lnTo>
                    <a:pt x="561" y="890"/>
                  </a:lnTo>
                  <a:lnTo>
                    <a:pt x="561" y="890"/>
                  </a:lnTo>
                  <a:lnTo>
                    <a:pt x="563" y="894"/>
                  </a:lnTo>
                  <a:lnTo>
                    <a:pt x="565" y="900"/>
                  </a:lnTo>
                  <a:lnTo>
                    <a:pt x="565" y="900"/>
                  </a:lnTo>
                  <a:lnTo>
                    <a:pt x="565" y="904"/>
                  </a:lnTo>
                  <a:lnTo>
                    <a:pt x="565" y="904"/>
                  </a:lnTo>
                  <a:lnTo>
                    <a:pt x="561" y="918"/>
                  </a:lnTo>
                  <a:lnTo>
                    <a:pt x="561" y="932"/>
                  </a:lnTo>
                  <a:lnTo>
                    <a:pt x="561" y="932"/>
                  </a:lnTo>
                  <a:lnTo>
                    <a:pt x="563" y="946"/>
                  </a:lnTo>
                  <a:lnTo>
                    <a:pt x="563" y="960"/>
                  </a:lnTo>
                  <a:lnTo>
                    <a:pt x="561" y="990"/>
                  </a:lnTo>
                  <a:lnTo>
                    <a:pt x="559" y="1004"/>
                  </a:lnTo>
                  <a:lnTo>
                    <a:pt x="557" y="1020"/>
                  </a:lnTo>
                  <a:lnTo>
                    <a:pt x="557" y="1020"/>
                  </a:lnTo>
                  <a:lnTo>
                    <a:pt x="555" y="1030"/>
                  </a:lnTo>
                  <a:lnTo>
                    <a:pt x="551" y="1036"/>
                  </a:lnTo>
                  <a:lnTo>
                    <a:pt x="543" y="1050"/>
                  </a:lnTo>
                  <a:lnTo>
                    <a:pt x="543" y="105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19" name="Freeform 416"/>
            <p:cNvSpPr/>
            <p:nvPr>
              <p:custDataLst>
                <p:tags r:id="rId413"/>
              </p:custDataLst>
            </p:nvPr>
          </p:nvSpPr>
          <p:spPr bwMode="auto">
            <a:xfrm>
              <a:off x="8128000" y="3757613"/>
              <a:ext cx="22225" cy="79375"/>
            </a:xfrm>
            <a:custGeom>
              <a:avLst/>
              <a:gdLst>
                <a:gd name="T0" fmla="*/ 0 w 14"/>
                <a:gd name="T1" fmla="*/ 0 h 50"/>
                <a:gd name="T2" fmla="*/ 0 w 14"/>
                <a:gd name="T3" fmla="*/ 0 h 50"/>
                <a:gd name="T4" fmla="*/ 14 w 14"/>
                <a:gd name="T5" fmla="*/ 50 h 50"/>
                <a:gd name="T6" fmla="*/ 14 w 14"/>
                <a:gd name="T7" fmla="*/ 50 h 50"/>
                <a:gd name="T8" fmla="*/ 4 w 14"/>
                <a:gd name="T9" fmla="*/ 26 h 50"/>
                <a:gd name="T10" fmla="*/ 0 w 14"/>
                <a:gd name="T11" fmla="*/ 12 h 50"/>
                <a:gd name="T12" fmla="*/ 0 w 14"/>
                <a:gd name="T13" fmla="*/ 0 h 50"/>
                <a:gd name="T14" fmla="*/ 0 w 14"/>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50">
                  <a:moveTo>
                    <a:pt x="0" y="0"/>
                  </a:moveTo>
                  <a:lnTo>
                    <a:pt x="0" y="0"/>
                  </a:lnTo>
                  <a:lnTo>
                    <a:pt x="14" y="50"/>
                  </a:lnTo>
                  <a:lnTo>
                    <a:pt x="14" y="50"/>
                  </a:lnTo>
                  <a:lnTo>
                    <a:pt x="4" y="26"/>
                  </a:lnTo>
                  <a:lnTo>
                    <a:pt x="0" y="12"/>
                  </a:lnTo>
                  <a:lnTo>
                    <a:pt x="0" y="0"/>
                  </a:lnTo>
                  <a:lnTo>
                    <a:pt x="0"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20" name="Freeform 417"/>
            <p:cNvSpPr/>
            <p:nvPr>
              <p:custDataLst>
                <p:tags r:id="rId414"/>
              </p:custDataLst>
            </p:nvPr>
          </p:nvSpPr>
          <p:spPr bwMode="auto">
            <a:xfrm>
              <a:off x="7808913" y="3001963"/>
              <a:ext cx="122238" cy="203200"/>
            </a:xfrm>
            <a:custGeom>
              <a:avLst/>
              <a:gdLst>
                <a:gd name="T0" fmla="*/ 6 w 77"/>
                <a:gd name="T1" fmla="*/ 28 h 128"/>
                <a:gd name="T2" fmla="*/ 6 w 77"/>
                <a:gd name="T3" fmla="*/ 28 h 128"/>
                <a:gd name="T4" fmla="*/ 4 w 77"/>
                <a:gd name="T5" fmla="*/ 14 h 128"/>
                <a:gd name="T6" fmla="*/ 0 w 77"/>
                <a:gd name="T7" fmla="*/ 0 h 128"/>
                <a:gd name="T8" fmla="*/ 19 w 77"/>
                <a:gd name="T9" fmla="*/ 32 h 128"/>
                <a:gd name="T10" fmla="*/ 19 w 77"/>
                <a:gd name="T11" fmla="*/ 32 h 128"/>
                <a:gd name="T12" fmla="*/ 39 w 77"/>
                <a:gd name="T13" fmla="*/ 64 h 128"/>
                <a:gd name="T14" fmla="*/ 39 w 77"/>
                <a:gd name="T15" fmla="*/ 64 h 128"/>
                <a:gd name="T16" fmla="*/ 59 w 77"/>
                <a:gd name="T17" fmla="*/ 96 h 128"/>
                <a:gd name="T18" fmla="*/ 77 w 77"/>
                <a:gd name="T19" fmla="*/ 128 h 128"/>
                <a:gd name="T20" fmla="*/ 77 w 77"/>
                <a:gd name="T21" fmla="*/ 128 h 128"/>
                <a:gd name="T22" fmla="*/ 77 w 77"/>
                <a:gd name="T23" fmla="*/ 128 h 128"/>
                <a:gd name="T24" fmla="*/ 61 w 77"/>
                <a:gd name="T25" fmla="*/ 100 h 128"/>
                <a:gd name="T26" fmla="*/ 61 w 77"/>
                <a:gd name="T27" fmla="*/ 100 h 128"/>
                <a:gd name="T28" fmla="*/ 53 w 77"/>
                <a:gd name="T29" fmla="*/ 84 h 128"/>
                <a:gd name="T30" fmla="*/ 53 w 77"/>
                <a:gd name="T31" fmla="*/ 84 h 128"/>
                <a:gd name="T32" fmla="*/ 43 w 77"/>
                <a:gd name="T33" fmla="*/ 70 h 128"/>
                <a:gd name="T34" fmla="*/ 43 w 77"/>
                <a:gd name="T35" fmla="*/ 70 h 128"/>
                <a:gd name="T36" fmla="*/ 25 w 77"/>
                <a:gd name="T37" fmla="*/ 44 h 128"/>
                <a:gd name="T38" fmla="*/ 25 w 77"/>
                <a:gd name="T39" fmla="*/ 44 h 128"/>
                <a:gd name="T40" fmla="*/ 15 w 77"/>
                <a:gd name="T41" fmla="*/ 34 h 128"/>
                <a:gd name="T42" fmla="*/ 6 w 77"/>
                <a:gd name="T43" fmla="*/ 28 h 128"/>
                <a:gd name="T44" fmla="*/ 6 w 77"/>
                <a:gd name="T45" fmla="*/ 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7" h="128">
                  <a:moveTo>
                    <a:pt x="6" y="28"/>
                  </a:moveTo>
                  <a:lnTo>
                    <a:pt x="6" y="28"/>
                  </a:lnTo>
                  <a:lnTo>
                    <a:pt x="4" y="14"/>
                  </a:lnTo>
                  <a:lnTo>
                    <a:pt x="0" y="0"/>
                  </a:lnTo>
                  <a:lnTo>
                    <a:pt x="19" y="32"/>
                  </a:lnTo>
                  <a:lnTo>
                    <a:pt x="19" y="32"/>
                  </a:lnTo>
                  <a:lnTo>
                    <a:pt x="39" y="64"/>
                  </a:lnTo>
                  <a:lnTo>
                    <a:pt x="39" y="64"/>
                  </a:lnTo>
                  <a:lnTo>
                    <a:pt x="59" y="96"/>
                  </a:lnTo>
                  <a:lnTo>
                    <a:pt x="77" y="128"/>
                  </a:lnTo>
                  <a:lnTo>
                    <a:pt x="77" y="128"/>
                  </a:lnTo>
                  <a:lnTo>
                    <a:pt x="77" y="128"/>
                  </a:lnTo>
                  <a:lnTo>
                    <a:pt x="61" y="100"/>
                  </a:lnTo>
                  <a:lnTo>
                    <a:pt x="61" y="100"/>
                  </a:lnTo>
                  <a:lnTo>
                    <a:pt x="53" y="84"/>
                  </a:lnTo>
                  <a:lnTo>
                    <a:pt x="53" y="84"/>
                  </a:lnTo>
                  <a:lnTo>
                    <a:pt x="43" y="70"/>
                  </a:lnTo>
                  <a:lnTo>
                    <a:pt x="43" y="70"/>
                  </a:lnTo>
                  <a:lnTo>
                    <a:pt x="25" y="44"/>
                  </a:lnTo>
                  <a:lnTo>
                    <a:pt x="25" y="44"/>
                  </a:lnTo>
                  <a:lnTo>
                    <a:pt x="15" y="34"/>
                  </a:lnTo>
                  <a:lnTo>
                    <a:pt x="6" y="28"/>
                  </a:lnTo>
                  <a:lnTo>
                    <a:pt x="6" y="28"/>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21" name="Freeform 418"/>
            <p:cNvSpPr/>
            <p:nvPr>
              <p:custDataLst>
                <p:tags r:id="rId415"/>
              </p:custDataLst>
            </p:nvPr>
          </p:nvSpPr>
          <p:spPr bwMode="auto">
            <a:xfrm>
              <a:off x="8105775" y="3684588"/>
              <a:ext cx="3175" cy="3175"/>
            </a:xfrm>
            <a:custGeom>
              <a:avLst/>
              <a:gdLst>
                <a:gd name="T0" fmla="*/ 0 w 2"/>
                <a:gd name="T1" fmla="*/ 0 h 2"/>
                <a:gd name="T2" fmla="*/ 0 w 2"/>
                <a:gd name="T3" fmla="*/ 0 h 2"/>
                <a:gd name="T4" fmla="*/ 2 w 2"/>
                <a:gd name="T5" fmla="*/ 2 h 2"/>
                <a:gd name="T6" fmla="*/ 2 w 2"/>
                <a:gd name="T7" fmla="*/ 2 h 2"/>
                <a:gd name="T8" fmla="*/ 2 w 2"/>
                <a:gd name="T9" fmla="*/ 2 h 2"/>
                <a:gd name="T10" fmla="*/ 0 w 2"/>
                <a:gd name="T11" fmla="*/ 0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lnTo>
                    <a:pt x="0" y="0"/>
                  </a:lnTo>
                  <a:lnTo>
                    <a:pt x="2" y="2"/>
                  </a:lnTo>
                  <a:lnTo>
                    <a:pt x="2" y="2"/>
                  </a:lnTo>
                  <a:lnTo>
                    <a:pt x="2" y="2"/>
                  </a:lnTo>
                  <a:lnTo>
                    <a:pt x="0" y="0"/>
                  </a:lnTo>
                  <a:lnTo>
                    <a:pt x="0"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22" name="Freeform 419"/>
            <p:cNvSpPr/>
            <p:nvPr>
              <p:custDataLst>
                <p:tags r:id="rId416"/>
              </p:custDataLst>
            </p:nvPr>
          </p:nvSpPr>
          <p:spPr bwMode="auto">
            <a:xfrm>
              <a:off x="7618413" y="3017838"/>
              <a:ext cx="38100" cy="34925"/>
            </a:xfrm>
            <a:custGeom>
              <a:avLst/>
              <a:gdLst>
                <a:gd name="T0" fmla="*/ 4 w 24"/>
                <a:gd name="T1" fmla="*/ 2 h 22"/>
                <a:gd name="T2" fmla="*/ 0 w 24"/>
                <a:gd name="T3" fmla="*/ 0 h 22"/>
                <a:gd name="T4" fmla="*/ 0 w 24"/>
                <a:gd name="T5" fmla="*/ 0 h 22"/>
                <a:gd name="T6" fmla="*/ 12 w 24"/>
                <a:gd name="T7" fmla="*/ 10 h 22"/>
                <a:gd name="T8" fmla="*/ 24 w 24"/>
                <a:gd name="T9" fmla="*/ 22 h 22"/>
                <a:gd name="T10" fmla="*/ 24 w 24"/>
                <a:gd name="T11" fmla="*/ 22 h 22"/>
                <a:gd name="T12" fmla="*/ 14 w 24"/>
                <a:gd name="T13" fmla="*/ 12 h 22"/>
                <a:gd name="T14" fmla="*/ 4 w 24"/>
                <a:gd name="T15" fmla="*/ 2 h 22"/>
                <a:gd name="T16" fmla="*/ 4 w 24"/>
                <a:gd name="T17"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2">
                  <a:moveTo>
                    <a:pt x="4" y="2"/>
                  </a:moveTo>
                  <a:lnTo>
                    <a:pt x="0" y="0"/>
                  </a:lnTo>
                  <a:lnTo>
                    <a:pt x="0" y="0"/>
                  </a:lnTo>
                  <a:lnTo>
                    <a:pt x="12" y="10"/>
                  </a:lnTo>
                  <a:lnTo>
                    <a:pt x="24" y="22"/>
                  </a:lnTo>
                  <a:lnTo>
                    <a:pt x="24" y="22"/>
                  </a:lnTo>
                  <a:lnTo>
                    <a:pt x="14" y="12"/>
                  </a:lnTo>
                  <a:lnTo>
                    <a:pt x="4" y="2"/>
                  </a:lnTo>
                  <a:lnTo>
                    <a:pt x="4" y="2"/>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23" name="Freeform 420"/>
            <p:cNvSpPr/>
            <p:nvPr>
              <p:custDataLst>
                <p:tags r:id="rId417"/>
              </p:custDataLst>
            </p:nvPr>
          </p:nvSpPr>
          <p:spPr bwMode="auto">
            <a:xfrm>
              <a:off x="7278688" y="2776538"/>
              <a:ext cx="209550" cy="117475"/>
            </a:xfrm>
            <a:custGeom>
              <a:avLst/>
              <a:gdLst>
                <a:gd name="T0" fmla="*/ 132 w 132"/>
                <a:gd name="T1" fmla="*/ 74 h 74"/>
                <a:gd name="T2" fmla="*/ 132 w 132"/>
                <a:gd name="T3" fmla="*/ 74 h 74"/>
                <a:gd name="T4" fmla="*/ 118 w 132"/>
                <a:gd name="T5" fmla="*/ 66 h 74"/>
                <a:gd name="T6" fmla="*/ 104 w 132"/>
                <a:gd name="T7" fmla="*/ 58 h 74"/>
                <a:gd name="T8" fmla="*/ 104 w 132"/>
                <a:gd name="T9" fmla="*/ 58 h 74"/>
                <a:gd name="T10" fmla="*/ 88 w 132"/>
                <a:gd name="T11" fmla="*/ 50 h 74"/>
                <a:gd name="T12" fmla="*/ 74 w 132"/>
                <a:gd name="T13" fmla="*/ 42 h 74"/>
                <a:gd name="T14" fmla="*/ 74 w 132"/>
                <a:gd name="T15" fmla="*/ 42 h 74"/>
                <a:gd name="T16" fmla="*/ 56 w 132"/>
                <a:gd name="T17" fmla="*/ 32 h 74"/>
                <a:gd name="T18" fmla="*/ 46 w 132"/>
                <a:gd name="T19" fmla="*/ 26 h 74"/>
                <a:gd name="T20" fmla="*/ 46 w 132"/>
                <a:gd name="T21" fmla="*/ 26 h 74"/>
                <a:gd name="T22" fmla="*/ 36 w 132"/>
                <a:gd name="T23" fmla="*/ 20 h 74"/>
                <a:gd name="T24" fmla="*/ 36 w 132"/>
                <a:gd name="T25" fmla="*/ 20 h 74"/>
                <a:gd name="T26" fmla="*/ 0 w 132"/>
                <a:gd name="T27" fmla="*/ 0 h 74"/>
                <a:gd name="T28" fmla="*/ 0 w 132"/>
                <a:gd name="T29" fmla="*/ 0 h 74"/>
                <a:gd name="T30" fmla="*/ 36 w 132"/>
                <a:gd name="T31" fmla="*/ 14 h 74"/>
                <a:gd name="T32" fmla="*/ 68 w 132"/>
                <a:gd name="T33" fmla="*/ 32 h 74"/>
                <a:gd name="T34" fmla="*/ 102 w 132"/>
                <a:gd name="T35" fmla="*/ 52 h 74"/>
                <a:gd name="T36" fmla="*/ 132 w 132"/>
                <a:gd name="T37" fmla="*/ 74 h 74"/>
                <a:gd name="T38" fmla="*/ 132 w 132"/>
                <a:gd name="T3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2" h="74">
                  <a:moveTo>
                    <a:pt x="132" y="74"/>
                  </a:moveTo>
                  <a:lnTo>
                    <a:pt x="132" y="74"/>
                  </a:lnTo>
                  <a:lnTo>
                    <a:pt x="118" y="66"/>
                  </a:lnTo>
                  <a:lnTo>
                    <a:pt x="104" y="58"/>
                  </a:lnTo>
                  <a:lnTo>
                    <a:pt x="104" y="58"/>
                  </a:lnTo>
                  <a:lnTo>
                    <a:pt x="88" y="50"/>
                  </a:lnTo>
                  <a:lnTo>
                    <a:pt x="74" y="42"/>
                  </a:lnTo>
                  <a:lnTo>
                    <a:pt x="74" y="42"/>
                  </a:lnTo>
                  <a:lnTo>
                    <a:pt x="56" y="32"/>
                  </a:lnTo>
                  <a:lnTo>
                    <a:pt x="46" y="26"/>
                  </a:lnTo>
                  <a:lnTo>
                    <a:pt x="46" y="26"/>
                  </a:lnTo>
                  <a:lnTo>
                    <a:pt x="36" y="20"/>
                  </a:lnTo>
                  <a:lnTo>
                    <a:pt x="36" y="20"/>
                  </a:lnTo>
                  <a:lnTo>
                    <a:pt x="0" y="0"/>
                  </a:lnTo>
                  <a:lnTo>
                    <a:pt x="0" y="0"/>
                  </a:lnTo>
                  <a:lnTo>
                    <a:pt x="36" y="14"/>
                  </a:lnTo>
                  <a:lnTo>
                    <a:pt x="68" y="32"/>
                  </a:lnTo>
                  <a:lnTo>
                    <a:pt x="102" y="52"/>
                  </a:lnTo>
                  <a:lnTo>
                    <a:pt x="132" y="74"/>
                  </a:lnTo>
                  <a:lnTo>
                    <a:pt x="132" y="74"/>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24" name="Freeform 421"/>
            <p:cNvSpPr/>
            <p:nvPr>
              <p:custDataLst>
                <p:tags r:id="rId418"/>
              </p:custDataLst>
            </p:nvPr>
          </p:nvSpPr>
          <p:spPr bwMode="auto">
            <a:xfrm>
              <a:off x="7700963" y="2878138"/>
              <a:ext cx="34925" cy="41275"/>
            </a:xfrm>
            <a:custGeom>
              <a:avLst/>
              <a:gdLst>
                <a:gd name="T0" fmla="*/ 18 w 22"/>
                <a:gd name="T1" fmla="*/ 26 h 26"/>
                <a:gd name="T2" fmla="*/ 18 w 22"/>
                <a:gd name="T3" fmla="*/ 26 h 26"/>
                <a:gd name="T4" fmla="*/ 0 w 22"/>
                <a:gd name="T5" fmla="*/ 0 h 26"/>
                <a:gd name="T6" fmla="*/ 0 w 22"/>
                <a:gd name="T7" fmla="*/ 0 h 26"/>
                <a:gd name="T8" fmla="*/ 22 w 22"/>
                <a:gd name="T9" fmla="*/ 24 h 26"/>
                <a:gd name="T10" fmla="*/ 22 w 22"/>
                <a:gd name="T11" fmla="*/ 24 h 26"/>
                <a:gd name="T12" fmla="*/ 20 w 22"/>
                <a:gd name="T13" fmla="*/ 24 h 26"/>
                <a:gd name="T14" fmla="*/ 18 w 22"/>
                <a:gd name="T15" fmla="*/ 26 h 26"/>
                <a:gd name="T16" fmla="*/ 18 w 22"/>
                <a:gd name="T1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6">
                  <a:moveTo>
                    <a:pt x="18" y="26"/>
                  </a:moveTo>
                  <a:lnTo>
                    <a:pt x="18" y="26"/>
                  </a:lnTo>
                  <a:lnTo>
                    <a:pt x="0" y="0"/>
                  </a:lnTo>
                  <a:lnTo>
                    <a:pt x="0" y="0"/>
                  </a:lnTo>
                  <a:lnTo>
                    <a:pt x="22" y="24"/>
                  </a:lnTo>
                  <a:lnTo>
                    <a:pt x="22" y="24"/>
                  </a:lnTo>
                  <a:lnTo>
                    <a:pt x="20" y="24"/>
                  </a:lnTo>
                  <a:lnTo>
                    <a:pt x="18" y="26"/>
                  </a:lnTo>
                  <a:lnTo>
                    <a:pt x="18" y="26"/>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25" name="Freeform 422"/>
            <p:cNvSpPr/>
            <p:nvPr>
              <p:custDataLst>
                <p:tags r:id="rId419"/>
              </p:custDataLst>
            </p:nvPr>
          </p:nvSpPr>
          <p:spPr bwMode="auto">
            <a:xfrm>
              <a:off x="7713663" y="3119438"/>
              <a:ext cx="22225" cy="19050"/>
            </a:xfrm>
            <a:custGeom>
              <a:avLst/>
              <a:gdLst>
                <a:gd name="T0" fmla="*/ 4 w 14"/>
                <a:gd name="T1" fmla="*/ 6 h 12"/>
                <a:gd name="T2" fmla="*/ 0 w 14"/>
                <a:gd name="T3" fmla="*/ 0 h 12"/>
                <a:gd name="T4" fmla="*/ 0 w 14"/>
                <a:gd name="T5" fmla="*/ 0 h 12"/>
                <a:gd name="T6" fmla="*/ 14 w 14"/>
                <a:gd name="T7" fmla="*/ 12 h 12"/>
                <a:gd name="T8" fmla="*/ 14 w 14"/>
                <a:gd name="T9" fmla="*/ 12 h 12"/>
                <a:gd name="T10" fmla="*/ 4 w 14"/>
                <a:gd name="T11" fmla="*/ 6 h 12"/>
                <a:gd name="T12" fmla="*/ 4 w 14"/>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14" h="12">
                  <a:moveTo>
                    <a:pt x="4" y="6"/>
                  </a:moveTo>
                  <a:lnTo>
                    <a:pt x="0" y="0"/>
                  </a:lnTo>
                  <a:lnTo>
                    <a:pt x="0" y="0"/>
                  </a:lnTo>
                  <a:lnTo>
                    <a:pt x="14" y="12"/>
                  </a:lnTo>
                  <a:lnTo>
                    <a:pt x="14" y="12"/>
                  </a:lnTo>
                  <a:lnTo>
                    <a:pt x="4" y="6"/>
                  </a:lnTo>
                  <a:lnTo>
                    <a:pt x="4" y="6"/>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26" name="Freeform 423"/>
            <p:cNvSpPr/>
            <p:nvPr>
              <p:custDataLst>
                <p:tags r:id="rId420"/>
              </p:custDataLst>
            </p:nvPr>
          </p:nvSpPr>
          <p:spPr bwMode="auto">
            <a:xfrm>
              <a:off x="7605713" y="2786063"/>
              <a:ext cx="28575" cy="25400"/>
            </a:xfrm>
            <a:custGeom>
              <a:avLst/>
              <a:gdLst>
                <a:gd name="T0" fmla="*/ 0 w 18"/>
                <a:gd name="T1" fmla="*/ 0 h 16"/>
                <a:gd name="T2" fmla="*/ 0 w 18"/>
                <a:gd name="T3" fmla="*/ 0 h 16"/>
                <a:gd name="T4" fmla="*/ 18 w 18"/>
                <a:gd name="T5" fmla="*/ 16 h 16"/>
                <a:gd name="T6" fmla="*/ 18 w 18"/>
                <a:gd name="T7" fmla="*/ 16 h 16"/>
                <a:gd name="T8" fmla="*/ 10 w 18"/>
                <a:gd name="T9" fmla="*/ 12 h 16"/>
                <a:gd name="T10" fmla="*/ 4 w 18"/>
                <a:gd name="T11" fmla="*/ 10 h 16"/>
                <a:gd name="T12" fmla="*/ 4 w 18"/>
                <a:gd name="T13" fmla="*/ 10 h 16"/>
                <a:gd name="T14" fmla="*/ 0 w 18"/>
                <a:gd name="T15" fmla="*/ 0 h 16"/>
                <a:gd name="T16" fmla="*/ 0 w 18"/>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6">
                  <a:moveTo>
                    <a:pt x="0" y="0"/>
                  </a:moveTo>
                  <a:lnTo>
                    <a:pt x="0" y="0"/>
                  </a:lnTo>
                  <a:lnTo>
                    <a:pt x="18" y="16"/>
                  </a:lnTo>
                  <a:lnTo>
                    <a:pt x="18" y="16"/>
                  </a:lnTo>
                  <a:lnTo>
                    <a:pt x="10" y="12"/>
                  </a:lnTo>
                  <a:lnTo>
                    <a:pt x="4" y="10"/>
                  </a:lnTo>
                  <a:lnTo>
                    <a:pt x="4" y="10"/>
                  </a:lnTo>
                  <a:lnTo>
                    <a:pt x="0" y="0"/>
                  </a:lnTo>
                  <a:lnTo>
                    <a:pt x="0"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27" name="Freeform 424"/>
            <p:cNvSpPr/>
            <p:nvPr>
              <p:custDataLst>
                <p:tags r:id="rId421"/>
              </p:custDataLst>
            </p:nvPr>
          </p:nvSpPr>
          <p:spPr bwMode="auto">
            <a:xfrm>
              <a:off x="7383463" y="2662238"/>
              <a:ext cx="60325" cy="22225"/>
            </a:xfrm>
            <a:custGeom>
              <a:avLst/>
              <a:gdLst>
                <a:gd name="T0" fmla="*/ 30 w 38"/>
                <a:gd name="T1" fmla="*/ 14 h 14"/>
                <a:gd name="T2" fmla="*/ 30 w 38"/>
                <a:gd name="T3" fmla="*/ 14 h 14"/>
                <a:gd name="T4" fmla="*/ 0 w 38"/>
                <a:gd name="T5" fmla="*/ 0 h 14"/>
                <a:gd name="T6" fmla="*/ 0 w 38"/>
                <a:gd name="T7" fmla="*/ 0 h 14"/>
                <a:gd name="T8" fmla="*/ 20 w 38"/>
                <a:gd name="T9" fmla="*/ 6 h 14"/>
                <a:gd name="T10" fmla="*/ 20 w 38"/>
                <a:gd name="T11" fmla="*/ 6 h 14"/>
                <a:gd name="T12" fmla="*/ 38 w 38"/>
                <a:gd name="T13" fmla="*/ 14 h 14"/>
                <a:gd name="T14" fmla="*/ 38 w 38"/>
                <a:gd name="T15" fmla="*/ 14 h 14"/>
                <a:gd name="T16" fmla="*/ 32 w 38"/>
                <a:gd name="T17" fmla="*/ 14 h 14"/>
                <a:gd name="T18" fmla="*/ 30 w 38"/>
                <a:gd name="T19" fmla="*/ 14 h 14"/>
                <a:gd name="T20" fmla="*/ 30 w 38"/>
                <a:gd name="T2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14">
                  <a:moveTo>
                    <a:pt x="30" y="14"/>
                  </a:moveTo>
                  <a:lnTo>
                    <a:pt x="30" y="14"/>
                  </a:lnTo>
                  <a:lnTo>
                    <a:pt x="0" y="0"/>
                  </a:lnTo>
                  <a:lnTo>
                    <a:pt x="0" y="0"/>
                  </a:lnTo>
                  <a:lnTo>
                    <a:pt x="20" y="6"/>
                  </a:lnTo>
                  <a:lnTo>
                    <a:pt x="20" y="6"/>
                  </a:lnTo>
                  <a:lnTo>
                    <a:pt x="38" y="14"/>
                  </a:lnTo>
                  <a:lnTo>
                    <a:pt x="38" y="14"/>
                  </a:lnTo>
                  <a:lnTo>
                    <a:pt x="32" y="14"/>
                  </a:lnTo>
                  <a:lnTo>
                    <a:pt x="30" y="14"/>
                  </a:lnTo>
                  <a:lnTo>
                    <a:pt x="30" y="14"/>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28" name="Freeform 425"/>
            <p:cNvSpPr/>
            <p:nvPr>
              <p:custDataLst>
                <p:tags r:id="rId422"/>
              </p:custDataLst>
            </p:nvPr>
          </p:nvSpPr>
          <p:spPr bwMode="auto">
            <a:xfrm>
              <a:off x="8112125" y="3894138"/>
              <a:ext cx="146050" cy="234950"/>
            </a:xfrm>
            <a:custGeom>
              <a:avLst/>
              <a:gdLst>
                <a:gd name="T0" fmla="*/ 20 w 92"/>
                <a:gd name="T1" fmla="*/ 42 h 148"/>
                <a:gd name="T2" fmla="*/ 20 w 92"/>
                <a:gd name="T3" fmla="*/ 42 h 148"/>
                <a:gd name="T4" fmla="*/ 56 w 92"/>
                <a:gd name="T5" fmla="*/ 86 h 148"/>
                <a:gd name="T6" fmla="*/ 88 w 92"/>
                <a:gd name="T7" fmla="*/ 130 h 148"/>
                <a:gd name="T8" fmla="*/ 88 w 92"/>
                <a:gd name="T9" fmla="*/ 130 h 148"/>
                <a:gd name="T10" fmla="*/ 62 w 92"/>
                <a:gd name="T11" fmla="*/ 96 h 148"/>
                <a:gd name="T12" fmla="*/ 62 w 92"/>
                <a:gd name="T13" fmla="*/ 96 h 148"/>
                <a:gd name="T14" fmla="*/ 78 w 92"/>
                <a:gd name="T15" fmla="*/ 122 h 148"/>
                <a:gd name="T16" fmla="*/ 92 w 92"/>
                <a:gd name="T17" fmla="*/ 148 h 148"/>
                <a:gd name="T18" fmla="*/ 92 w 92"/>
                <a:gd name="T19" fmla="*/ 148 h 148"/>
                <a:gd name="T20" fmla="*/ 88 w 92"/>
                <a:gd name="T21" fmla="*/ 144 h 148"/>
                <a:gd name="T22" fmla="*/ 82 w 92"/>
                <a:gd name="T23" fmla="*/ 138 h 148"/>
                <a:gd name="T24" fmla="*/ 78 w 92"/>
                <a:gd name="T25" fmla="*/ 134 h 148"/>
                <a:gd name="T26" fmla="*/ 74 w 92"/>
                <a:gd name="T27" fmla="*/ 132 h 148"/>
                <a:gd name="T28" fmla="*/ 74 w 92"/>
                <a:gd name="T29" fmla="*/ 132 h 148"/>
                <a:gd name="T30" fmla="*/ 52 w 92"/>
                <a:gd name="T31" fmla="*/ 102 h 148"/>
                <a:gd name="T32" fmla="*/ 34 w 92"/>
                <a:gd name="T33" fmla="*/ 68 h 148"/>
                <a:gd name="T34" fmla="*/ 0 w 92"/>
                <a:gd name="T35" fmla="*/ 0 h 148"/>
                <a:gd name="T36" fmla="*/ 0 w 92"/>
                <a:gd name="T37" fmla="*/ 0 h 148"/>
                <a:gd name="T38" fmla="*/ 6 w 92"/>
                <a:gd name="T39" fmla="*/ 4 h 148"/>
                <a:gd name="T40" fmla="*/ 12 w 92"/>
                <a:gd name="T41" fmla="*/ 8 h 148"/>
                <a:gd name="T42" fmla="*/ 14 w 92"/>
                <a:gd name="T43" fmla="*/ 14 h 148"/>
                <a:gd name="T44" fmla="*/ 16 w 92"/>
                <a:gd name="T45" fmla="*/ 20 h 148"/>
                <a:gd name="T46" fmla="*/ 18 w 92"/>
                <a:gd name="T47" fmla="*/ 32 h 148"/>
                <a:gd name="T48" fmla="*/ 18 w 92"/>
                <a:gd name="T49" fmla="*/ 36 h 148"/>
                <a:gd name="T50" fmla="*/ 20 w 92"/>
                <a:gd name="T51" fmla="*/ 42 h 148"/>
                <a:gd name="T52" fmla="*/ 20 w 92"/>
                <a:gd name="T53" fmla="*/ 4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 h="148">
                  <a:moveTo>
                    <a:pt x="20" y="42"/>
                  </a:moveTo>
                  <a:lnTo>
                    <a:pt x="20" y="42"/>
                  </a:lnTo>
                  <a:lnTo>
                    <a:pt x="56" y="86"/>
                  </a:lnTo>
                  <a:lnTo>
                    <a:pt x="88" y="130"/>
                  </a:lnTo>
                  <a:lnTo>
                    <a:pt x="88" y="130"/>
                  </a:lnTo>
                  <a:lnTo>
                    <a:pt x="62" y="96"/>
                  </a:lnTo>
                  <a:lnTo>
                    <a:pt x="62" y="96"/>
                  </a:lnTo>
                  <a:lnTo>
                    <a:pt x="78" y="122"/>
                  </a:lnTo>
                  <a:lnTo>
                    <a:pt x="92" y="148"/>
                  </a:lnTo>
                  <a:lnTo>
                    <a:pt x="92" y="148"/>
                  </a:lnTo>
                  <a:lnTo>
                    <a:pt x="88" y="144"/>
                  </a:lnTo>
                  <a:lnTo>
                    <a:pt x="82" y="138"/>
                  </a:lnTo>
                  <a:lnTo>
                    <a:pt x="78" y="134"/>
                  </a:lnTo>
                  <a:lnTo>
                    <a:pt x="74" y="132"/>
                  </a:lnTo>
                  <a:lnTo>
                    <a:pt x="74" y="132"/>
                  </a:lnTo>
                  <a:lnTo>
                    <a:pt x="52" y="102"/>
                  </a:lnTo>
                  <a:lnTo>
                    <a:pt x="34" y="68"/>
                  </a:lnTo>
                  <a:lnTo>
                    <a:pt x="0" y="0"/>
                  </a:lnTo>
                  <a:lnTo>
                    <a:pt x="0" y="0"/>
                  </a:lnTo>
                  <a:lnTo>
                    <a:pt x="6" y="4"/>
                  </a:lnTo>
                  <a:lnTo>
                    <a:pt x="12" y="8"/>
                  </a:lnTo>
                  <a:lnTo>
                    <a:pt x="14" y="14"/>
                  </a:lnTo>
                  <a:lnTo>
                    <a:pt x="16" y="20"/>
                  </a:lnTo>
                  <a:lnTo>
                    <a:pt x="18" y="32"/>
                  </a:lnTo>
                  <a:lnTo>
                    <a:pt x="18" y="36"/>
                  </a:lnTo>
                  <a:lnTo>
                    <a:pt x="20" y="42"/>
                  </a:lnTo>
                  <a:lnTo>
                    <a:pt x="20" y="42"/>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29" name="Freeform 426"/>
            <p:cNvSpPr/>
            <p:nvPr>
              <p:custDataLst>
                <p:tags r:id="rId423"/>
              </p:custDataLst>
            </p:nvPr>
          </p:nvSpPr>
          <p:spPr bwMode="auto">
            <a:xfrm>
              <a:off x="8289925" y="4186238"/>
              <a:ext cx="15875" cy="15875"/>
            </a:xfrm>
            <a:custGeom>
              <a:avLst/>
              <a:gdLst>
                <a:gd name="T0" fmla="*/ 10 w 10"/>
                <a:gd name="T1" fmla="*/ 10 h 10"/>
                <a:gd name="T2" fmla="*/ 10 w 10"/>
                <a:gd name="T3" fmla="*/ 10 h 10"/>
                <a:gd name="T4" fmla="*/ 0 w 10"/>
                <a:gd name="T5" fmla="*/ 0 h 10"/>
                <a:gd name="T6" fmla="*/ 0 w 10"/>
                <a:gd name="T7" fmla="*/ 0 h 10"/>
                <a:gd name="T8" fmla="*/ 6 w 10"/>
                <a:gd name="T9" fmla="*/ 4 h 10"/>
                <a:gd name="T10" fmla="*/ 10 w 10"/>
                <a:gd name="T11" fmla="*/ 10 h 10"/>
                <a:gd name="T12" fmla="*/ 10 w 10"/>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0" y="10"/>
                  </a:moveTo>
                  <a:lnTo>
                    <a:pt x="10" y="10"/>
                  </a:lnTo>
                  <a:lnTo>
                    <a:pt x="0" y="0"/>
                  </a:lnTo>
                  <a:lnTo>
                    <a:pt x="0" y="0"/>
                  </a:lnTo>
                  <a:lnTo>
                    <a:pt x="6" y="4"/>
                  </a:lnTo>
                  <a:lnTo>
                    <a:pt x="10" y="10"/>
                  </a:lnTo>
                  <a:lnTo>
                    <a:pt x="10" y="1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30" name="Freeform 427"/>
            <p:cNvSpPr/>
            <p:nvPr>
              <p:custDataLst>
                <p:tags r:id="rId424"/>
              </p:custDataLst>
            </p:nvPr>
          </p:nvSpPr>
          <p:spPr bwMode="auto">
            <a:xfrm>
              <a:off x="7745413" y="3538538"/>
              <a:ext cx="19050" cy="22225"/>
            </a:xfrm>
            <a:custGeom>
              <a:avLst/>
              <a:gdLst>
                <a:gd name="T0" fmla="*/ 12 w 12"/>
                <a:gd name="T1" fmla="*/ 14 h 14"/>
                <a:gd name="T2" fmla="*/ 12 w 12"/>
                <a:gd name="T3" fmla="*/ 14 h 14"/>
                <a:gd name="T4" fmla="*/ 0 w 12"/>
                <a:gd name="T5" fmla="*/ 0 h 14"/>
                <a:gd name="T6" fmla="*/ 0 w 12"/>
                <a:gd name="T7" fmla="*/ 0 h 14"/>
                <a:gd name="T8" fmla="*/ 6 w 12"/>
                <a:gd name="T9" fmla="*/ 8 h 14"/>
                <a:gd name="T10" fmla="*/ 12 w 12"/>
                <a:gd name="T11" fmla="*/ 14 h 14"/>
                <a:gd name="T12" fmla="*/ 12 w 12"/>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12" h="14">
                  <a:moveTo>
                    <a:pt x="12" y="14"/>
                  </a:moveTo>
                  <a:lnTo>
                    <a:pt x="12" y="14"/>
                  </a:lnTo>
                  <a:lnTo>
                    <a:pt x="0" y="0"/>
                  </a:lnTo>
                  <a:lnTo>
                    <a:pt x="0" y="0"/>
                  </a:lnTo>
                  <a:lnTo>
                    <a:pt x="6" y="8"/>
                  </a:lnTo>
                  <a:lnTo>
                    <a:pt x="12" y="14"/>
                  </a:lnTo>
                  <a:lnTo>
                    <a:pt x="12" y="14"/>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31" name="Freeform 428"/>
            <p:cNvSpPr/>
            <p:nvPr>
              <p:custDataLst>
                <p:tags r:id="rId425"/>
              </p:custDataLst>
            </p:nvPr>
          </p:nvSpPr>
          <p:spPr bwMode="auto">
            <a:xfrm>
              <a:off x="7972425" y="3789363"/>
              <a:ext cx="69850" cy="111125"/>
            </a:xfrm>
            <a:custGeom>
              <a:avLst/>
              <a:gdLst>
                <a:gd name="T0" fmla="*/ 44 w 44"/>
                <a:gd name="T1" fmla="*/ 70 h 70"/>
                <a:gd name="T2" fmla="*/ 44 w 44"/>
                <a:gd name="T3" fmla="*/ 70 h 70"/>
                <a:gd name="T4" fmla="*/ 36 w 44"/>
                <a:gd name="T5" fmla="*/ 64 h 70"/>
                <a:gd name="T6" fmla="*/ 36 w 44"/>
                <a:gd name="T7" fmla="*/ 64 h 70"/>
                <a:gd name="T8" fmla="*/ 0 w 44"/>
                <a:gd name="T9" fmla="*/ 0 h 70"/>
                <a:gd name="T10" fmla="*/ 0 w 44"/>
                <a:gd name="T11" fmla="*/ 0 h 70"/>
                <a:gd name="T12" fmla="*/ 12 w 44"/>
                <a:gd name="T13" fmla="*/ 16 h 70"/>
                <a:gd name="T14" fmla="*/ 24 w 44"/>
                <a:gd name="T15" fmla="*/ 34 h 70"/>
                <a:gd name="T16" fmla="*/ 34 w 44"/>
                <a:gd name="T17" fmla="*/ 50 h 70"/>
                <a:gd name="T18" fmla="*/ 44 w 44"/>
                <a:gd name="T19" fmla="*/ 70 h 70"/>
                <a:gd name="T20" fmla="*/ 44 w 44"/>
                <a:gd name="T2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70">
                  <a:moveTo>
                    <a:pt x="44" y="70"/>
                  </a:moveTo>
                  <a:lnTo>
                    <a:pt x="44" y="70"/>
                  </a:lnTo>
                  <a:lnTo>
                    <a:pt x="36" y="64"/>
                  </a:lnTo>
                  <a:lnTo>
                    <a:pt x="36" y="64"/>
                  </a:lnTo>
                  <a:lnTo>
                    <a:pt x="0" y="0"/>
                  </a:lnTo>
                  <a:lnTo>
                    <a:pt x="0" y="0"/>
                  </a:lnTo>
                  <a:lnTo>
                    <a:pt x="12" y="16"/>
                  </a:lnTo>
                  <a:lnTo>
                    <a:pt x="24" y="34"/>
                  </a:lnTo>
                  <a:lnTo>
                    <a:pt x="34" y="50"/>
                  </a:lnTo>
                  <a:lnTo>
                    <a:pt x="44" y="70"/>
                  </a:lnTo>
                  <a:lnTo>
                    <a:pt x="44" y="7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32" name="Freeform 429"/>
            <p:cNvSpPr/>
            <p:nvPr>
              <p:custDataLst>
                <p:tags r:id="rId426"/>
              </p:custDataLst>
            </p:nvPr>
          </p:nvSpPr>
          <p:spPr bwMode="auto">
            <a:xfrm>
              <a:off x="8045450" y="3944938"/>
              <a:ext cx="53975" cy="101600"/>
            </a:xfrm>
            <a:custGeom>
              <a:avLst/>
              <a:gdLst>
                <a:gd name="T0" fmla="*/ 0 w 34"/>
                <a:gd name="T1" fmla="*/ 0 h 64"/>
                <a:gd name="T2" fmla="*/ 0 w 34"/>
                <a:gd name="T3" fmla="*/ 0 h 64"/>
                <a:gd name="T4" fmla="*/ 20 w 34"/>
                <a:gd name="T5" fmla="*/ 32 h 64"/>
                <a:gd name="T6" fmla="*/ 26 w 34"/>
                <a:gd name="T7" fmla="*/ 48 h 64"/>
                <a:gd name="T8" fmla="*/ 34 w 34"/>
                <a:gd name="T9" fmla="*/ 64 h 64"/>
                <a:gd name="T10" fmla="*/ 34 w 34"/>
                <a:gd name="T11" fmla="*/ 64 h 64"/>
                <a:gd name="T12" fmla="*/ 18 w 34"/>
                <a:gd name="T13" fmla="*/ 32 h 64"/>
                <a:gd name="T14" fmla="*/ 0 w 34"/>
                <a:gd name="T15" fmla="*/ 0 h 64"/>
                <a:gd name="T16" fmla="*/ 0 w 34"/>
                <a:gd name="T1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64">
                  <a:moveTo>
                    <a:pt x="0" y="0"/>
                  </a:moveTo>
                  <a:lnTo>
                    <a:pt x="0" y="0"/>
                  </a:lnTo>
                  <a:lnTo>
                    <a:pt x="20" y="32"/>
                  </a:lnTo>
                  <a:lnTo>
                    <a:pt x="26" y="48"/>
                  </a:lnTo>
                  <a:lnTo>
                    <a:pt x="34" y="64"/>
                  </a:lnTo>
                  <a:lnTo>
                    <a:pt x="34" y="64"/>
                  </a:lnTo>
                  <a:lnTo>
                    <a:pt x="18" y="32"/>
                  </a:lnTo>
                  <a:lnTo>
                    <a:pt x="0" y="0"/>
                  </a:lnTo>
                  <a:lnTo>
                    <a:pt x="0"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33" name="Freeform 430"/>
            <p:cNvSpPr/>
            <p:nvPr>
              <p:custDataLst>
                <p:tags r:id="rId427"/>
              </p:custDataLst>
            </p:nvPr>
          </p:nvSpPr>
          <p:spPr bwMode="auto">
            <a:xfrm>
              <a:off x="7459663" y="3386138"/>
              <a:ext cx="34925" cy="38100"/>
            </a:xfrm>
            <a:custGeom>
              <a:avLst/>
              <a:gdLst>
                <a:gd name="T0" fmla="*/ 22 w 22"/>
                <a:gd name="T1" fmla="*/ 22 h 24"/>
                <a:gd name="T2" fmla="*/ 22 w 22"/>
                <a:gd name="T3" fmla="*/ 22 h 24"/>
                <a:gd name="T4" fmla="*/ 18 w 22"/>
                <a:gd name="T5" fmla="*/ 24 h 24"/>
                <a:gd name="T6" fmla="*/ 18 w 22"/>
                <a:gd name="T7" fmla="*/ 24 h 24"/>
                <a:gd name="T8" fmla="*/ 16 w 22"/>
                <a:gd name="T9" fmla="*/ 22 h 24"/>
                <a:gd name="T10" fmla="*/ 16 w 22"/>
                <a:gd name="T11" fmla="*/ 22 h 24"/>
                <a:gd name="T12" fmla="*/ 0 w 22"/>
                <a:gd name="T13" fmla="*/ 0 h 24"/>
                <a:gd name="T14" fmla="*/ 0 w 22"/>
                <a:gd name="T15" fmla="*/ 0 h 24"/>
                <a:gd name="T16" fmla="*/ 4 w 22"/>
                <a:gd name="T17" fmla="*/ 2 h 24"/>
                <a:gd name="T18" fmla="*/ 8 w 22"/>
                <a:gd name="T19" fmla="*/ 2 h 24"/>
                <a:gd name="T20" fmla="*/ 8 w 22"/>
                <a:gd name="T21" fmla="*/ 2 h 24"/>
                <a:gd name="T22" fmla="*/ 12 w 22"/>
                <a:gd name="T23" fmla="*/ 14 h 24"/>
                <a:gd name="T24" fmla="*/ 16 w 22"/>
                <a:gd name="T25" fmla="*/ 18 h 24"/>
                <a:gd name="T26" fmla="*/ 22 w 22"/>
                <a:gd name="T27" fmla="*/ 22 h 24"/>
                <a:gd name="T28" fmla="*/ 22 w 22"/>
                <a:gd name="T29"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4">
                  <a:moveTo>
                    <a:pt x="22" y="22"/>
                  </a:moveTo>
                  <a:lnTo>
                    <a:pt x="22" y="22"/>
                  </a:lnTo>
                  <a:lnTo>
                    <a:pt x="18" y="24"/>
                  </a:lnTo>
                  <a:lnTo>
                    <a:pt x="18" y="24"/>
                  </a:lnTo>
                  <a:lnTo>
                    <a:pt x="16" y="22"/>
                  </a:lnTo>
                  <a:lnTo>
                    <a:pt x="16" y="22"/>
                  </a:lnTo>
                  <a:lnTo>
                    <a:pt x="0" y="0"/>
                  </a:lnTo>
                  <a:lnTo>
                    <a:pt x="0" y="0"/>
                  </a:lnTo>
                  <a:lnTo>
                    <a:pt x="4" y="2"/>
                  </a:lnTo>
                  <a:lnTo>
                    <a:pt x="8" y="2"/>
                  </a:lnTo>
                  <a:lnTo>
                    <a:pt x="8" y="2"/>
                  </a:lnTo>
                  <a:lnTo>
                    <a:pt x="12" y="14"/>
                  </a:lnTo>
                  <a:lnTo>
                    <a:pt x="16" y="18"/>
                  </a:lnTo>
                  <a:lnTo>
                    <a:pt x="22" y="22"/>
                  </a:lnTo>
                  <a:lnTo>
                    <a:pt x="22" y="22"/>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34" name="Freeform 431"/>
            <p:cNvSpPr/>
            <p:nvPr>
              <p:custDataLst>
                <p:tags r:id="rId428"/>
              </p:custDataLst>
            </p:nvPr>
          </p:nvSpPr>
          <p:spPr bwMode="auto">
            <a:xfrm>
              <a:off x="7770813" y="3567113"/>
              <a:ext cx="6350" cy="9525"/>
            </a:xfrm>
            <a:custGeom>
              <a:avLst/>
              <a:gdLst>
                <a:gd name="T0" fmla="*/ 0 w 4"/>
                <a:gd name="T1" fmla="*/ 0 h 6"/>
                <a:gd name="T2" fmla="*/ 0 w 4"/>
                <a:gd name="T3" fmla="*/ 2 h 6"/>
                <a:gd name="T4" fmla="*/ 0 w 4"/>
                <a:gd name="T5" fmla="*/ 2 h 6"/>
                <a:gd name="T6" fmla="*/ 4 w 4"/>
                <a:gd name="T7" fmla="*/ 6 h 6"/>
                <a:gd name="T8" fmla="*/ 4 w 4"/>
                <a:gd name="T9" fmla="*/ 6 h 6"/>
                <a:gd name="T10" fmla="*/ 4 w 4"/>
                <a:gd name="T11" fmla="*/ 6 h 6"/>
                <a:gd name="T12" fmla="*/ 4 w 4"/>
                <a:gd name="T13" fmla="*/ 6 h 6"/>
                <a:gd name="T14" fmla="*/ 0 w 4"/>
                <a:gd name="T15" fmla="*/ 0 h 6"/>
                <a:gd name="T16" fmla="*/ 0 w 4"/>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
                  <a:moveTo>
                    <a:pt x="0" y="0"/>
                  </a:moveTo>
                  <a:lnTo>
                    <a:pt x="0" y="2"/>
                  </a:lnTo>
                  <a:lnTo>
                    <a:pt x="0" y="2"/>
                  </a:lnTo>
                  <a:lnTo>
                    <a:pt x="4" y="6"/>
                  </a:lnTo>
                  <a:lnTo>
                    <a:pt x="4" y="6"/>
                  </a:lnTo>
                  <a:lnTo>
                    <a:pt x="4" y="6"/>
                  </a:lnTo>
                  <a:lnTo>
                    <a:pt x="4" y="6"/>
                  </a:lnTo>
                  <a:lnTo>
                    <a:pt x="0" y="0"/>
                  </a:lnTo>
                  <a:lnTo>
                    <a:pt x="0"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35" name="Freeform 432"/>
            <p:cNvSpPr/>
            <p:nvPr>
              <p:custDataLst>
                <p:tags r:id="rId429"/>
              </p:custDataLst>
            </p:nvPr>
          </p:nvSpPr>
          <p:spPr bwMode="auto">
            <a:xfrm>
              <a:off x="7485063" y="3421063"/>
              <a:ext cx="19050" cy="22225"/>
            </a:xfrm>
            <a:custGeom>
              <a:avLst/>
              <a:gdLst>
                <a:gd name="T0" fmla="*/ 12 w 12"/>
                <a:gd name="T1" fmla="*/ 8 h 14"/>
                <a:gd name="T2" fmla="*/ 12 w 12"/>
                <a:gd name="T3" fmla="*/ 8 h 14"/>
                <a:gd name="T4" fmla="*/ 10 w 12"/>
                <a:gd name="T5" fmla="*/ 14 h 14"/>
                <a:gd name="T6" fmla="*/ 0 w 12"/>
                <a:gd name="T7" fmla="*/ 0 h 14"/>
                <a:gd name="T8" fmla="*/ 0 w 12"/>
                <a:gd name="T9" fmla="*/ 0 h 14"/>
                <a:gd name="T10" fmla="*/ 2 w 12"/>
                <a:gd name="T11" fmla="*/ 2 h 14"/>
                <a:gd name="T12" fmla="*/ 2 w 12"/>
                <a:gd name="T13" fmla="*/ 2 h 14"/>
                <a:gd name="T14" fmla="*/ 8 w 12"/>
                <a:gd name="T15" fmla="*/ 6 h 14"/>
                <a:gd name="T16" fmla="*/ 10 w 12"/>
                <a:gd name="T17" fmla="*/ 8 h 14"/>
                <a:gd name="T18" fmla="*/ 12 w 12"/>
                <a:gd name="T19" fmla="*/ 8 h 14"/>
                <a:gd name="T20" fmla="*/ 12 w 12"/>
                <a:gd name="T21"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4">
                  <a:moveTo>
                    <a:pt x="12" y="8"/>
                  </a:moveTo>
                  <a:lnTo>
                    <a:pt x="12" y="8"/>
                  </a:lnTo>
                  <a:lnTo>
                    <a:pt x="10" y="14"/>
                  </a:lnTo>
                  <a:lnTo>
                    <a:pt x="0" y="0"/>
                  </a:lnTo>
                  <a:lnTo>
                    <a:pt x="0" y="0"/>
                  </a:lnTo>
                  <a:lnTo>
                    <a:pt x="2" y="2"/>
                  </a:lnTo>
                  <a:lnTo>
                    <a:pt x="2" y="2"/>
                  </a:lnTo>
                  <a:lnTo>
                    <a:pt x="8" y="6"/>
                  </a:lnTo>
                  <a:lnTo>
                    <a:pt x="10" y="8"/>
                  </a:lnTo>
                  <a:lnTo>
                    <a:pt x="12" y="8"/>
                  </a:lnTo>
                  <a:lnTo>
                    <a:pt x="12" y="8"/>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36" name="Freeform 433"/>
            <p:cNvSpPr/>
            <p:nvPr>
              <p:custDataLst>
                <p:tags r:id="rId430"/>
              </p:custDataLst>
            </p:nvPr>
          </p:nvSpPr>
          <p:spPr bwMode="auto">
            <a:xfrm>
              <a:off x="7586663" y="3570288"/>
              <a:ext cx="63500" cy="92075"/>
            </a:xfrm>
            <a:custGeom>
              <a:avLst/>
              <a:gdLst>
                <a:gd name="T0" fmla="*/ 12 w 40"/>
                <a:gd name="T1" fmla="*/ 16 h 58"/>
                <a:gd name="T2" fmla="*/ 12 w 40"/>
                <a:gd name="T3" fmla="*/ 16 h 58"/>
                <a:gd name="T4" fmla="*/ 18 w 40"/>
                <a:gd name="T5" fmla="*/ 18 h 58"/>
                <a:gd name="T6" fmla="*/ 22 w 40"/>
                <a:gd name="T7" fmla="*/ 18 h 58"/>
                <a:gd name="T8" fmla="*/ 22 w 40"/>
                <a:gd name="T9" fmla="*/ 18 h 58"/>
                <a:gd name="T10" fmla="*/ 26 w 40"/>
                <a:gd name="T11" fmla="*/ 32 h 58"/>
                <a:gd name="T12" fmla="*/ 32 w 40"/>
                <a:gd name="T13" fmla="*/ 46 h 58"/>
                <a:gd name="T14" fmla="*/ 32 w 40"/>
                <a:gd name="T15" fmla="*/ 46 h 58"/>
                <a:gd name="T16" fmla="*/ 36 w 40"/>
                <a:gd name="T17" fmla="*/ 48 h 58"/>
                <a:gd name="T18" fmla="*/ 40 w 40"/>
                <a:gd name="T19" fmla="*/ 50 h 58"/>
                <a:gd name="T20" fmla="*/ 40 w 40"/>
                <a:gd name="T21" fmla="*/ 50 h 58"/>
                <a:gd name="T22" fmla="*/ 40 w 40"/>
                <a:gd name="T23" fmla="*/ 58 h 58"/>
                <a:gd name="T24" fmla="*/ 40 w 40"/>
                <a:gd name="T25" fmla="*/ 58 h 58"/>
                <a:gd name="T26" fmla="*/ 0 w 40"/>
                <a:gd name="T27" fmla="*/ 0 h 58"/>
                <a:gd name="T28" fmla="*/ 0 w 40"/>
                <a:gd name="T29" fmla="*/ 0 h 58"/>
                <a:gd name="T30" fmla="*/ 12 w 40"/>
                <a:gd name="T31" fmla="*/ 16 h 58"/>
                <a:gd name="T32" fmla="*/ 12 w 40"/>
                <a:gd name="T33" fmla="*/ 1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58">
                  <a:moveTo>
                    <a:pt x="12" y="16"/>
                  </a:moveTo>
                  <a:lnTo>
                    <a:pt x="12" y="16"/>
                  </a:lnTo>
                  <a:lnTo>
                    <a:pt x="18" y="18"/>
                  </a:lnTo>
                  <a:lnTo>
                    <a:pt x="22" y="18"/>
                  </a:lnTo>
                  <a:lnTo>
                    <a:pt x="22" y="18"/>
                  </a:lnTo>
                  <a:lnTo>
                    <a:pt x="26" y="32"/>
                  </a:lnTo>
                  <a:lnTo>
                    <a:pt x="32" y="46"/>
                  </a:lnTo>
                  <a:lnTo>
                    <a:pt x="32" y="46"/>
                  </a:lnTo>
                  <a:lnTo>
                    <a:pt x="36" y="48"/>
                  </a:lnTo>
                  <a:lnTo>
                    <a:pt x="40" y="50"/>
                  </a:lnTo>
                  <a:lnTo>
                    <a:pt x="40" y="50"/>
                  </a:lnTo>
                  <a:lnTo>
                    <a:pt x="40" y="58"/>
                  </a:lnTo>
                  <a:lnTo>
                    <a:pt x="40" y="58"/>
                  </a:lnTo>
                  <a:lnTo>
                    <a:pt x="0" y="0"/>
                  </a:lnTo>
                  <a:lnTo>
                    <a:pt x="0" y="0"/>
                  </a:lnTo>
                  <a:lnTo>
                    <a:pt x="12" y="16"/>
                  </a:lnTo>
                  <a:lnTo>
                    <a:pt x="12" y="16"/>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37" name="Freeform 434"/>
            <p:cNvSpPr/>
            <p:nvPr>
              <p:custDataLst>
                <p:tags r:id="rId431"/>
              </p:custDataLst>
            </p:nvPr>
          </p:nvSpPr>
          <p:spPr bwMode="auto">
            <a:xfrm>
              <a:off x="6970713" y="2928938"/>
              <a:ext cx="1150938" cy="971550"/>
            </a:xfrm>
            <a:custGeom>
              <a:avLst/>
              <a:gdLst>
                <a:gd name="T0" fmla="*/ 72 w 725"/>
                <a:gd name="T1" fmla="*/ 104 h 612"/>
                <a:gd name="T2" fmla="*/ 44 w 725"/>
                <a:gd name="T3" fmla="*/ 82 h 612"/>
                <a:gd name="T4" fmla="*/ 12 w 725"/>
                <a:gd name="T5" fmla="*/ 60 h 612"/>
                <a:gd name="T6" fmla="*/ 40 w 725"/>
                <a:gd name="T7" fmla="*/ 52 h 612"/>
                <a:gd name="T8" fmla="*/ 90 w 725"/>
                <a:gd name="T9" fmla="*/ 68 h 612"/>
                <a:gd name="T10" fmla="*/ 94 w 725"/>
                <a:gd name="T11" fmla="*/ 66 h 612"/>
                <a:gd name="T12" fmla="*/ 74 w 725"/>
                <a:gd name="T13" fmla="*/ 44 h 612"/>
                <a:gd name="T14" fmla="*/ 42 w 725"/>
                <a:gd name="T15" fmla="*/ 20 h 612"/>
                <a:gd name="T16" fmla="*/ 82 w 725"/>
                <a:gd name="T17" fmla="*/ 34 h 612"/>
                <a:gd name="T18" fmla="*/ 294 w 725"/>
                <a:gd name="T19" fmla="*/ 130 h 612"/>
                <a:gd name="T20" fmla="*/ 498 w 725"/>
                <a:gd name="T21" fmla="*/ 258 h 612"/>
                <a:gd name="T22" fmla="*/ 567 w 725"/>
                <a:gd name="T23" fmla="*/ 338 h 612"/>
                <a:gd name="T24" fmla="*/ 691 w 725"/>
                <a:gd name="T25" fmla="*/ 498 h 612"/>
                <a:gd name="T26" fmla="*/ 723 w 725"/>
                <a:gd name="T27" fmla="*/ 564 h 612"/>
                <a:gd name="T28" fmla="*/ 683 w 725"/>
                <a:gd name="T29" fmla="*/ 540 h 612"/>
                <a:gd name="T30" fmla="*/ 657 w 725"/>
                <a:gd name="T31" fmla="*/ 500 h 612"/>
                <a:gd name="T32" fmla="*/ 657 w 725"/>
                <a:gd name="T33" fmla="*/ 484 h 612"/>
                <a:gd name="T34" fmla="*/ 583 w 725"/>
                <a:gd name="T35" fmla="*/ 380 h 612"/>
                <a:gd name="T36" fmla="*/ 563 w 725"/>
                <a:gd name="T37" fmla="*/ 348 h 612"/>
                <a:gd name="T38" fmla="*/ 641 w 725"/>
                <a:gd name="T39" fmla="*/ 486 h 612"/>
                <a:gd name="T40" fmla="*/ 667 w 725"/>
                <a:gd name="T41" fmla="*/ 526 h 612"/>
                <a:gd name="T42" fmla="*/ 667 w 725"/>
                <a:gd name="T43" fmla="*/ 558 h 612"/>
                <a:gd name="T44" fmla="*/ 541 w 725"/>
                <a:gd name="T45" fmla="*/ 384 h 612"/>
                <a:gd name="T46" fmla="*/ 583 w 725"/>
                <a:gd name="T47" fmla="*/ 456 h 612"/>
                <a:gd name="T48" fmla="*/ 510 w 725"/>
                <a:gd name="T49" fmla="*/ 336 h 612"/>
                <a:gd name="T50" fmla="*/ 464 w 725"/>
                <a:gd name="T51" fmla="*/ 282 h 612"/>
                <a:gd name="T52" fmla="*/ 500 w 725"/>
                <a:gd name="T53" fmla="*/ 336 h 612"/>
                <a:gd name="T54" fmla="*/ 524 w 725"/>
                <a:gd name="T55" fmla="*/ 384 h 612"/>
                <a:gd name="T56" fmla="*/ 528 w 725"/>
                <a:gd name="T57" fmla="*/ 414 h 612"/>
                <a:gd name="T58" fmla="*/ 462 w 725"/>
                <a:gd name="T59" fmla="*/ 326 h 612"/>
                <a:gd name="T60" fmla="*/ 426 w 725"/>
                <a:gd name="T61" fmla="*/ 280 h 612"/>
                <a:gd name="T62" fmla="*/ 402 w 725"/>
                <a:gd name="T63" fmla="*/ 258 h 612"/>
                <a:gd name="T64" fmla="*/ 372 w 725"/>
                <a:gd name="T65" fmla="*/ 226 h 612"/>
                <a:gd name="T66" fmla="*/ 338 w 725"/>
                <a:gd name="T67" fmla="*/ 188 h 612"/>
                <a:gd name="T68" fmla="*/ 314 w 725"/>
                <a:gd name="T69" fmla="*/ 172 h 612"/>
                <a:gd name="T70" fmla="*/ 308 w 725"/>
                <a:gd name="T71" fmla="*/ 168 h 612"/>
                <a:gd name="T72" fmla="*/ 306 w 725"/>
                <a:gd name="T73" fmla="*/ 170 h 612"/>
                <a:gd name="T74" fmla="*/ 390 w 725"/>
                <a:gd name="T75" fmla="*/ 256 h 612"/>
                <a:gd name="T76" fmla="*/ 420 w 725"/>
                <a:gd name="T77" fmla="*/ 286 h 612"/>
                <a:gd name="T78" fmla="*/ 543 w 725"/>
                <a:gd name="T79" fmla="*/ 442 h 612"/>
                <a:gd name="T80" fmla="*/ 621 w 725"/>
                <a:gd name="T81" fmla="*/ 554 h 612"/>
                <a:gd name="T82" fmla="*/ 585 w 725"/>
                <a:gd name="T83" fmla="*/ 544 h 612"/>
                <a:gd name="T84" fmla="*/ 563 w 725"/>
                <a:gd name="T85" fmla="*/ 534 h 612"/>
                <a:gd name="T86" fmla="*/ 518 w 725"/>
                <a:gd name="T87" fmla="*/ 500 h 612"/>
                <a:gd name="T88" fmla="*/ 502 w 725"/>
                <a:gd name="T89" fmla="*/ 542 h 612"/>
                <a:gd name="T90" fmla="*/ 456 w 725"/>
                <a:gd name="T91" fmla="*/ 486 h 612"/>
                <a:gd name="T92" fmla="*/ 418 w 725"/>
                <a:gd name="T93" fmla="*/ 438 h 612"/>
                <a:gd name="T94" fmla="*/ 404 w 725"/>
                <a:gd name="T95" fmla="*/ 414 h 612"/>
                <a:gd name="T96" fmla="*/ 372 w 725"/>
                <a:gd name="T97" fmla="*/ 370 h 612"/>
                <a:gd name="T98" fmla="*/ 342 w 725"/>
                <a:gd name="T99" fmla="*/ 318 h 612"/>
                <a:gd name="T100" fmla="*/ 282 w 725"/>
                <a:gd name="T101" fmla="*/ 272 h 612"/>
                <a:gd name="T102" fmla="*/ 254 w 725"/>
                <a:gd name="T103" fmla="*/ 240 h 612"/>
                <a:gd name="T104" fmla="*/ 230 w 725"/>
                <a:gd name="T105" fmla="*/ 216 h 612"/>
                <a:gd name="T106" fmla="*/ 204 w 725"/>
                <a:gd name="T107" fmla="*/ 208 h 612"/>
                <a:gd name="T108" fmla="*/ 172 w 725"/>
                <a:gd name="T109" fmla="*/ 184 h 612"/>
                <a:gd name="T110" fmla="*/ 130 w 725"/>
                <a:gd name="T111" fmla="*/ 150 h 612"/>
                <a:gd name="T112" fmla="*/ 120 w 725"/>
                <a:gd name="T113" fmla="*/ 144 h 612"/>
                <a:gd name="T114" fmla="*/ 96 w 725"/>
                <a:gd name="T115" fmla="*/ 134 h 612"/>
                <a:gd name="T116" fmla="*/ 76 w 725"/>
                <a:gd name="T117" fmla="*/ 124 h 612"/>
                <a:gd name="T118" fmla="*/ 22 w 725"/>
                <a:gd name="T119" fmla="*/ 106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25" h="612">
                  <a:moveTo>
                    <a:pt x="2" y="92"/>
                  </a:moveTo>
                  <a:lnTo>
                    <a:pt x="2" y="92"/>
                  </a:lnTo>
                  <a:lnTo>
                    <a:pt x="26" y="94"/>
                  </a:lnTo>
                  <a:lnTo>
                    <a:pt x="48" y="98"/>
                  </a:lnTo>
                  <a:lnTo>
                    <a:pt x="48" y="98"/>
                  </a:lnTo>
                  <a:lnTo>
                    <a:pt x="72" y="104"/>
                  </a:lnTo>
                  <a:lnTo>
                    <a:pt x="84" y="104"/>
                  </a:lnTo>
                  <a:lnTo>
                    <a:pt x="96" y="104"/>
                  </a:lnTo>
                  <a:lnTo>
                    <a:pt x="96" y="104"/>
                  </a:lnTo>
                  <a:lnTo>
                    <a:pt x="70" y="92"/>
                  </a:lnTo>
                  <a:lnTo>
                    <a:pt x="70" y="92"/>
                  </a:lnTo>
                  <a:lnTo>
                    <a:pt x="44" y="82"/>
                  </a:lnTo>
                  <a:lnTo>
                    <a:pt x="44" y="82"/>
                  </a:lnTo>
                  <a:lnTo>
                    <a:pt x="32" y="78"/>
                  </a:lnTo>
                  <a:lnTo>
                    <a:pt x="22" y="72"/>
                  </a:lnTo>
                  <a:lnTo>
                    <a:pt x="22" y="72"/>
                  </a:lnTo>
                  <a:lnTo>
                    <a:pt x="16" y="66"/>
                  </a:lnTo>
                  <a:lnTo>
                    <a:pt x="12" y="60"/>
                  </a:lnTo>
                  <a:lnTo>
                    <a:pt x="12" y="60"/>
                  </a:lnTo>
                  <a:lnTo>
                    <a:pt x="12" y="56"/>
                  </a:lnTo>
                  <a:lnTo>
                    <a:pt x="12" y="54"/>
                  </a:lnTo>
                  <a:lnTo>
                    <a:pt x="18" y="50"/>
                  </a:lnTo>
                  <a:lnTo>
                    <a:pt x="28" y="50"/>
                  </a:lnTo>
                  <a:lnTo>
                    <a:pt x="40" y="52"/>
                  </a:lnTo>
                  <a:lnTo>
                    <a:pt x="40" y="52"/>
                  </a:lnTo>
                  <a:lnTo>
                    <a:pt x="66" y="60"/>
                  </a:lnTo>
                  <a:lnTo>
                    <a:pt x="66" y="60"/>
                  </a:lnTo>
                  <a:lnTo>
                    <a:pt x="80" y="64"/>
                  </a:lnTo>
                  <a:lnTo>
                    <a:pt x="90" y="68"/>
                  </a:lnTo>
                  <a:lnTo>
                    <a:pt x="90" y="68"/>
                  </a:lnTo>
                  <a:lnTo>
                    <a:pt x="84" y="62"/>
                  </a:lnTo>
                  <a:lnTo>
                    <a:pt x="84" y="62"/>
                  </a:lnTo>
                  <a:lnTo>
                    <a:pt x="90" y="66"/>
                  </a:lnTo>
                  <a:lnTo>
                    <a:pt x="92" y="66"/>
                  </a:lnTo>
                  <a:lnTo>
                    <a:pt x="94" y="66"/>
                  </a:lnTo>
                  <a:lnTo>
                    <a:pt x="94" y="66"/>
                  </a:lnTo>
                  <a:lnTo>
                    <a:pt x="82" y="56"/>
                  </a:lnTo>
                  <a:lnTo>
                    <a:pt x="74" y="52"/>
                  </a:lnTo>
                  <a:lnTo>
                    <a:pt x="70" y="46"/>
                  </a:lnTo>
                  <a:lnTo>
                    <a:pt x="70" y="46"/>
                  </a:lnTo>
                  <a:lnTo>
                    <a:pt x="74" y="44"/>
                  </a:lnTo>
                  <a:lnTo>
                    <a:pt x="74" y="44"/>
                  </a:lnTo>
                  <a:lnTo>
                    <a:pt x="78" y="42"/>
                  </a:lnTo>
                  <a:lnTo>
                    <a:pt x="78" y="42"/>
                  </a:lnTo>
                  <a:lnTo>
                    <a:pt x="72" y="36"/>
                  </a:lnTo>
                  <a:lnTo>
                    <a:pt x="62" y="30"/>
                  </a:lnTo>
                  <a:lnTo>
                    <a:pt x="42" y="20"/>
                  </a:lnTo>
                  <a:lnTo>
                    <a:pt x="42" y="20"/>
                  </a:lnTo>
                  <a:lnTo>
                    <a:pt x="20" y="10"/>
                  </a:lnTo>
                  <a:lnTo>
                    <a:pt x="10" y="6"/>
                  </a:lnTo>
                  <a:lnTo>
                    <a:pt x="0" y="0"/>
                  </a:lnTo>
                  <a:lnTo>
                    <a:pt x="0" y="0"/>
                  </a:lnTo>
                  <a:lnTo>
                    <a:pt x="40" y="18"/>
                  </a:lnTo>
                  <a:lnTo>
                    <a:pt x="82" y="34"/>
                  </a:lnTo>
                  <a:lnTo>
                    <a:pt x="168" y="68"/>
                  </a:lnTo>
                  <a:lnTo>
                    <a:pt x="168" y="68"/>
                  </a:lnTo>
                  <a:lnTo>
                    <a:pt x="212" y="86"/>
                  </a:lnTo>
                  <a:lnTo>
                    <a:pt x="254" y="108"/>
                  </a:lnTo>
                  <a:lnTo>
                    <a:pt x="254" y="108"/>
                  </a:lnTo>
                  <a:lnTo>
                    <a:pt x="294" y="130"/>
                  </a:lnTo>
                  <a:lnTo>
                    <a:pt x="314" y="144"/>
                  </a:lnTo>
                  <a:lnTo>
                    <a:pt x="332" y="156"/>
                  </a:lnTo>
                  <a:lnTo>
                    <a:pt x="332" y="156"/>
                  </a:lnTo>
                  <a:lnTo>
                    <a:pt x="416" y="210"/>
                  </a:lnTo>
                  <a:lnTo>
                    <a:pt x="498" y="258"/>
                  </a:lnTo>
                  <a:lnTo>
                    <a:pt x="498" y="258"/>
                  </a:lnTo>
                  <a:lnTo>
                    <a:pt x="506" y="266"/>
                  </a:lnTo>
                  <a:lnTo>
                    <a:pt x="516" y="276"/>
                  </a:lnTo>
                  <a:lnTo>
                    <a:pt x="516" y="276"/>
                  </a:lnTo>
                  <a:lnTo>
                    <a:pt x="534" y="302"/>
                  </a:lnTo>
                  <a:lnTo>
                    <a:pt x="534" y="302"/>
                  </a:lnTo>
                  <a:lnTo>
                    <a:pt x="567" y="338"/>
                  </a:lnTo>
                  <a:lnTo>
                    <a:pt x="603" y="372"/>
                  </a:lnTo>
                  <a:lnTo>
                    <a:pt x="603" y="372"/>
                  </a:lnTo>
                  <a:lnTo>
                    <a:pt x="621" y="392"/>
                  </a:lnTo>
                  <a:lnTo>
                    <a:pt x="637" y="412"/>
                  </a:lnTo>
                  <a:lnTo>
                    <a:pt x="665" y="454"/>
                  </a:lnTo>
                  <a:lnTo>
                    <a:pt x="691" y="498"/>
                  </a:lnTo>
                  <a:lnTo>
                    <a:pt x="721" y="542"/>
                  </a:lnTo>
                  <a:lnTo>
                    <a:pt x="721" y="542"/>
                  </a:lnTo>
                  <a:lnTo>
                    <a:pt x="723" y="548"/>
                  </a:lnTo>
                  <a:lnTo>
                    <a:pt x="725" y="554"/>
                  </a:lnTo>
                  <a:lnTo>
                    <a:pt x="723" y="558"/>
                  </a:lnTo>
                  <a:lnTo>
                    <a:pt x="723" y="564"/>
                  </a:lnTo>
                  <a:lnTo>
                    <a:pt x="719" y="566"/>
                  </a:lnTo>
                  <a:lnTo>
                    <a:pt x="713" y="566"/>
                  </a:lnTo>
                  <a:lnTo>
                    <a:pt x="707" y="562"/>
                  </a:lnTo>
                  <a:lnTo>
                    <a:pt x="699" y="556"/>
                  </a:lnTo>
                  <a:lnTo>
                    <a:pt x="699" y="556"/>
                  </a:lnTo>
                  <a:lnTo>
                    <a:pt x="683" y="540"/>
                  </a:lnTo>
                  <a:lnTo>
                    <a:pt x="669" y="522"/>
                  </a:lnTo>
                  <a:lnTo>
                    <a:pt x="643" y="486"/>
                  </a:lnTo>
                  <a:lnTo>
                    <a:pt x="643" y="486"/>
                  </a:lnTo>
                  <a:lnTo>
                    <a:pt x="647" y="488"/>
                  </a:lnTo>
                  <a:lnTo>
                    <a:pt x="653" y="494"/>
                  </a:lnTo>
                  <a:lnTo>
                    <a:pt x="657" y="500"/>
                  </a:lnTo>
                  <a:lnTo>
                    <a:pt x="661" y="504"/>
                  </a:lnTo>
                  <a:lnTo>
                    <a:pt x="661" y="504"/>
                  </a:lnTo>
                  <a:lnTo>
                    <a:pt x="649" y="476"/>
                  </a:lnTo>
                  <a:lnTo>
                    <a:pt x="631" y="450"/>
                  </a:lnTo>
                  <a:lnTo>
                    <a:pt x="657" y="484"/>
                  </a:lnTo>
                  <a:lnTo>
                    <a:pt x="657" y="484"/>
                  </a:lnTo>
                  <a:lnTo>
                    <a:pt x="625" y="438"/>
                  </a:lnTo>
                  <a:lnTo>
                    <a:pt x="607" y="414"/>
                  </a:lnTo>
                  <a:lnTo>
                    <a:pt x="587" y="392"/>
                  </a:lnTo>
                  <a:lnTo>
                    <a:pt x="587" y="392"/>
                  </a:lnTo>
                  <a:lnTo>
                    <a:pt x="585" y="386"/>
                  </a:lnTo>
                  <a:lnTo>
                    <a:pt x="583" y="380"/>
                  </a:lnTo>
                  <a:lnTo>
                    <a:pt x="581" y="368"/>
                  </a:lnTo>
                  <a:lnTo>
                    <a:pt x="579" y="362"/>
                  </a:lnTo>
                  <a:lnTo>
                    <a:pt x="575" y="358"/>
                  </a:lnTo>
                  <a:lnTo>
                    <a:pt x="571" y="352"/>
                  </a:lnTo>
                  <a:lnTo>
                    <a:pt x="563" y="348"/>
                  </a:lnTo>
                  <a:lnTo>
                    <a:pt x="563" y="348"/>
                  </a:lnTo>
                  <a:lnTo>
                    <a:pt x="601" y="418"/>
                  </a:lnTo>
                  <a:lnTo>
                    <a:pt x="621" y="454"/>
                  </a:lnTo>
                  <a:lnTo>
                    <a:pt x="643" y="486"/>
                  </a:lnTo>
                  <a:lnTo>
                    <a:pt x="643" y="486"/>
                  </a:lnTo>
                  <a:lnTo>
                    <a:pt x="641" y="486"/>
                  </a:lnTo>
                  <a:lnTo>
                    <a:pt x="641" y="486"/>
                  </a:lnTo>
                  <a:lnTo>
                    <a:pt x="661" y="514"/>
                  </a:lnTo>
                  <a:lnTo>
                    <a:pt x="679" y="542"/>
                  </a:lnTo>
                  <a:lnTo>
                    <a:pt x="679" y="542"/>
                  </a:lnTo>
                  <a:lnTo>
                    <a:pt x="673" y="534"/>
                  </a:lnTo>
                  <a:lnTo>
                    <a:pt x="667" y="526"/>
                  </a:lnTo>
                  <a:lnTo>
                    <a:pt x="667" y="526"/>
                  </a:lnTo>
                  <a:lnTo>
                    <a:pt x="677" y="548"/>
                  </a:lnTo>
                  <a:lnTo>
                    <a:pt x="689" y="570"/>
                  </a:lnTo>
                  <a:lnTo>
                    <a:pt x="715" y="612"/>
                  </a:lnTo>
                  <a:lnTo>
                    <a:pt x="715" y="612"/>
                  </a:lnTo>
                  <a:lnTo>
                    <a:pt x="689" y="586"/>
                  </a:lnTo>
                  <a:lnTo>
                    <a:pt x="667" y="558"/>
                  </a:lnTo>
                  <a:lnTo>
                    <a:pt x="647" y="530"/>
                  </a:lnTo>
                  <a:lnTo>
                    <a:pt x="625" y="500"/>
                  </a:lnTo>
                  <a:lnTo>
                    <a:pt x="585" y="440"/>
                  </a:lnTo>
                  <a:lnTo>
                    <a:pt x="563" y="410"/>
                  </a:lnTo>
                  <a:lnTo>
                    <a:pt x="541" y="384"/>
                  </a:lnTo>
                  <a:lnTo>
                    <a:pt x="541" y="384"/>
                  </a:lnTo>
                  <a:lnTo>
                    <a:pt x="545" y="394"/>
                  </a:lnTo>
                  <a:lnTo>
                    <a:pt x="551" y="402"/>
                  </a:lnTo>
                  <a:lnTo>
                    <a:pt x="565" y="420"/>
                  </a:lnTo>
                  <a:lnTo>
                    <a:pt x="577" y="438"/>
                  </a:lnTo>
                  <a:lnTo>
                    <a:pt x="581" y="446"/>
                  </a:lnTo>
                  <a:lnTo>
                    <a:pt x="583" y="456"/>
                  </a:lnTo>
                  <a:lnTo>
                    <a:pt x="583" y="456"/>
                  </a:lnTo>
                  <a:lnTo>
                    <a:pt x="512" y="350"/>
                  </a:lnTo>
                  <a:lnTo>
                    <a:pt x="512" y="350"/>
                  </a:lnTo>
                  <a:lnTo>
                    <a:pt x="520" y="356"/>
                  </a:lnTo>
                  <a:lnTo>
                    <a:pt x="520" y="356"/>
                  </a:lnTo>
                  <a:lnTo>
                    <a:pt x="510" y="336"/>
                  </a:lnTo>
                  <a:lnTo>
                    <a:pt x="496" y="320"/>
                  </a:lnTo>
                  <a:lnTo>
                    <a:pt x="496" y="320"/>
                  </a:lnTo>
                  <a:lnTo>
                    <a:pt x="482" y="304"/>
                  </a:lnTo>
                  <a:lnTo>
                    <a:pt x="468" y="288"/>
                  </a:lnTo>
                  <a:lnTo>
                    <a:pt x="468" y="288"/>
                  </a:lnTo>
                  <a:lnTo>
                    <a:pt x="464" y="282"/>
                  </a:lnTo>
                  <a:lnTo>
                    <a:pt x="464" y="282"/>
                  </a:lnTo>
                  <a:lnTo>
                    <a:pt x="468" y="288"/>
                  </a:lnTo>
                  <a:lnTo>
                    <a:pt x="468" y="288"/>
                  </a:lnTo>
                  <a:lnTo>
                    <a:pt x="512" y="350"/>
                  </a:lnTo>
                  <a:lnTo>
                    <a:pt x="512" y="350"/>
                  </a:lnTo>
                  <a:lnTo>
                    <a:pt x="500" y="336"/>
                  </a:lnTo>
                  <a:lnTo>
                    <a:pt x="488" y="320"/>
                  </a:lnTo>
                  <a:lnTo>
                    <a:pt x="488" y="320"/>
                  </a:lnTo>
                  <a:lnTo>
                    <a:pt x="492" y="334"/>
                  </a:lnTo>
                  <a:lnTo>
                    <a:pt x="500" y="348"/>
                  </a:lnTo>
                  <a:lnTo>
                    <a:pt x="500" y="348"/>
                  </a:lnTo>
                  <a:lnTo>
                    <a:pt x="524" y="384"/>
                  </a:lnTo>
                  <a:lnTo>
                    <a:pt x="524" y="384"/>
                  </a:lnTo>
                  <a:lnTo>
                    <a:pt x="502" y="360"/>
                  </a:lnTo>
                  <a:lnTo>
                    <a:pt x="480" y="338"/>
                  </a:lnTo>
                  <a:lnTo>
                    <a:pt x="480" y="338"/>
                  </a:lnTo>
                  <a:lnTo>
                    <a:pt x="504" y="376"/>
                  </a:lnTo>
                  <a:lnTo>
                    <a:pt x="528" y="414"/>
                  </a:lnTo>
                  <a:lnTo>
                    <a:pt x="528" y="414"/>
                  </a:lnTo>
                  <a:lnTo>
                    <a:pt x="498" y="376"/>
                  </a:lnTo>
                  <a:lnTo>
                    <a:pt x="498" y="376"/>
                  </a:lnTo>
                  <a:lnTo>
                    <a:pt x="474" y="342"/>
                  </a:lnTo>
                  <a:lnTo>
                    <a:pt x="462" y="326"/>
                  </a:lnTo>
                  <a:lnTo>
                    <a:pt x="462" y="326"/>
                  </a:lnTo>
                  <a:lnTo>
                    <a:pt x="448" y="308"/>
                  </a:lnTo>
                  <a:lnTo>
                    <a:pt x="452" y="310"/>
                  </a:lnTo>
                  <a:lnTo>
                    <a:pt x="446" y="306"/>
                  </a:lnTo>
                  <a:lnTo>
                    <a:pt x="446" y="306"/>
                  </a:lnTo>
                  <a:lnTo>
                    <a:pt x="426" y="280"/>
                  </a:lnTo>
                  <a:lnTo>
                    <a:pt x="426" y="280"/>
                  </a:lnTo>
                  <a:lnTo>
                    <a:pt x="414" y="270"/>
                  </a:lnTo>
                  <a:lnTo>
                    <a:pt x="402" y="262"/>
                  </a:lnTo>
                  <a:lnTo>
                    <a:pt x="398" y="258"/>
                  </a:lnTo>
                  <a:lnTo>
                    <a:pt x="398" y="258"/>
                  </a:lnTo>
                  <a:lnTo>
                    <a:pt x="402" y="258"/>
                  </a:lnTo>
                  <a:lnTo>
                    <a:pt x="402" y="258"/>
                  </a:lnTo>
                  <a:lnTo>
                    <a:pt x="400" y="254"/>
                  </a:lnTo>
                  <a:lnTo>
                    <a:pt x="400" y="254"/>
                  </a:lnTo>
                  <a:lnTo>
                    <a:pt x="394" y="246"/>
                  </a:lnTo>
                  <a:lnTo>
                    <a:pt x="388" y="238"/>
                  </a:lnTo>
                  <a:lnTo>
                    <a:pt x="388" y="238"/>
                  </a:lnTo>
                  <a:lnTo>
                    <a:pt x="372" y="226"/>
                  </a:lnTo>
                  <a:lnTo>
                    <a:pt x="372" y="226"/>
                  </a:lnTo>
                  <a:lnTo>
                    <a:pt x="356" y="210"/>
                  </a:lnTo>
                  <a:lnTo>
                    <a:pt x="350" y="202"/>
                  </a:lnTo>
                  <a:lnTo>
                    <a:pt x="342" y="194"/>
                  </a:lnTo>
                  <a:lnTo>
                    <a:pt x="342" y="194"/>
                  </a:lnTo>
                  <a:lnTo>
                    <a:pt x="338" y="188"/>
                  </a:lnTo>
                  <a:lnTo>
                    <a:pt x="332" y="184"/>
                  </a:lnTo>
                  <a:lnTo>
                    <a:pt x="320" y="174"/>
                  </a:lnTo>
                  <a:lnTo>
                    <a:pt x="320" y="174"/>
                  </a:lnTo>
                  <a:lnTo>
                    <a:pt x="316" y="172"/>
                  </a:lnTo>
                  <a:lnTo>
                    <a:pt x="314" y="172"/>
                  </a:lnTo>
                  <a:lnTo>
                    <a:pt x="314" y="172"/>
                  </a:lnTo>
                  <a:lnTo>
                    <a:pt x="308" y="168"/>
                  </a:lnTo>
                  <a:lnTo>
                    <a:pt x="308" y="168"/>
                  </a:lnTo>
                  <a:lnTo>
                    <a:pt x="300" y="162"/>
                  </a:lnTo>
                  <a:lnTo>
                    <a:pt x="292" y="158"/>
                  </a:lnTo>
                  <a:lnTo>
                    <a:pt x="292" y="158"/>
                  </a:lnTo>
                  <a:lnTo>
                    <a:pt x="308" y="168"/>
                  </a:lnTo>
                  <a:lnTo>
                    <a:pt x="308" y="168"/>
                  </a:lnTo>
                  <a:lnTo>
                    <a:pt x="312" y="172"/>
                  </a:lnTo>
                  <a:lnTo>
                    <a:pt x="312" y="172"/>
                  </a:lnTo>
                  <a:lnTo>
                    <a:pt x="310" y="172"/>
                  </a:lnTo>
                  <a:lnTo>
                    <a:pt x="306" y="170"/>
                  </a:lnTo>
                  <a:lnTo>
                    <a:pt x="306" y="170"/>
                  </a:lnTo>
                  <a:lnTo>
                    <a:pt x="330" y="192"/>
                  </a:lnTo>
                  <a:lnTo>
                    <a:pt x="352" y="214"/>
                  </a:lnTo>
                  <a:lnTo>
                    <a:pt x="398" y="258"/>
                  </a:lnTo>
                  <a:lnTo>
                    <a:pt x="398" y="258"/>
                  </a:lnTo>
                  <a:lnTo>
                    <a:pt x="390" y="256"/>
                  </a:lnTo>
                  <a:lnTo>
                    <a:pt x="390" y="256"/>
                  </a:lnTo>
                  <a:lnTo>
                    <a:pt x="402" y="262"/>
                  </a:lnTo>
                  <a:lnTo>
                    <a:pt x="402" y="262"/>
                  </a:lnTo>
                  <a:lnTo>
                    <a:pt x="432" y="292"/>
                  </a:lnTo>
                  <a:lnTo>
                    <a:pt x="432" y="292"/>
                  </a:lnTo>
                  <a:lnTo>
                    <a:pt x="420" y="286"/>
                  </a:lnTo>
                  <a:lnTo>
                    <a:pt x="420" y="286"/>
                  </a:lnTo>
                  <a:lnTo>
                    <a:pt x="498" y="376"/>
                  </a:lnTo>
                  <a:lnTo>
                    <a:pt x="498" y="376"/>
                  </a:lnTo>
                  <a:lnTo>
                    <a:pt x="555" y="470"/>
                  </a:lnTo>
                  <a:lnTo>
                    <a:pt x="555" y="470"/>
                  </a:lnTo>
                  <a:lnTo>
                    <a:pt x="549" y="456"/>
                  </a:lnTo>
                  <a:lnTo>
                    <a:pt x="543" y="442"/>
                  </a:lnTo>
                  <a:lnTo>
                    <a:pt x="528" y="414"/>
                  </a:lnTo>
                  <a:lnTo>
                    <a:pt x="528" y="414"/>
                  </a:lnTo>
                  <a:lnTo>
                    <a:pt x="553" y="448"/>
                  </a:lnTo>
                  <a:lnTo>
                    <a:pt x="577" y="482"/>
                  </a:lnTo>
                  <a:lnTo>
                    <a:pt x="601" y="518"/>
                  </a:lnTo>
                  <a:lnTo>
                    <a:pt x="621" y="554"/>
                  </a:lnTo>
                  <a:lnTo>
                    <a:pt x="621" y="554"/>
                  </a:lnTo>
                  <a:lnTo>
                    <a:pt x="603" y="546"/>
                  </a:lnTo>
                  <a:lnTo>
                    <a:pt x="595" y="542"/>
                  </a:lnTo>
                  <a:lnTo>
                    <a:pt x="587" y="540"/>
                  </a:lnTo>
                  <a:lnTo>
                    <a:pt x="587" y="540"/>
                  </a:lnTo>
                  <a:lnTo>
                    <a:pt x="585" y="544"/>
                  </a:lnTo>
                  <a:lnTo>
                    <a:pt x="587" y="550"/>
                  </a:lnTo>
                  <a:lnTo>
                    <a:pt x="587" y="554"/>
                  </a:lnTo>
                  <a:lnTo>
                    <a:pt x="583" y="552"/>
                  </a:lnTo>
                  <a:lnTo>
                    <a:pt x="583" y="552"/>
                  </a:lnTo>
                  <a:lnTo>
                    <a:pt x="573" y="542"/>
                  </a:lnTo>
                  <a:lnTo>
                    <a:pt x="563" y="534"/>
                  </a:lnTo>
                  <a:lnTo>
                    <a:pt x="549" y="516"/>
                  </a:lnTo>
                  <a:lnTo>
                    <a:pt x="543" y="510"/>
                  </a:lnTo>
                  <a:lnTo>
                    <a:pt x="536" y="504"/>
                  </a:lnTo>
                  <a:lnTo>
                    <a:pt x="528" y="502"/>
                  </a:lnTo>
                  <a:lnTo>
                    <a:pt x="518" y="500"/>
                  </a:lnTo>
                  <a:lnTo>
                    <a:pt x="518" y="500"/>
                  </a:lnTo>
                  <a:lnTo>
                    <a:pt x="516" y="504"/>
                  </a:lnTo>
                  <a:lnTo>
                    <a:pt x="514" y="510"/>
                  </a:lnTo>
                  <a:lnTo>
                    <a:pt x="512" y="526"/>
                  </a:lnTo>
                  <a:lnTo>
                    <a:pt x="508" y="540"/>
                  </a:lnTo>
                  <a:lnTo>
                    <a:pt x="506" y="544"/>
                  </a:lnTo>
                  <a:lnTo>
                    <a:pt x="502" y="542"/>
                  </a:lnTo>
                  <a:lnTo>
                    <a:pt x="502" y="542"/>
                  </a:lnTo>
                  <a:lnTo>
                    <a:pt x="486" y="526"/>
                  </a:lnTo>
                  <a:lnTo>
                    <a:pt x="466" y="502"/>
                  </a:lnTo>
                  <a:lnTo>
                    <a:pt x="466" y="502"/>
                  </a:lnTo>
                  <a:lnTo>
                    <a:pt x="456" y="486"/>
                  </a:lnTo>
                  <a:lnTo>
                    <a:pt x="456" y="486"/>
                  </a:lnTo>
                  <a:lnTo>
                    <a:pt x="456" y="484"/>
                  </a:lnTo>
                  <a:lnTo>
                    <a:pt x="452" y="484"/>
                  </a:lnTo>
                  <a:lnTo>
                    <a:pt x="452" y="484"/>
                  </a:lnTo>
                  <a:lnTo>
                    <a:pt x="432" y="458"/>
                  </a:lnTo>
                  <a:lnTo>
                    <a:pt x="418" y="438"/>
                  </a:lnTo>
                  <a:lnTo>
                    <a:pt x="418" y="438"/>
                  </a:lnTo>
                  <a:lnTo>
                    <a:pt x="412" y="426"/>
                  </a:lnTo>
                  <a:lnTo>
                    <a:pt x="412" y="426"/>
                  </a:lnTo>
                  <a:lnTo>
                    <a:pt x="412" y="418"/>
                  </a:lnTo>
                  <a:lnTo>
                    <a:pt x="412" y="418"/>
                  </a:lnTo>
                  <a:lnTo>
                    <a:pt x="404" y="414"/>
                  </a:lnTo>
                  <a:lnTo>
                    <a:pt x="404" y="414"/>
                  </a:lnTo>
                  <a:lnTo>
                    <a:pt x="384" y="386"/>
                  </a:lnTo>
                  <a:lnTo>
                    <a:pt x="384" y="386"/>
                  </a:lnTo>
                  <a:lnTo>
                    <a:pt x="376" y="366"/>
                  </a:lnTo>
                  <a:lnTo>
                    <a:pt x="376" y="366"/>
                  </a:lnTo>
                  <a:lnTo>
                    <a:pt x="376" y="368"/>
                  </a:lnTo>
                  <a:lnTo>
                    <a:pt x="372" y="370"/>
                  </a:lnTo>
                  <a:lnTo>
                    <a:pt x="372" y="370"/>
                  </a:lnTo>
                  <a:lnTo>
                    <a:pt x="346" y="336"/>
                  </a:lnTo>
                  <a:lnTo>
                    <a:pt x="346" y="336"/>
                  </a:lnTo>
                  <a:lnTo>
                    <a:pt x="342" y="328"/>
                  </a:lnTo>
                  <a:lnTo>
                    <a:pt x="342" y="318"/>
                  </a:lnTo>
                  <a:lnTo>
                    <a:pt x="342" y="318"/>
                  </a:lnTo>
                  <a:lnTo>
                    <a:pt x="334" y="316"/>
                  </a:lnTo>
                  <a:lnTo>
                    <a:pt x="326" y="312"/>
                  </a:lnTo>
                  <a:lnTo>
                    <a:pt x="312" y="300"/>
                  </a:lnTo>
                  <a:lnTo>
                    <a:pt x="298" y="284"/>
                  </a:lnTo>
                  <a:lnTo>
                    <a:pt x="282" y="272"/>
                  </a:lnTo>
                  <a:lnTo>
                    <a:pt x="282" y="272"/>
                  </a:lnTo>
                  <a:lnTo>
                    <a:pt x="282" y="272"/>
                  </a:lnTo>
                  <a:lnTo>
                    <a:pt x="268" y="260"/>
                  </a:lnTo>
                  <a:lnTo>
                    <a:pt x="268" y="260"/>
                  </a:lnTo>
                  <a:lnTo>
                    <a:pt x="256" y="248"/>
                  </a:lnTo>
                  <a:lnTo>
                    <a:pt x="256" y="248"/>
                  </a:lnTo>
                  <a:lnTo>
                    <a:pt x="254" y="240"/>
                  </a:lnTo>
                  <a:lnTo>
                    <a:pt x="254" y="240"/>
                  </a:lnTo>
                  <a:lnTo>
                    <a:pt x="248" y="240"/>
                  </a:lnTo>
                  <a:lnTo>
                    <a:pt x="246" y="238"/>
                  </a:lnTo>
                  <a:lnTo>
                    <a:pt x="246" y="238"/>
                  </a:lnTo>
                  <a:lnTo>
                    <a:pt x="236" y="228"/>
                  </a:lnTo>
                  <a:lnTo>
                    <a:pt x="230" y="216"/>
                  </a:lnTo>
                  <a:lnTo>
                    <a:pt x="230" y="216"/>
                  </a:lnTo>
                  <a:lnTo>
                    <a:pt x="224" y="218"/>
                  </a:lnTo>
                  <a:lnTo>
                    <a:pt x="220" y="218"/>
                  </a:lnTo>
                  <a:lnTo>
                    <a:pt x="220" y="218"/>
                  </a:lnTo>
                  <a:lnTo>
                    <a:pt x="204" y="208"/>
                  </a:lnTo>
                  <a:lnTo>
                    <a:pt x="204" y="208"/>
                  </a:lnTo>
                  <a:lnTo>
                    <a:pt x="196" y="200"/>
                  </a:lnTo>
                  <a:lnTo>
                    <a:pt x="196" y="200"/>
                  </a:lnTo>
                  <a:lnTo>
                    <a:pt x="188" y="194"/>
                  </a:lnTo>
                  <a:lnTo>
                    <a:pt x="188" y="194"/>
                  </a:lnTo>
                  <a:lnTo>
                    <a:pt x="172" y="184"/>
                  </a:lnTo>
                  <a:lnTo>
                    <a:pt x="172" y="184"/>
                  </a:lnTo>
                  <a:lnTo>
                    <a:pt x="158" y="174"/>
                  </a:lnTo>
                  <a:lnTo>
                    <a:pt x="158" y="174"/>
                  </a:lnTo>
                  <a:lnTo>
                    <a:pt x="144" y="164"/>
                  </a:lnTo>
                  <a:lnTo>
                    <a:pt x="128" y="156"/>
                  </a:lnTo>
                  <a:lnTo>
                    <a:pt x="128" y="156"/>
                  </a:lnTo>
                  <a:lnTo>
                    <a:pt x="130" y="150"/>
                  </a:lnTo>
                  <a:lnTo>
                    <a:pt x="130" y="150"/>
                  </a:lnTo>
                  <a:lnTo>
                    <a:pt x="126" y="150"/>
                  </a:lnTo>
                  <a:lnTo>
                    <a:pt x="124" y="148"/>
                  </a:lnTo>
                  <a:lnTo>
                    <a:pt x="118" y="146"/>
                  </a:lnTo>
                  <a:lnTo>
                    <a:pt x="118" y="146"/>
                  </a:lnTo>
                  <a:lnTo>
                    <a:pt x="120" y="144"/>
                  </a:lnTo>
                  <a:lnTo>
                    <a:pt x="120" y="144"/>
                  </a:lnTo>
                  <a:lnTo>
                    <a:pt x="114" y="144"/>
                  </a:lnTo>
                  <a:lnTo>
                    <a:pt x="108" y="142"/>
                  </a:lnTo>
                  <a:lnTo>
                    <a:pt x="100" y="134"/>
                  </a:lnTo>
                  <a:lnTo>
                    <a:pt x="100" y="134"/>
                  </a:lnTo>
                  <a:lnTo>
                    <a:pt x="96" y="134"/>
                  </a:lnTo>
                  <a:lnTo>
                    <a:pt x="92" y="136"/>
                  </a:lnTo>
                  <a:lnTo>
                    <a:pt x="92" y="136"/>
                  </a:lnTo>
                  <a:lnTo>
                    <a:pt x="90" y="134"/>
                  </a:lnTo>
                  <a:lnTo>
                    <a:pt x="90" y="134"/>
                  </a:lnTo>
                  <a:lnTo>
                    <a:pt x="84" y="126"/>
                  </a:lnTo>
                  <a:lnTo>
                    <a:pt x="76" y="124"/>
                  </a:lnTo>
                  <a:lnTo>
                    <a:pt x="58" y="120"/>
                  </a:lnTo>
                  <a:lnTo>
                    <a:pt x="40" y="112"/>
                  </a:lnTo>
                  <a:lnTo>
                    <a:pt x="32" y="110"/>
                  </a:lnTo>
                  <a:lnTo>
                    <a:pt x="32" y="110"/>
                  </a:lnTo>
                  <a:lnTo>
                    <a:pt x="22" y="106"/>
                  </a:lnTo>
                  <a:lnTo>
                    <a:pt x="22" y="106"/>
                  </a:lnTo>
                  <a:lnTo>
                    <a:pt x="16" y="104"/>
                  </a:lnTo>
                  <a:lnTo>
                    <a:pt x="12" y="100"/>
                  </a:lnTo>
                  <a:lnTo>
                    <a:pt x="2" y="92"/>
                  </a:lnTo>
                  <a:lnTo>
                    <a:pt x="2" y="92"/>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38" name="Freeform 435"/>
            <p:cNvSpPr/>
            <p:nvPr>
              <p:custDataLst>
                <p:tags r:id="rId432"/>
              </p:custDataLst>
            </p:nvPr>
          </p:nvSpPr>
          <p:spPr bwMode="auto">
            <a:xfrm>
              <a:off x="7424738" y="3335338"/>
              <a:ext cx="31750" cy="47625"/>
            </a:xfrm>
            <a:custGeom>
              <a:avLst/>
              <a:gdLst>
                <a:gd name="T0" fmla="*/ 20 w 20"/>
                <a:gd name="T1" fmla="*/ 30 h 30"/>
                <a:gd name="T2" fmla="*/ 20 w 20"/>
                <a:gd name="T3" fmla="*/ 30 h 30"/>
                <a:gd name="T4" fmla="*/ 0 w 20"/>
                <a:gd name="T5" fmla="*/ 0 h 30"/>
                <a:gd name="T6" fmla="*/ 0 w 20"/>
                <a:gd name="T7" fmla="*/ 0 h 30"/>
                <a:gd name="T8" fmla="*/ 12 w 20"/>
                <a:gd name="T9" fmla="*/ 12 h 30"/>
                <a:gd name="T10" fmla="*/ 18 w 20"/>
                <a:gd name="T11" fmla="*/ 20 h 30"/>
                <a:gd name="T12" fmla="*/ 20 w 20"/>
                <a:gd name="T13" fmla="*/ 30 h 30"/>
                <a:gd name="T14" fmla="*/ 20 w 20"/>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0">
                  <a:moveTo>
                    <a:pt x="20" y="30"/>
                  </a:moveTo>
                  <a:lnTo>
                    <a:pt x="20" y="30"/>
                  </a:lnTo>
                  <a:lnTo>
                    <a:pt x="0" y="0"/>
                  </a:lnTo>
                  <a:lnTo>
                    <a:pt x="0" y="0"/>
                  </a:lnTo>
                  <a:lnTo>
                    <a:pt x="12" y="12"/>
                  </a:lnTo>
                  <a:lnTo>
                    <a:pt x="18" y="20"/>
                  </a:lnTo>
                  <a:lnTo>
                    <a:pt x="20" y="30"/>
                  </a:lnTo>
                  <a:lnTo>
                    <a:pt x="20" y="3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39" name="Freeform 436"/>
            <p:cNvSpPr/>
            <p:nvPr>
              <p:custDataLst>
                <p:tags r:id="rId433"/>
              </p:custDataLst>
            </p:nvPr>
          </p:nvSpPr>
          <p:spPr bwMode="auto">
            <a:xfrm>
              <a:off x="7685088" y="3713163"/>
              <a:ext cx="85725" cy="123825"/>
            </a:xfrm>
            <a:custGeom>
              <a:avLst/>
              <a:gdLst>
                <a:gd name="T0" fmla="*/ 52 w 54"/>
                <a:gd name="T1" fmla="*/ 60 h 78"/>
                <a:gd name="T2" fmla="*/ 52 w 54"/>
                <a:gd name="T3" fmla="*/ 60 h 78"/>
                <a:gd name="T4" fmla="*/ 52 w 54"/>
                <a:gd name="T5" fmla="*/ 70 h 78"/>
                <a:gd name="T6" fmla="*/ 54 w 54"/>
                <a:gd name="T7" fmla="*/ 78 h 78"/>
                <a:gd name="T8" fmla="*/ 54 w 54"/>
                <a:gd name="T9" fmla="*/ 78 h 78"/>
                <a:gd name="T10" fmla="*/ 0 w 54"/>
                <a:gd name="T11" fmla="*/ 0 h 78"/>
                <a:gd name="T12" fmla="*/ 0 w 54"/>
                <a:gd name="T13" fmla="*/ 0 h 78"/>
                <a:gd name="T14" fmla="*/ 0 w 54"/>
                <a:gd name="T15" fmla="*/ 0 h 78"/>
                <a:gd name="T16" fmla="*/ 12 w 54"/>
                <a:gd name="T17" fmla="*/ 16 h 78"/>
                <a:gd name="T18" fmla="*/ 24 w 54"/>
                <a:gd name="T19" fmla="*/ 34 h 78"/>
                <a:gd name="T20" fmla="*/ 38 w 54"/>
                <a:gd name="T21" fmla="*/ 50 h 78"/>
                <a:gd name="T22" fmla="*/ 44 w 54"/>
                <a:gd name="T23" fmla="*/ 56 h 78"/>
                <a:gd name="T24" fmla="*/ 52 w 54"/>
                <a:gd name="T25" fmla="*/ 60 h 78"/>
                <a:gd name="T26" fmla="*/ 52 w 54"/>
                <a:gd name="T27" fmla="*/ 6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78">
                  <a:moveTo>
                    <a:pt x="52" y="60"/>
                  </a:moveTo>
                  <a:lnTo>
                    <a:pt x="52" y="60"/>
                  </a:lnTo>
                  <a:lnTo>
                    <a:pt x="52" y="70"/>
                  </a:lnTo>
                  <a:lnTo>
                    <a:pt x="54" y="78"/>
                  </a:lnTo>
                  <a:lnTo>
                    <a:pt x="54" y="78"/>
                  </a:lnTo>
                  <a:lnTo>
                    <a:pt x="0" y="0"/>
                  </a:lnTo>
                  <a:lnTo>
                    <a:pt x="0" y="0"/>
                  </a:lnTo>
                  <a:lnTo>
                    <a:pt x="0" y="0"/>
                  </a:lnTo>
                  <a:lnTo>
                    <a:pt x="12" y="16"/>
                  </a:lnTo>
                  <a:lnTo>
                    <a:pt x="24" y="34"/>
                  </a:lnTo>
                  <a:lnTo>
                    <a:pt x="38" y="50"/>
                  </a:lnTo>
                  <a:lnTo>
                    <a:pt x="44" y="56"/>
                  </a:lnTo>
                  <a:lnTo>
                    <a:pt x="52" y="60"/>
                  </a:lnTo>
                  <a:lnTo>
                    <a:pt x="52" y="6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40" name="Freeform 437"/>
            <p:cNvSpPr/>
            <p:nvPr>
              <p:custDataLst>
                <p:tags r:id="rId434"/>
              </p:custDataLst>
            </p:nvPr>
          </p:nvSpPr>
          <p:spPr bwMode="auto">
            <a:xfrm>
              <a:off x="7485063" y="3421063"/>
              <a:ext cx="3175" cy="3175"/>
            </a:xfrm>
            <a:custGeom>
              <a:avLst/>
              <a:gdLst>
                <a:gd name="T0" fmla="*/ 2 w 2"/>
                <a:gd name="T1" fmla="*/ 2 h 2"/>
                <a:gd name="T2" fmla="*/ 2 w 2"/>
                <a:gd name="T3" fmla="*/ 2 h 2"/>
                <a:gd name="T4" fmla="*/ 0 w 2"/>
                <a:gd name="T5" fmla="*/ 0 h 2"/>
                <a:gd name="T6" fmla="*/ 0 w 2"/>
                <a:gd name="T7" fmla="*/ 0 h 2"/>
                <a:gd name="T8" fmla="*/ 0 w 2"/>
                <a:gd name="T9" fmla="*/ 0 h 2"/>
                <a:gd name="T10" fmla="*/ 2 w 2"/>
                <a:gd name="T11" fmla="*/ 2 h 2"/>
                <a:gd name="T12" fmla="*/ 2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2"/>
                  </a:moveTo>
                  <a:lnTo>
                    <a:pt x="2" y="2"/>
                  </a:lnTo>
                  <a:lnTo>
                    <a:pt x="0" y="0"/>
                  </a:lnTo>
                  <a:lnTo>
                    <a:pt x="0" y="0"/>
                  </a:lnTo>
                  <a:lnTo>
                    <a:pt x="0" y="0"/>
                  </a:lnTo>
                  <a:lnTo>
                    <a:pt x="2" y="2"/>
                  </a:lnTo>
                  <a:lnTo>
                    <a:pt x="2" y="2"/>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41" name="Freeform 438"/>
            <p:cNvSpPr/>
            <p:nvPr>
              <p:custDataLst>
                <p:tags r:id="rId435"/>
              </p:custDataLst>
            </p:nvPr>
          </p:nvSpPr>
          <p:spPr bwMode="auto">
            <a:xfrm>
              <a:off x="7912100" y="3786188"/>
              <a:ext cx="25400" cy="31750"/>
            </a:xfrm>
            <a:custGeom>
              <a:avLst/>
              <a:gdLst>
                <a:gd name="T0" fmla="*/ 14 w 16"/>
                <a:gd name="T1" fmla="*/ 16 h 20"/>
                <a:gd name="T2" fmla="*/ 16 w 16"/>
                <a:gd name="T3" fmla="*/ 20 h 20"/>
                <a:gd name="T4" fmla="*/ 16 w 16"/>
                <a:gd name="T5" fmla="*/ 20 h 20"/>
                <a:gd name="T6" fmla="*/ 0 w 16"/>
                <a:gd name="T7" fmla="*/ 0 h 20"/>
                <a:gd name="T8" fmla="*/ 0 w 16"/>
                <a:gd name="T9" fmla="*/ 0 h 20"/>
                <a:gd name="T10" fmla="*/ 8 w 16"/>
                <a:gd name="T11" fmla="*/ 8 h 20"/>
                <a:gd name="T12" fmla="*/ 14 w 16"/>
                <a:gd name="T13" fmla="*/ 16 h 20"/>
                <a:gd name="T14" fmla="*/ 14 w 16"/>
                <a:gd name="T15" fmla="*/ 16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0">
                  <a:moveTo>
                    <a:pt x="14" y="16"/>
                  </a:moveTo>
                  <a:lnTo>
                    <a:pt x="16" y="20"/>
                  </a:lnTo>
                  <a:lnTo>
                    <a:pt x="16" y="20"/>
                  </a:lnTo>
                  <a:lnTo>
                    <a:pt x="0" y="0"/>
                  </a:lnTo>
                  <a:lnTo>
                    <a:pt x="0" y="0"/>
                  </a:lnTo>
                  <a:lnTo>
                    <a:pt x="8" y="8"/>
                  </a:lnTo>
                  <a:lnTo>
                    <a:pt x="14" y="16"/>
                  </a:lnTo>
                  <a:lnTo>
                    <a:pt x="14" y="16"/>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42" name="Freeform 439"/>
            <p:cNvSpPr/>
            <p:nvPr>
              <p:custDataLst>
                <p:tags r:id="rId436"/>
              </p:custDataLst>
            </p:nvPr>
          </p:nvSpPr>
          <p:spPr bwMode="auto">
            <a:xfrm>
              <a:off x="8004175" y="3932238"/>
              <a:ext cx="85725" cy="152400"/>
            </a:xfrm>
            <a:custGeom>
              <a:avLst/>
              <a:gdLst>
                <a:gd name="T0" fmla="*/ 0 w 54"/>
                <a:gd name="T1" fmla="*/ 0 h 96"/>
                <a:gd name="T2" fmla="*/ 28 w 54"/>
                <a:gd name="T3" fmla="*/ 38 h 96"/>
                <a:gd name="T4" fmla="*/ 28 w 54"/>
                <a:gd name="T5" fmla="*/ 38 h 96"/>
                <a:gd name="T6" fmla="*/ 42 w 54"/>
                <a:gd name="T7" fmla="*/ 66 h 96"/>
                <a:gd name="T8" fmla="*/ 54 w 54"/>
                <a:gd name="T9" fmla="*/ 96 h 96"/>
                <a:gd name="T10" fmla="*/ 54 w 54"/>
                <a:gd name="T11" fmla="*/ 96 h 96"/>
                <a:gd name="T12" fmla="*/ 26 w 54"/>
                <a:gd name="T13" fmla="*/ 48 h 96"/>
                <a:gd name="T14" fmla="*/ 0 w 54"/>
                <a:gd name="T15" fmla="*/ 0 h 96"/>
                <a:gd name="T16" fmla="*/ 0 w 54"/>
                <a:gd name="T1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96">
                  <a:moveTo>
                    <a:pt x="0" y="0"/>
                  </a:moveTo>
                  <a:lnTo>
                    <a:pt x="28" y="38"/>
                  </a:lnTo>
                  <a:lnTo>
                    <a:pt x="28" y="38"/>
                  </a:lnTo>
                  <a:lnTo>
                    <a:pt x="42" y="66"/>
                  </a:lnTo>
                  <a:lnTo>
                    <a:pt x="54" y="96"/>
                  </a:lnTo>
                  <a:lnTo>
                    <a:pt x="54" y="96"/>
                  </a:lnTo>
                  <a:lnTo>
                    <a:pt x="26" y="48"/>
                  </a:lnTo>
                  <a:lnTo>
                    <a:pt x="0" y="0"/>
                  </a:lnTo>
                  <a:lnTo>
                    <a:pt x="0"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43" name="Freeform 440"/>
            <p:cNvSpPr/>
            <p:nvPr>
              <p:custDataLst>
                <p:tags r:id="rId437"/>
              </p:custDataLst>
            </p:nvPr>
          </p:nvSpPr>
          <p:spPr bwMode="auto">
            <a:xfrm>
              <a:off x="7808913" y="3894138"/>
              <a:ext cx="15875" cy="31750"/>
            </a:xfrm>
            <a:custGeom>
              <a:avLst/>
              <a:gdLst>
                <a:gd name="T0" fmla="*/ 4 w 10"/>
                <a:gd name="T1" fmla="*/ 0 h 20"/>
                <a:gd name="T2" fmla="*/ 4 w 10"/>
                <a:gd name="T3" fmla="*/ 0 h 20"/>
                <a:gd name="T4" fmla="*/ 10 w 10"/>
                <a:gd name="T5" fmla="*/ 20 h 20"/>
                <a:gd name="T6" fmla="*/ 10 w 10"/>
                <a:gd name="T7" fmla="*/ 20 h 20"/>
                <a:gd name="T8" fmla="*/ 0 w 10"/>
                <a:gd name="T9" fmla="*/ 2 h 20"/>
                <a:gd name="T10" fmla="*/ 0 w 10"/>
                <a:gd name="T11" fmla="*/ 2 h 20"/>
                <a:gd name="T12" fmla="*/ 2 w 10"/>
                <a:gd name="T13" fmla="*/ 2 h 20"/>
                <a:gd name="T14" fmla="*/ 4 w 10"/>
                <a:gd name="T15" fmla="*/ 0 h 20"/>
                <a:gd name="T16" fmla="*/ 4 w 10"/>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0">
                  <a:moveTo>
                    <a:pt x="4" y="0"/>
                  </a:moveTo>
                  <a:lnTo>
                    <a:pt x="4" y="0"/>
                  </a:lnTo>
                  <a:lnTo>
                    <a:pt x="10" y="20"/>
                  </a:lnTo>
                  <a:lnTo>
                    <a:pt x="10" y="20"/>
                  </a:lnTo>
                  <a:lnTo>
                    <a:pt x="0" y="2"/>
                  </a:lnTo>
                  <a:lnTo>
                    <a:pt x="0" y="2"/>
                  </a:lnTo>
                  <a:lnTo>
                    <a:pt x="2" y="2"/>
                  </a:lnTo>
                  <a:lnTo>
                    <a:pt x="4" y="0"/>
                  </a:lnTo>
                  <a:lnTo>
                    <a:pt x="4"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44" name="Freeform 441"/>
            <p:cNvSpPr/>
            <p:nvPr>
              <p:custDataLst>
                <p:tags r:id="rId438"/>
              </p:custDataLst>
            </p:nvPr>
          </p:nvSpPr>
          <p:spPr bwMode="auto">
            <a:xfrm>
              <a:off x="7858125" y="3722688"/>
              <a:ext cx="15875" cy="12700"/>
            </a:xfrm>
            <a:custGeom>
              <a:avLst/>
              <a:gdLst>
                <a:gd name="T0" fmla="*/ 6 w 10"/>
                <a:gd name="T1" fmla="*/ 4 h 8"/>
                <a:gd name="T2" fmla="*/ 10 w 10"/>
                <a:gd name="T3" fmla="*/ 8 h 8"/>
                <a:gd name="T4" fmla="*/ 10 w 10"/>
                <a:gd name="T5" fmla="*/ 8 h 8"/>
                <a:gd name="T6" fmla="*/ 0 w 10"/>
                <a:gd name="T7" fmla="*/ 0 h 8"/>
                <a:gd name="T8" fmla="*/ 0 w 10"/>
                <a:gd name="T9" fmla="*/ 0 h 8"/>
                <a:gd name="T10" fmla="*/ 6 w 10"/>
                <a:gd name="T11" fmla="*/ 4 h 8"/>
                <a:gd name="T12" fmla="*/ 6 w 10"/>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6" y="4"/>
                  </a:moveTo>
                  <a:lnTo>
                    <a:pt x="10" y="8"/>
                  </a:lnTo>
                  <a:lnTo>
                    <a:pt x="10" y="8"/>
                  </a:lnTo>
                  <a:lnTo>
                    <a:pt x="0" y="0"/>
                  </a:lnTo>
                  <a:lnTo>
                    <a:pt x="0" y="0"/>
                  </a:lnTo>
                  <a:lnTo>
                    <a:pt x="6" y="4"/>
                  </a:lnTo>
                  <a:lnTo>
                    <a:pt x="6" y="4"/>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45" name="Freeform 442"/>
            <p:cNvSpPr/>
            <p:nvPr>
              <p:custDataLst>
                <p:tags r:id="rId439"/>
              </p:custDataLst>
            </p:nvPr>
          </p:nvSpPr>
          <p:spPr bwMode="auto">
            <a:xfrm>
              <a:off x="7851775" y="3976688"/>
              <a:ext cx="12700" cy="22225"/>
            </a:xfrm>
            <a:custGeom>
              <a:avLst/>
              <a:gdLst>
                <a:gd name="T0" fmla="*/ 6 w 8"/>
                <a:gd name="T1" fmla="*/ 14 h 14"/>
                <a:gd name="T2" fmla="*/ 6 w 8"/>
                <a:gd name="T3" fmla="*/ 14 h 14"/>
                <a:gd name="T4" fmla="*/ 0 w 8"/>
                <a:gd name="T5" fmla="*/ 0 h 14"/>
                <a:gd name="T6" fmla="*/ 0 w 8"/>
                <a:gd name="T7" fmla="*/ 0 h 14"/>
                <a:gd name="T8" fmla="*/ 8 w 8"/>
                <a:gd name="T9" fmla="*/ 6 h 14"/>
                <a:gd name="T10" fmla="*/ 8 w 8"/>
                <a:gd name="T11" fmla="*/ 6 h 14"/>
                <a:gd name="T12" fmla="*/ 6 w 8"/>
                <a:gd name="T13" fmla="*/ 14 h 14"/>
                <a:gd name="T14" fmla="*/ 6 w 8"/>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4">
                  <a:moveTo>
                    <a:pt x="6" y="14"/>
                  </a:moveTo>
                  <a:lnTo>
                    <a:pt x="6" y="14"/>
                  </a:lnTo>
                  <a:lnTo>
                    <a:pt x="0" y="0"/>
                  </a:lnTo>
                  <a:lnTo>
                    <a:pt x="0" y="0"/>
                  </a:lnTo>
                  <a:lnTo>
                    <a:pt x="8" y="6"/>
                  </a:lnTo>
                  <a:lnTo>
                    <a:pt x="8" y="6"/>
                  </a:lnTo>
                  <a:lnTo>
                    <a:pt x="6" y="14"/>
                  </a:lnTo>
                  <a:lnTo>
                    <a:pt x="6" y="14"/>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46" name="Freeform 443"/>
            <p:cNvSpPr/>
            <p:nvPr>
              <p:custDataLst>
                <p:tags r:id="rId440"/>
              </p:custDataLst>
            </p:nvPr>
          </p:nvSpPr>
          <p:spPr bwMode="auto">
            <a:xfrm>
              <a:off x="7924800" y="4100513"/>
              <a:ext cx="22225" cy="31750"/>
            </a:xfrm>
            <a:custGeom>
              <a:avLst/>
              <a:gdLst>
                <a:gd name="T0" fmla="*/ 4 w 14"/>
                <a:gd name="T1" fmla="*/ 2 h 20"/>
                <a:gd name="T2" fmla="*/ 4 w 14"/>
                <a:gd name="T3" fmla="*/ 2 h 20"/>
                <a:gd name="T4" fmla="*/ 14 w 14"/>
                <a:gd name="T5" fmla="*/ 20 h 20"/>
                <a:gd name="T6" fmla="*/ 14 w 14"/>
                <a:gd name="T7" fmla="*/ 20 h 20"/>
                <a:gd name="T8" fmla="*/ 0 w 14"/>
                <a:gd name="T9" fmla="*/ 0 h 20"/>
                <a:gd name="T10" fmla="*/ 0 w 14"/>
                <a:gd name="T11" fmla="*/ 0 h 20"/>
                <a:gd name="T12" fmla="*/ 2 w 14"/>
                <a:gd name="T13" fmla="*/ 0 h 20"/>
                <a:gd name="T14" fmla="*/ 4 w 14"/>
                <a:gd name="T15" fmla="*/ 2 h 20"/>
                <a:gd name="T16" fmla="*/ 4 w 14"/>
                <a:gd name="T1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0">
                  <a:moveTo>
                    <a:pt x="4" y="2"/>
                  </a:moveTo>
                  <a:lnTo>
                    <a:pt x="4" y="2"/>
                  </a:lnTo>
                  <a:lnTo>
                    <a:pt x="14" y="20"/>
                  </a:lnTo>
                  <a:lnTo>
                    <a:pt x="14" y="20"/>
                  </a:lnTo>
                  <a:lnTo>
                    <a:pt x="0" y="0"/>
                  </a:lnTo>
                  <a:lnTo>
                    <a:pt x="0" y="0"/>
                  </a:lnTo>
                  <a:lnTo>
                    <a:pt x="2" y="0"/>
                  </a:lnTo>
                  <a:lnTo>
                    <a:pt x="4" y="2"/>
                  </a:lnTo>
                  <a:lnTo>
                    <a:pt x="4" y="2"/>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47" name="Freeform 444"/>
            <p:cNvSpPr/>
            <p:nvPr>
              <p:custDataLst>
                <p:tags r:id="rId441"/>
              </p:custDataLst>
            </p:nvPr>
          </p:nvSpPr>
          <p:spPr bwMode="auto">
            <a:xfrm>
              <a:off x="7259638" y="4221163"/>
              <a:ext cx="44450" cy="273050"/>
            </a:xfrm>
            <a:custGeom>
              <a:avLst/>
              <a:gdLst>
                <a:gd name="T0" fmla="*/ 18 w 28"/>
                <a:gd name="T1" fmla="*/ 46 h 172"/>
                <a:gd name="T2" fmla="*/ 18 w 28"/>
                <a:gd name="T3" fmla="*/ 46 h 172"/>
                <a:gd name="T4" fmla="*/ 18 w 28"/>
                <a:gd name="T5" fmla="*/ 74 h 172"/>
                <a:gd name="T6" fmla="*/ 18 w 28"/>
                <a:gd name="T7" fmla="*/ 102 h 172"/>
                <a:gd name="T8" fmla="*/ 12 w 28"/>
                <a:gd name="T9" fmla="*/ 156 h 172"/>
                <a:gd name="T10" fmla="*/ 12 w 28"/>
                <a:gd name="T11" fmla="*/ 156 h 172"/>
                <a:gd name="T12" fmla="*/ 16 w 28"/>
                <a:gd name="T13" fmla="*/ 114 h 172"/>
                <a:gd name="T14" fmla="*/ 16 w 28"/>
                <a:gd name="T15" fmla="*/ 114 h 172"/>
                <a:gd name="T16" fmla="*/ 12 w 28"/>
                <a:gd name="T17" fmla="*/ 144 h 172"/>
                <a:gd name="T18" fmla="*/ 4 w 28"/>
                <a:gd name="T19" fmla="*/ 172 h 172"/>
                <a:gd name="T20" fmla="*/ 4 w 28"/>
                <a:gd name="T21" fmla="*/ 172 h 172"/>
                <a:gd name="T22" fmla="*/ 2 w 28"/>
                <a:gd name="T23" fmla="*/ 166 h 172"/>
                <a:gd name="T24" fmla="*/ 2 w 28"/>
                <a:gd name="T25" fmla="*/ 158 h 172"/>
                <a:gd name="T26" fmla="*/ 2 w 28"/>
                <a:gd name="T27" fmla="*/ 152 h 172"/>
                <a:gd name="T28" fmla="*/ 0 w 28"/>
                <a:gd name="T29" fmla="*/ 148 h 172"/>
                <a:gd name="T30" fmla="*/ 0 w 28"/>
                <a:gd name="T31" fmla="*/ 148 h 172"/>
                <a:gd name="T32" fmla="*/ 12 w 28"/>
                <a:gd name="T33" fmla="*/ 74 h 172"/>
                <a:gd name="T34" fmla="*/ 18 w 28"/>
                <a:gd name="T35" fmla="*/ 38 h 172"/>
                <a:gd name="T36" fmla="*/ 24 w 28"/>
                <a:gd name="T37" fmla="*/ 0 h 172"/>
                <a:gd name="T38" fmla="*/ 24 w 28"/>
                <a:gd name="T39" fmla="*/ 0 h 172"/>
                <a:gd name="T40" fmla="*/ 28 w 28"/>
                <a:gd name="T41" fmla="*/ 8 h 172"/>
                <a:gd name="T42" fmla="*/ 28 w 28"/>
                <a:gd name="T43" fmla="*/ 14 h 172"/>
                <a:gd name="T44" fmla="*/ 28 w 28"/>
                <a:gd name="T45" fmla="*/ 20 h 172"/>
                <a:gd name="T46" fmla="*/ 26 w 28"/>
                <a:gd name="T47" fmla="*/ 26 h 172"/>
                <a:gd name="T48" fmla="*/ 20 w 28"/>
                <a:gd name="T49" fmla="*/ 36 h 172"/>
                <a:gd name="T50" fmla="*/ 18 w 28"/>
                <a:gd name="T51" fmla="*/ 40 h 172"/>
                <a:gd name="T52" fmla="*/ 18 w 28"/>
                <a:gd name="T53" fmla="*/ 46 h 172"/>
                <a:gd name="T54" fmla="*/ 18 w 28"/>
                <a:gd name="T55" fmla="*/ 4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 h="172">
                  <a:moveTo>
                    <a:pt x="18" y="46"/>
                  </a:moveTo>
                  <a:lnTo>
                    <a:pt x="18" y="46"/>
                  </a:lnTo>
                  <a:lnTo>
                    <a:pt x="18" y="74"/>
                  </a:lnTo>
                  <a:lnTo>
                    <a:pt x="18" y="102"/>
                  </a:lnTo>
                  <a:lnTo>
                    <a:pt x="12" y="156"/>
                  </a:lnTo>
                  <a:lnTo>
                    <a:pt x="12" y="156"/>
                  </a:lnTo>
                  <a:lnTo>
                    <a:pt x="16" y="114"/>
                  </a:lnTo>
                  <a:lnTo>
                    <a:pt x="16" y="114"/>
                  </a:lnTo>
                  <a:lnTo>
                    <a:pt x="12" y="144"/>
                  </a:lnTo>
                  <a:lnTo>
                    <a:pt x="4" y="172"/>
                  </a:lnTo>
                  <a:lnTo>
                    <a:pt x="4" y="172"/>
                  </a:lnTo>
                  <a:lnTo>
                    <a:pt x="2" y="166"/>
                  </a:lnTo>
                  <a:lnTo>
                    <a:pt x="2" y="158"/>
                  </a:lnTo>
                  <a:lnTo>
                    <a:pt x="2" y="152"/>
                  </a:lnTo>
                  <a:lnTo>
                    <a:pt x="0" y="148"/>
                  </a:lnTo>
                  <a:lnTo>
                    <a:pt x="0" y="148"/>
                  </a:lnTo>
                  <a:lnTo>
                    <a:pt x="12" y="74"/>
                  </a:lnTo>
                  <a:lnTo>
                    <a:pt x="18" y="38"/>
                  </a:lnTo>
                  <a:lnTo>
                    <a:pt x="24" y="0"/>
                  </a:lnTo>
                  <a:lnTo>
                    <a:pt x="24" y="0"/>
                  </a:lnTo>
                  <a:lnTo>
                    <a:pt x="28" y="8"/>
                  </a:lnTo>
                  <a:lnTo>
                    <a:pt x="28" y="14"/>
                  </a:lnTo>
                  <a:lnTo>
                    <a:pt x="28" y="20"/>
                  </a:lnTo>
                  <a:lnTo>
                    <a:pt x="26" y="26"/>
                  </a:lnTo>
                  <a:lnTo>
                    <a:pt x="20" y="36"/>
                  </a:lnTo>
                  <a:lnTo>
                    <a:pt x="18" y="40"/>
                  </a:lnTo>
                  <a:lnTo>
                    <a:pt x="18" y="46"/>
                  </a:lnTo>
                  <a:lnTo>
                    <a:pt x="18" y="4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48" name="Freeform 445"/>
            <p:cNvSpPr/>
            <p:nvPr>
              <p:custDataLst>
                <p:tags r:id="rId442"/>
              </p:custDataLst>
            </p:nvPr>
          </p:nvSpPr>
          <p:spPr bwMode="auto">
            <a:xfrm>
              <a:off x="7237413" y="4554538"/>
              <a:ext cx="6350" cy="22225"/>
            </a:xfrm>
            <a:custGeom>
              <a:avLst/>
              <a:gdLst>
                <a:gd name="T0" fmla="*/ 0 w 4"/>
                <a:gd name="T1" fmla="*/ 14 h 14"/>
                <a:gd name="T2" fmla="*/ 0 w 4"/>
                <a:gd name="T3" fmla="*/ 14 h 14"/>
                <a:gd name="T4" fmla="*/ 4 w 4"/>
                <a:gd name="T5" fmla="*/ 0 h 14"/>
                <a:gd name="T6" fmla="*/ 4 w 4"/>
                <a:gd name="T7" fmla="*/ 0 h 14"/>
                <a:gd name="T8" fmla="*/ 2 w 4"/>
                <a:gd name="T9" fmla="*/ 8 h 14"/>
                <a:gd name="T10" fmla="*/ 0 w 4"/>
                <a:gd name="T11" fmla="*/ 14 h 14"/>
                <a:gd name="T12" fmla="*/ 0 w 4"/>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4" h="14">
                  <a:moveTo>
                    <a:pt x="0" y="14"/>
                  </a:moveTo>
                  <a:lnTo>
                    <a:pt x="0" y="14"/>
                  </a:lnTo>
                  <a:lnTo>
                    <a:pt x="4" y="0"/>
                  </a:lnTo>
                  <a:lnTo>
                    <a:pt x="4" y="0"/>
                  </a:lnTo>
                  <a:lnTo>
                    <a:pt x="2" y="8"/>
                  </a:lnTo>
                  <a:lnTo>
                    <a:pt x="0" y="14"/>
                  </a:lnTo>
                  <a:lnTo>
                    <a:pt x="0" y="14"/>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49" name="Freeform 446"/>
            <p:cNvSpPr/>
            <p:nvPr>
              <p:custDataLst>
                <p:tags r:id="rId443"/>
              </p:custDataLst>
            </p:nvPr>
          </p:nvSpPr>
          <p:spPr bwMode="auto">
            <a:xfrm>
              <a:off x="7094538" y="3789363"/>
              <a:ext cx="12700" cy="22225"/>
            </a:xfrm>
            <a:custGeom>
              <a:avLst/>
              <a:gdLst>
                <a:gd name="T0" fmla="*/ 8 w 8"/>
                <a:gd name="T1" fmla="*/ 14 h 14"/>
                <a:gd name="T2" fmla="*/ 8 w 8"/>
                <a:gd name="T3" fmla="*/ 14 h 14"/>
                <a:gd name="T4" fmla="*/ 0 w 8"/>
                <a:gd name="T5" fmla="*/ 0 h 14"/>
                <a:gd name="T6" fmla="*/ 0 w 8"/>
                <a:gd name="T7" fmla="*/ 0 h 14"/>
                <a:gd name="T8" fmla="*/ 4 w 8"/>
                <a:gd name="T9" fmla="*/ 6 h 14"/>
                <a:gd name="T10" fmla="*/ 8 w 8"/>
                <a:gd name="T11" fmla="*/ 14 h 14"/>
                <a:gd name="T12" fmla="*/ 8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8" y="14"/>
                  </a:moveTo>
                  <a:lnTo>
                    <a:pt x="8" y="14"/>
                  </a:lnTo>
                  <a:lnTo>
                    <a:pt x="0" y="0"/>
                  </a:lnTo>
                  <a:lnTo>
                    <a:pt x="0" y="0"/>
                  </a:lnTo>
                  <a:lnTo>
                    <a:pt x="4" y="6"/>
                  </a:lnTo>
                  <a:lnTo>
                    <a:pt x="8" y="14"/>
                  </a:lnTo>
                  <a:lnTo>
                    <a:pt x="8" y="14"/>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50" name="Freeform 447"/>
            <p:cNvSpPr/>
            <p:nvPr>
              <p:custDataLst>
                <p:tags r:id="rId444"/>
              </p:custDataLst>
            </p:nvPr>
          </p:nvSpPr>
          <p:spPr bwMode="auto">
            <a:xfrm>
              <a:off x="7227888" y="4068763"/>
              <a:ext cx="9525" cy="123825"/>
            </a:xfrm>
            <a:custGeom>
              <a:avLst/>
              <a:gdLst>
                <a:gd name="T0" fmla="*/ 4 w 6"/>
                <a:gd name="T1" fmla="*/ 78 h 78"/>
                <a:gd name="T2" fmla="*/ 4 w 6"/>
                <a:gd name="T3" fmla="*/ 78 h 78"/>
                <a:gd name="T4" fmla="*/ 0 w 6"/>
                <a:gd name="T5" fmla="*/ 68 h 78"/>
                <a:gd name="T6" fmla="*/ 0 w 6"/>
                <a:gd name="T7" fmla="*/ 68 h 78"/>
                <a:gd name="T8" fmla="*/ 0 w 6"/>
                <a:gd name="T9" fmla="*/ 0 h 78"/>
                <a:gd name="T10" fmla="*/ 0 w 6"/>
                <a:gd name="T11" fmla="*/ 0 h 78"/>
                <a:gd name="T12" fmla="*/ 4 w 6"/>
                <a:gd name="T13" fmla="*/ 38 h 78"/>
                <a:gd name="T14" fmla="*/ 6 w 6"/>
                <a:gd name="T15" fmla="*/ 58 h 78"/>
                <a:gd name="T16" fmla="*/ 6 w 6"/>
                <a:gd name="T17" fmla="*/ 68 h 78"/>
                <a:gd name="T18" fmla="*/ 4 w 6"/>
                <a:gd name="T19" fmla="*/ 78 h 78"/>
                <a:gd name="T20" fmla="*/ 4 w 6"/>
                <a:gd name="T21"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78">
                  <a:moveTo>
                    <a:pt x="4" y="78"/>
                  </a:moveTo>
                  <a:lnTo>
                    <a:pt x="4" y="78"/>
                  </a:lnTo>
                  <a:lnTo>
                    <a:pt x="0" y="68"/>
                  </a:lnTo>
                  <a:lnTo>
                    <a:pt x="0" y="68"/>
                  </a:lnTo>
                  <a:lnTo>
                    <a:pt x="0" y="0"/>
                  </a:lnTo>
                  <a:lnTo>
                    <a:pt x="0" y="0"/>
                  </a:lnTo>
                  <a:lnTo>
                    <a:pt x="4" y="38"/>
                  </a:lnTo>
                  <a:lnTo>
                    <a:pt x="6" y="58"/>
                  </a:lnTo>
                  <a:lnTo>
                    <a:pt x="6" y="68"/>
                  </a:lnTo>
                  <a:lnTo>
                    <a:pt x="4" y="78"/>
                  </a:lnTo>
                  <a:lnTo>
                    <a:pt x="4" y="78"/>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51" name="Freeform 448"/>
            <p:cNvSpPr/>
            <p:nvPr>
              <p:custDataLst>
                <p:tags r:id="rId445"/>
              </p:custDataLst>
            </p:nvPr>
          </p:nvSpPr>
          <p:spPr bwMode="auto">
            <a:xfrm>
              <a:off x="7199313" y="4230688"/>
              <a:ext cx="15875" cy="104775"/>
            </a:xfrm>
            <a:custGeom>
              <a:avLst/>
              <a:gdLst>
                <a:gd name="T0" fmla="*/ 10 w 10"/>
                <a:gd name="T1" fmla="*/ 0 h 66"/>
                <a:gd name="T2" fmla="*/ 10 w 10"/>
                <a:gd name="T3" fmla="*/ 0 h 66"/>
                <a:gd name="T4" fmla="*/ 10 w 10"/>
                <a:gd name="T5" fmla="*/ 16 h 66"/>
                <a:gd name="T6" fmla="*/ 8 w 10"/>
                <a:gd name="T7" fmla="*/ 32 h 66"/>
                <a:gd name="T8" fmla="*/ 8 w 10"/>
                <a:gd name="T9" fmla="*/ 32 h 66"/>
                <a:gd name="T10" fmla="*/ 4 w 10"/>
                <a:gd name="T11" fmla="*/ 50 h 66"/>
                <a:gd name="T12" fmla="*/ 0 w 10"/>
                <a:gd name="T13" fmla="*/ 66 h 66"/>
                <a:gd name="T14" fmla="*/ 0 w 10"/>
                <a:gd name="T15" fmla="*/ 66 h 66"/>
                <a:gd name="T16" fmla="*/ 6 w 10"/>
                <a:gd name="T17" fmla="*/ 34 h 66"/>
                <a:gd name="T18" fmla="*/ 6 w 10"/>
                <a:gd name="T19" fmla="*/ 34 h 66"/>
                <a:gd name="T20" fmla="*/ 10 w 10"/>
                <a:gd name="T21" fmla="*/ 0 h 66"/>
                <a:gd name="T22" fmla="*/ 10 w 10"/>
                <a:gd name="T2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66">
                  <a:moveTo>
                    <a:pt x="10" y="0"/>
                  </a:moveTo>
                  <a:lnTo>
                    <a:pt x="10" y="0"/>
                  </a:lnTo>
                  <a:lnTo>
                    <a:pt x="10" y="16"/>
                  </a:lnTo>
                  <a:lnTo>
                    <a:pt x="8" y="32"/>
                  </a:lnTo>
                  <a:lnTo>
                    <a:pt x="8" y="32"/>
                  </a:lnTo>
                  <a:lnTo>
                    <a:pt x="4" y="50"/>
                  </a:lnTo>
                  <a:lnTo>
                    <a:pt x="0" y="66"/>
                  </a:lnTo>
                  <a:lnTo>
                    <a:pt x="0" y="66"/>
                  </a:lnTo>
                  <a:lnTo>
                    <a:pt x="6" y="34"/>
                  </a:lnTo>
                  <a:lnTo>
                    <a:pt x="6" y="34"/>
                  </a:lnTo>
                  <a:lnTo>
                    <a:pt x="10" y="0"/>
                  </a:lnTo>
                  <a:lnTo>
                    <a:pt x="10"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52" name="Freeform 449"/>
            <p:cNvSpPr/>
            <p:nvPr>
              <p:custDataLst>
                <p:tags r:id="rId446"/>
              </p:custDataLst>
            </p:nvPr>
          </p:nvSpPr>
          <p:spPr bwMode="auto">
            <a:xfrm>
              <a:off x="6850063" y="3652838"/>
              <a:ext cx="25400" cy="28575"/>
            </a:xfrm>
            <a:custGeom>
              <a:avLst/>
              <a:gdLst>
                <a:gd name="T0" fmla="*/ 16 w 16"/>
                <a:gd name="T1" fmla="*/ 18 h 18"/>
                <a:gd name="T2" fmla="*/ 16 w 16"/>
                <a:gd name="T3" fmla="*/ 18 h 18"/>
                <a:gd name="T4" fmla="*/ 14 w 16"/>
                <a:gd name="T5" fmla="*/ 18 h 18"/>
                <a:gd name="T6" fmla="*/ 14 w 16"/>
                <a:gd name="T7" fmla="*/ 18 h 18"/>
                <a:gd name="T8" fmla="*/ 12 w 16"/>
                <a:gd name="T9" fmla="*/ 18 h 18"/>
                <a:gd name="T10" fmla="*/ 12 w 16"/>
                <a:gd name="T11" fmla="*/ 18 h 18"/>
                <a:gd name="T12" fmla="*/ 0 w 16"/>
                <a:gd name="T13" fmla="*/ 0 h 18"/>
                <a:gd name="T14" fmla="*/ 0 w 16"/>
                <a:gd name="T15" fmla="*/ 0 h 18"/>
                <a:gd name="T16" fmla="*/ 2 w 16"/>
                <a:gd name="T17" fmla="*/ 0 h 18"/>
                <a:gd name="T18" fmla="*/ 6 w 16"/>
                <a:gd name="T19" fmla="*/ 2 h 18"/>
                <a:gd name="T20" fmla="*/ 6 w 16"/>
                <a:gd name="T21" fmla="*/ 2 h 18"/>
                <a:gd name="T22" fmla="*/ 10 w 16"/>
                <a:gd name="T23" fmla="*/ 10 h 18"/>
                <a:gd name="T24" fmla="*/ 12 w 16"/>
                <a:gd name="T25" fmla="*/ 14 h 18"/>
                <a:gd name="T26" fmla="*/ 16 w 16"/>
                <a:gd name="T27" fmla="*/ 18 h 18"/>
                <a:gd name="T28" fmla="*/ 16 w 16"/>
                <a:gd name="T2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8">
                  <a:moveTo>
                    <a:pt x="16" y="18"/>
                  </a:moveTo>
                  <a:lnTo>
                    <a:pt x="16" y="18"/>
                  </a:lnTo>
                  <a:lnTo>
                    <a:pt x="14" y="18"/>
                  </a:lnTo>
                  <a:lnTo>
                    <a:pt x="14" y="18"/>
                  </a:lnTo>
                  <a:lnTo>
                    <a:pt x="12" y="18"/>
                  </a:lnTo>
                  <a:lnTo>
                    <a:pt x="12" y="18"/>
                  </a:lnTo>
                  <a:lnTo>
                    <a:pt x="0" y="0"/>
                  </a:lnTo>
                  <a:lnTo>
                    <a:pt x="0" y="0"/>
                  </a:lnTo>
                  <a:lnTo>
                    <a:pt x="2" y="0"/>
                  </a:lnTo>
                  <a:lnTo>
                    <a:pt x="6" y="2"/>
                  </a:lnTo>
                  <a:lnTo>
                    <a:pt x="6" y="2"/>
                  </a:lnTo>
                  <a:lnTo>
                    <a:pt x="10" y="10"/>
                  </a:lnTo>
                  <a:lnTo>
                    <a:pt x="12" y="14"/>
                  </a:lnTo>
                  <a:lnTo>
                    <a:pt x="16" y="18"/>
                  </a:lnTo>
                  <a:lnTo>
                    <a:pt x="16" y="18"/>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53" name="Freeform 450"/>
            <p:cNvSpPr/>
            <p:nvPr>
              <p:custDataLst>
                <p:tags r:id="rId447"/>
              </p:custDataLst>
            </p:nvPr>
          </p:nvSpPr>
          <p:spPr bwMode="auto">
            <a:xfrm>
              <a:off x="7110413" y="3817938"/>
              <a:ext cx="6350" cy="9525"/>
            </a:xfrm>
            <a:custGeom>
              <a:avLst/>
              <a:gdLst>
                <a:gd name="T0" fmla="*/ 0 w 4"/>
                <a:gd name="T1" fmla="*/ 0 h 6"/>
                <a:gd name="T2" fmla="*/ 2 w 4"/>
                <a:gd name="T3" fmla="*/ 0 h 6"/>
                <a:gd name="T4" fmla="*/ 2 w 4"/>
                <a:gd name="T5" fmla="*/ 0 h 6"/>
                <a:gd name="T6" fmla="*/ 4 w 4"/>
                <a:gd name="T7" fmla="*/ 6 h 6"/>
                <a:gd name="T8" fmla="*/ 4 w 4"/>
                <a:gd name="T9" fmla="*/ 6 h 6"/>
                <a:gd name="T10" fmla="*/ 4 w 4"/>
                <a:gd name="T11" fmla="*/ 6 h 6"/>
                <a:gd name="T12" fmla="*/ 4 w 4"/>
                <a:gd name="T13" fmla="*/ 6 h 6"/>
                <a:gd name="T14" fmla="*/ 0 w 4"/>
                <a:gd name="T15" fmla="*/ 0 h 6"/>
                <a:gd name="T16" fmla="*/ 0 w 4"/>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
                  <a:moveTo>
                    <a:pt x="0" y="0"/>
                  </a:moveTo>
                  <a:lnTo>
                    <a:pt x="2" y="0"/>
                  </a:lnTo>
                  <a:lnTo>
                    <a:pt x="2" y="0"/>
                  </a:lnTo>
                  <a:lnTo>
                    <a:pt x="4" y="6"/>
                  </a:lnTo>
                  <a:lnTo>
                    <a:pt x="4" y="6"/>
                  </a:lnTo>
                  <a:lnTo>
                    <a:pt x="4" y="6"/>
                  </a:lnTo>
                  <a:lnTo>
                    <a:pt x="4" y="6"/>
                  </a:lnTo>
                  <a:lnTo>
                    <a:pt x="0" y="0"/>
                  </a:lnTo>
                  <a:lnTo>
                    <a:pt x="0"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54" name="Freeform 451"/>
            <p:cNvSpPr/>
            <p:nvPr>
              <p:custDataLst>
                <p:tags r:id="rId448"/>
              </p:custDataLst>
            </p:nvPr>
          </p:nvSpPr>
          <p:spPr bwMode="auto">
            <a:xfrm>
              <a:off x="6869113" y="3681413"/>
              <a:ext cx="15875" cy="19050"/>
            </a:xfrm>
            <a:custGeom>
              <a:avLst/>
              <a:gdLst>
                <a:gd name="T0" fmla="*/ 10 w 10"/>
                <a:gd name="T1" fmla="*/ 6 h 12"/>
                <a:gd name="T2" fmla="*/ 10 w 10"/>
                <a:gd name="T3" fmla="*/ 6 h 12"/>
                <a:gd name="T4" fmla="*/ 6 w 10"/>
                <a:gd name="T5" fmla="*/ 12 h 12"/>
                <a:gd name="T6" fmla="*/ 0 w 10"/>
                <a:gd name="T7" fmla="*/ 0 h 12"/>
                <a:gd name="T8" fmla="*/ 0 w 10"/>
                <a:gd name="T9" fmla="*/ 0 h 12"/>
                <a:gd name="T10" fmla="*/ 2 w 10"/>
                <a:gd name="T11" fmla="*/ 0 h 12"/>
                <a:gd name="T12" fmla="*/ 2 w 10"/>
                <a:gd name="T13" fmla="*/ 0 h 12"/>
                <a:gd name="T14" fmla="*/ 6 w 10"/>
                <a:gd name="T15" fmla="*/ 4 h 12"/>
                <a:gd name="T16" fmla="*/ 8 w 10"/>
                <a:gd name="T17" fmla="*/ 6 h 12"/>
                <a:gd name="T18" fmla="*/ 10 w 10"/>
                <a:gd name="T19" fmla="*/ 6 h 12"/>
                <a:gd name="T20" fmla="*/ 10 w 10"/>
                <a:gd name="T2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2">
                  <a:moveTo>
                    <a:pt x="10" y="6"/>
                  </a:moveTo>
                  <a:lnTo>
                    <a:pt x="10" y="6"/>
                  </a:lnTo>
                  <a:lnTo>
                    <a:pt x="6" y="12"/>
                  </a:lnTo>
                  <a:lnTo>
                    <a:pt x="0" y="0"/>
                  </a:lnTo>
                  <a:lnTo>
                    <a:pt x="0" y="0"/>
                  </a:lnTo>
                  <a:lnTo>
                    <a:pt x="2" y="0"/>
                  </a:lnTo>
                  <a:lnTo>
                    <a:pt x="2" y="0"/>
                  </a:lnTo>
                  <a:lnTo>
                    <a:pt x="6" y="4"/>
                  </a:lnTo>
                  <a:lnTo>
                    <a:pt x="8" y="6"/>
                  </a:lnTo>
                  <a:lnTo>
                    <a:pt x="10" y="6"/>
                  </a:lnTo>
                  <a:lnTo>
                    <a:pt x="10" y="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55" name="Freeform 452"/>
            <p:cNvSpPr/>
            <p:nvPr>
              <p:custDataLst>
                <p:tags r:id="rId449"/>
              </p:custDataLst>
            </p:nvPr>
          </p:nvSpPr>
          <p:spPr bwMode="auto">
            <a:xfrm>
              <a:off x="6938963" y="3805238"/>
              <a:ext cx="38100" cy="79375"/>
            </a:xfrm>
            <a:custGeom>
              <a:avLst/>
              <a:gdLst>
                <a:gd name="T0" fmla="*/ 8 w 24"/>
                <a:gd name="T1" fmla="*/ 14 h 50"/>
                <a:gd name="T2" fmla="*/ 8 w 24"/>
                <a:gd name="T3" fmla="*/ 14 h 50"/>
                <a:gd name="T4" fmla="*/ 12 w 24"/>
                <a:gd name="T5" fmla="*/ 16 h 50"/>
                <a:gd name="T6" fmla="*/ 16 w 24"/>
                <a:gd name="T7" fmla="*/ 16 h 50"/>
                <a:gd name="T8" fmla="*/ 16 w 24"/>
                <a:gd name="T9" fmla="*/ 16 h 50"/>
                <a:gd name="T10" fmla="*/ 18 w 24"/>
                <a:gd name="T11" fmla="*/ 28 h 50"/>
                <a:gd name="T12" fmla="*/ 18 w 24"/>
                <a:gd name="T13" fmla="*/ 28 h 50"/>
                <a:gd name="T14" fmla="*/ 18 w 24"/>
                <a:gd name="T15" fmla="*/ 40 h 50"/>
                <a:gd name="T16" fmla="*/ 18 w 24"/>
                <a:gd name="T17" fmla="*/ 40 h 50"/>
                <a:gd name="T18" fmla="*/ 22 w 24"/>
                <a:gd name="T19" fmla="*/ 40 h 50"/>
                <a:gd name="T20" fmla="*/ 24 w 24"/>
                <a:gd name="T21" fmla="*/ 44 h 50"/>
                <a:gd name="T22" fmla="*/ 24 w 24"/>
                <a:gd name="T23" fmla="*/ 44 h 50"/>
                <a:gd name="T24" fmla="*/ 22 w 24"/>
                <a:gd name="T25" fmla="*/ 50 h 50"/>
                <a:gd name="T26" fmla="*/ 22 w 24"/>
                <a:gd name="T27" fmla="*/ 50 h 50"/>
                <a:gd name="T28" fmla="*/ 0 w 24"/>
                <a:gd name="T29" fmla="*/ 0 h 50"/>
                <a:gd name="T30" fmla="*/ 0 w 24"/>
                <a:gd name="T31" fmla="*/ 0 h 50"/>
                <a:gd name="T32" fmla="*/ 4 w 24"/>
                <a:gd name="T33" fmla="*/ 6 h 50"/>
                <a:gd name="T34" fmla="*/ 4 w 24"/>
                <a:gd name="T35" fmla="*/ 6 h 50"/>
                <a:gd name="T36" fmla="*/ 8 w 24"/>
                <a:gd name="T37" fmla="*/ 14 h 50"/>
                <a:gd name="T38" fmla="*/ 8 w 24"/>
                <a:gd name="T39" fmla="*/ 1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50">
                  <a:moveTo>
                    <a:pt x="8" y="14"/>
                  </a:moveTo>
                  <a:lnTo>
                    <a:pt x="8" y="14"/>
                  </a:lnTo>
                  <a:lnTo>
                    <a:pt x="12" y="16"/>
                  </a:lnTo>
                  <a:lnTo>
                    <a:pt x="16" y="16"/>
                  </a:lnTo>
                  <a:lnTo>
                    <a:pt x="16" y="16"/>
                  </a:lnTo>
                  <a:lnTo>
                    <a:pt x="18" y="28"/>
                  </a:lnTo>
                  <a:lnTo>
                    <a:pt x="18" y="28"/>
                  </a:lnTo>
                  <a:lnTo>
                    <a:pt x="18" y="40"/>
                  </a:lnTo>
                  <a:lnTo>
                    <a:pt x="18" y="40"/>
                  </a:lnTo>
                  <a:lnTo>
                    <a:pt x="22" y="40"/>
                  </a:lnTo>
                  <a:lnTo>
                    <a:pt x="24" y="44"/>
                  </a:lnTo>
                  <a:lnTo>
                    <a:pt x="24" y="44"/>
                  </a:lnTo>
                  <a:lnTo>
                    <a:pt x="22" y="50"/>
                  </a:lnTo>
                  <a:lnTo>
                    <a:pt x="22" y="50"/>
                  </a:lnTo>
                  <a:lnTo>
                    <a:pt x="0" y="0"/>
                  </a:lnTo>
                  <a:lnTo>
                    <a:pt x="0" y="0"/>
                  </a:lnTo>
                  <a:lnTo>
                    <a:pt x="4" y="6"/>
                  </a:lnTo>
                  <a:lnTo>
                    <a:pt x="4" y="6"/>
                  </a:lnTo>
                  <a:lnTo>
                    <a:pt x="8" y="14"/>
                  </a:lnTo>
                  <a:lnTo>
                    <a:pt x="8" y="14"/>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56" name="Freeform 453"/>
            <p:cNvSpPr/>
            <p:nvPr>
              <p:custDataLst>
                <p:tags r:id="rId450"/>
              </p:custDataLst>
            </p:nvPr>
          </p:nvSpPr>
          <p:spPr bwMode="auto">
            <a:xfrm>
              <a:off x="6373813" y="3290888"/>
              <a:ext cx="977900" cy="933450"/>
            </a:xfrm>
            <a:custGeom>
              <a:avLst/>
              <a:gdLst>
                <a:gd name="T0" fmla="*/ 50 w 616"/>
                <a:gd name="T1" fmla="*/ 94 h 588"/>
                <a:gd name="T2" fmla="*/ 44 w 616"/>
                <a:gd name="T3" fmla="*/ 78 h 588"/>
                <a:gd name="T4" fmla="*/ 14 w 616"/>
                <a:gd name="T5" fmla="*/ 54 h 588"/>
                <a:gd name="T6" fmla="*/ 62 w 616"/>
                <a:gd name="T7" fmla="*/ 54 h 588"/>
                <a:gd name="T8" fmla="*/ 88 w 616"/>
                <a:gd name="T9" fmla="*/ 56 h 588"/>
                <a:gd name="T10" fmla="*/ 64 w 616"/>
                <a:gd name="T11" fmla="*/ 30 h 588"/>
                <a:gd name="T12" fmla="*/ 0 w 616"/>
                <a:gd name="T13" fmla="*/ 0 h 588"/>
                <a:gd name="T14" fmla="*/ 196 w 616"/>
                <a:gd name="T15" fmla="*/ 54 h 588"/>
                <a:gd name="T16" fmla="*/ 400 w 616"/>
                <a:gd name="T17" fmla="*/ 144 h 588"/>
                <a:gd name="T18" fmla="*/ 512 w 616"/>
                <a:gd name="T19" fmla="*/ 240 h 588"/>
                <a:gd name="T20" fmla="*/ 598 w 616"/>
                <a:gd name="T21" fmla="*/ 400 h 588"/>
                <a:gd name="T22" fmla="*/ 614 w 616"/>
                <a:gd name="T23" fmla="*/ 542 h 588"/>
                <a:gd name="T24" fmla="*/ 592 w 616"/>
                <a:gd name="T25" fmla="*/ 532 h 588"/>
                <a:gd name="T26" fmla="*/ 578 w 616"/>
                <a:gd name="T27" fmla="*/ 464 h 588"/>
                <a:gd name="T28" fmla="*/ 584 w 616"/>
                <a:gd name="T29" fmla="*/ 450 h 588"/>
                <a:gd name="T30" fmla="*/ 548 w 616"/>
                <a:gd name="T31" fmla="*/ 328 h 588"/>
                <a:gd name="T32" fmla="*/ 536 w 616"/>
                <a:gd name="T33" fmla="*/ 292 h 588"/>
                <a:gd name="T34" fmla="*/ 570 w 616"/>
                <a:gd name="T35" fmla="*/ 446 h 588"/>
                <a:gd name="T36" fmla="*/ 576 w 616"/>
                <a:gd name="T37" fmla="*/ 492 h 588"/>
                <a:gd name="T38" fmla="*/ 542 w 616"/>
                <a:gd name="T39" fmla="*/ 418 h 588"/>
                <a:gd name="T40" fmla="*/ 510 w 616"/>
                <a:gd name="T41" fmla="*/ 342 h 588"/>
                <a:gd name="T42" fmla="*/ 526 w 616"/>
                <a:gd name="T43" fmla="*/ 400 h 588"/>
                <a:gd name="T44" fmla="*/ 484 w 616"/>
                <a:gd name="T45" fmla="*/ 272 h 588"/>
                <a:gd name="T46" fmla="*/ 450 w 616"/>
                <a:gd name="T47" fmla="*/ 220 h 588"/>
                <a:gd name="T48" fmla="*/ 474 w 616"/>
                <a:gd name="T49" fmla="*/ 270 h 588"/>
                <a:gd name="T50" fmla="*/ 482 w 616"/>
                <a:gd name="T51" fmla="*/ 300 h 588"/>
                <a:gd name="T52" fmla="*/ 454 w 616"/>
                <a:gd name="T53" fmla="*/ 270 h 588"/>
                <a:gd name="T54" fmla="*/ 464 w 616"/>
                <a:gd name="T55" fmla="*/ 308 h 588"/>
                <a:gd name="T56" fmla="*/ 428 w 616"/>
                <a:gd name="T57" fmla="*/ 236 h 588"/>
                <a:gd name="T58" fmla="*/ 382 w 616"/>
                <a:gd name="T59" fmla="*/ 192 h 588"/>
                <a:gd name="T60" fmla="*/ 374 w 616"/>
                <a:gd name="T61" fmla="*/ 174 h 588"/>
                <a:gd name="T62" fmla="*/ 320 w 616"/>
                <a:gd name="T63" fmla="*/ 126 h 588"/>
                <a:gd name="T64" fmla="*/ 294 w 616"/>
                <a:gd name="T65" fmla="*/ 116 h 588"/>
                <a:gd name="T66" fmla="*/ 300 w 616"/>
                <a:gd name="T67" fmla="*/ 118 h 588"/>
                <a:gd name="T68" fmla="*/ 382 w 616"/>
                <a:gd name="T69" fmla="*/ 192 h 588"/>
                <a:gd name="T70" fmla="*/ 414 w 616"/>
                <a:gd name="T71" fmla="*/ 222 h 588"/>
                <a:gd name="T72" fmla="*/ 474 w 616"/>
                <a:gd name="T73" fmla="*/ 332 h 588"/>
                <a:gd name="T74" fmla="*/ 490 w 616"/>
                <a:gd name="T75" fmla="*/ 362 h 588"/>
                <a:gd name="T76" fmla="*/ 520 w 616"/>
                <a:gd name="T77" fmla="*/ 458 h 588"/>
                <a:gd name="T78" fmla="*/ 496 w 616"/>
                <a:gd name="T79" fmla="*/ 474 h 588"/>
                <a:gd name="T80" fmla="*/ 484 w 616"/>
                <a:gd name="T81" fmla="*/ 470 h 588"/>
                <a:gd name="T82" fmla="*/ 458 w 616"/>
                <a:gd name="T83" fmla="*/ 424 h 588"/>
                <a:gd name="T84" fmla="*/ 426 w 616"/>
                <a:gd name="T85" fmla="*/ 450 h 588"/>
                <a:gd name="T86" fmla="*/ 402 w 616"/>
                <a:gd name="T87" fmla="*/ 412 h 588"/>
                <a:gd name="T88" fmla="*/ 384 w 616"/>
                <a:gd name="T89" fmla="*/ 372 h 588"/>
                <a:gd name="T90" fmla="*/ 368 w 616"/>
                <a:gd name="T91" fmla="*/ 332 h 588"/>
                <a:gd name="T92" fmla="*/ 350 w 616"/>
                <a:gd name="T93" fmla="*/ 294 h 588"/>
                <a:gd name="T94" fmla="*/ 326 w 616"/>
                <a:gd name="T95" fmla="*/ 252 h 588"/>
                <a:gd name="T96" fmla="*/ 290 w 616"/>
                <a:gd name="T97" fmla="*/ 226 h 588"/>
                <a:gd name="T98" fmla="*/ 250 w 616"/>
                <a:gd name="T99" fmla="*/ 194 h 588"/>
                <a:gd name="T100" fmla="*/ 224 w 616"/>
                <a:gd name="T101" fmla="*/ 178 h 588"/>
                <a:gd name="T102" fmla="*/ 188 w 616"/>
                <a:gd name="T103" fmla="*/ 164 h 588"/>
                <a:gd name="T104" fmla="*/ 130 w 616"/>
                <a:gd name="T105" fmla="*/ 132 h 588"/>
                <a:gd name="T106" fmla="*/ 114 w 616"/>
                <a:gd name="T107" fmla="*/ 130 h 588"/>
                <a:gd name="T108" fmla="*/ 92 w 616"/>
                <a:gd name="T109" fmla="*/ 124 h 588"/>
                <a:gd name="T110" fmla="*/ 26 w 616"/>
                <a:gd name="T111" fmla="*/ 106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6" h="588">
                  <a:moveTo>
                    <a:pt x="8" y="92"/>
                  </a:moveTo>
                  <a:lnTo>
                    <a:pt x="8" y="92"/>
                  </a:lnTo>
                  <a:lnTo>
                    <a:pt x="28" y="92"/>
                  </a:lnTo>
                  <a:lnTo>
                    <a:pt x="28" y="92"/>
                  </a:lnTo>
                  <a:lnTo>
                    <a:pt x="40" y="92"/>
                  </a:lnTo>
                  <a:lnTo>
                    <a:pt x="50" y="94"/>
                  </a:lnTo>
                  <a:lnTo>
                    <a:pt x="50" y="94"/>
                  </a:lnTo>
                  <a:lnTo>
                    <a:pt x="72" y="96"/>
                  </a:lnTo>
                  <a:lnTo>
                    <a:pt x="72" y="96"/>
                  </a:lnTo>
                  <a:lnTo>
                    <a:pt x="84" y="96"/>
                  </a:lnTo>
                  <a:lnTo>
                    <a:pt x="94" y="92"/>
                  </a:lnTo>
                  <a:lnTo>
                    <a:pt x="94" y="92"/>
                  </a:lnTo>
                  <a:lnTo>
                    <a:pt x="70" y="86"/>
                  </a:lnTo>
                  <a:lnTo>
                    <a:pt x="44" y="78"/>
                  </a:lnTo>
                  <a:lnTo>
                    <a:pt x="44" y="78"/>
                  </a:lnTo>
                  <a:lnTo>
                    <a:pt x="34" y="74"/>
                  </a:lnTo>
                  <a:lnTo>
                    <a:pt x="24" y="70"/>
                  </a:lnTo>
                  <a:lnTo>
                    <a:pt x="18" y="64"/>
                  </a:lnTo>
                  <a:lnTo>
                    <a:pt x="14" y="58"/>
                  </a:lnTo>
                  <a:lnTo>
                    <a:pt x="14" y="58"/>
                  </a:lnTo>
                  <a:lnTo>
                    <a:pt x="14" y="54"/>
                  </a:lnTo>
                  <a:lnTo>
                    <a:pt x="14" y="52"/>
                  </a:lnTo>
                  <a:lnTo>
                    <a:pt x="20" y="50"/>
                  </a:lnTo>
                  <a:lnTo>
                    <a:pt x="28" y="48"/>
                  </a:lnTo>
                  <a:lnTo>
                    <a:pt x="38" y="50"/>
                  </a:lnTo>
                  <a:lnTo>
                    <a:pt x="38" y="50"/>
                  </a:lnTo>
                  <a:lnTo>
                    <a:pt x="62" y="54"/>
                  </a:lnTo>
                  <a:lnTo>
                    <a:pt x="62" y="54"/>
                  </a:lnTo>
                  <a:lnTo>
                    <a:pt x="86" y="58"/>
                  </a:lnTo>
                  <a:lnTo>
                    <a:pt x="86" y="58"/>
                  </a:lnTo>
                  <a:lnTo>
                    <a:pt x="78" y="54"/>
                  </a:lnTo>
                  <a:lnTo>
                    <a:pt x="78" y="54"/>
                  </a:lnTo>
                  <a:lnTo>
                    <a:pt x="84" y="56"/>
                  </a:lnTo>
                  <a:lnTo>
                    <a:pt x="86" y="56"/>
                  </a:lnTo>
                  <a:lnTo>
                    <a:pt x="88" y="56"/>
                  </a:lnTo>
                  <a:lnTo>
                    <a:pt x="88" y="56"/>
                  </a:lnTo>
                  <a:lnTo>
                    <a:pt x="76" y="48"/>
                  </a:lnTo>
                  <a:lnTo>
                    <a:pt x="70" y="44"/>
                  </a:lnTo>
                  <a:lnTo>
                    <a:pt x="66" y="40"/>
                  </a:lnTo>
                  <a:lnTo>
                    <a:pt x="72" y="36"/>
                  </a:lnTo>
                  <a:lnTo>
                    <a:pt x="72" y="36"/>
                  </a:lnTo>
                  <a:lnTo>
                    <a:pt x="64" y="30"/>
                  </a:lnTo>
                  <a:lnTo>
                    <a:pt x="56" y="24"/>
                  </a:lnTo>
                  <a:lnTo>
                    <a:pt x="38" y="16"/>
                  </a:lnTo>
                  <a:lnTo>
                    <a:pt x="38" y="16"/>
                  </a:lnTo>
                  <a:lnTo>
                    <a:pt x="18" y="10"/>
                  </a:lnTo>
                  <a:lnTo>
                    <a:pt x="8" y="6"/>
                  </a:lnTo>
                  <a:lnTo>
                    <a:pt x="0" y="0"/>
                  </a:lnTo>
                  <a:lnTo>
                    <a:pt x="0" y="0"/>
                  </a:lnTo>
                  <a:lnTo>
                    <a:pt x="18" y="8"/>
                  </a:lnTo>
                  <a:lnTo>
                    <a:pt x="36" y="16"/>
                  </a:lnTo>
                  <a:lnTo>
                    <a:pt x="74" y="26"/>
                  </a:lnTo>
                  <a:lnTo>
                    <a:pt x="114" y="36"/>
                  </a:lnTo>
                  <a:lnTo>
                    <a:pt x="154" y="44"/>
                  </a:lnTo>
                  <a:lnTo>
                    <a:pt x="154" y="44"/>
                  </a:lnTo>
                  <a:lnTo>
                    <a:pt x="196" y="54"/>
                  </a:lnTo>
                  <a:lnTo>
                    <a:pt x="238" y="66"/>
                  </a:lnTo>
                  <a:lnTo>
                    <a:pt x="278" y="82"/>
                  </a:lnTo>
                  <a:lnTo>
                    <a:pt x="298" y="90"/>
                  </a:lnTo>
                  <a:lnTo>
                    <a:pt x="316" y="100"/>
                  </a:lnTo>
                  <a:lnTo>
                    <a:pt x="316" y="100"/>
                  </a:lnTo>
                  <a:lnTo>
                    <a:pt x="358" y="122"/>
                  </a:lnTo>
                  <a:lnTo>
                    <a:pt x="400" y="144"/>
                  </a:lnTo>
                  <a:lnTo>
                    <a:pt x="442" y="166"/>
                  </a:lnTo>
                  <a:lnTo>
                    <a:pt x="482" y="192"/>
                  </a:lnTo>
                  <a:lnTo>
                    <a:pt x="482" y="192"/>
                  </a:lnTo>
                  <a:lnTo>
                    <a:pt x="488" y="200"/>
                  </a:lnTo>
                  <a:lnTo>
                    <a:pt x="498" y="212"/>
                  </a:lnTo>
                  <a:lnTo>
                    <a:pt x="498" y="212"/>
                  </a:lnTo>
                  <a:lnTo>
                    <a:pt x="512" y="240"/>
                  </a:lnTo>
                  <a:lnTo>
                    <a:pt x="512" y="240"/>
                  </a:lnTo>
                  <a:lnTo>
                    <a:pt x="542" y="282"/>
                  </a:lnTo>
                  <a:lnTo>
                    <a:pt x="570" y="326"/>
                  </a:lnTo>
                  <a:lnTo>
                    <a:pt x="570" y="326"/>
                  </a:lnTo>
                  <a:lnTo>
                    <a:pt x="582" y="350"/>
                  </a:lnTo>
                  <a:lnTo>
                    <a:pt x="590" y="374"/>
                  </a:lnTo>
                  <a:lnTo>
                    <a:pt x="598" y="400"/>
                  </a:lnTo>
                  <a:lnTo>
                    <a:pt x="602" y="426"/>
                  </a:lnTo>
                  <a:lnTo>
                    <a:pt x="602" y="426"/>
                  </a:lnTo>
                  <a:lnTo>
                    <a:pt x="610" y="478"/>
                  </a:lnTo>
                  <a:lnTo>
                    <a:pt x="616" y="532"/>
                  </a:lnTo>
                  <a:lnTo>
                    <a:pt x="616" y="532"/>
                  </a:lnTo>
                  <a:lnTo>
                    <a:pt x="616" y="538"/>
                  </a:lnTo>
                  <a:lnTo>
                    <a:pt x="614" y="542"/>
                  </a:lnTo>
                  <a:lnTo>
                    <a:pt x="612" y="548"/>
                  </a:lnTo>
                  <a:lnTo>
                    <a:pt x="608" y="550"/>
                  </a:lnTo>
                  <a:lnTo>
                    <a:pt x="608" y="550"/>
                  </a:lnTo>
                  <a:lnTo>
                    <a:pt x="604" y="550"/>
                  </a:lnTo>
                  <a:lnTo>
                    <a:pt x="600" y="548"/>
                  </a:lnTo>
                  <a:lnTo>
                    <a:pt x="594" y="542"/>
                  </a:lnTo>
                  <a:lnTo>
                    <a:pt x="592" y="532"/>
                  </a:lnTo>
                  <a:lnTo>
                    <a:pt x="592" y="532"/>
                  </a:lnTo>
                  <a:lnTo>
                    <a:pt x="580" y="490"/>
                  </a:lnTo>
                  <a:lnTo>
                    <a:pt x="570" y="446"/>
                  </a:lnTo>
                  <a:lnTo>
                    <a:pt x="570" y="446"/>
                  </a:lnTo>
                  <a:lnTo>
                    <a:pt x="574" y="450"/>
                  </a:lnTo>
                  <a:lnTo>
                    <a:pt x="576" y="456"/>
                  </a:lnTo>
                  <a:lnTo>
                    <a:pt x="578" y="464"/>
                  </a:lnTo>
                  <a:lnTo>
                    <a:pt x="582" y="470"/>
                  </a:lnTo>
                  <a:lnTo>
                    <a:pt x="582" y="470"/>
                  </a:lnTo>
                  <a:lnTo>
                    <a:pt x="580" y="438"/>
                  </a:lnTo>
                  <a:lnTo>
                    <a:pt x="580" y="438"/>
                  </a:lnTo>
                  <a:lnTo>
                    <a:pt x="574" y="408"/>
                  </a:lnTo>
                  <a:lnTo>
                    <a:pt x="574" y="408"/>
                  </a:lnTo>
                  <a:lnTo>
                    <a:pt x="584" y="450"/>
                  </a:lnTo>
                  <a:lnTo>
                    <a:pt x="584" y="450"/>
                  </a:lnTo>
                  <a:lnTo>
                    <a:pt x="570" y="396"/>
                  </a:lnTo>
                  <a:lnTo>
                    <a:pt x="560" y="368"/>
                  </a:lnTo>
                  <a:lnTo>
                    <a:pt x="550" y="340"/>
                  </a:lnTo>
                  <a:lnTo>
                    <a:pt x="550" y="340"/>
                  </a:lnTo>
                  <a:lnTo>
                    <a:pt x="548" y="334"/>
                  </a:lnTo>
                  <a:lnTo>
                    <a:pt x="548" y="328"/>
                  </a:lnTo>
                  <a:lnTo>
                    <a:pt x="548" y="316"/>
                  </a:lnTo>
                  <a:lnTo>
                    <a:pt x="548" y="316"/>
                  </a:lnTo>
                  <a:lnTo>
                    <a:pt x="548" y="310"/>
                  </a:lnTo>
                  <a:lnTo>
                    <a:pt x="546" y="304"/>
                  </a:lnTo>
                  <a:lnTo>
                    <a:pt x="546" y="304"/>
                  </a:lnTo>
                  <a:lnTo>
                    <a:pt x="542" y="298"/>
                  </a:lnTo>
                  <a:lnTo>
                    <a:pt x="536" y="292"/>
                  </a:lnTo>
                  <a:lnTo>
                    <a:pt x="536" y="292"/>
                  </a:lnTo>
                  <a:lnTo>
                    <a:pt x="546" y="332"/>
                  </a:lnTo>
                  <a:lnTo>
                    <a:pt x="554" y="370"/>
                  </a:lnTo>
                  <a:lnTo>
                    <a:pt x="570" y="446"/>
                  </a:lnTo>
                  <a:lnTo>
                    <a:pt x="570" y="446"/>
                  </a:lnTo>
                  <a:lnTo>
                    <a:pt x="570" y="446"/>
                  </a:lnTo>
                  <a:lnTo>
                    <a:pt x="570" y="446"/>
                  </a:lnTo>
                  <a:lnTo>
                    <a:pt x="576" y="480"/>
                  </a:lnTo>
                  <a:lnTo>
                    <a:pt x="576" y="480"/>
                  </a:lnTo>
                  <a:lnTo>
                    <a:pt x="580" y="512"/>
                  </a:lnTo>
                  <a:lnTo>
                    <a:pt x="580" y="512"/>
                  </a:lnTo>
                  <a:lnTo>
                    <a:pt x="578" y="502"/>
                  </a:lnTo>
                  <a:lnTo>
                    <a:pt x="576" y="492"/>
                  </a:lnTo>
                  <a:lnTo>
                    <a:pt x="576" y="492"/>
                  </a:lnTo>
                  <a:lnTo>
                    <a:pt x="576" y="588"/>
                  </a:lnTo>
                  <a:lnTo>
                    <a:pt x="576" y="588"/>
                  </a:lnTo>
                  <a:lnTo>
                    <a:pt x="568" y="554"/>
                  </a:lnTo>
                  <a:lnTo>
                    <a:pt x="562" y="520"/>
                  </a:lnTo>
                  <a:lnTo>
                    <a:pt x="550" y="452"/>
                  </a:lnTo>
                  <a:lnTo>
                    <a:pt x="550" y="452"/>
                  </a:lnTo>
                  <a:lnTo>
                    <a:pt x="542" y="418"/>
                  </a:lnTo>
                  <a:lnTo>
                    <a:pt x="532" y="384"/>
                  </a:lnTo>
                  <a:lnTo>
                    <a:pt x="522" y="352"/>
                  </a:lnTo>
                  <a:lnTo>
                    <a:pt x="506" y="322"/>
                  </a:lnTo>
                  <a:lnTo>
                    <a:pt x="506" y="322"/>
                  </a:lnTo>
                  <a:lnTo>
                    <a:pt x="508" y="332"/>
                  </a:lnTo>
                  <a:lnTo>
                    <a:pt x="510" y="342"/>
                  </a:lnTo>
                  <a:lnTo>
                    <a:pt x="510" y="342"/>
                  </a:lnTo>
                  <a:lnTo>
                    <a:pt x="518" y="362"/>
                  </a:lnTo>
                  <a:lnTo>
                    <a:pt x="518" y="362"/>
                  </a:lnTo>
                  <a:lnTo>
                    <a:pt x="526" y="380"/>
                  </a:lnTo>
                  <a:lnTo>
                    <a:pt x="526" y="380"/>
                  </a:lnTo>
                  <a:lnTo>
                    <a:pt x="526" y="390"/>
                  </a:lnTo>
                  <a:lnTo>
                    <a:pt x="526" y="400"/>
                  </a:lnTo>
                  <a:lnTo>
                    <a:pt x="526" y="400"/>
                  </a:lnTo>
                  <a:lnTo>
                    <a:pt x="508" y="342"/>
                  </a:lnTo>
                  <a:lnTo>
                    <a:pt x="496" y="312"/>
                  </a:lnTo>
                  <a:lnTo>
                    <a:pt x="484" y="284"/>
                  </a:lnTo>
                  <a:lnTo>
                    <a:pt x="484" y="284"/>
                  </a:lnTo>
                  <a:lnTo>
                    <a:pt x="490" y="290"/>
                  </a:lnTo>
                  <a:lnTo>
                    <a:pt x="490" y="290"/>
                  </a:lnTo>
                  <a:lnTo>
                    <a:pt x="484" y="272"/>
                  </a:lnTo>
                  <a:lnTo>
                    <a:pt x="474" y="254"/>
                  </a:lnTo>
                  <a:lnTo>
                    <a:pt x="450" y="220"/>
                  </a:lnTo>
                  <a:lnTo>
                    <a:pt x="450" y="220"/>
                  </a:lnTo>
                  <a:lnTo>
                    <a:pt x="446" y="214"/>
                  </a:lnTo>
                  <a:lnTo>
                    <a:pt x="446" y="214"/>
                  </a:lnTo>
                  <a:lnTo>
                    <a:pt x="450" y="220"/>
                  </a:lnTo>
                  <a:lnTo>
                    <a:pt x="450" y="220"/>
                  </a:lnTo>
                  <a:lnTo>
                    <a:pt x="460" y="236"/>
                  </a:lnTo>
                  <a:lnTo>
                    <a:pt x="460" y="236"/>
                  </a:lnTo>
                  <a:lnTo>
                    <a:pt x="468" y="252"/>
                  </a:lnTo>
                  <a:lnTo>
                    <a:pt x="468" y="252"/>
                  </a:lnTo>
                  <a:lnTo>
                    <a:pt x="484" y="284"/>
                  </a:lnTo>
                  <a:lnTo>
                    <a:pt x="484" y="284"/>
                  </a:lnTo>
                  <a:lnTo>
                    <a:pt x="474" y="270"/>
                  </a:lnTo>
                  <a:lnTo>
                    <a:pt x="464" y="254"/>
                  </a:lnTo>
                  <a:lnTo>
                    <a:pt x="464" y="254"/>
                  </a:lnTo>
                  <a:lnTo>
                    <a:pt x="468" y="266"/>
                  </a:lnTo>
                  <a:lnTo>
                    <a:pt x="468" y="266"/>
                  </a:lnTo>
                  <a:lnTo>
                    <a:pt x="472" y="282"/>
                  </a:lnTo>
                  <a:lnTo>
                    <a:pt x="472" y="282"/>
                  </a:lnTo>
                  <a:lnTo>
                    <a:pt x="482" y="300"/>
                  </a:lnTo>
                  <a:lnTo>
                    <a:pt x="482" y="300"/>
                  </a:lnTo>
                  <a:lnTo>
                    <a:pt x="490" y="318"/>
                  </a:lnTo>
                  <a:lnTo>
                    <a:pt x="490" y="318"/>
                  </a:lnTo>
                  <a:lnTo>
                    <a:pt x="482" y="306"/>
                  </a:lnTo>
                  <a:lnTo>
                    <a:pt x="474" y="292"/>
                  </a:lnTo>
                  <a:lnTo>
                    <a:pt x="464" y="280"/>
                  </a:lnTo>
                  <a:lnTo>
                    <a:pt x="454" y="270"/>
                  </a:lnTo>
                  <a:lnTo>
                    <a:pt x="454" y="270"/>
                  </a:lnTo>
                  <a:lnTo>
                    <a:pt x="470" y="308"/>
                  </a:lnTo>
                  <a:lnTo>
                    <a:pt x="478" y="328"/>
                  </a:lnTo>
                  <a:lnTo>
                    <a:pt x="486" y="348"/>
                  </a:lnTo>
                  <a:lnTo>
                    <a:pt x="486" y="348"/>
                  </a:lnTo>
                  <a:lnTo>
                    <a:pt x="476" y="328"/>
                  </a:lnTo>
                  <a:lnTo>
                    <a:pt x="464" y="308"/>
                  </a:lnTo>
                  <a:lnTo>
                    <a:pt x="464" y="308"/>
                  </a:lnTo>
                  <a:lnTo>
                    <a:pt x="448" y="272"/>
                  </a:lnTo>
                  <a:lnTo>
                    <a:pt x="448" y="272"/>
                  </a:lnTo>
                  <a:lnTo>
                    <a:pt x="440" y="256"/>
                  </a:lnTo>
                  <a:lnTo>
                    <a:pt x="428" y="240"/>
                  </a:lnTo>
                  <a:lnTo>
                    <a:pt x="430" y="242"/>
                  </a:lnTo>
                  <a:lnTo>
                    <a:pt x="428" y="236"/>
                  </a:lnTo>
                  <a:lnTo>
                    <a:pt x="418" y="224"/>
                  </a:lnTo>
                  <a:lnTo>
                    <a:pt x="408" y="212"/>
                  </a:lnTo>
                  <a:lnTo>
                    <a:pt x="408" y="212"/>
                  </a:lnTo>
                  <a:lnTo>
                    <a:pt x="398" y="202"/>
                  </a:lnTo>
                  <a:lnTo>
                    <a:pt x="398" y="202"/>
                  </a:lnTo>
                  <a:lnTo>
                    <a:pt x="386" y="196"/>
                  </a:lnTo>
                  <a:lnTo>
                    <a:pt x="382" y="192"/>
                  </a:lnTo>
                  <a:lnTo>
                    <a:pt x="382" y="192"/>
                  </a:lnTo>
                  <a:lnTo>
                    <a:pt x="386" y="192"/>
                  </a:lnTo>
                  <a:lnTo>
                    <a:pt x="386" y="190"/>
                  </a:lnTo>
                  <a:lnTo>
                    <a:pt x="386" y="188"/>
                  </a:lnTo>
                  <a:lnTo>
                    <a:pt x="386" y="188"/>
                  </a:lnTo>
                  <a:lnTo>
                    <a:pt x="380" y="180"/>
                  </a:lnTo>
                  <a:lnTo>
                    <a:pt x="374" y="174"/>
                  </a:lnTo>
                  <a:lnTo>
                    <a:pt x="360" y="162"/>
                  </a:lnTo>
                  <a:lnTo>
                    <a:pt x="360" y="162"/>
                  </a:lnTo>
                  <a:lnTo>
                    <a:pt x="344" y="150"/>
                  </a:lnTo>
                  <a:lnTo>
                    <a:pt x="344" y="150"/>
                  </a:lnTo>
                  <a:lnTo>
                    <a:pt x="330" y="134"/>
                  </a:lnTo>
                  <a:lnTo>
                    <a:pt x="330" y="134"/>
                  </a:lnTo>
                  <a:lnTo>
                    <a:pt x="320" y="126"/>
                  </a:lnTo>
                  <a:lnTo>
                    <a:pt x="306" y="120"/>
                  </a:lnTo>
                  <a:lnTo>
                    <a:pt x="306" y="120"/>
                  </a:lnTo>
                  <a:lnTo>
                    <a:pt x="304" y="118"/>
                  </a:lnTo>
                  <a:lnTo>
                    <a:pt x="300" y="118"/>
                  </a:lnTo>
                  <a:lnTo>
                    <a:pt x="300" y="118"/>
                  </a:lnTo>
                  <a:lnTo>
                    <a:pt x="294" y="116"/>
                  </a:lnTo>
                  <a:lnTo>
                    <a:pt x="294" y="116"/>
                  </a:lnTo>
                  <a:lnTo>
                    <a:pt x="286" y="112"/>
                  </a:lnTo>
                  <a:lnTo>
                    <a:pt x="278" y="108"/>
                  </a:lnTo>
                  <a:lnTo>
                    <a:pt x="278" y="108"/>
                  </a:lnTo>
                  <a:lnTo>
                    <a:pt x="294" y="116"/>
                  </a:lnTo>
                  <a:lnTo>
                    <a:pt x="294" y="116"/>
                  </a:lnTo>
                  <a:lnTo>
                    <a:pt x="300" y="118"/>
                  </a:lnTo>
                  <a:lnTo>
                    <a:pt x="300" y="118"/>
                  </a:lnTo>
                  <a:lnTo>
                    <a:pt x="296" y="118"/>
                  </a:lnTo>
                  <a:lnTo>
                    <a:pt x="292" y="118"/>
                  </a:lnTo>
                  <a:lnTo>
                    <a:pt x="292" y="118"/>
                  </a:lnTo>
                  <a:lnTo>
                    <a:pt x="316" y="134"/>
                  </a:lnTo>
                  <a:lnTo>
                    <a:pt x="340" y="152"/>
                  </a:lnTo>
                  <a:lnTo>
                    <a:pt x="362" y="172"/>
                  </a:lnTo>
                  <a:lnTo>
                    <a:pt x="382" y="192"/>
                  </a:lnTo>
                  <a:lnTo>
                    <a:pt x="382" y="192"/>
                  </a:lnTo>
                  <a:lnTo>
                    <a:pt x="374" y="190"/>
                  </a:lnTo>
                  <a:lnTo>
                    <a:pt x="374" y="190"/>
                  </a:lnTo>
                  <a:lnTo>
                    <a:pt x="386" y="196"/>
                  </a:lnTo>
                  <a:lnTo>
                    <a:pt x="386" y="196"/>
                  </a:lnTo>
                  <a:lnTo>
                    <a:pt x="414" y="222"/>
                  </a:lnTo>
                  <a:lnTo>
                    <a:pt x="414" y="222"/>
                  </a:lnTo>
                  <a:lnTo>
                    <a:pt x="402" y="218"/>
                  </a:lnTo>
                  <a:lnTo>
                    <a:pt x="402" y="218"/>
                  </a:lnTo>
                  <a:lnTo>
                    <a:pt x="436" y="262"/>
                  </a:lnTo>
                  <a:lnTo>
                    <a:pt x="450" y="284"/>
                  </a:lnTo>
                  <a:lnTo>
                    <a:pt x="464" y="308"/>
                  </a:lnTo>
                  <a:lnTo>
                    <a:pt x="464" y="308"/>
                  </a:lnTo>
                  <a:lnTo>
                    <a:pt x="474" y="332"/>
                  </a:lnTo>
                  <a:lnTo>
                    <a:pt x="482" y="356"/>
                  </a:lnTo>
                  <a:lnTo>
                    <a:pt x="494" y="404"/>
                  </a:lnTo>
                  <a:lnTo>
                    <a:pt x="494" y="404"/>
                  </a:lnTo>
                  <a:lnTo>
                    <a:pt x="494" y="390"/>
                  </a:lnTo>
                  <a:lnTo>
                    <a:pt x="492" y="376"/>
                  </a:lnTo>
                  <a:lnTo>
                    <a:pt x="492" y="376"/>
                  </a:lnTo>
                  <a:lnTo>
                    <a:pt x="490" y="362"/>
                  </a:lnTo>
                  <a:lnTo>
                    <a:pt x="490" y="362"/>
                  </a:lnTo>
                  <a:lnTo>
                    <a:pt x="486" y="348"/>
                  </a:lnTo>
                  <a:lnTo>
                    <a:pt x="486" y="348"/>
                  </a:lnTo>
                  <a:lnTo>
                    <a:pt x="500" y="384"/>
                  </a:lnTo>
                  <a:lnTo>
                    <a:pt x="512" y="420"/>
                  </a:lnTo>
                  <a:lnTo>
                    <a:pt x="512" y="420"/>
                  </a:lnTo>
                  <a:lnTo>
                    <a:pt x="520" y="458"/>
                  </a:lnTo>
                  <a:lnTo>
                    <a:pt x="520" y="458"/>
                  </a:lnTo>
                  <a:lnTo>
                    <a:pt x="522" y="478"/>
                  </a:lnTo>
                  <a:lnTo>
                    <a:pt x="522" y="498"/>
                  </a:lnTo>
                  <a:lnTo>
                    <a:pt x="522" y="498"/>
                  </a:lnTo>
                  <a:lnTo>
                    <a:pt x="510" y="484"/>
                  </a:lnTo>
                  <a:lnTo>
                    <a:pt x="504" y="478"/>
                  </a:lnTo>
                  <a:lnTo>
                    <a:pt x="496" y="474"/>
                  </a:lnTo>
                  <a:lnTo>
                    <a:pt x="496" y="474"/>
                  </a:lnTo>
                  <a:lnTo>
                    <a:pt x="494" y="476"/>
                  </a:lnTo>
                  <a:lnTo>
                    <a:pt x="494" y="482"/>
                  </a:lnTo>
                  <a:lnTo>
                    <a:pt x="492" y="484"/>
                  </a:lnTo>
                  <a:lnTo>
                    <a:pt x="490" y="482"/>
                  </a:lnTo>
                  <a:lnTo>
                    <a:pt x="490" y="482"/>
                  </a:lnTo>
                  <a:lnTo>
                    <a:pt x="484" y="470"/>
                  </a:lnTo>
                  <a:lnTo>
                    <a:pt x="480" y="460"/>
                  </a:lnTo>
                  <a:lnTo>
                    <a:pt x="480" y="460"/>
                  </a:lnTo>
                  <a:lnTo>
                    <a:pt x="472" y="442"/>
                  </a:lnTo>
                  <a:lnTo>
                    <a:pt x="472" y="442"/>
                  </a:lnTo>
                  <a:lnTo>
                    <a:pt x="470" y="434"/>
                  </a:lnTo>
                  <a:lnTo>
                    <a:pt x="464" y="428"/>
                  </a:lnTo>
                  <a:lnTo>
                    <a:pt x="458" y="424"/>
                  </a:lnTo>
                  <a:lnTo>
                    <a:pt x="448" y="420"/>
                  </a:lnTo>
                  <a:lnTo>
                    <a:pt x="448" y="420"/>
                  </a:lnTo>
                  <a:lnTo>
                    <a:pt x="446" y="422"/>
                  </a:lnTo>
                  <a:lnTo>
                    <a:pt x="442" y="426"/>
                  </a:lnTo>
                  <a:lnTo>
                    <a:pt x="434" y="438"/>
                  </a:lnTo>
                  <a:lnTo>
                    <a:pt x="434" y="438"/>
                  </a:lnTo>
                  <a:lnTo>
                    <a:pt x="426" y="450"/>
                  </a:lnTo>
                  <a:lnTo>
                    <a:pt x="422" y="452"/>
                  </a:lnTo>
                  <a:lnTo>
                    <a:pt x="418" y="450"/>
                  </a:lnTo>
                  <a:lnTo>
                    <a:pt x="418" y="450"/>
                  </a:lnTo>
                  <a:lnTo>
                    <a:pt x="410" y="434"/>
                  </a:lnTo>
                  <a:lnTo>
                    <a:pt x="410" y="434"/>
                  </a:lnTo>
                  <a:lnTo>
                    <a:pt x="402" y="412"/>
                  </a:lnTo>
                  <a:lnTo>
                    <a:pt x="402" y="412"/>
                  </a:lnTo>
                  <a:lnTo>
                    <a:pt x="398" y="396"/>
                  </a:lnTo>
                  <a:lnTo>
                    <a:pt x="398" y="396"/>
                  </a:lnTo>
                  <a:lnTo>
                    <a:pt x="396" y="396"/>
                  </a:lnTo>
                  <a:lnTo>
                    <a:pt x="394" y="394"/>
                  </a:lnTo>
                  <a:lnTo>
                    <a:pt x="394" y="394"/>
                  </a:lnTo>
                  <a:lnTo>
                    <a:pt x="384" y="372"/>
                  </a:lnTo>
                  <a:lnTo>
                    <a:pt x="384" y="372"/>
                  </a:lnTo>
                  <a:lnTo>
                    <a:pt x="376" y="354"/>
                  </a:lnTo>
                  <a:lnTo>
                    <a:pt x="376" y="354"/>
                  </a:lnTo>
                  <a:lnTo>
                    <a:pt x="372" y="344"/>
                  </a:lnTo>
                  <a:lnTo>
                    <a:pt x="372" y="344"/>
                  </a:lnTo>
                  <a:lnTo>
                    <a:pt x="376" y="336"/>
                  </a:lnTo>
                  <a:lnTo>
                    <a:pt x="376" y="336"/>
                  </a:lnTo>
                  <a:lnTo>
                    <a:pt x="368" y="332"/>
                  </a:lnTo>
                  <a:lnTo>
                    <a:pt x="368" y="332"/>
                  </a:lnTo>
                  <a:lnTo>
                    <a:pt x="362" y="320"/>
                  </a:lnTo>
                  <a:lnTo>
                    <a:pt x="356" y="308"/>
                  </a:lnTo>
                  <a:lnTo>
                    <a:pt x="356" y="308"/>
                  </a:lnTo>
                  <a:lnTo>
                    <a:pt x="352" y="292"/>
                  </a:lnTo>
                  <a:lnTo>
                    <a:pt x="352" y="292"/>
                  </a:lnTo>
                  <a:lnTo>
                    <a:pt x="350" y="294"/>
                  </a:lnTo>
                  <a:lnTo>
                    <a:pt x="348" y="294"/>
                  </a:lnTo>
                  <a:lnTo>
                    <a:pt x="348" y="294"/>
                  </a:lnTo>
                  <a:lnTo>
                    <a:pt x="338" y="280"/>
                  </a:lnTo>
                  <a:lnTo>
                    <a:pt x="328" y="268"/>
                  </a:lnTo>
                  <a:lnTo>
                    <a:pt x="328" y="268"/>
                  </a:lnTo>
                  <a:lnTo>
                    <a:pt x="328" y="260"/>
                  </a:lnTo>
                  <a:lnTo>
                    <a:pt x="326" y="252"/>
                  </a:lnTo>
                  <a:lnTo>
                    <a:pt x="326" y="252"/>
                  </a:lnTo>
                  <a:lnTo>
                    <a:pt x="320" y="250"/>
                  </a:lnTo>
                  <a:lnTo>
                    <a:pt x="314" y="248"/>
                  </a:lnTo>
                  <a:lnTo>
                    <a:pt x="314" y="248"/>
                  </a:lnTo>
                  <a:lnTo>
                    <a:pt x="302" y="238"/>
                  </a:lnTo>
                  <a:lnTo>
                    <a:pt x="302" y="238"/>
                  </a:lnTo>
                  <a:lnTo>
                    <a:pt x="290" y="226"/>
                  </a:lnTo>
                  <a:lnTo>
                    <a:pt x="276" y="218"/>
                  </a:lnTo>
                  <a:lnTo>
                    <a:pt x="276" y="218"/>
                  </a:lnTo>
                  <a:lnTo>
                    <a:pt x="276" y="218"/>
                  </a:lnTo>
                  <a:lnTo>
                    <a:pt x="252" y="200"/>
                  </a:lnTo>
                  <a:lnTo>
                    <a:pt x="252" y="200"/>
                  </a:lnTo>
                  <a:lnTo>
                    <a:pt x="250" y="194"/>
                  </a:lnTo>
                  <a:lnTo>
                    <a:pt x="250" y="194"/>
                  </a:lnTo>
                  <a:lnTo>
                    <a:pt x="242" y="194"/>
                  </a:lnTo>
                  <a:lnTo>
                    <a:pt x="242" y="194"/>
                  </a:lnTo>
                  <a:lnTo>
                    <a:pt x="234" y="186"/>
                  </a:lnTo>
                  <a:lnTo>
                    <a:pt x="234" y="186"/>
                  </a:lnTo>
                  <a:lnTo>
                    <a:pt x="228" y="176"/>
                  </a:lnTo>
                  <a:lnTo>
                    <a:pt x="228" y="176"/>
                  </a:lnTo>
                  <a:lnTo>
                    <a:pt x="224" y="178"/>
                  </a:lnTo>
                  <a:lnTo>
                    <a:pt x="218" y="180"/>
                  </a:lnTo>
                  <a:lnTo>
                    <a:pt x="218" y="180"/>
                  </a:lnTo>
                  <a:lnTo>
                    <a:pt x="212" y="176"/>
                  </a:lnTo>
                  <a:lnTo>
                    <a:pt x="212" y="176"/>
                  </a:lnTo>
                  <a:lnTo>
                    <a:pt x="204" y="174"/>
                  </a:lnTo>
                  <a:lnTo>
                    <a:pt x="204" y="174"/>
                  </a:lnTo>
                  <a:lnTo>
                    <a:pt x="188" y="164"/>
                  </a:lnTo>
                  <a:lnTo>
                    <a:pt x="188" y="164"/>
                  </a:lnTo>
                  <a:lnTo>
                    <a:pt x="160" y="152"/>
                  </a:lnTo>
                  <a:lnTo>
                    <a:pt x="160" y="152"/>
                  </a:lnTo>
                  <a:lnTo>
                    <a:pt x="130" y="138"/>
                  </a:lnTo>
                  <a:lnTo>
                    <a:pt x="130" y="138"/>
                  </a:lnTo>
                  <a:lnTo>
                    <a:pt x="130" y="132"/>
                  </a:lnTo>
                  <a:lnTo>
                    <a:pt x="130" y="132"/>
                  </a:lnTo>
                  <a:lnTo>
                    <a:pt x="128" y="132"/>
                  </a:lnTo>
                  <a:lnTo>
                    <a:pt x="126" y="132"/>
                  </a:lnTo>
                  <a:lnTo>
                    <a:pt x="120" y="132"/>
                  </a:lnTo>
                  <a:lnTo>
                    <a:pt x="120" y="132"/>
                  </a:lnTo>
                  <a:lnTo>
                    <a:pt x="122" y="130"/>
                  </a:lnTo>
                  <a:lnTo>
                    <a:pt x="122" y="130"/>
                  </a:lnTo>
                  <a:lnTo>
                    <a:pt x="114" y="130"/>
                  </a:lnTo>
                  <a:lnTo>
                    <a:pt x="110" y="128"/>
                  </a:lnTo>
                  <a:lnTo>
                    <a:pt x="106" y="126"/>
                  </a:lnTo>
                  <a:lnTo>
                    <a:pt x="102" y="122"/>
                  </a:lnTo>
                  <a:lnTo>
                    <a:pt x="102" y="122"/>
                  </a:lnTo>
                  <a:lnTo>
                    <a:pt x="98" y="124"/>
                  </a:lnTo>
                  <a:lnTo>
                    <a:pt x="96" y="124"/>
                  </a:lnTo>
                  <a:lnTo>
                    <a:pt x="92" y="124"/>
                  </a:lnTo>
                  <a:lnTo>
                    <a:pt x="92" y="124"/>
                  </a:lnTo>
                  <a:lnTo>
                    <a:pt x="86" y="118"/>
                  </a:lnTo>
                  <a:lnTo>
                    <a:pt x="78" y="116"/>
                  </a:lnTo>
                  <a:lnTo>
                    <a:pt x="62" y="114"/>
                  </a:lnTo>
                  <a:lnTo>
                    <a:pt x="62" y="114"/>
                  </a:lnTo>
                  <a:lnTo>
                    <a:pt x="26" y="106"/>
                  </a:lnTo>
                  <a:lnTo>
                    <a:pt x="26" y="106"/>
                  </a:lnTo>
                  <a:lnTo>
                    <a:pt x="20" y="102"/>
                  </a:lnTo>
                  <a:lnTo>
                    <a:pt x="16" y="100"/>
                  </a:lnTo>
                  <a:lnTo>
                    <a:pt x="8" y="92"/>
                  </a:lnTo>
                  <a:lnTo>
                    <a:pt x="8" y="9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57" name="Freeform 454"/>
            <p:cNvSpPr/>
            <p:nvPr>
              <p:custDataLst>
                <p:tags r:id="rId451"/>
              </p:custDataLst>
            </p:nvPr>
          </p:nvSpPr>
          <p:spPr bwMode="auto">
            <a:xfrm>
              <a:off x="6815138" y="3611563"/>
              <a:ext cx="31750" cy="38100"/>
            </a:xfrm>
            <a:custGeom>
              <a:avLst/>
              <a:gdLst>
                <a:gd name="T0" fmla="*/ 20 w 20"/>
                <a:gd name="T1" fmla="*/ 24 h 24"/>
                <a:gd name="T2" fmla="*/ 20 w 20"/>
                <a:gd name="T3" fmla="*/ 24 h 24"/>
                <a:gd name="T4" fmla="*/ 0 w 20"/>
                <a:gd name="T5" fmla="*/ 0 h 24"/>
                <a:gd name="T6" fmla="*/ 0 w 20"/>
                <a:gd name="T7" fmla="*/ 0 h 24"/>
                <a:gd name="T8" fmla="*/ 12 w 20"/>
                <a:gd name="T9" fmla="*/ 10 h 24"/>
                <a:gd name="T10" fmla="*/ 18 w 20"/>
                <a:gd name="T11" fmla="*/ 16 h 24"/>
                <a:gd name="T12" fmla="*/ 20 w 20"/>
                <a:gd name="T13" fmla="*/ 24 h 24"/>
                <a:gd name="T14" fmla="*/ 20 w 20"/>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4">
                  <a:moveTo>
                    <a:pt x="20" y="24"/>
                  </a:moveTo>
                  <a:lnTo>
                    <a:pt x="20" y="24"/>
                  </a:lnTo>
                  <a:lnTo>
                    <a:pt x="0" y="0"/>
                  </a:lnTo>
                  <a:lnTo>
                    <a:pt x="0" y="0"/>
                  </a:lnTo>
                  <a:lnTo>
                    <a:pt x="12" y="10"/>
                  </a:lnTo>
                  <a:lnTo>
                    <a:pt x="18" y="16"/>
                  </a:lnTo>
                  <a:lnTo>
                    <a:pt x="20" y="24"/>
                  </a:lnTo>
                  <a:lnTo>
                    <a:pt x="20" y="24"/>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58" name="Freeform 455"/>
            <p:cNvSpPr/>
            <p:nvPr>
              <p:custDataLst>
                <p:tags r:id="rId452"/>
              </p:custDataLst>
            </p:nvPr>
          </p:nvSpPr>
          <p:spPr bwMode="auto">
            <a:xfrm>
              <a:off x="6992938" y="3929063"/>
              <a:ext cx="38100" cy="114300"/>
            </a:xfrm>
            <a:custGeom>
              <a:avLst/>
              <a:gdLst>
                <a:gd name="T0" fmla="*/ 24 w 24"/>
                <a:gd name="T1" fmla="*/ 56 h 72"/>
                <a:gd name="T2" fmla="*/ 24 w 24"/>
                <a:gd name="T3" fmla="*/ 56 h 72"/>
                <a:gd name="T4" fmla="*/ 20 w 24"/>
                <a:gd name="T5" fmla="*/ 64 h 72"/>
                <a:gd name="T6" fmla="*/ 18 w 24"/>
                <a:gd name="T7" fmla="*/ 72 h 72"/>
                <a:gd name="T8" fmla="*/ 18 w 24"/>
                <a:gd name="T9" fmla="*/ 72 h 72"/>
                <a:gd name="T10" fmla="*/ 10 w 24"/>
                <a:gd name="T11" fmla="*/ 36 h 72"/>
                <a:gd name="T12" fmla="*/ 0 w 24"/>
                <a:gd name="T13" fmla="*/ 0 h 72"/>
                <a:gd name="T14" fmla="*/ 0 w 24"/>
                <a:gd name="T15" fmla="*/ 0 h 72"/>
                <a:gd name="T16" fmla="*/ 0 w 24"/>
                <a:gd name="T17" fmla="*/ 0 h 72"/>
                <a:gd name="T18" fmla="*/ 4 w 24"/>
                <a:gd name="T19" fmla="*/ 14 h 72"/>
                <a:gd name="T20" fmla="*/ 10 w 24"/>
                <a:gd name="T21" fmla="*/ 32 h 72"/>
                <a:gd name="T22" fmla="*/ 10 w 24"/>
                <a:gd name="T23" fmla="*/ 32 h 72"/>
                <a:gd name="T24" fmla="*/ 14 w 24"/>
                <a:gd name="T25" fmla="*/ 46 h 72"/>
                <a:gd name="T26" fmla="*/ 14 w 24"/>
                <a:gd name="T27" fmla="*/ 46 h 72"/>
                <a:gd name="T28" fmla="*/ 18 w 24"/>
                <a:gd name="T29" fmla="*/ 52 h 72"/>
                <a:gd name="T30" fmla="*/ 24 w 24"/>
                <a:gd name="T31" fmla="*/ 56 h 72"/>
                <a:gd name="T32" fmla="*/ 24 w 24"/>
                <a:gd name="T33"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72">
                  <a:moveTo>
                    <a:pt x="24" y="56"/>
                  </a:moveTo>
                  <a:lnTo>
                    <a:pt x="24" y="56"/>
                  </a:lnTo>
                  <a:lnTo>
                    <a:pt x="20" y="64"/>
                  </a:lnTo>
                  <a:lnTo>
                    <a:pt x="18" y="72"/>
                  </a:lnTo>
                  <a:lnTo>
                    <a:pt x="18" y="72"/>
                  </a:lnTo>
                  <a:lnTo>
                    <a:pt x="10" y="36"/>
                  </a:lnTo>
                  <a:lnTo>
                    <a:pt x="0" y="0"/>
                  </a:lnTo>
                  <a:lnTo>
                    <a:pt x="0" y="0"/>
                  </a:lnTo>
                  <a:lnTo>
                    <a:pt x="0" y="0"/>
                  </a:lnTo>
                  <a:lnTo>
                    <a:pt x="4" y="14"/>
                  </a:lnTo>
                  <a:lnTo>
                    <a:pt x="10" y="32"/>
                  </a:lnTo>
                  <a:lnTo>
                    <a:pt x="10" y="32"/>
                  </a:lnTo>
                  <a:lnTo>
                    <a:pt x="14" y="46"/>
                  </a:lnTo>
                  <a:lnTo>
                    <a:pt x="14" y="46"/>
                  </a:lnTo>
                  <a:lnTo>
                    <a:pt x="18" y="52"/>
                  </a:lnTo>
                  <a:lnTo>
                    <a:pt x="24" y="56"/>
                  </a:lnTo>
                  <a:lnTo>
                    <a:pt x="24" y="5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59" name="Freeform 456"/>
            <p:cNvSpPr/>
            <p:nvPr>
              <p:custDataLst>
                <p:tags r:id="rId453"/>
              </p:custDataLst>
            </p:nvPr>
          </p:nvSpPr>
          <p:spPr bwMode="auto">
            <a:xfrm>
              <a:off x="6869113" y="3681413"/>
              <a:ext cx="3175" cy="0"/>
            </a:xfrm>
            <a:custGeom>
              <a:avLst/>
              <a:gdLst>
                <a:gd name="T0" fmla="*/ 2 w 2"/>
                <a:gd name="T1" fmla="*/ 2 w 2"/>
                <a:gd name="T2" fmla="*/ 0 w 2"/>
                <a:gd name="T3" fmla="*/ 0 w 2"/>
                <a:gd name="T4" fmla="*/ 0 w 2"/>
                <a:gd name="T5" fmla="*/ 2 w 2"/>
                <a:gd name="T6" fmla="*/ 2 w 2"/>
              </a:gdLst>
              <a:ahLst/>
              <a:cxnLst>
                <a:cxn ang="0">
                  <a:pos x="T0" y="0"/>
                </a:cxn>
                <a:cxn ang="0">
                  <a:pos x="T1" y="0"/>
                </a:cxn>
                <a:cxn ang="0">
                  <a:pos x="T2" y="0"/>
                </a:cxn>
                <a:cxn ang="0">
                  <a:pos x="T3" y="0"/>
                </a:cxn>
                <a:cxn ang="0">
                  <a:pos x="T4" y="0"/>
                </a:cxn>
                <a:cxn ang="0">
                  <a:pos x="T5" y="0"/>
                </a:cxn>
                <a:cxn ang="0">
                  <a:pos x="T6" y="0"/>
                </a:cxn>
              </a:cxnLst>
              <a:rect l="0" t="0" r="r" b="b"/>
              <a:pathLst>
                <a:path w="2">
                  <a:moveTo>
                    <a:pt x="2" y="0"/>
                  </a:moveTo>
                  <a:lnTo>
                    <a:pt x="2" y="0"/>
                  </a:lnTo>
                  <a:lnTo>
                    <a:pt x="0" y="0"/>
                  </a:lnTo>
                  <a:lnTo>
                    <a:pt x="0" y="0"/>
                  </a:lnTo>
                  <a:lnTo>
                    <a:pt x="0" y="0"/>
                  </a:lnTo>
                  <a:lnTo>
                    <a:pt x="2" y="0"/>
                  </a:lnTo>
                  <a:lnTo>
                    <a:pt x="2"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60" name="Freeform 457"/>
            <p:cNvSpPr/>
            <p:nvPr>
              <p:custDataLst>
                <p:tags r:id="rId454"/>
              </p:custDataLst>
            </p:nvPr>
          </p:nvSpPr>
          <p:spPr bwMode="auto">
            <a:xfrm>
              <a:off x="7173913" y="4046538"/>
              <a:ext cx="9525" cy="34925"/>
            </a:xfrm>
            <a:custGeom>
              <a:avLst/>
              <a:gdLst>
                <a:gd name="T0" fmla="*/ 6 w 6"/>
                <a:gd name="T1" fmla="*/ 18 h 22"/>
                <a:gd name="T2" fmla="*/ 6 w 6"/>
                <a:gd name="T3" fmla="*/ 22 h 22"/>
                <a:gd name="T4" fmla="*/ 6 w 6"/>
                <a:gd name="T5" fmla="*/ 22 h 22"/>
                <a:gd name="T6" fmla="*/ 0 w 6"/>
                <a:gd name="T7" fmla="*/ 0 h 22"/>
                <a:gd name="T8" fmla="*/ 0 w 6"/>
                <a:gd name="T9" fmla="*/ 0 h 22"/>
                <a:gd name="T10" fmla="*/ 4 w 6"/>
                <a:gd name="T11" fmla="*/ 8 h 22"/>
                <a:gd name="T12" fmla="*/ 6 w 6"/>
                <a:gd name="T13" fmla="*/ 18 h 22"/>
                <a:gd name="T14" fmla="*/ 6 w 6"/>
                <a:gd name="T15" fmla="*/ 18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22">
                  <a:moveTo>
                    <a:pt x="6" y="18"/>
                  </a:moveTo>
                  <a:lnTo>
                    <a:pt x="6" y="22"/>
                  </a:lnTo>
                  <a:lnTo>
                    <a:pt x="6" y="22"/>
                  </a:lnTo>
                  <a:lnTo>
                    <a:pt x="0" y="0"/>
                  </a:lnTo>
                  <a:lnTo>
                    <a:pt x="0" y="0"/>
                  </a:lnTo>
                  <a:lnTo>
                    <a:pt x="4" y="8"/>
                  </a:lnTo>
                  <a:lnTo>
                    <a:pt x="6" y="18"/>
                  </a:lnTo>
                  <a:lnTo>
                    <a:pt x="6" y="18"/>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61" name="Freeform 458"/>
            <p:cNvSpPr/>
            <p:nvPr>
              <p:custDataLst>
                <p:tags r:id="rId455"/>
              </p:custDataLst>
            </p:nvPr>
          </p:nvSpPr>
          <p:spPr bwMode="auto">
            <a:xfrm>
              <a:off x="7167563" y="4198938"/>
              <a:ext cx="22225" cy="155575"/>
            </a:xfrm>
            <a:custGeom>
              <a:avLst/>
              <a:gdLst>
                <a:gd name="T0" fmla="*/ 10 w 14"/>
                <a:gd name="T1" fmla="*/ 0 h 98"/>
                <a:gd name="T2" fmla="*/ 10 w 14"/>
                <a:gd name="T3" fmla="*/ 0 h 98"/>
                <a:gd name="T4" fmla="*/ 14 w 14"/>
                <a:gd name="T5" fmla="*/ 44 h 98"/>
                <a:gd name="T6" fmla="*/ 14 w 14"/>
                <a:gd name="T7" fmla="*/ 44 h 98"/>
                <a:gd name="T8" fmla="*/ 10 w 14"/>
                <a:gd name="T9" fmla="*/ 72 h 98"/>
                <a:gd name="T10" fmla="*/ 10 w 14"/>
                <a:gd name="T11" fmla="*/ 72 h 98"/>
                <a:gd name="T12" fmla="*/ 6 w 14"/>
                <a:gd name="T13" fmla="*/ 84 h 98"/>
                <a:gd name="T14" fmla="*/ 0 w 14"/>
                <a:gd name="T15" fmla="*/ 98 h 98"/>
                <a:gd name="T16" fmla="*/ 0 w 14"/>
                <a:gd name="T17" fmla="*/ 98 h 98"/>
                <a:gd name="T18" fmla="*/ 8 w 14"/>
                <a:gd name="T19" fmla="*/ 50 h 98"/>
                <a:gd name="T20" fmla="*/ 8 w 14"/>
                <a:gd name="T21" fmla="*/ 50 h 98"/>
                <a:gd name="T22" fmla="*/ 10 w 14"/>
                <a:gd name="T23" fmla="*/ 24 h 98"/>
                <a:gd name="T24" fmla="*/ 10 w 14"/>
                <a:gd name="T25" fmla="*/ 0 h 98"/>
                <a:gd name="T26" fmla="*/ 10 w 14"/>
                <a:gd name="T2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98">
                  <a:moveTo>
                    <a:pt x="10" y="0"/>
                  </a:moveTo>
                  <a:lnTo>
                    <a:pt x="10" y="0"/>
                  </a:lnTo>
                  <a:lnTo>
                    <a:pt x="14" y="44"/>
                  </a:lnTo>
                  <a:lnTo>
                    <a:pt x="14" y="44"/>
                  </a:lnTo>
                  <a:lnTo>
                    <a:pt x="10" y="72"/>
                  </a:lnTo>
                  <a:lnTo>
                    <a:pt x="10" y="72"/>
                  </a:lnTo>
                  <a:lnTo>
                    <a:pt x="6" y="84"/>
                  </a:lnTo>
                  <a:lnTo>
                    <a:pt x="0" y="98"/>
                  </a:lnTo>
                  <a:lnTo>
                    <a:pt x="0" y="98"/>
                  </a:lnTo>
                  <a:lnTo>
                    <a:pt x="8" y="50"/>
                  </a:lnTo>
                  <a:lnTo>
                    <a:pt x="8" y="50"/>
                  </a:lnTo>
                  <a:lnTo>
                    <a:pt x="10" y="24"/>
                  </a:lnTo>
                  <a:lnTo>
                    <a:pt x="10" y="0"/>
                  </a:lnTo>
                  <a:lnTo>
                    <a:pt x="10"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62" name="Freeform 459"/>
            <p:cNvSpPr/>
            <p:nvPr>
              <p:custDataLst>
                <p:tags r:id="rId456"/>
              </p:custDataLst>
            </p:nvPr>
          </p:nvSpPr>
          <p:spPr bwMode="auto">
            <a:xfrm>
              <a:off x="7027863" y="4097338"/>
              <a:ext cx="9525" cy="25400"/>
            </a:xfrm>
            <a:custGeom>
              <a:avLst/>
              <a:gdLst>
                <a:gd name="T0" fmla="*/ 6 w 6"/>
                <a:gd name="T1" fmla="*/ 0 h 16"/>
                <a:gd name="T2" fmla="*/ 6 w 6"/>
                <a:gd name="T3" fmla="*/ 0 h 16"/>
                <a:gd name="T4" fmla="*/ 2 w 6"/>
                <a:gd name="T5" fmla="*/ 16 h 16"/>
                <a:gd name="T6" fmla="*/ 2 w 6"/>
                <a:gd name="T7" fmla="*/ 16 h 16"/>
                <a:gd name="T8" fmla="*/ 0 w 6"/>
                <a:gd name="T9" fmla="*/ 0 h 16"/>
                <a:gd name="T10" fmla="*/ 0 w 6"/>
                <a:gd name="T11" fmla="*/ 0 h 16"/>
                <a:gd name="T12" fmla="*/ 4 w 6"/>
                <a:gd name="T13" fmla="*/ 0 h 16"/>
                <a:gd name="T14" fmla="*/ 6 w 6"/>
                <a:gd name="T15" fmla="*/ 0 h 16"/>
                <a:gd name="T16" fmla="*/ 6 w 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6">
                  <a:moveTo>
                    <a:pt x="6" y="0"/>
                  </a:moveTo>
                  <a:lnTo>
                    <a:pt x="6" y="0"/>
                  </a:lnTo>
                  <a:lnTo>
                    <a:pt x="2" y="16"/>
                  </a:lnTo>
                  <a:lnTo>
                    <a:pt x="2" y="16"/>
                  </a:lnTo>
                  <a:lnTo>
                    <a:pt x="0" y="0"/>
                  </a:lnTo>
                  <a:lnTo>
                    <a:pt x="0" y="0"/>
                  </a:lnTo>
                  <a:lnTo>
                    <a:pt x="4" y="0"/>
                  </a:lnTo>
                  <a:lnTo>
                    <a:pt x="6" y="0"/>
                  </a:lnTo>
                  <a:lnTo>
                    <a:pt x="6"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63" name="Freeform 460"/>
            <p:cNvSpPr/>
            <p:nvPr>
              <p:custDataLst>
                <p:tags r:id="rId457"/>
              </p:custDataLst>
            </p:nvPr>
          </p:nvSpPr>
          <p:spPr bwMode="auto">
            <a:xfrm>
              <a:off x="7148513" y="3973513"/>
              <a:ext cx="9525" cy="15875"/>
            </a:xfrm>
            <a:custGeom>
              <a:avLst/>
              <a:gdLst>
                <a:gd name="T0" fmla="*/ 4 w 6"/>
                <a:gd name="T1" fmla="*/ 6 h 10"/>
                <a:gd name="T2" fmla="*/ 6 w 6"/>
                <a:gd name="T3" fmla="*/ 10 h 10"/>
                <a:gd name="T4" fmla="*/ 6 w 6"/>
                <a:gd name="T5" fmla="*/ 10 h 10"/>
                <a:gd name="T6" fmla="*/ 0 w 6"/>
                <a:gd name="T7" fmla="*/ 0 h 10"/>
                <a:gd name="T8" fmla="*/ 0 w 6"/>
                <a:gd name="T9" fmla="*/ 0 h 10"/>
                <a:gd name="T10" fmla="*/ 4 w 6"/>
                <a:gd name="T11" fmla="*/ 6 h 10"/>
                <a:gd name="T12" fmla="*/ 4 w 6"/>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6" h="10">
                  <a:moveTo>
                    <a:pt x="4" y="6"/>
                  </a:moveTo>
                  <a:lnTo>
                    <a:pt x="6" y="10"/>
                  </a:lnTo>
                  <a:lnTo>
                    <a:pt x="6" y="10"/>
                  </a:lnTo>
                  <a:lnTo>
                    <a:pt x="0" y="0"/>
                  </a:lnTo>
                  <a:lnTo>
                    <a:pt x="0" y="0"/>
                  </a:lnTo>
                  <a:lnTo>
                    <a:pt x="4" y="6"/>
                  </a:lnTo>
                  <a:lnTo>
                    <a:pt x="4" y="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64" name="Freeform 461"/>
            <p:cNvSpPr/>
            <p:nvPr>
              <p:custDataLst>
                <p:tags r:id="rId458"/>
              </p:custDataLst>
            </p:nvPr>
          </p:nvSpPr>
          <p:spPr bwMode="auto">
            <a:xfrm>
              <a:off x="7027863" y="4170363"/>
              <a:ext cx="9525" cy="19050"/>
            </a:xfrm>
            <a:custGeom>
              <a:avLst/>
              <a:gdLst>
                <a:gd name="T0" fmla="*/ 0 w 6"/>
                <a:gd name="T1" fmla="*/ 12 h 12"/>
                <a:gd name="T2" fmla="*/ 0 w 6"/>
                <a:gd name="T3" fmla="*/ 12 h 12"/>
                <a:gd name="T4" fmla="*/ 2 w 6"/>
                <a:gd name="T5" fmla="*/ 0 h 12"/>
                <a:gd name="T6" fmla="*/ 2 w 6"/>
                <a:gd name="T7" fmla="*/ 0 h 12"/>
                <a:gd name="T8" fmla="*/ 6 w 6"/>
                <a:gd name="T9" fmla="*/ 6 h 12"/>
                <a:gd name="T10" fmla="*/ 6 w 6"/>
                <a:gd name="T11" fmla="*/ 6 h 12"/>
                <a:gd name="T12" fmla="*/ 0 w 6"/>
                <a:gd name="T13" fmla="*/ 12 h 12"/>
                <a:gd name="T14" fmla="*/ 0 w 6"/>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2">
                  <a:moveTo>
                    <a:pt x="0" y="12"/>
                  </a:moveTo>
                  <a:lnTo>
                    <a:pt x="0" y="12"/>
                  </a:lnTo>
                  <a:lnTo>
                    <a:pt x="2" y="0"/>
                  </a:lnTo>
                  <a:lnTo>
                    <a:pt x="2" y="0"/>
                  </a:lnTo>
                  <a:lnTo>
                    <a:pt x="6" y="6"/>
                  </a:lnTo>
                  <a:lnTo>
                    <a:pt x="6" y="6"/>
                  </a:lnTo>
                  <a:lnTo>
                    <a:pt x="0" y="12"/>
                  </a:lnTo>
                  <a:lnTo>
                    <a:pt x="0" y="1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65" name="Freeform 462"/>
            <p:cNvSpPr/>
            <p:nvPr>
              <p:custDataLst>
                <p:tags r:id="rId459"/>
              </p:custDataLst>
            </p:nvPr>
          </p:nvSpPr>
          <p:spPr bwMode="auto">
            <a:xfrm>
              <a:off x="7027863" y="4281488"/>
              <a:ext cx="3175" cy="28575"/>
            </a:xfrm>
            <a:custGeom>
              <a:avLst/>
              <a:gdLst>
                <a:gd name="T0" fmla="*/ 2 w 2"/>
                <a:gd name="T1" fmla="*/ 2 h 18"/>
                <a:gd name="T2" fmla="*/ 2 w 2"/>
                <a:gd name="T3" fmla="*/ 2 h 18"/>
                <a:gd name="T4" fmla="*/ 0 w 2"/>
                <a:gd name="T5" fmla="*/ 18 h 18"/>
                <a:gd name="T6" fmla="*/ 0 w 2"/>
                <a:gd name="T7" fmla="*/ 18 h 18"/>
                <a:gd name="T8" fmla="*/ 0 w 2"/>
                <a:gd name="T9" fmla="*/ 0 h 18"/>
                <a:gd name="T10" fmla="*/ 0 w 2"/>
                <a:gd name="T11" fmla="*/ 0 h 18"/>
                <a:gd name="T12" fmla="*/ 2 w 2"/>
                <a:gd name="T13" fmla="*/ 2 h 18"/>
                <a:gd name="T14" fmla="*/ 2 w 2"/>
                <a:gd name="T15" fmla="*/ 2 h 18"/>
                <a:gd name="T16" fmla="*/ 2 w 2"/>
                <a:gd name="T1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8">
                  <a:moveTo>
                    <a:pt x="2" y="2"/>
                  </a:moveTo>
                  <a:lnTo>
                    <a:pt x="2" y="2"/>
                  </a:lnTo>
                  <a:lnTo>
                    <a:pt x="0" y="18"/>
                  </a:lnTo>
                  <a:lnTo>
                    <a:pt x="0" y="18"/>
                  </a:lnTo>
                  <a:lnTo>
                    <a:pt x="0" y="0"/>
                  </a:lnTo>
                  <a:lnTo>
                    <a:pt x="0" y="0"/>
                  </a:lnTo>
                  <a:lnTo>
                    <a:pt x="2" y="2"/>
                  </a:lnTo>
                  <a:lnTo>
                    <a:pt x="2" y="2"/>
                  </a:lnTo>
                  <a:lnTo>
                    <a:pt x="2" y="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66" name="Freeform 463"/>
            <p:cNvSpPr/>
            <p:nvPr>
              <p:custDataLst>
                <p:tags r:id="rId460"/>
              </p:custDataLst>
            </p:nvPr>
          </p:nvSpPr>
          <p:spPr bwMode="auto">
            <a:xfrm>
              <a:off x="4591050" y="4929188"/>
              <a:ext cx="98425" cy="257175"/>
            </a:xfrm>
            <a:custGeom>
              <a:avLst/>
              <a:gdLst>
                <a:gd name="T0" fmla="*/ 40 w 62"/>
                <a:gd name="T1" fmla="*/ 40 h 162"/>
                <a:gd name="T2" fmla="*/ 40 w 62"/>
                <a:gd name="T3" fmla="*/ 40 h 162"/>
                <a:gd name="T4" fmla="*/ 36 w 62"/>
                <a:gd name="T5" fmla="*/ 68 h 162"/>
                <a:gd name="T6" fmla="*/ 30 w 62"/>
                <a:gd name="T7" fmla="*/ 94 h 162"/>
                <a:gd name="T8" fmla="*/ 18 w 62"/>
                <a:gd name="T9" fmla="*/ 148 h 162"/>
                <a:gd name="T10" fmla="*/ 18 w 62"/>
                <a:gd name="T11" fmla="*/ 148 h 162"/>
                <a:gd name="T12" fmla="*/ 26 w 62"/>
                <a:gd name="T13" fmla="*/ 106 h 162"/>
                <a:gd name="T14" fmla="*/ 26 w 62"/>
                <a:gd name="T15" fmla="*/ 106 h 162"/>
                <a:gd name="T16" fmla="*/ 22 w 62"/>
                <a:gd name="T17" fmla="*/ 120 h 162"/>
                <a:gd name="T18" fmla="*/ 18 w 62"/>
                <a:gd name="T19" fmla="*/ 134 h 162"/>
                <a:gd name="T20" fmla="*/ 12 w 62"/>
                <a:gd name="T21" fmla="*/ 148 h 162"/>
                <a:gd name="T22" fmla="*/ 4 w 62"/>
                <a:gd name="T23" fmla="*/ 162 h 162"/>
                <a:gd name="T24" fmla="*/ 4 w 62"/>
                <a:gd name="T25" fmla="*/ 162 h 162"/>
                <a:gd name="T26" fmla="*/ 2 w 62"/>
                <a:gd name="T27" fmla="*/ 156 h 162"/>
                <a:gd name="T28" fmla="*/ 2 w 62"/>
                <a:gd name="T29" fmla="*/ 148 h 162"/>
                <a:gd name="T30" fmla="*/ 2 w 62"/>
                <a:gd name="T31" fmla="*/ 142 h 162"/>
                <a:gd name="T32" fmla="*/ 2 w 62"/>
                <a:gd name="T33" fmla="*/ 138 h 162"/>
                <a:gd name="T34" fmla="*/ 0 w 62"/>
                <a:gd name="T35" fmla="*/ 136 h 162"/>
                <a:gd name="T36" fmla="*/ 0 w 62"/>
                <a:gd name="T37" fmla="*/ 136 h 162"/>
                <a:gd name="T38" fmla="*/ 12 w 62"/>
                <a:gd name="T39" fmla="*/ 100 h 162"/>
                <a:gd name="T40" fmla="*/ 26 w 62"/>
                <a:gd name="T41" fmla="*/ 66 h 162"/>
                <a:gd name="T42" fmla="*/ 58 w 62"/>
                <a:gd name="T43" fmla="*/ 0 h 162"/>
                <a:gd name="T44" fmla="*/ 58 w 62"/>
                <a:gd name="T45" fmla="*/ 0 h 162"/>
                <a:gd name="T46" fmla="*/ 62 w 62"/>
                <a:gd name="T47" fmla="*/ 8 h 162"/>
                <a:gd name="T48" fmla="*/ 62 w 62"/>
                <a:gd name="T49" fmla="*/ 14 h 162"/>
                <a:gd name="T50" fmla="*/ 60 w 62"/>
                <a:gd name="T51" fmla="*/ 20 h 162"/>
                <a:gd name="T52" fmla="*/ 56 w 62"/>
                <a:gd name="T53" fmla="*/ 24 h 162"/>
                <a:gd name="T54" fmla="*/ 46 w 62"/>
                <a:gd name="T55" fmla="*/ 32 h 162"/>
                <a:gd name="T56" fmla="*/ 42 w 62"/>
                <a:gd name="T57" fmla="*/ 36 h 162"/>
                <a:gd name="T58" fmla="*/ 40 w 62"/>
                <a:gd name="T59" fmla="*/ 40 h 162"/>
                <a:gd name="T60" fmla="*/ 40 w 62"/>
                <a:gd name="T61" fmla="*/ 4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 h="162">
                  <a:moveTo>
                    <a:pt x="40" y="40"/>
                  </a:moveTo>
                  <a:lnTo>
                    <a:pt x="40" y="40"/>
                  </a:lnTo>
                  <a:lnTo>
                    <a:pt x="36" y="68"/>
                  </a:lnTo>
                  <a:lnTo>
                    <a:pt x="30" y="94"/>
                  </a:lnTo>
                  <a:lnTo>
                    <a:pt x="18" y="148"/>
                  </a:lnTo>
                  <a:lnTo>
                    <a:pt x="18" y="148"/>
                  </a:lnTo>
                  <a:lnTo>
                    <a:pt x="26" y="106"/>
                  </a:lnTo>
                  <a:lnTo>
                    <a:pt x="26" y="106"/>
                  </a:lnTo>
                  <a:lnTo>
                    <a:pt x="22" y="120"/>
                  </a:lnTo>
                  <a:lnTo>
                    <a:pt x="18" y="134"/>
                  </a:lnTo>
                  <a:lnTo>
                    <a:pt x="12" y="148"/>
                  </a:lnTo>
                  <a:lnTo>
                    <a:pt x="4" y="162"/>
                  </a:lnTo>
                  <a:lnTo>
                    <a:pt x="4" y="162"/>
                  </a:lnTo>
                  <a:lnTo>
                    <a:pt x="2" y="156"/>
                  </a:lnTo>
                  <a:lnTo>
                    <a:pt x="2" y="148"/>
                  </a:lnTo>
                  <a:lnTo>
                    <a:pt x="2" y="142"/>
                  </a:lnTo>
                  <a:lnTo>
                    <a:pt x="2" y="138"/>
                  </a:lnTo>
                  <a:lnTo>
                    <a:pt x="0" y="136"/>
                  </a:lnTo>
                  <a:lnTo>
                    <a:pt x="0" y="136"/>
                  </a:lnTo>
                  <a:lnTo>
                    <a:pt x="12" y="100"/>
                  </a:lnTo>
                  <a:lnTo>
                    <a:pt x="26" y="66"/>
                  </a:lnTo>
                  <a:lnTo>
                    <a:pt x="58" y="0"/>
                  </a:lnTo>
                  <a:lnTo>
                    <a:pt x="58" y="0"/>
                  </a:lnTo>
                  <a:lnTo>
                    <a:pt x="62" y="8"/>
                  </a:lnTo>
                  <a:lnTo>
                    <a:pt x="62" y="14"/>
                  </a:lnTo>
                  <a:lnTo>
                    <a:pt x="60" y="20"/>
                  </a:lnTo>
                  <a:lnTo>
                    <a:pt x="56" y="24"/>
                  </a:lnTo>
                  <a:lnTo>
                    <a:pt x="46" y="32"/>
                  </a:lnTo>
                  <a:lnTo>
                    <a:pt x="42" y="36"/>
                  </a:lnTo>
                  <a:lnTo>
                    <a:pt x="40" y="40"/>
                  </a:lnTo>
                  <a:lnTo>
                    <a:pt x="40" y="4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67" name="Freeform 464"/>
            <p:cNvSpPr/>
            <p:nvPr>
              <p:custDataLst>
                <p:tags r:id="rId461"/>
              </p:custDataLst>
            </p:nvPr>
          </p:nvSpPr>
          <p:spPr bwMode="auto">
            <a:xfrm>
              <a:off x="4549775" y="5246688"/>
              <a:ext cx="9525" cy="22225"/>
            </a:xfrm>
            <a:custGeom>
              <a:avLst/>
              <a:gdLst>
                <a:gd name="T0" fmla="*/ 0 w 6"/>
                <a:gd name="T1" fmla="*/ 14 h 14"/>
                <a:gd name="T2" fmla="*/ 0 w 6"/>
                <a:gd name="T3" fmla="*/ 14 h 14"/>
                <a:gd name="T4" fmla="*/ 6 w 6"/>
                <a:gd name="T5" fmla="*/ 0 h 14"/>
                <a:gd name="T6" fmla="*/ 6 w 6"/>
                <a:gd name="T7" fmla="*/ 0 h 14"/>
                <a:gd name="T8" fmla="*/ 4 w 6"/>
                <a:gd name="T9" fmla="*/ 8 h 14"/>
                <a:gd name="T10" fmla="*/ 0 w 6"/>
                <a:gd name="T11" fmla="*/ 14 h 14"/>
                <a:gd name="T12" fmla="*/ 0 w 6"/>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6" h="14">
                  <a:moveTo>
                    <a:pt x="0" y="14"/>
                  </a:moveTo>
                  <a:lnTo>
                    <a:pt x="0" y="14"/>
                  </a:lnTo>
                  <a:lnTo>
                    <a:pt x="6" y="0"/>
                  </a:lnTo>
                  <a:lnTo>
                    <a:pt x="6" y="0"/>
                  </a:lnTo>
                  <a:lnTo>
                    <a:pt x="4" y="8"/>
                  </a:lnTo>
                  <a:lnTo>
                    <a:pt x="0" y="14"/>
                  </a:lnTo>
                  <a:lnTo>
                    <a:pt x="0" y="14"/>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68" name="Freeform 465"/>
            <p:cNvSpPr/>
            <p:nvPr>
              <p:custDataLst>
                <p:tags r:id="rId462"/>
              </p:custDataLst>
            </p:nvPr>
          </p:nvSpPr>
          <p:spPr bwMode="auto">
            <a:xfrm>
              <a:off x="4670425" y="4446588"/>
              <a:ext cx="6350" cy="25400"/>
            </a:xfrm>
            <a:custGeom>
              <a:avLst/>
              <a:gdLst>
                <a:gd name="T0" fmla="*/ 0 w 4"/>
                <a:gd name="T1" fmla="*/ 16 h 16"/>
                <a:gd name="T2" fmla="*/ 0 w 4"/>
                <a:gd name="T3" fmla="*/ 16 h 16"/>
                <a:gd name="T4" fmla="*/ 4 w 4"/>
                <a:gd name="T5" fmla="*/ 0 h 16"/>
                <a:gd name="T6" fmla="*/ 4 w 4"/>
                <a:gd name="T7" fmla="*/ 0 h 16"/>
                <a:gd name="T8" fmla="*/ 2 w 4"/>
                <a:gd name="T9" fmla="*/ 8 h 16"/>
                <a:gd name="T10" fmla="*/ 0 w 4"/>
                <a:gd name="T11" fmla="*/ 16 h 16"/>
                <a:gd name="T12" fmla="*/ 0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0" y="16"/>
                  </a:moveTo>
                  <a:lnTo>
                    <a:pt x="0" y="16"/>
                  </a:lnTo>
                  <a:lnTo>
                    <a:pt x="4" y="0"/>
                  </a:lnTo>
                  <a:lnTo>
                    <a:pt x="4" y="0"/>
                  </a:lnTo>
                  <a:lnTo>
                    <a:pt x="2" y="8"/>
                  </a:lnTo>
                  <a:lnTo>
                    <a:pt x="0" y="16"/>
                  </a:lnTo>
                  <a:lnTo>
                    <a:pt x="0" y="16"/>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69" name="Freeform 466"/>
            <p:cNvSpPr/>
            <p:nvPr>
              <p:custDataLst>
                <p:tags r:id="rId463"/>
              </p:custDataLst>
            </p:nvPr>
          </p:nvSpPr>
          <p:spPr bwMode="auto">
            <a:xfrm>
              <a:off x="4600575" y="4760913"/>
              <a:ext cx="41275" cy="114300"/>
            </a:xfrm>
            <a:custGeom>
              <a:avLst/>
              <a:gdLst>
                <a:gd name="T0" fmla="*/ 0 w 26"/>
                <a:gd name="T1" fmla="*/ 72 h 72"/>
                <a:gd name="T2" fmla="*/ 0 w 26"/>
                <a:gd name="T3" fmla="*/ 72 h 72"/>
                <a:gd name="T4" fmla="*/ 0 w 26"/>
                <a:gd name="T5" fmla="*/ 62 h 72"/>
                <a:gd name="T6" fmla="*/ 0 w 26"/>
                <a:gd name="T7" fmla="*/ 62 h 72"/>
                <a:gd name="T8" fmla="*/ 26 w 26"/>
                <a:gd name="T9" fmla="*/ 0 h 72"/>
                <a:gd name="T10" fmla="*/ 26 w 26"/>
                <a:gd name="T11" fmla="*/ 0 h 72"/>
                <a:gd name="T12" fmla="*/ 20 w 26"/>
                <a:gd name="T13" fmla="*/ 18 h 72"/>
                <a:gd name="T14" fmla="*/ 16 w 26"/>
                <a:gd name="T15" fmla="*/ 36 h 72"/>
                <a:gd name="T16" fmla="*/ 10 w 26"/>
                <a:gd name="T17" fmla="*/ 56 h 72"/>
                <a:gd name="T18" fmla="*/ 6 w 26"/>
                <a:gd name="T19" fmla="*/ 64 h 72"/>
                <a:gd name="T20" fmla="*/ 0 w 26"/>
                <a:gd name="T21" fmla="*/ 72 h 72"/>
                <a:gd name="T22" fmla="*/ 0 w 26"/>
                <a:gd name="T2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72">
                  <a:moveTo>
                    <a:pt x="0" y="72"/>
                  </a:moveTo>
                  <a:lnTo>
                    <a:pt x="0" y="72"/>
                  </a:lnTo>
                  <a:lnTo>
                    <a:pt x="0" y="62"/>
                  </a:lnTo>
                  <a:lnTo>
                    <a:pt x="0" y="62"/>
                  </a:lnTo>
                  <a:lnTo>
                    <a:pt x="26" y="0"/>
                  </a:lnTo>
                  <a:lnTo>
                    <a:pt x="26" y="0"/>
                  </a:lnTo>
                  <a:lnTo>
                    <a:pt x="20" y="18"/>
                  </a:lnTo>
                  <a:lnTo>
                    <a:pt x="16" y="36"/>
                  </a:lnTo>
                  <a:lnTo>
                    <a:pt x="10" y="56"/>
                  </a:lnTo>
                  <a:lnTo>
                    <a:pt x="6" y="64"/>
                  </a:lnTo>
                  <a:lnTo>
                    <a:pt x="0" y="72"/>
                  </a:lnTo>
                  <a:lnTo>
                    <a:pt x="0" y="72"/>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70" name="Freeform 467"/>
            <p:cNvSpPr/>
            <p:nvPr>
              <p:custDataLst>
                <p:tags r:id="rId464"/>
              </p:custDataLst>
            </p:nvPr>
          </p:nvSpPr>
          <p:spPr bwMode="auto">
            <a:xfrm>
              <a:off x="4514850" y="4903788"/>
              <a:ext cx="47625" cy="98425"/>
            </a:xfrm>
            <a:custGeom>
              <a:avLst/>
              <a:gdLst>
                <a:gd name="T0" fmla="*/ 30 w 30"/>
                <a:gd name="T1" fmla="*/ 0 h 62"/>
                <a:gd name="T2" fmla="*/ 30 w 30"/>
                <a:gd name="T3" fmla="*/ 0 h 62"/>
                <a:gd name="T4" fmla="*/ 26 w 30"/>
                <a:gd name="T5" fmla="*/ 16 h 62"/>
                <a:gd name="T6" fmla="*/ 18 w 30"/>
                <a:gd name="T7" fmla="*/ 32 h 62"/>
                <a:gd name="T8" fmla="*/ 10 w 30"/>
                <a:gd name="T9" fmla="*/ 48 h 62"/>
                <a:gd name="T10" fmla="*/ 0 w 30"/>
                <a:gd name="T11" fmla="*/ 62 h 62"/>
                <a:gd name="T12" fmla="*/ 0 w 30"/>
                <a:gd name="T13" fmla="*/ 62 h 62"/>
                <a:gd name="T14" fmla="*/ 10 w 30"/>
                <a:gd name="T15" fmla="*/ 48 h 62"/>
                <a:gd name="T16" fmla="*/ 18 w 30"/>
                <a:gd name="T17" fmla="*/ 32 h 62"/>
                <a:gd name="T18" fmla="*/ 30 w 30"/>
                <a:gd name="T19" fmla="*/ 0 h 62"/>
                <a:gd name="T20" fmla="*/ 30 w 30"/>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2">
                  <a:moveTo>
                    <a:pt x="30" y="0"/>
                  </a:moveTo>
                  <a:lnTo>
                    <a:pt x="30" y="0"/>
                  </a:lnTo>
                  <a:lnTo>
                    <a:pt x="26" y="16"/>
                  </a:lnTo>
                  <a:lnTo>
                    <a:pt x="18" y="32"/>
                  </a:lnTo>
                  <a:lnTo>
                    <a:pt x="10" y="48"/>
                  </a:lnTo>
                  <a:lnTo>
                    <a:pt x="0" y="62"/>
                  </a:lnTo>
                  <a:lnTo>
                    <a:pt x="0" y="62"/>
                  </a:lnTo>
                  <a:lnTo>
                    <a:pt x="10" y="48"/>
                  </a:lnTo>
                  <a:lnTo>
                    <a:pt x="18" y="32"/>
                  </a:lnTo>
                  <a:lnTo>
                    <a:pt x="30" y="0"/>
                  </a:lnTo>
                  <a:lnTo>
                    <a:pt x="30" y="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71" name="Freeform 468"/>
            <p:cNvSpPr/>
            <p:nvPr>
              <p:custDataLst>
                <p:tags r:id="rId465"/>
              </p:custDataLst>
            </p:nvPr>
          </p:nvSpPr>
          <p:spPr bwMode="auto">
            <a:xfrm>
              <a:off x="4667250" y="4078288"/>
              <a:ext cx="50800" cy="47625"/>
            </a:xfrm>
            <a:custGeom>
              <a:avLst/>
              <a:gdLst>
                <a:gd name="T0" fmla="*/ 2 w 32"/>
                <a:gd name="T1" fmla="*/ 30 h 30"/>
                <a:gd name="T2" fmla="*/ 2 w 32"/>
                <a:gd name="T3" fmla="*/ 30 h 30"/>
                <a:gd name="T4" fmla="*/ 0 w 32"/>
                <a:gd name="T5" fmla="*/ 26 h 30"/>
                <a:gd name="T6" fmla="*/ 0 w 32"/>
                <a:gd name="T7" fmla="*/ 26 h 30"/>
                <a:gd name="T8" fmla="*/ 0 w 32"/>
                <a:gd name="T9" fmla="*/ 22 h 30"/>
                <a:gd name="T10" fmla="*/ 0 w 32"/>
                <a:gd name="T11" fmla="*/ 22 h 30"/>
                <a:gd name="T12" fmla="*/ 32 w 32"/>
                <a:gd name="T13" fmla="*/ 0 h 30"/>
                <a:gd name="T14" fmla="*/ 32 w 32"/>
                <a:gd name="T15" fmla="*/ 0 h 30"/>
                <a:gd name="T16" fmla="*/ 30 w 32"/>
                <a:gd name="T17" fmla="*/ 6 h 30"/>
                <a:gd name="T18" fmla="*/ 28 w 32"/>
                <a:gd name="T19" fmla="*/ 10 h 30"/>
                <a:gd name="T20" fmla="*/ 28 w 32"/>
                <a:gd name="T21" fmla="*/ 10 h 30"/>
                <a:gd name="T22" fmla="*/ 20 w 32"/>
                <a:gd name="T23" fmla="*/ 14 h 30"/>
                <a:gd name="T24" fmla="*/ 14 w 32"/>
                <a:gd name="T25" fmla="*/ 18 h 30"/>
                <a:gd name="T26" fmla="*/ 8 w 32"/>
                <a:gd name="T27" fmla="*/ 22 h 30"/>
                <a:gd name="T28" fmla="*/ 2 w 32"/>
                <a:gd name="T29" fmla="*/ 30 h 30"/>
                <a:gd name="T30" fmla="*/ 2 w 32"/>
                <a:gd name="T3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30">
                  <a:moveTo>
                    <a:pt x="2" y="30"/>
                  </a:moveTo>
                  <a:lnTo>
                    <a:pt x="2" y="30"/>
                  </a:lnTo>
                  <a:lnTo>
                    <a:pt x="0" y="26"/>
                  </a:lnTo>
                  <a:lnTo>
                    <a:pt x="0" y="26"/>
                  </a:lnTo>
                  <a:lnTo>
                    <a:pt x="0" y="22"/>
                  </a:lnTo>
                  <a:lnTo>
                    <a:pt x="0" y="22"/>
                  </a:lnTo>
                  <a:lnTo>
                    <a:pt x="32" y="0"/>
                  </a:lnTo>
                  <a:lnTo>
                    <a:pt x="32" y="0"/>
                  </a:lnTo>
                  <a:lnTo>
                    <a:pt x="30" y="6"/>
                  </a:lnTo>
                  <a:lnTo>
                    <a:pt x="28" y="10"/>
                  </a:lnTo>
                  <a:lnTo>
                    <a:pt x="28" y="10"/>
                  </a:lnTo>
                  <a:lnTo>
                    <a:pt x="20" y="14"/>
                  </a:lnTo>
                  <a:lnTo>
                    <a:pt x="14" y="18"/>
                  </a:lnTo>
                  <a:lnTo>
                    <a:pt x="8" y="22"/>
                  </a:lnTo>
                  <a:lnTo>
                    <a:pt x="2" y="30"/>
                  </a:lnTo>
                  <a:lnTo>
                    <a:pt x="2" y="3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72" name="Freeform 469"/>
            <p:cNvSpPr/>
            <p:nvPr>
              <p:custDataLst>
                <p:tags r:id="rId466"/>
              </p:custDataLst>
            </p:nvPr>
          </p:nvSpPr>
          <p:spPr bwMode="auto">
            <a:xfrm>
              <a:off x="4664075" y="4481513"/>
              <a:ext cx="3175" cy="12700"/>
            </a:xfrm>
            <a:custGeom>
              <a:avLst/>
              <a:gdLst>
                <a:gd name="T0" fmla="*/ 2 w 2"/>
                <a:gd name="T1" fmla="*/ 0 h 8"/>
                <a:gd name="T2" fmla="*/ 2 w 2"/>
                <a:gd name="T3" fmla="*/ 0 h 8"/>
                <a:gd name="T4" fmla="*/ 2 w 2"/>
                <a:gd name="T5" fmla="*/ 0 h 8"/>
                <a:gd name="T6" fmla="*/ 2 w 2"/>
                <a:gd name="T7" fmla="*/ 6 h 8"/>
                <a:gd name="T8" fmla="*/ 2 w 2"/>
                <a:gd name="T9" fmla="*/ 6 h 8"/>
                <a:gd name="T10" fmla="*/ 0 w 2"/>
                <a:gd name="T11" fmla="*/ 8 h 8"/>
                <a:gd name="T12" fmla="*/ 0 w 2"/>
                <a:gd name="T13" fmla="*/ 8 h 8"/>
                <a:gd name="T14" fmla="*/ 2 w 2"/>
                <a:gd name="T15" fmla="*/ 0 h 8"/>
                <a:gd name="T16" fmla="*/ 2 w 2"/>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8">
                  <a:moveTo>
                    <a:pt x="2" y="0"/>
                  </a:moveTo>
                  <a:lnTo>
                    <a:pt x="2" y="0"/>
                  </a:lnTo>
                  <a:lnTo>
                    <a:pt x="2" y="0"/>
                  </a:lnTo>
                  <a:lnTo>
                    <a:pt x="2" y="6"/>
                  </a:lnTo>
                  <a:lnTo>
                    <a:pt x="2" y="6"/>
                  </a:lnTo>
                  <a:lnTo>
                    <a:pt x="0" y="8"/>
                  </a:lnTo>
                  <a:lnTo>
                    <a:pt x="0" y="8"/>
                  </a:lnTo>
                  <a:lnTo>
                    <a:pt x="2" y="0"/>
                  </a:lnTo>
                  <a:lnTo>
                    <a:pt x="2" y="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73" name="Freeform 470"/>
            <p:cNvSpPr/>
            <p:nvPr>
              <p:custDataLst>
                <p:tags r:id="rId467"/>
              </p:custDataLst>
            </p:nvPr>
          </p:nvSpPr>
          <p:spPr bwMode="auto">
            <a:xfrm>
              <a:off x="4641850" y="4113213"/>
              <a:ext cx="25400" cy="31750"/>
            </a:xfrm>
            <a:custGeom>
              <a:avLst/>
              <a:gdLst>
                <a:gd name="T0" fmla="*/ 8 w 16"/>
                <a:gd name="T1" fmla="*/ 20 h 20"/>
                <a:gd name="T2" fmla="*/ 8 w 16"/>
                <a:gd name="T3" fmla="*/ 20 h 20"/>
                <a:gd name="T4" fmla="*/ 0 w 16"/>
                <a:gd name="T5" fmla="*/ 14 h 20"/>
                <a:gd name="T6" fmla="*/ 0 w 16"/>
                <a:gd name="T7" fmla="*/ 14 h 20"/>
                <a:gd name="T8" fmla="*/ 16 w 16"/>
                <a:gd name="T9" fmla="*/ 0 h 20"/>
                <a:gd name="T10" fmla="*/ 16 w 16"/>
                <a:gd name="T11" fmla="*/ 0 h 20"/>
                <a:gd name="T12" fmla="*/ 16 w 16"/>
                <a:gd name="T13" fmla="*/ 4 h 20"/>
                <a:gd name="T14" fmla="*/ 16 w 16"/>
                <a:gd name="T15" fmla="*/ 4 h 20"/>
                <a:gd name="T16" fmla="*/ 14 w 16"/>
                <a:gd name="T17" fmla="*/ 8 h 20"/>
                <a:gd name="T18" fmla="*/ 12 w 16"/>
                <a:gd name="T19" fmla="*/ 12 h 20"/>
                <a:gd name="T20" fmla="*/ 10 w 16"/>
                <a:gd name="T21" fmla="*/ 14 h 20"/>
                <a:gd name="T22" fmla="*/ 8 w 16"/>
                <a:gd name="T23" fmla="*/ 20 h 20"/>
                <a:gd name="T24" fmla="*/ 8 w 16"/>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0">
                  <a:moveTo>
                    <a:pt x="8" y="20"/>
                  </a:moveTo>
                  <a:lnTo>
                    <a:pt x="8" y="20"/>
                  </a:lnTo>
                  <a:lnTo>
                    <a:pt x="0" y="14"/>
                  </a:lnTo>
                  <a:lnTo>
                    <a:pt x="0" y="14"/>
                  </a:lnTo>
                  <a:lnTo>
                    <a:pt x="16" y="0"/>
                  </a:lnTo>
                  <a:lnTo>
                    <a:pt x="16" y="0"/>
                  </a:lnTo>
                  <a:lnTo>
                    <a:pt x="16" y="4"/>
                  </a:lnTo>
                  <a:lnTo>
                    <a:pt x="16" y="4"/>
                  </a:lnTo>
                  <a:lnTo>
                    <a:pt x="14" y="8"/>
                  </a:lnTo>
                  <a:lnTo>
                    <a:pt x="12" y="12"/>
                  </a:lnTo>
                  <a:lnTo>
                    <a:pt x="10" y="14"/>
                  </a:lnTo>
                  <a:lnTo>
                    <a:pt x="8" y="20"/>
                  </a:lnTo>
                  <a:lnTo>
                    <a:pt x="8" y="2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74" name="Freeform 471"/>
            <p:cNvSpPr/>
            <p:nvPr>
              <p:custDataLst>
                <p:tags r:id="rId468"/>
              </p:custDataLst>
            </p:nvPr>
          </p:nvSpPr>
          <p:spPr bwMode="auto">
            <a:xfrm>
              <a:off x="4454525" y="4287838"/>
              <a:ext cx="60325" cy="111125"/>
            </a:xfrm>
            <a:custGeom>
              <a:avLst/>
              <a:gdLst>
                <a:gd name="T0" fmla="*/ 26 w 38"/>
                <a:gd name="T1" fmla="*/ 20 h 70"/>
                <a:gd name="T2" fmla="*/ 26 w 38"/>
                <a:gd name="T3" fmla="*/ 20 h 70"/>
                <a:gd name="T4" fmla="*/ 26 w 38"/>
                <a:gd name="T5" fmla="*/ 24 h 70"/>
                <a:gd name="T6" fmla="*/ 28 w 38"/>
                <a:gd name="T7" fmla="*/ 26 h 70"/>
                <a:gd name="T8" fmla="*/ 32 w 38"/>
                <a:gd name="T9" fmla="*/ 32 h 70"/>
                <a:gd name="T10" fmla="*/ 32 w 38"/>
                <a:gd name="T11" fmla="*/ 32 h 70"/>
                <a:gd name="T12" fmla="*/ 18 w 38"/>
                <a:gd name="T13" fmla="*/ 44 h 70"/>
                <a:gd name="T14" fmla="*/ 8 w 38"/>
                <a:gd name="T15" fmla="*/ 56 h 70"/>
                <a:gd name="T16" fmla="*/ 8 w 38"/>
                <a:gd name="T17" fmla="*/ 56 h 70"/>
                <a:gd name="T18" fmla="*/ 8 w 38"/>
                <a:gd name="T19" fmla="*/ 60 h 70"/>
                <a:gd name="T20" fmla="*/ 10 w 38"/>
                <a:gd name="T21" fmla="*/ 66 h 70"/>
                <a:gd name="T22" fmla="*/ 10 w 38"/>
                <a:gd name="T23" fmla="*/ 66 h 70"/>
                <a:gd name="T24" fmla="*/ 0 w 38"/>
                <a:gd name="T25" fmla="*/ 70 h 70"/>
                <a:gd name="T26" fmla="*/ 0 w 38"/>
                <a:gd name="T27" fmla="*/ 70 h 70"/>
                <a:gd name="T28" fmla="*/ 16 w 38"/>
                <a:gd name="T29" fmla="*/ 36 h 70"/>
                <a:gd name="T30" fmla="*/ 38 w 38"/>
                <a:gd name="T31" fmla="*/ 0 h 70"/>
                <a:gd name="T32" fmla="*/ 38 w 38"/>
                <a:gd name="T33" fmla="*/ 0 h 70"/>
                <a:gd name="T34" fmla="*/ 26 w 38"/>
                <a:gd name="T35" fmla="*/ 20 h 70"/>
                <a:gd name="T36" fmla="*/ 26 w 38"/>
                <a:gd name="T37" fmla="*/ 2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70">
                  <a:moveTo>
                    <a:pt x="26" y="20"/>
                  </a:moveTo>
                  <a:lnTo>
                    <a:pt x="26" y="20"/>
                  </a:lnTo>
                  <a:lnTo>
                    <a:pt x="26" y="24"/>
                  </a:lnTo>
                  <a:lnTo>
                    <a:pt x="28" y="26"/>
                  </a:lnTo>
                  <a:lnTo>
                    <a:pt x="32" y="32"/>
                  </a:lnTo>
                  <a:lnTo>
                    <a:pt x="32" y="32"/>
                  </a:lnTo>
                  <a:lnTo>
                    <a:pt x="18" y="44"/>
                  </a:lnTo>
                  <a:lnTo>
                    <a:pt x="8" y="56"/>
                  </a:lnTo>
                  <a:lnTo>
                    <a:pt x="8" y="56"/>
                  </a:lnTo>
                  <a:lnTo>
                    <a:pt x="8" y="60"/>
                  </a:lnTo>
                  <a:lnTo>
                    <a:pt x="10" y="66"/>
                  </a:lnTo>
                  <a:lnTo>
                    <a:pt x="10" y="66"/>
                  </a:lnTo>
                  <a:lnTo>
                    <a:pt x="0" y="70"/>
                  </a:lnTo>
                  <a:lnTo>
                    <a:pt x="0" y="70"/>
                  </a:lnTo>
                  <a:lnTo>
                    <a:pt x="16" y="36"/>
                  </a:lnTo>
                  <a:lnTo>
                    <a:pt x="38" y="0"/>
                  </a:lnTo>
                  <a:lnTo>
                    <a:pt x="38" y="0"/>
                  </a:lnTo>
                  <a:lnTo>
                    <a:pt x="26" y="20"/>
                  </a:lnTo>
                  <a:lnTo>
                    <a:pt x="26" y="2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75" name="Freeform 472"/>
            <p:cNvSpPr/>
            <p:nvPr>
              <p:custDataLst>
                <p:tags r:id="rId469"/>
              </p:custDataLst>
            </p:nvPr>
          </p:nvSpPr>
          <p:spPr bwMode="auto">
            <a:xfrm>
              <a:off x="4422775" y="3951288"/>
              <a:ext cx="979488" cy="974725"/>
            </a:xfrm>
            <a:custGeom>
              <a:avLst/>
              <a:gdLst>
                <a:gd name="T0" fmla="*/ 579 w 617"/>
                <a:gd name="T1" fmla="*/ 150 h 614"/>
                <a:gd name="T2" fmla="*/ 555 w 617"/>
                <a:gd name="T3" fmla="*/ 152 h 614"/>
                <a:gd name="T4" fmla="*/ 575 w 617"/>
                <a:gd name="T5" fmla="*/ 222 h 614"/>
                <a:gd name="T6" fmla="*/ 535 w 617"/>
                <a:gd name="T7" fmla="*/ 194 h 614"/>
                <a:gd name="T8" fmla="*/ 520 w 617"/>
                <a:gd name="T9" fmla="*/ 182 h 614"/>
                <a:gd name="T10" fmla="*/ 522 w 617"/>
                <a:gd name="T11" fmla="*/ 212 h 614"/>
                <a:gd name="T12" fmla="*/ 531 w 617"/>
                <a:gd name="T13" fmla="*/ 282 h 614"/>
                <a:gd name="T14" fmla="*/ 492 w 617"/>
                <a:gd name="T15" fmla="*/ 210 h 614"/>
                <a:gd name="T16" fmla="*/ 404 w 617"/>
                <a:gd name="T17" fmla="*/ 168 h 614"/>
                <a:gd name="T18" fmla="*/ 338 w 617"/>
                <a:gd name="T19" fmla="*/ 182 h 614"/>
                <a:gd name="T20" fmla="*/ 308 w 617"/>
                <a:gd name="T21" fmla="*/ 268 h 614"/>
                <a:gd name="T22" fmla="*/ 292 w 617"/>
                <a:gd name="T23" fmla="*/ 338 h 614"/>
                <a:gd name="T24" fmla="*/ 274 w 617"/>
                <a:gd name="T25" fmla="*/ 456 h 614"/>
                <a:gd name="T26" fmla="*/ 224 w 617"/>
                <a:gd name="T27" fmla="*/ 592 h 614"/>
                <a:gd name="T28" fmla="*/ 196 w 617"/>
                <a:gd name="T29" fmla="*/ 572 h 614"/>
                <a:gd name="T30" fmla="*/ 208 w 617"/>
                <a:gd name="T31" fmla="*/ 498 h 614"/>
                <a:gd name="T32" fmla="*/ 230 w 617"/>
                <a:gd name="T33" fmla="*/ 466 h 614"/>
                <a:gd name="T34" fmla="*/ 248 w 617"/>
                <a:gd name="T35" fmla="*/ 404 h 614"/>
                <a:gd name="T36" fmla="*/ 268 w 617"/>
                <a:gd name="T37" fmla="*/ 374 h 614"/>
                <a:gd name="T38" fmla="*/ 204 w 617"/>
                <a:gd name="T39" fmla="*/ 492 h 614"/>
                <a:gd name="T40" fmla="*/ 180 w 617"/>
                <a:gd name="T41" fmla="*/ 552 h 614"/>
                <a:gd name="T42" fmla="*/ 172 w 617"/>
                <a:gd name="T43" fmla="*/ 486 h 614"/>
                <a:gd name="T44" fmla="*/ 198 w 617"/>
                <a:gd name="T45" fmla="*/ 378 h 614"/>
                <a:gd name="T46" fmla="*/ 184 w 617"/>
                <a:gd name="T47" fmla="*/ 402 h 614"/>
                <a:gd name="T48" fmla="*/ 228 w 617"/>
                <a:gd name="T49" fmla="*/ 328 h 614"/>
                <a:gd name="T50" fmla="*/ 256 w 617"/>
                <a:gd name="T51" fmla="*/ 276 h 614"/>
                <a:gd name="T52" fmla="*/ 232 w 617"/>
                <a:gd name="T53" fmla="*/ 296 h 614"/>
                <a:gd name="T54" fmla="*/ 194 w 617"/>
                <a:gd name="T55" fmla="*/ 348 h 614"/>
                <a:gd name="T56" fmla="*/ 164 w 617"/>
                <a:gd name="T57" fmla="*/ 362 h 614"/>
                <a:gd name="T58" fmla="*/ 220 w 617"/>
                <a:gd name="T59" fmla="*/ 254 h 614"/>
                <a:gd name="T60" fmla="*/ 248 w 617"/>
                <a:gd name="T61" fmla="*/ 206 h 614"/>
                <a:gd name="T62" fmla="*/ 276 w 617"/>
                <a:gd name="T63" fmla="*/ 182 h 614"/>
                <a:gd name="T64" fmla="*/ 316 w 617"/>
                <a:gd name="T65" fmla="*/ 160 h 614"/>
                <a:gd name="T66" fmla="*/ 334 w 617"/>
                <a:gd name="T67" fmla="*/ 146 h 614"/>
                <a:gd name="T68" fmla="*/ 328 w 617"/>
                <a:gd name="T69" fmla="*/ 148 h 614"/>
                <a:gd name="T70" fmla="*/ 264 w 617"/>
                <a:gd name="T71" fmla="*/ 180 h 614"/>
                <a:gd name="T72" fmla="*/ 234 w 617"/>
                <a:gd name="T73" fmla="*/ 220 h 614"/>
                <a:gd name="T74" fmla="*/ 198 w 617"/>
                <a:gd name="T75" fmla="*/ 270 h 614"/>
                <a:gd name="T76" fmla="*/ 140 w 617"/>
                <a:gd name="T77" fmla="*/ 398 h 614"/>
                <a:gd name="T78" fmla="*/ 114 w 617"/>
                <a:gd name="T79" fmla="*/ 508 h 614"/>
                <a:gd name="T80" fmla="*/ 80 w 617"/>
                <a:gd name="T81" fmla="*/ 478 h 614"/>
                <a:gd name="T82" fmla="*/ 76 w 617"/>
                <a:gd name="T83" fmla="*/ 428 h 614"/>
                <a:gd name="T84" fmla="*/ 48 w 617"/>
                <a:gd name="T85" fmla="*/ 390 h 614"/>
                <a:gd name="T86" fmla="*/ 0 w 617"/>
                <a:gd name="T87" fmla="*/ 398 h 614"/>
                <a:gd name="T88" fmla="*/ 16 w 617"/>
                <a:gd name="T89" fmla="*/ 318 h 614"/>
                <a:gd name="T90" fmla="*/ 48 w 617"/>
                <a:gd name="T91" fmla="*/ 248 h 614"/>
                <a:gd name="T92" fmla="*/ 80 w 617"/>
                <a:gd name="T93" fmla="*/ 200 h 614"/>
                <a:gd name="T94" fmla="*/ 124 w 617"/>
                <a:gd name="T95" fmla="*/ 136 h 614"/>
                <a:gd name="T96" fmla="*/ 170 w 617"/>
                <a:gd name="T97" fmla="*/ 84 h 614"/>
                <a:gd name="T98" fmla="*/ 272 w 617"/>
                <a:gd name="T99" fmla="*/ 16 h 614"/>
                <a:gd name="T100" fmla="*/ 308 w 617"/>
                <a:gd name="T101" fmla="*/ 8 h 614"/>
                <a:gd name="T102" fmla="*/ 342 w 617"/>
                <a:gd name="T103" fmla="*/ 12 h 614"/>
                <a:gd name="T104" fmla="*/ 404 w 617"/>
                <a:gd name="T105" fmla="*/ 2 h 614"/>
                <a:gd name="T106" fmla="*/ 514 w 617"/>
                <a:gd name="T107" fmla="*/ 50 h 614"/>
                <a:gd name="T108" fmla="*/ 527 w 617"/>
                <a:gd name="T109" fmla="*/ 64 h 614"/>
                <a:gd name="T110" fmla="*/ 545 w 617"/>
                <a:gd name="T111" fmla="*/ 86 h 614"/>
                <a:gd name="T112" fmla="*/ 569 w 617"/>
                <a:gd name="T113" fmla="*/ 108 h 614"/>
                <a:gd name="T114" fmla="*/ 617 w 617"/>
                <a:gd name="T115" fmla="*/ 184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17" h="614">
                  <a:moveTo>
                    <a:pt x="617" y="184"/>
                  </a:moveTo>
                  <a:lnTo>
                    <a:pt x="617" y="184"/>
                  </a:lnTo>
                  <a:lnTo>
                    <a:pt x="607" y="176"/>
                  </a:lnTo>
                  <a:lnTo>
                    <a:pt x="599" y="168"/>
                  </a:lnTo>
                  <a:lnTo>
                    <a:pt x="599" y="168"/>
                  </a:lnTo>
                  <a:lnTo>
                    <a:pt x="579" y="150"/>
                  </a:lnTo>
                  <a:lnTo>
                    <a:pt x="579" y="150"/>
                  </a:lnTo>
                  <a:lnTo>
                    <a:pt x="571" y="142"/>
                  </a:lnTo>
                  <a:lnTo>
                    <a:pt x="559" y="136"/>
                  </a:lnTo>
                  <a:lnTo>
                    <a:pt x="559" y="136"/>
                  </a:lnTo>
                  <a:lnTo>
                    <a:pt x="547" y="132"/>
                  </a:lnTo>
                  <a:lnTo>
                    <a:pt x="535" y="130"/>
                  </a:lnTo>
                  <a:lnTo>
                    <a:pt x="535" y="130"/>
                  </a:lnTo>
                  <a:lnTo>
                    <a:pt x="555" y="152"/>
                  </a:lnTo>
                  <a:lnTo>
                    <a:pt x="571" y="174"/>
                  </a:lnTo>
                  <a:lnTo>
                    <a:pt x="579" y="186"/>
                  </a:lnTo>
                  <a:lnTo>
                    <a:pt x="581" y="198"/>
                  </a:lnTo>
                  <a:lnTo>
                    <a:pt x="581" y="208"/>
                  </a:lnTo>
                  <a:lnTo>
                    <a:pt x="579" y="218"/>
                  </a:lnTo>
                  <a:lnTo>
                    <a:pt x="579" y="218"/>
                  </a:lnTo>
                  <a:lnTo>
                    <a:pt x="575" y="222"/>
                  </a:lnTo>
                  <a:lnTo>
                    <a:pt x="573" y="224"/>
                  </a:lnTo>
                  <a:lnTo>
                    <a:pt x="569" y="226"/>
                  </a:lnTo>
                  <a:lnTo>
                    <a:pt x="565" y="224"/>
                  </a:lnTo>
                  <a:lnTo>
                    <a:pt x="559" y="220"/>
                  </a:lnTo>
                  <a:lnTo>
                    <a:pt x="551" y="212"/>
                  </a:lnTo>
                  <a:lnTo>
                    <a:pt x="551" y="212"/>
                  </a:lnTo>
                  <a:lnTo>
                    <a:pt x="535" y="194"/>
                  </a:lnTo>
                  <a:lnTo>
                    <a:pt x="535" y="194"/>
                  </a:lnTo>
                  <a:lnTo>
                    <a:pt x="527" y="186"/>
                  </a:lnTo>
                  <a:lnTo>
                    <a:pt x="520" y="178"/>
                  </a:lnTo>
                  <a:lnTo>
                    <a:pt x="520" y="178"/>
                  </a:lnTo>
                  <a:lnTo>
                    <a:pt x="522" y="188"/>
                  </a:lnTo>
                  <a:lnTo>
                    <a:pt x="522" y="188"/>
                  </a:lnTo>
                  <a:lnTo>
                    <a:pt x="520" y="182"/>
                  </a:lnTo>
                  <a:lnTo>
                    <a:pt x="518" y="180"/>
                  </a:lnTo>
                  <a:lnTo>
                    <a:pt x="516" y="180"/>
                  </a:lnTo>
                  <a:lnTo>
                    <a:pt x="516" y="180"/>
                  </a:lnTo>
                  <a:lnTo>
                    <a:pt x="520" y="196"/>
                  </a:lnTo>
                  <a:lnTo>
                    <a:pt x="520" y="196"/>
                  </a:lnTo>
                  <a:lnTo>
                    <a:pt x="522" y="204"/>
                  </a:lnTo>
                  <a:lnTo>
                    <a:pt x="522" y="212"/>
                  </a:lnTo>
                  <a:lnTo>
                    <a:pt x="514" y="214"/>
                  </a:lnTo>
                  <a:lnTo>
                    <a:pt x="514" y="214"/>
                  </a:lnTo>
                  <a:lnTo>
                    <a:pt x="514" y="224"/>
                  </a:lnTo>
                  <a:lnTo>
                    <a:pt x="516" y="234"/>
                  </a:lnTo>
                  <a:lnTo>
                    <a:pt x="524" y="252"/>
                  </a:lnTo>
                  <a:lnTo>
                    <a:pt x="529" y="272"/>
                  </a:lnTo>
                  <a:lnTo>
                    <a:pt x="531" y="282"/>
                  </a:lnTo>
                  <a:lnTo>
                    <a:pt x="529" y="292"/>
                  </a:lnTo>
                  <a:lnTo>
                    <a:pt x="529" y="292"/>
                  </a:lnTo>
                  <a:lnTo>
                    <a:pt x="527" y="272"/>
                  </a:lnTo>
                  <a:lnTo>
                    <a:pt x="522" y="254"/>
                  </a:lnTo>
                  <a:lnTo>
                    <a:pt x="514" y="238"/>
                  </a:lnTo>
                  <a:lnTo>
                    <a:pt x="504" y="224"/>
                  </a:lnTo>
                  <a:lnTo>
                    <a:pt x="492" y="210"/>
                  </a:lnTo>
                  <a:lnTo>
                    <a:pt x="480" y="198"/>
                  </a:lnTo>
                  <a:lnTo>
                    <a:pt x="466" y="188"/>
                  </a:lnTo>
                  <a:lnTo>
                    <a:pt x="450" y="180"/>
                  </a:lnTo>
                  <a:lnTo>
                    <a:pt x="450" y="180"/>
                  </a:lnTo>
                  <a:lnTo>
                    <a:pt x="434" y="174"/>
                  </a:lnTo>
                  <a:lnTo>
                    <a:pt x="418" y="170"/>
                  </a:lnTo>
                  <a:lnTo>
                    <a:pt x="404" y="168"/>
                  </a:lnTo>
                  <a:lnTo>
                    <a:pt x="388" y="168"/>
                  </a:lnTo>
                  <a:lnTo>
                    <a:pt x="388" y="168"/>
                  </a:lnTo>
                  <a:lnTo>
                    <a:pt x="374" y="168"/>
                  </a:lnTo>
                  <a:lnTo>
                    <a:pt x="362" y="172"/>
                  </a:lnTo>
                  <a:lnTo>
                    <a:pt x="350" y="176"/>
                  </a:lnTo>
                  <a:lnTo>
                    <a:pt x="338" y="182"/>
                  </a:lnTo>
                  <a:lnTo>
                    <a:pt x="338" y="182"/>
                  </a:lnTo>
                  <a:lnTo>
                    <a:pt x="328" y="192"/>
                  </a:lnTo>
                  <a:lnTo>
                    <a:pt x="322" y="204"/>
                  </a:lnTo>
                  <a:lnTo>
                    <a:pt x="316" y="220"/>
                  </a:lnTo>
                  <a:lnTo>
                    <a:pt x="310" y="234"/>
                  </a:lnTo>
                  <a:lnTo>
                    <a:pt x="310" y="234"/>
                  </a:lnTo>
                  <a:lnTo>
                    <a:pt x="308" y="252"/>
                  </a:lnTo>
                  <a:lnTo>
                    <a:pt x="308" y="268"/>
                  </a:lnTo>
                  <a:lnTo>
                    <a:pt x="308" y="286"/>
                  </a:lnTo>
                  <a:lnTo>
                    <a:pt x="310" y="304"/>
                  </a:lnTo>
                  <a:lnTo>
                    <a:pt x="310" y="304"/>
                  </a:lnTo>
                  <a:lnTo>
                    <a:pt x="308" y="312"/>
                  </a:lnTo>
                  <a:lnTo>
                    <a:pt x="304" y="320"/>
                  </a:lnTo>
                  <a:lnTo>
                    <a:pt x="292" y="338"/>
                  </a:lnTo>
                  <a:lnTo>
                    <a:pt x="292" y="338"/>
                  </a:lnTo>
                  <a:lnTo>
                    <a:pt x="288" y="358"/>
                  </a:lnTo>
                  <a:lnTo>
                    <a:pt x="284" y="376"/>
                  </a:lnTo>
                  <a:lnTo>
                    <a:pt x="282" y="396"/>
                  </a:lnTo>
                  <a:lnTo>
                    <a:pt x="282" y="416"/>
                  </a:lnTo>
                  <a:lnTo>
                    <a:pt x="282" y="416"/>
                  </a:lnTo>
                  <a:lnTo>
                    <a:pt x="280" y="436"/>
                  </a:lnTo>
                  <a:lnTo>
                    <a:pt x="274" y="456"/>
                  </a:lnTo>
                  <a:lnTo>
                    <a:pt x="260" y="498"/>
                  </a:lnTo>
                  <a:lnTo>
                    <a:pt x="244" y="538"/>
                  </a:lnTo>
                  <a:lnTo>
                    <a:pt x="238" y="560"/>
                  </a:lnTo>
                  <a:lnTo>
                    <a:pt x="232" y="584"/>
                  </a:lnTo>
                  <a:lnTo>
                    <a:pt x="232" y="584"/>
                  </a:lnTo>
                  <a:lnTo>
                    <a:pt x="230" y="588"/>
                  </a:lnTo>
                  <a:lnTo>
                    <a:pt x="224" y="592"/>
                  </a:lnTo>
                  <a:lnTo>
                    <a:pt x="220" y="594"/>
                  </a:lnTo>
                  <a:lnTo>
                    <a:pt x="212" y="596"/>
                  </a:lnTo>
                  <a:lnTo>
                    <a:pt x="206" y="594"/>
                  </a:lnTo>
                  <a:lnTo>
                    <a:pt x="202" y="590"/>
                  </a:lnTo>
                  <a:lnTo>
                    <a:pt x="198" y="584"/>
                  </a:lnTo>
                  <a:lnTo>
                    <a:pt x="196" y="572"/>
                  </a:lnTo>
                  <a:lnTo>
                    <a:pt x="196" y="572"/>
                  </a:lnTo>
                  <a:lnTo>
                    <a:pt x="194" y="552"/>
                  </a:lnTo>
                  <a:lnTo>
                    <a:pt x="196" y="532"/>
                  </a:lnTo>
                  <a:lnTo>
                    <a:pt x="200" y="512"/>
                  </a:lnTo>
                  <a:lnTo>
                    <a:pt x="204" y="492"/>
                  </a:lnTo>
                  <a:lnTo>
                    <a:pt x="204" y="492"/>
                  </a:lnTo>
                  <a:lnTo>
                    <a:pt x="206" y="496"/>
                  </a:lnTo>
                  <a:lnTo>
                    <a:pt x="208" y="498"/>
                  </a:lnTo>
                  <a:lnTo>
                    <a:pt x="208" y="504"/>
                  </a:lnTo>
                  <a:lnTo>
                    <a:pt x="206" y="510"/>
                  </a:lnTo>
                  <a:lnTo>
                    <a:pt x="208" y="516"/>
                  </a:lnTo>
                  <a:lnTo>
                    <a:pt x="208" y="516"/>
                  </a:lnTo>
                  <a:lnTo>
                    <a:pt x="222" y="492"/>
                  </a:lnTo>
                  <a:lnTo>
                    <a:pt x="226" y="480"/>
                  </a:lnTo>
                  <a:lnTo>
                    <a:pt x="230" y="466"/>
                  </a:lnTo>
                  <a:lnTo>
                    <a:pt x="222" y="504"/>
                  </a:lnTo>
                  <a:lnTo>
                    <a:pt x="222" y="504"/>
                  </a:lnTo>
                  <a:lnTo>
                    <a:pt x="234" y="456"/>
                  </a:lnTo>
                  <a:lnTo>
                    <a:pt x="240" y="432"/>
                  </a:lnTo>
                  <a:lnTo>
                    <a:pt x="246" y="408"/>
                  </a:lnTo>
                  <a:lnTo>
                    <a:pt x="246" y="408"/>
                  </a:lnTo>
                  <a:lnTo>
                    <a:pt x="248" y="404"/>
                  </a:lnTo>
                  <a:lnTo>
                    <a:pt x="254" y="402"/>
                  </a:lnTo>
                  <a:lnTo>
                    <a:pt x="264" y="396"/>
                  </a:lnTo>
                  <a:lnTo>
                    <a:pt x="268" y="392"/>
                  </a:lnTo>
                  <a:lnTo>
                    <a:pt x="270" y="388"/>
                  </a:lnTo>
                  <a:lnTo>
                    <a:pt x="270" y="382"/>
                  </a:lnTo>
                  <a:lnTo>
                    <a:pt x="268" y="374"/>
                  </a:lnTo>
                  <a:lnTo>
                    <a:pt x="268" y="374"/>
                  </a:lnTo>
                  <a:lnTo>
                    <a:pt x="248" y="402"/>
                  </a:lnTo>
                  <a:lnTo>
                    <a:pt x="232" y="430"/>
                  </a:lnTo>
                  <a:lnTo>
                    <a:pt x="216" y="460"/>
                  </a:lnTo>
                  <a:lnTo>
                    <a:pt x="204" y="492"/>
                  </a:lnTo>
                  <a:lnTo>
                    <a:pt x="204" y="492"/>
                  </a:lnTo>
                  <a:lnTo>
                    <a:pt x="204" y="492"/>
                  </a:lnTo>
                  <a:lnTo>
                    <a:pt x="204" y="492"/>
                  </a:lnTo>
                  <a:lnTo>
                    <a:pt x="196" y="522"/>
                  </a:lnTo>
                  <a:lnTo>
                    <a:pt x="188" y="550"/>
                  </a:lnTo>
                  <a:lnTo>
                    <a:pt x="188" y="550"/>
                  </a:lnTo>
                  <a:lnTo>
                    <a:pt x="188" y="540"/>
                  </a:lnTo>
                  <a:lnTo>
                    <a:pt x="190" y="532"/>
                  </a:lnTo>
                  <a:lnTo>
                    <a:pt x="190" y="532"/>
                  </a:lnTo>
                  <a:lnTo>
                    <a:pt x="180" y="552"/>
                  </a:lnTo>
                  <a:lnTo>
                    <a:pt x="170" y="572"/>
                  </a:lnTo>
                  <a:lnTo>
                    <a:pt x="156" y="614"/>
                  </a:lnTo>
                  <a:lnTo>
                    <a:pt x="156" y="614"/>
                  </a:lnTo>
                  <a:lnTo>
                    <a:pt x="156" y="582"/>
                  </a:lnTo>
                  <a:lnTo>
                    <a:pt x="158" y="548"/>
                  </a:lnTo>
                  <a:lnTo>
                    <a:pt x="164" y="516"/>
                  </a:lnTo>
                  <a:lnTo>
                    <a:pt x="172" y="486"/>
                  </a:lnTo>
                  <a:lnTo>
                    <a:pt x="172" y="486"/>
                  </a:lnTo>
                  <a:lnTo>
                    <a:pt x="192" y="424"/>
                  </a:lnTo>
                  <a:lnTo>
                    <a:pt x="202" y="394"/>
                  </a:lnTo>
                  <a:lnTo>
                    <a:pt x="210" y="364"/>
                  </a:lnTo>
                  <a:lnTo>
                    <a:pt x="210" y="364"/>
                  </a:lnTo>
                  <a:lnTo>
                    <a:pt x="204" y="370"/>
                  </a:lnTo>
                  <a:lnTo>
                    <a:pt x="198" y="378"/>
                  </a:lnTo>
                  <a:lnTo>
                    <a:pt x="192" y="398"/>
                  </a:lnTo>
                  <a:lnTo>
                    <a:pt x="190" y="406"/>
                  </a:lnTo>
                  <a:lnTo>
                    <a:pt x="186" y="416"/>
                  </a:lnTo>
                  <a:lnTo>
                    <a:pt x="182" y="424"/>
                  </a:lnTo>
                  <a:lnTo>
                    <a:pt x="174" y="428"/>
                  </a:lnTo>
                  <a:lnTo>
                    <a:pt x="174" y="428"/>
                  </a:lnTo>
                  <a:lnTo>
                    <a:pt x="184" y="402"/>
                  </a:lnTo>
                  <a:lnTo>
                    <a:pt x="194" y="376"/>
                  </a:lnTo>
                  <a:lnTo>
                    <a:pt x="206" y="350"/>
                  </a:lnTo>
                  <a:lnTo>
                    <a:pt x="220" y="326"/>
                  </a:lnTo>
                  <a:lnTo>
                    <a:pt x="220" y="326"/>
                  </a:lnTo>
                  <a:lnTo>
                    <a:pt x="220" y="334"/>
                  </a:lnTo>
                  <a:lnTo>
                    <a:pt x="220" y="334"/>
                  </a:lnTo>
                  <a:lnTo>
                    <a:pt x="228" y="328"/>
                  </a:lnTo>
                  <a:lnTo>
                    <a:pt x="232" y="322"/>
                  </a:lnTo>
                  <a:lnTo>
                    <a:pt x="240" y="306"/>
                  </a:lnTo>
                  <a:lnTo>
                    <a:pt x="248" y="290"/>
                  </a:lnTo>
                  <a:lnTo>
                    <a:pt x="256" y="276"/>
                  </a:lnTo>
                  <a:lnTo>
                    <a:pt x="260" y="272"/>
                  </a:lnTo>
                  <a:lnTo>
                    <a:pt x="260" y="272"/>
                  </a:lnTo>
                  <a:lnTo>
                    <a:pt x="256" y="276"/>
                  </a:lnTo>
                  <a:lnTo>
                    <a:pt x="256" y="276"/>
                  </a:lnTo>
                  <a:lnTo>
                    <a:pt x="238" y="300"/>
                  </a:lnTo>
                  <a:lnTo>
                    <a:pt x="220" y="326"/>
                  </a:lnTo>
                  <a:lnTo>
                    <a:pt x="220" y="326"/>
                  </a:lnTo>
                  <a:lnTo>
                    <a:pt x="222" y="318"/>
                  </a:lnTo>
                  <a:lnTo>
                    <a:pt x="224" y="312"/>
                  </a:lnTo>
                  <a:lnTo>
                    <a:pt x="232" y="296"/>
                  </a:lnTo>
                  <a:lnTo>
                    <a:pt x="232" y="296"/>
                  </a:lnTo>
                  <a:lnTo>
                    <a:pt x="226" y="300"/>
                  </a:lnTo>
                  <a:lnTo>
                    <a:pt x="220" y="304"/>
                  </a:lnTo>
                  <a:lnTo>
                    <a:pt x="210" y="314"/>
                  </a:lnTo>
                  <a:lnTo>
                    <a:pt x="210" y="314"/>
                  </a:lnTo>
                  <a:lnTo>
                    <a:pt x="194" y="348"/>
                  </a:lnTo>
                  <a:lnTo>
                    <a:pt x="194" y="348"/>
                  </a:lnTo>
                  <a:lnTo>
                    <a:pt x="202" y="320"/>
                  </a:lnTo>
                  <a:lnTo>
                    <a:pt x="206" y="292"/>
                  </a:lnTo>
                  <a:lnTo>
                    <a:pt x="206" y="292"/>
                  </a:lnTo>
                  <a:lnTo>
                    <a:pt x="194" y="308"/>
                  </a:lnTo>
                  <a:lnTo>
                    <a:pt x="182" y="326"/>
                  </a:lnTo>
                  <a:lnTo>
                    <a:pt x="164" y="362"/>
                  </a:lnTo>
                  <a:lnTo>
                    <a:pt x="164" y="362"/>
                  </a:lnTo>
                  <a:lnTo>
                    <a:pt x="178" y="320"/>
                  </a:lnTo>
                  <a:lnTo>
                    <a:pt x="178" y="320"/>
                  </a:lnTo>
                  <a:lnTo>
                    <a:pt x="196" y="288"/>
                  </a:lnTo>
                  <a:lnTo>
                    <a:pt x="218" y="256"/>
                  </a:lnTo>
                  <a:lnTo>
                    <a:pt x="216" y="258"/>
                  </a:lnTo>
                  <a:lnTo>
                    <a:pt x="220" y="254"/>
                  </a:lnTo>
                  <a:lnTo>
                    <a:pt x="220" y="254"/>
                  </a:lnTo>
                  <a:lnTo>
                    <a:pt x="236" y="230"/>
                  </a:lnTo>
                  <a:lnTo>
                    <a:pt x="236" y="230"/>
                  </a:lnTo>
                  <a:lnTo>
                    <a:pt x="240" y="218"/>
                  </a:lnTo>
                  <a:lnTo>
                    <a:pt x="244" y="204"/>
                  </a:lnTo>
                  <a:lnTo>
                    <a:pt x="246" y="200"/>
                  </a:lnTo>
                  <a:lnTo>
                    <a:pt x="246" y="200"/>
                  </a:lnTo>
                  <a:lnTo>
                    <a:pt x="248" y="206"/>
                  </a:lnTo>
                  <a:lnTo>
                    <a:pt x="250" y="206"/>
                  </a:lnTo>
                  <a:lnTo>
                    <a:pt x="252" y="204"/>
                  </a:lnTo>
                  <a:lnTo>
                    <a:pt x="252" y="204"/>
                  </a:lnTo>
                  <a:lnTo>
                    <a:pt x="260" y="200"/>
                  </a:lnTo>
                  <a:lnTo>
                    <a:pt x="266" y="194"/>
                  </a:lnTo>
                  <a:lnTo>
                    <a:pt x="276" y="182"/>
                  </a:lnTo>
                  <a:lnTo>
                    <a:pt x="276" y="182"/>
                  </a:lnTo>
                  <a:lnTo>
                    <a:pt x="282" y="174"/>
                  </a:lnTo>
                  <a:lnTo>
                    <a:pt x="290" y="170"/>
                  </a:lnTo>
                  <a:lnTo>
                    <a:pt x="296" y="166"/>
                  </a:lnTo>
                  <a:lnTo>
                    <a:pt x="306" y="164"/>
                  </a:lnTo>
                  <a:lnTo>
                    <a:pt x="306" y="164"/>
                  </a:lnTo>
                  <a:lnTo>
                    <a:pt x="310" y="162"/>
                  </a:lnTo>
                  <a:lnTo>
                    <a:pt x="316" y="160"/>
                  </a:lnTo>
                  <a:lnTo>
                    <a:pt x="316" y="160"/>
                  </a:lnTo>
                  <a:lnTo>
                    <a:pt x="324" y="152"/>
                  </a:lnTo>
                  <a:lnTo>
                    <a:pt x="324" y="152"/>
                  </a:lnTo>
                  <a:lnTo>
                    <a:pt x="328" y="152"/>
                  </a:lnTo>
                  <a:lnTo>
                    <a:pt x="328" y="148"/>
                  </a:lnTo>
                  <a:lnTo>
                    <a:pt x="334" y="146"/>
                  </a:lnTo>
                  <a:lnTo>
                    <a:pt x="334" y="146"/>
                  </a:lnTo>
                  <a:lnTo>
                    <a:pt x="340" y="142"/>
                  </a:lnTo>
                  <a:lnTo>
                    <a:pt x="346" y="138"/>
                  </a:lnTo>
                  <a:lnTo>
                    <a:pt x="346" y="138"/>
                  </a:lnTo>
                  <a:lnTo>
                    <a:pt x="340" y="142"/>
                  </a:lnTo>
                  <a:lnTo>
                    <a:pt x="334" y="146"/>
                  </a:lnTo>
                  <a:lnTo>
                    <a:pt x="334" y="146"/>
                  </a:lnTo>
                  <a:lnTo>
                    <a:pt x="328" y="148"/>
                  </a:lnTo>
                  <a:lnTo>
                    <a:pt x="328" y="148"/>
                  </a:lnTo>
                  <a:lnTo>
                    <a:pt x="330" y="144"/>
                  </a:lnTo>
                  <a:lnTo>
                    <a:pt x="332" y="140"/>
                  </a:lnTo>
                  <a:lnTo>
                    <a:pt x="332" y="140"/>
                  </a:lnTo>
                  <a:lnTo>
                    <a:pt x="308" y="150"/>
                  </a:lnTo>
                  <a:lnTo>
                    <a:pt x="286" y="162"/>
                  </a:lnTo>
                  <a:lnTo>
                    <a:pt x="264" y="180"/>
                  </a:lnTo>
                  <a:lnTo>
                    <a:pt x="246" y="200"/>
                  </a:lnTo>
                  <a:lnTo>
                    <a:pt x="246" y="200"/>
                  </a:lnTo>
                  <a:lnTo>
                    <a:pt x="246" y="192"/>
                  </a:lnTo>
                  <a:lnTo>
                    <a:pt x="246" y="192"/>
                  </a:lnTo>
                  <a:lnTo>
                    <a:pt x="244" y="204"/>
                  </a:lnTo>
                  <a:lnTo>
                    <a:pt x="244" y="204"/>
                  </a:lnTo>
                  <a:lnTo>
                    <a:pt x="234" y="220"/>
                  </a:lnTo>
                  <a:lnTo>
                    <a:pt x="226" y="236"/>
                  </a:lnTo>
                  <a:lnTo>
                    <a:pt x="226" y="236"/>
                  </a:lnTo>
                  <a:lnTo>
                    <a:pt x="226" y="230"/>
                  </a:lnTo>
                  <a:lnTo>
                    <a:pt x="224" y="224"/>
                  </a:lnTo>
                  <a:lnTo>
                    <a:pt x="224" y="224"/>
                  </a:lnTo>
                  <a:lnTo>
                    <a:pt x="210" y="246"/>
                  </a:lnTo>
                  <a:lnTo>
                    <a:pt x="198" y="270"/>
                  </a:lnTo>
                  <a:lnTo>
                    <a:pt x="186" y="294"/>
                  </a:lnTo>
                  <a:lnTo>
                    <a:pt x="178" y="320"/>
                  </a:lnTo>
                  <a:lnTo>
                    <a:pt x="178" y="320"/>
                  </a:lnTo>
                  <a:lnTo>
                    <a:pt x="152" y="364"/>
                  </a:lnTo>
                  <a:lnTo>
                    <a:pt x="130" y="410"/>
                  </a:lnTo>
                  <a:lnTo>
                    <a:pt x="130" y="410"/>
                  </a:lnTo>
                  <a:lnTo>
                    <a:pt x="140" y="398"/>
                  </a:lnTo>
                  <a:lnTo>
                    <a:pt x="148" y="388"/>
                  </a:lnTo>
                  <a:lnTo>
                    <a:pt x="164" y="362"/>
                  </a:lnTo>
                  <a:lnTo>
                    <a:pt x="164" y="362"/>
                  </a:lnTo>
                  <a:lnTo>
                    <a:pt x="142" y="436"/>
                  </a:lnTo>
                  <a:lnTo>
                    <a:pt x="128" y="472"/>
                  </a:lnTo>
                  <a:lnTo>
                    <a:pt x="114" y="508"/>
                  </a:lnTo>
                  <a:lnTo>
                    <a:pt x="114" y="508"/>
                  </a:lnTo>
                  <a:lnTo>
                    <a:pt x="104" y="490"/>
                  </a:lnTo>
                  <a:lnTo>
                    <a:pt x="98" y="480"/>
                  </a:lnTo>
                  <a:lnTo>
                    <a:pt x="90" y="472"/>
                  </a:lnTo>
                  <a:lnTo>
                    <a:pt x="90" y="472"/>
                  </a:lnTo>
                  <a:lnTo>
                    <a:pt x="88" y="472"/>
                  </a:lnTo>
                  <a:lnTo>
                    <a:pt x="86" y="474"/>
                  </a:lnTo>
                  <a:lnTo>
                    <a:pt x="80" y="478"/>
                  </a:lnTo>
                  <a:lnTo>
                    <a:pt x="78" y="480"/>
                  </a:lnTo>
                  <a:lnTo>
                    <a:pt x="76" y="478"/>
                  </a:lnTo>
                  <a:lnTo>
                    <a:pt x="76" y="476"/>
                  </a:lnTo>
                  <a:lnTo>
                    <a:pt x="76" y="476"/>
                  </a:lnTo>
                  <a:lnTo>
                    <a:pt x="74" y="462"/>
                  </a:lnTo>
                  <a:lnTo>
                    <a:pt x="74" y="448"/>
                  </a:lnTo>
                  <a:lnTo>
                    <a:pt x="76" y="428"/>
                  </a:lnTo>
                  <a:lnTo>
                    <a:pt x="76" y="418"/>
                  </a:lnTo>
                  <a:lnTo>
                    <a:pt x="74" y="408"/>
                  </a:lnTo>
                  <a:lnTo>
                    <a:pt x="70" y="400"/>
                  </a:lnTo>
                  <a:lnTo>
                    <a:pt x="60" y="390"/>
                  </a:lnTo>
                  <a:lnTo>
                    <a:pt x="60" y="390"/>
                  </a:lnTo>
                  <a:lnTo>
                    <a:pt x="56" y="388"/>
                  </a:lnTo>
                  <a:lnTo>
                    <a:pt x="48" y="390"/>
                  </a:lnTo>
                  <a:lnTo>
                    <a:pt x="28" y="396"/>
                  </a:lnTo>
                  <a:lnTo>
                    <a:pt x="18" y="400"/>
                  </a:lnTo>
                  <a:lnTo>
                    <a:pt x="10" y="402"/>
                  </a:lnTo>
                  <a:lnTo>
                    <a:pt x="4" y="402"/>
                  </a:lnTo>
                  <a:lnTo>
                    <a:pt x="2" y="400"/>
                  </a:lnTo>
                  <a:lnTo>
                    <a:pt x="0" y="398"/>
                  </a:lnTo>
                  <a:lnTo>
                    <a:pt x="0" y="398"/>
                  </a:lnTo>
                  <a:lnTo>
                    <a:pt x="4" y="374"/>
                  </a:lnTo>
                  <a:lnTo>
                    <a:pt x="10" y="342"/>
                  </a:lnTo>
                  <a:lnTo>
                    <a:pt x="10" y="342"/>
                  </a:lnTo>
                  <a:lnTo>
                    <a:pt x="18" y="324"/>
                  </a:lnTo>
                  <a:lnTo>
                    <a:pt x="18" y="324"/>
                  </a:lnTo>
                  <a:lnTo>
                    <a:pt x="18" y="322"/>
                  </a:lnTo>
                  <a:lnTo>
                    <a:pt x="16" y="318"/>
                  </a:lnTo>
                  <a:lnTo>
                    <a:pt x="16" y="318"/>
                  </a:lnTo>
                  <a:lnTo>
                    <a:pt x="28" y="284"/>
                  </a:lnTo>
                  <a:lnTo>
                    <a:pt x="34" y="272"/>
                  </a:lnTo>
                  <a:lnTo>
                    <a:pt x="40" y="260"/>
                  </a:lnTo>
                  <a:lnTo>
                    <a:pt x="40" y="260"/>
                  </a:lnTo>
                  <a:lnTo>
                    <a:pt x="48" y="248"/>
                  </a:lnTo>
                  <a:lnTo>
                    <a:pt x="48" y="248"/>
                  </a:lnTo>
                  <a:lnTo>
                    <a:pt x="52" y="246"/>
                  </a:lnTo>
                  <a:lnTo>
                    <a:pt x="58" y="244"/>
                  </a:lnTo>
                  <a:lnTo>
                    <a:pt x="58" y="244"/>
                  </a:lnTo>
                  <a:lnTo>
                    <a:pt x="56" y="234"/>
                  </a:lnTo>
                  <a:lnTo>
                    <a:pt x="56" y="234"/>
                  </a:lnTo>
                  <a:lnTo>
                    <a:pt x="80" y="200"/>
                  </a:lnTo>
                  <a:lnTo>
                    <a:pt x="80" y="200"/>
                  </a:lnTo>
                  <a:lnTo>
                    <a:pt x="100" y="184"/>
                  </a:lnTo>
                  <a:lnTo>
                    <a:pt x="100" y="184"/>
                  </a:lnTo>
                  <a:lnTo>
                    <a:pt x="96" y="182"/>
                  </a:lnTo>
                  <a:lnTo>
                    <a:pt x="92" y="180"/>
                  </a:lnTo>
                  <a:lnTo>
                    <a:pt x="92" y="180"/>
                  </a:lnTo>
                  <a:lnTo>
                    <a:pt x="124" y="136"/>
                  </a:lnTo>
                  <a:lnTo>
                    <a:pt x="124" y="136"/>
                  </a:lnTo>
                  <a:lnTo>
                    <a:pt x="136" y="130"/>
                  </a:lnTo>
                  <a:lnTo>
                    <a:pt x="148" y="128"/>
                  </a:lnTo>
                  <a:lnTo>
                    <a:pt x="148" y="128"/>
                  </a:lnTo>
                  <a:lnTo>
                    <a:pt x="148" y="116"/>
                  </a:lnTo>
                  <a:lnTo>
                    <a:pt x="152" y="106"/>
                  </a:lnTo>
                  <a:lnTo>
                    <a:pt x="160" y="96"/>
                  </a:lnTo>
                  <a:lnTo>
                    <a:pt x="170" y="84"/>
                  </a:lnTo>
                  <a:lnTo>
                    <a:pt x="170" y="84"/>
                  </a:lnTo>
                  <a:lnTo>
                    <a:pt x="194" y="64"/>
                  </a:lnTo>
                  <a:lnTo>
                    <a:pt x="218" y="46"/>
                  </a:lnTo>
                  <a:lnTo>
                    <a:pt x="218" y="44"/>
                  </a:lnTo>
                  <a:lnTo>
                    <a:pt x="218" y="44"/>
                  </a:lnTo>
                  <a:lnTo>
                    <a:pt x="244" y="30"/>
                  </a:lnTo>
                  <a:lnTo>
                    <a:pt x="272" y="16"/>
                  </a:lnTo>
                  <a:lnTo>
                    <a:pt x="272" y="16"/>
                  </a:lnTo>
                  <a:lnTo>
                    <a:pt x="284" y="20"/>
                  </a:lnTo>
                  <a:lnTo>
                    <a:pt x="284" y="20"/>
                  </a:lnTo>
                  <a:lnTo>
                    <a:pt x="290" y="14"/>
                  </a:lnTo>
                  <a:lnTo>
                    <a:pt x="296" y="10"/>
                  </a:lnTo>
                  <a:lnTo>
                    <a:pt x="296" y="10"/>
                  </a:lnTo>
                  <a:lnTo>
                    <a:pt x="308" y="8"/>
                  </a:lnTo>
                  <a:lnTo>
                    <a:pt x="308" y="8"/>
                  </a:lnTo>
                  <a:lnTo>
                    <a:pt x="320" y="8"/>
                  </a:lnTo>
                  <a:lnTo>
                    <a:pt x="320" y="8"/>
                  </a:lnTo>
                  <a:lnTo>
                    <a:pt x="332" y="10"/>
                  </a:lnTo>
                  <a:lnTo>
                    <a:pt x="332" y="10"/>
                  </a:lnTo>
                  <a:lnTo>
                    <a:pt x="342" y="12"/>
                  </a:lnTo>
                  <a:lnTo>
                    <a:pt x="342" y="12"/>
                  </a:lnTo>
                  <a:lnTo>
                    <a:pt x="346" y="6"/>
                  </a:lnTo>
                  <a:lnTo>
                    <a:pt x="350" y="2"/>
                  </a:lnTo>
                  <a:lnTo>
                    <a:pt x="354" y="2"/>
                  </a:lnTo>
                  <a:lnTo>
                    <a:pt x="354" y="2"/>
                  </a:lnTo>
                  <a:lnTo>
                    <a:pt x="386" y="0"/>
                  </a:lnTo>
                  <a:lnTo>
                    <a:pt x="386" y="0"/>
                  </a:lnTo>
                  <a:lnTo>
                    <a:pt x="404" y="2"/>
                  </a:lnTo>
                  <a:lnTo>
                    <a:pt x="420" y="6"/>
                  </a:lnTo>
                  <a:lnTo>
                    <a:pt x="420" y="6"/>
                  </a:lnTo>
                  <a:lnTo>
                    <a:pt x="448" y="14"/>
                  </a:lnTo>
                  <a:lnTo>
                    <a:pt x="472" y="24"/>
                  </a:lnTo>
                  <a:lnTo>
                    <a:pt x="494" y="38"/>
                  </a:lnTo>
                  <a:lnTo>
                    <a:pt x="514" y="50"/>
                  </a:lnTo>
                  <a:lnTo>
                    <a:pt x="514" y="50"/>
                  </a:lnTo>
                  <a:lnTo>
                    <a:pt x="512" y="60"/>
                  </a:lnTo>
                  <a:lnTo>
                    <a:pt x="512" y="60"/>
                  </a:lnTo>
                  <a:lnTo>
                    <a:pt x="516" y="60"/>
                  </a:lnTo>
                  <a:lnTo>
                    <a:pt x="520" y="62"/>
                  </a:lnTo>
                  <a:lnTo>
                    <a:pt x="524" y="62"/>
                  </a:lnTo>
                  <a:lnTo>
                    <a:pt x="527" y="64"/>
                  </a:lnTo>
                  <a:lnTo>
                    <a:pt x="527" y="64"/>
                  </a:lnTo>
                  <a:lnTo>
                    <a:pt x="524" y="68"/>
                  </a:lnTo>
                  <a:lnTo>
                    <a:pt x="524" y="68"/>
                  </a:lnTo>
                  <a:lnTo>
                    <a:pt x="533" y="70"/>
                  </a:lnTo>
                  <a:lnTo>
                    <a:pt x="537" y="74"/>
                  </a:lnTo>
                  <a:lnTo>
                    <a:pt x="541" y="80"/>
                  </a:lnTo>
                  <a:lnTo>
                    <a:pt x="545" y="86"/>
                  </a:lnTo>
                  <a:lnTo>
                    <a:pt x="545" y="86"/>
                  </a:lnTo>
                  <a:lnTo>
                    <a:pt x="549" y="86"/>
                  </a:lnTo>
                  <a:lnTo>
                    <a:pt x="555" y="86"/>
                  </a:lnTo>
                  <a:lnTo>
                    <a:pt x="557" y="88"/>
                  </a:lnTo>
                  <a:lnTo>
                    <a:pt x="557" y="88"/>
                  </a:lnTo>
                  <a:lnTo>
                    <a:pt x="561" y="100"/>
                  </a:lnTo>
                  <a:lnTo>
                    <a:pt x="569" y="108"/>
                  </a:lnTo>
                  <a:lnTo>
                    <a:pt x="569" y="108"/>
                  </a:lnTo>
                  <a:lnTo>
                    <a:pt x="585" y="120"/>
                  </a:lnTo>
                  <a:lnTo>
                    <a:pt x="585" y="120"/>
                  </a:lnTo>
                  <a:lnTo>
                    <a:pt x="611" y="154"/>
                  </a:lnTo>
                  <a:lnTo>
                    <a:pt x="611" y="154"/>
                  </a:lnTo>
                  <a:lnTo>
                    <a:pt x="615" y="162"/>
                  </a:lnTo>
                  <a:lnTo>
                    <a:pt x="617" y="168"/>
                  </a:lnTo>
                  <a:lnTo>
                    <a:pt x="617" y="184"/>
                  </a:lnTo>
                  <a:lnTo>
                    <a:pt x="617" y="184"/>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76" name="Freeform 473"/>
            <p:cNvSpPr/>
            <p:nvPr>
              <p:custDataLst>
                <p:tags r:id="rId470"/>
              </p:custDataLst>
            </p:nvPr>
          </p:nvSpPr>
          <p:spPr bwMode="auto">
            <a:xfrm>
              <a:off x="4727575" y="4037013"/>
              <a:ext cx="76200" cy="38100"/>
            </a:xfrm>
            <a:custGeom>
              <a:avLst/>
              <a:gdLst>
                <a:gd name="T0" fmla="*/ 0 w 48"/>
                <a:gd name="T1" fmla="*/ 24 h 24"/>
                <a:gd name="T2" fmla="*/ 0 w 48"/>
                <a:gd name="T3" fmla="*/ 24 h 24"/>
                <a:gd name="T4" fmla="*/ 22 w 48"/>
                <a:gd name="T5" fmla="*/ 12 h 24"/>
                <a:gd name="T6" fmla="*/ 48 w 48"/>
                <a:gd name="T7" fmla="*/ 0 h 24"/>
                <a:gd name="T8" fmla="*/ 48 w 48"/>
                <a:gd name="T9" fmla="*/ 0 h 24"/>
                <a:gd name="T10" fmla="*/ 26 w 48"/>
                <a:gd name="T11" fmla="*/ 16 h 24"/>
                <a:gd name="T12" fmla="*/ 14 w 48"/>
                <a:gd name="T13" fmla="*/ 22 h 24"/>
                <a:gd name="T14" fmla="*/ 6 w 48"/>
                <a:gd name="T15" fmla="*/ 24 h 24"/>
                <a:gd name="T16" fmla="*/ 0 w 48"/>
                <a:gd name="T17" fmla="*/ 24 h 24"/>
                <a:gd name="T18" fmla="*/ 0 w 48"/>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24">
                  <a:moveTo>
                    <a:pt x="0" y="24"/>
                  </a:moveTo>
                  <a:lnTo>
                    <a:pt x="0" y="24"/>
                  </a:lnTo>
                  <a:lnTo>
                    <a:pt x="22" y="12"/>
                  </a:lnTo>
                  <a:lnTo>
                    <a:pt x="48" y="0"/>
                  </a:lnTo>
                  <a:lnTo>
                    <a:pt x="48" y="0"/>
                  </a:lnTo>
                  <a:lnTo>
                    <a:pt x="26" y="16"/>
                  </a:lnTo>
                  <a:lnTo>
                    <a:pt x="14" y="22"/>
                  </a:lnTo>
                  <a:lnTo>
                    <a:pt x="6" y="24"/>
                  </a:lnTo>
                  <a:lnTo>
                    <a:pt x="0" y="24"/>
                  </a:lnTo>
                  <a:lnTo>
                    <a:pt x="0" y="24"/>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77" name="Freeform 474"/>
            <p:cNvSpPr/>
            <p:nvPr>
              <p:custDataLst>
                <p:tags r:id="rId471"/>
              </p:custDataLst>
            </p:nvPr>
          </p:nvSpPr>
          <p:spPr bwMode="auto">
            <a:xfrm>
              <a:off x="4375150" y="4462463"/>
              <a:ext cx="53975" cy="149225"/>
            </a:xfrm>
            <a:custGeom>
              <a:avLst/>
              <a:gdLst>
                <a:gd name="T0" fmla="*/ 18 w 34"/>
                <a:gd name="T1" fmla="*/ 82 h 94"/>
                <a:gd name="T2" fmla="*/ 18 w 34"/>
                <a:gd name="T3" fmla="*/ 82 h 94"/>
                <a:gd name="T4" fmla="*/ 8 w 34"/>
                <a:gd name="T5" fmla="*/ 86 h 94"/>
                <a:gd name="T6" fmla="*/ 0 w 34"/>
                <a:gd name="T7" fmla="*/ 94 h 94"/>
                <a:gd name="T8" fmla="*/ 0 w 34"/>
                <a:gd name="T9" fmla="*/ 94 h 94"/>
                <a:gd name="T10" fmla="*/ 16 w 34"/>
                <a:gd name="T11" fmla="*/ 46 h 94"/>
                <a:gd name="T12" fmla="*/ 34 w 34"/>
                <a:gd name="T13" fmla="*/ 0 h 94"/>
                <a:gd name="T14" fmla="*/ 34 w 34"/>
                <a:gd name="T15" fmla="*/ 0 h 94"/>
                <a:gd name="T16" fmla="*/ 34 w 34"/>
                <a:gd name="T17" fmla="*/ 0 h 94"/>
                <a:gd name="T18" fmla="*/ 26 w 34"/>
                <a:gd name="T19" fmla="*/ 20 h 94"/>
                <a:gd name="T20" fmla="*/ 18 w 34"/>
                <a:gd name="T21" fmla="*/ 42 h 94"/>
                <a:gd name="T22" fmla="*/ 16 w 34"/>
                <a:gd name="T23" fmla="*/ 52 h 94"/>
                <a:gd name="T24" fmla="*/ 14 w 34"/>
                <a:gd name="T25" fmla="*/ 64 h 94"/>
                <a:gd name="T26" fmla="*/ 14 w 34"/>
                <a:gd name="T27" fmla="*/ 72 h 94"/>
                <a:gd name="T28" fmla="*/ 18 w 34"/>
                <a:gd name="T29" fmla="*/ 82 h 94"/>
                <a:gd name="T30" fmla="*/ 18 w 34"/>
                <a:gd name="T31" fmla="*/ 8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94">
                  <a:moveTo>
                    <a:pt x="18" y="82"/>
                  </a:moveTo>
                  <a:lnTo>
                    <a:pt x="18" y="82"/>
                  </a:lnTo>
                  <a:lnTo>
                    <a:pt x="8" y="86"/>
                  </a:lnTo>
                  <a:lnTo>
                    <a:pt x="0" y="94"/>
                  </a:lnTo>
                  <a:lnTo>
                    <a:pt x="0" y="94"/>
                  </a:lnTo>
                  <a:lnTo>
                    <a:pt x="16" y="46"/>
                  </a:lnTo>
                  <a:lnTo>
                    <a:pt x="34" y="0"/>
                  </a:lnTo>
                  <a:lnTo>
                    <a:pt x="34" y="0"/>
                  </a:lnTo>
                  <a:lnTo>
                    <a:pt x="34" y="0"/>
                  </a:lnTo>
                  <a:lnTo>
                    <a:pt x="26" y="20"/>
                  </a:lnTo>
                  <a:lnTo>
                    <a:pt x="18" y="42"/>
                  </a:lnTo>
                  <a:lnTo>
                    <a:pt x="16" y="52"/>
                  </a:lnTo>
                  <a:lnTo>
                    <a:pt x="14" y="64"/>
                  </a:lnTo>
                  <a:lnTo>
                    <a:pt x="14" y="72"/>
                  </a:lnTo>
                  <a:lnTo>
                    <a:pt x="18" y="82"/>
                  </a:lnTo>
                  <a:lnTo>
                    <a:pt x="18" y="82"/>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78" name="Freeform 475"/>
            <p:cNvSpPr/>
            <p:nvPr>
              <p:custDataLst>
                <p:tags r:id="rId472"/>
              </p:custDataLst>
            </p:nvPr>
          </p:nvSpPr>
          <p:spPr bwMode="auto">
            <a:xfrm>
              <a:off x="4667250" y="4113213"/>
              <a:ext cx="0" cy="6350"/>
            </a:xfrm>
            <a:custGeom>
              <a:avLst/>
              <a:gdLst>
                <a:gd name="T0" fmla="*/ 4 h 4"/>
                <a:gd name="T1" fmla="*/ 4 h 4"/>
                <a:gd name="T2" fmla="*/ 0 h 4"/>
                <a:gd name="T3" fmla="*/ 0 h 4"/>
                <a:gd name="T4" fmla="*/ 0 h 4"/>
                <a:gd name="T5" fmla="*/ 0 h 4"/>
                <a:gd name="T6" fmla="*/ 4 h 4"/>
                <a:gd name="T7" fmla="*/ 4 h 4"/>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4">
                  <a:moveTo>
                    <a:pt x="0" y="4"/>
                  </a:moveTo>
                  <a:lnTo>
                    <a:pt x="0" y="4"/>
                  </a:lnTo>
                  <a:lnTo>
                    <a:pt x="0" y="0"/>
                  </a:lnTo>
                  <a:lnTo>
                    <a:pt x="0" y="0"/>
                  </a:lnTo>
                  <a:lnTo>
                    <a:pt x="0" y="0"/>
                  </a:lnTo>
                  <a:lnTo>
                    <a:pt x="0" y="0"/>
                  </a:lnTo>
                  <a:lnTo>
                    <a:pt x="0" y="4"/>
                  </a:lnTo>
                  <a:lnTo>
                    <a:pt x="0" y="4"/>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79" name="Freeform 476"/>
            <p:cNvSpPr/>
            <p:nvPr>
              <p:custDataLst>
                <p:tags r:id="rId473"/>
              </p:custDataLst>
            </p:nvPr>
          </p:nvSpPr>
          <p:spPr bwMode="auto">
            <a:xfrm>
              <a:off x="4575175" y="4710113"/>
              <a:ext cx="3175" cy="34925"/>
            </a:xfrm>
            <a:custGeom>
              <a:avLst/>
              <a:gdLst>
                <a:gd name="T0" fmla="*/ 0 w 2"/>
                <a:gd name="T1" fmla="*/ 20 h 22"/>
                <a:gd name="T2" fmla="*/ 0 w 2"/>
                <a:gd name="T3" fmla="*/ 22 h 22"/>
                <a:gd name="T4" fmla="*/ 0 w 2"/>
                <a:gd name="T5" fmla="*/ 22 h 22"/>
                <a:gd name="T6" fmla="*/ 2 w 2"/>
                <a:gd name="T7" fmla="*/ 0 h 22"/>
                <a:gd name="T8" fmla="*/ 2 w 2"/>
                <a:gd name="T9" fmla="*/ 0 h 22"/>
                <a:gd name="T10" fmla="*/ 2 w 2"/>
                <a:gd name="T11" fmla="*/ 10 h 22"/>
                <a:gd name="T12" fmla="*/ 0 w 2"/>
                <a:gd name="T13" fmla="*/ 20 h 22"/>
                <a:gd name="T14" fmla="*/ 0 w 2"/>
                <a:gd name="T15" fmla="*/ 2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2">
                  <a:moveTo>
                    <a:pt x="0" y="20"/>
                  </a:moveTo>
                  <a:lnTo>
                    <a:pt x="0" y="22"/>
                  </a:lnTo>
                  <a:lnTo>
                    <a:pt x="0" y="22"/>
                  </a:lnTo>
                  <a:lnTo>
                    <a:pt x="2" y="0"/>
                  </a:lnTo>
                  <a:lnTo>
                    <a:pt x="2" y="0"/>
                  </a:lnTo>
                  <a:lnTo>
                    <a:pt x="2" y="10"/>
                  </a:lnTo>
                  <a:lnTo>
                    <a:pt x="0" y="20"/>
                  </a:lnTo>
                  <a:lnTo>
                    <a:pt x="0" y="2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80" name="Freeform 477"/>
            <p:cNvSpPr/>
            <p:nvPr>
              <p:custDataLst>
                <p:tags r:id="rId474"/>
              </p:custDataLst>
            </p:nvPr>
          </p:nvSpPr>
          <p:spPr bwMode="auto">
            <a:xfrm>
              <a:off x="4470400" y="4862513"/>
              <a:ext cx="60325" cy="152400"/>
            </a:xfrm>
            <a:custGeom>
              <a:avLst/>
              <a:gdLst>
                <a:gd name="T0" fmla="*/ 38 w 38"/>
                <a:gd name="T1" fmla="*/ 0 h 96"/>
                <a:gd name="T2" fmla="*/ 28 w 38"/>
                <a:gd name="T3" fmla="*/ 44 h 96"/>
                <a:gd name="T4" fmla="*/ 28 w 38"/>
                <a:gd name="T5" fmla="*/ 44 h 96"/>
                <a:gd name="T6" fmla="*/ 16 w 38"/>
                <a:gd name="T7" fmla="*/ 72 h 96"/>
                <a:gd name="T8" fmla="*/ 8 w 38"/>
                <a:gd name="T9" fmla="*/ 84 h 96"/>
                <a:gd name="T10" fmla="*/ 0 w 38"/>
                <a:gd name="T11" fmla="*/ 96 h 96"/>
                <a:gd name="T12" fmla="*/ 0 w 38"/>
                <a:gd name="T13" fmla="*/ 96 h 96"/>
                <a:gd name="T14" fmla="*/ 38 w 38"/>
                <a:gd name="T15" fmla="*/ 0 h 96"/>
                <a:gd name="T16" fmla="*/ 38 w 38"/>
                <a:gd name="T1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96">
                  <a:moveTo>
                    <a:pt x="38" y="0"/>
                  </a:moveTo>
                  <a:lnTo>
                    <a:pt x="28" y="44"/>
                  </a:lnTo>
                  <a:lnTo>
                    <a:pt x="28" y="44"/>
                  </a:lnTo>
                  <a:lnTo>
                    <a:pt x="16" y="72"/>
                  </a:lnTo>
                  <a:lnTo>
                    <a:pt x="8" y="84"/>
                  </a:lnTo>
                  <a:lnTo>
                    <a:pt x="0" y="96"/>
                  </a:lnTo>
                  <a:lnTo>
                    <a:pt x="0" y="96"/>
                  </a:lnTo>
                  <a:lnTo>
                    <a:pt x="38" y="0"/>
                  </a:lnTo>
                  <a:lnTo>
                    <a:pt x="38" y="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81" name="Freeform 478"/>
            <p:cNvSpPr/>
            <p:nvPr>
              <p:custDataLst>
                <p:tags r:id="rId475"/>
              </p:custDataLst>
            </p:nvPr>
          </p:nvSpPr>
          <p:spPr bwMode="auto">
            <a:xfrm>
              <a:off x="4340225" y="4678363"/>
              <a:ext cx="22225" cy="28575"/>
            </a:xfrm>
            <a:custGeom>
              <a:avLst/>
              <a:gdLst>
                <a:gd name="T0" fmla="*/ 14 w 14"/>
                <a:gd name="T1" fmla="*/ 2 h 18"/>
                <a:gd name="T2" fmla="*/ 14 w 14"/>
                <a:gd name="T3" fmla="*/ 2 h 18"/>
                <a:gd name="T4" fmla="*/ 0 w 14"/>
                <a:gd name="T5" fmla="*/ 18 h 18"/>
                <a:gd name="T6" fmla="*/ 0 w 14"/>
                <a:gd name="T7" fmla="*/ 18 h 18"/>
                <a:gd name="T8" fmla="*/ 8 w 14"/>
                <a:gd name="T9" fmla="*/ 0 h 18"/>
                <a:gd name="T10" fmla="*/ 8 w 14"/>
                <a:gd name="T11" fmla="*/ 0 h 18"/>
                <a:gd name="T12" fmla="*/ 10 w 14"/>
                <a:gd name="T13" fmla="*/ 2 h 18"/>
                <a:gd name="T14" fmla="*/ 14 w 14"/>
                <a:gd name="T15" fmla="*/ 2 h 18"/>
                <a:gd name="T16" fmla="*/ 14 w 14"/>
                <a:gd name="T1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8">
                  <a:moveTo>
                    <a:pt x="14" y="2"/>
                  </a:moveTo>
                  <a:lnTo>
                    <a:pt x="14" y="2"/>
                  </a:lnTo>
                  <a:lnTo>
                    <a:pt x="0" y="18"/>
                  </a:lnTo>
                  <a:lnTo>
                    <a:pt x="0" y="18"/>
                  </a:lnTo>
                  <a:lnTo>
                    <a:pt x="8" y="0"/>
                  </a:lnTo>
                  <a:lnTo>
                    <a:pt x="8" y="0"/>
                  </a:lnTo>
                  <a:lnTo>
                    <a:pt x="10" y="2"/>
                  </a:lnTo>
                  <a:lnTo>
                    <a:pt x="14" y="2"/>
                  </a:lnTo>
                  <a:lnTo>
                    <a:pt x="14" y="2"/>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82" name="Freeform 479"/>
            <p:cNvSpPr/>
            <p:nvPr>
              <p:custDataLst>
                <p:tags r:id="rId476"/>
              </p:custDataLst>
            </p:nvPr>
          </p:nvSpPr>
          <p:spPr bwMode="auto">
            <a:xfrm>
              <a:off x="4584700" y="4630738"/>
              <a:ext cx="6350" cy="19050"/>
            </a:xfrm>
            <a:custGeom>
              <a:avLst/>
              <a:gdLst>
                <a:gd name="T0" fmla="*/ 4 w 4"/>
                <a:gd name="T1" fmla="*/ 8 h 12"/>
                <a:gd name="T2" fmla="*/ 4 w 4"/>
                <a:gd name="T3" fmla="*/ 12 h 12"/>
                <a:gd name="T4" fmla="*/ 4 w 4"/>
                <a:gd name="T5" fmla="*/ 12 h 12"/>
                <a:gd name="T6" fmla="*/ 0 w 4"/>
                <a:gd name="T7" fmla="*/ 0 h 12"/>
                <a:gd name="T8" fmla="*/ 0 w 4"/>
                <a:gd name="T9" fmla="*/ 0 h 12"/>
                <a:gd name="T10" fmla="*/ 4 w 4"/>
                <a:gd name="T11" fmla="*/ 8 h 12"/>
                <a:gd name="T12" fmla="*/ 4 w 4"/>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4" h="12">
                  <a:moveTo>
                    <a:pt x="4" y="8"/>
                  </a:moveTo>
                  <a:lnTo>
                    <a:pt x="4" y="12"/>
                  </a:lnTo>
                  <a:lnTo>
                    <a:pt x="4" y="12"/>
                  </a:lnTo>
                  <a:lnTo>
                    <a:pt x="0" y="0"/>
                  </a:lnTo>
                  <a:lnTo>
                    <a:pt x="0" y="0"/>
                  </a:lnTo>
                  <a:lnTo>
                    <a:pt x="4" y="8"/>
                  </a:lnTo>
                  <a:lnTo>
                    <a:pt x="4" y="8"/>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83" name="Freeform 480"/>
            <p:cNvSpPr/>
            <p:nvPr>
              <p:custDataLst>
                <p:tags r:id="rId477"/>
              </p:custDataLst>
            </p:nvPr>
          </p:nvSpPr>
          <p:spPr bwMode="auto">
            <a:xfrm>
              <a:off x="4308475" y="4760913"/>
              <a:ext cx="15875" cy="22225"/>
            </a:xfrm>
            <a:custGeom>
              <a:avLst/>
              <a:gdLst>
                <a:gd name="T0" fmla="*/ 0 w 10"/>
                <a:gd name="T1" fmla="*/ 14 h 14"/>
                <a:gd name="T2" fmla="*/ 0 w 10"/>
                <a:gd name="T3" fmla="*/ 14 h 14"/>
                <a:gd name="T4" fmla="*/ 6 w 10"/>
                <a:gd name="T5" fmla="*/ 0 h 14"/>
                <a:gd name="T6" fmla="*/ 6 w 10"/>
                <a:gd name="T7" fmla="*/ 0 h 14"/>
                <a:gd name="T8" fmla="*/ 10 w 10"/>
                <a:gd name="T9" fmla="*/ 10 h 14"/>
                <a:gd name="T10" fmla="*/ 10 w 10"/>
                <a:gd name="T11" fmla="*/ 10 h 14"/>
                <a:gd name="T12" fmla="*/ 0 w 10"/>
                <a:gd name="T13" fmla="*/ 14 h 14"/>
                <a:gd name="T14" fmla="*/ 0 w 10"/>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4">
                  <a:moveTo>
                    <a:pt x="0" y="14"/>
                  </a:moveTo>
                  <a:lnTo>
                    <a:pt x="0" y="14"/>
                  </a:lnTo>
                  <a:lnTo>
                    <a:pt x="6" y="0"/>
                  </a:lnTo>
                  <a:lnTo>
                    <a:pt x="6" y="0"/>
                  </a:lnTo>
                  <a:lnTo>
                    <a:pt x="10" y="10"/>
                  </a:lnTo>
                  <a:lnTo>
                    <a:pt x="10" y="10"/>
                  </a:lnTo>
                  <a:lnTo>
                    <a:pt x="0" y="14"/>
                  </a:lnTo>
                  <a:lnTo>
                    <a:pt x="0" y="14"/>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84" name="Freeform 481"/>
            <p:cNvSpPr/>
            <p:nvPr>
              <p:custDataLst>
                <p:tags r:id="rId478"/>
              </p:custDataLst>
            </p:nvPr>
          </p:nvSpPr>
          <p:spPr bwMode="auto">
            <a:xfrm>
              <a:off x="4270375" y="4887913"/>
              <a:ext cx="9525" cy="34925"/>
            </a:xfrm>
            <a:custGeom>
              <a:avLst/>
              <a:gdLst>
                <a:gd name="T0" fmla="*/ 6 w 6"/>
                <a:gd name="T1" fmla="*/ 4 h 22"/>
                <a:gd name="T2" fmla="*/ 6 w 6"/>
                <a:gd name="T3" fmla="*/ 4 h 22"/>
                <a:gd name="T4" fmla="*/ 0 w 6"/>
                <a:gd name="T5" fmla="*/ 22 h 22"/>
                <a:gd name="T6" fmla="*/ 0 w 6"/>
                <a:gd name="T7" fmla="*/ 22 h 22"/>
                <a:gd name="T8" fmla="*/ 4 w 6"/>
                <a:gd name="T9" fmla="*/ 0 h 22"/>
                <a:gd name="T10" fmla="*/ 4 w 6"/>
                <a:gd name="T11" fmla="*/ 0 h 22"/>
                <a:gd name="T12" fmla="*/ 6 w 6"/>
                <a:gd name="T13" fmla="*/ 4 h 22"/>
                <a:gd name="T14" fmla="*/ 6 w 6"/>
                <a:gd name="T15" fmla="*/ 4 h 22"/>
                <a:gd name="T16" fmla="*/ 6 w 6"/>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2">
                  <a:moveTo>
                    <a:pt x="6" y="4"/>
                  </a:moveTo>
                  <a:lnTo>
                    <a:pt x="6" y="4"/>
                  </a:lnTo>
                  <a:lnTo>
                    <a:pt x="0" y="22"/>
                  </a:lnTo>
                  <a:lnTo>
                    <a:pt x="0" y="22"/>
                  </a:lnTo>
                  <a:lnTo>
                    <a:pt x="4" y="0"/>
                  </a:lnTo>
                  <a:lnTo>
                    <a:pt x="4" y="0"/>
                  </a:lnTo>
                  <a:lnTo>
                    <a:pt x="6" y="4"/>
                  </a:lnTo>
                  <a:lnTo>
                    <a:pt x="6" y="4"/>
                  </a:lnTo>
                  <a:lnTo>
                    <a:pt x="6" y="4"/>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85" name="Freeform 482"/>
            <p:cNvSpPr/>
            <p:nvPr>
              <p:custDataLst>
                <p:tags r:id="rId479"/>
              </p:custDataLst>
            </p:nvPr>
          </p:nvSpPr>
          <p:spPr bwMode="auto">
            <a:xfrm>
              <a:off x="6202363" y="4227513"/>
              <a:ext cx="476250" cy="444500"/>
            </a:xfrm>
            <a:custGeom>
              <a:avLst/>
              <a:gdLst>
                <a:gd name="T0" fmla="*/ 88 w 300"/>
                <a:gd name="T1" fmla="*/ 216 h 280"/>
                <a:gd name="T2" fmla="*/ 88 w 300"/>
                <a:gd name="T3" fmla="*/ 216 h 280"/>
                <a:gd name="T4" fmla="*/ 138 w 300"/>
                <a:gd name="T5" fmla="*/ 170 h 280"/>
                <a:gd name="T6" fmla="*/ 184 w 300"/>
                <a:gd name="T7" fmla="*/ 124 h 280"/>
                <a:gd name="T8" fmla="*/ 228 w 300"/>
                <a:gd name="T9" fmla="*/ 76 h 280"/>
                <a:gd name="T10" fmla="*/ 270 w 300"/>
                <a:gd name="T11" fmla="*/ 28 h 280"/>
                <a:gd name="T12" fmla="*/ 270 w 300"/>
                <a:gd name="T13" fmla="*/ 28 h 280"/>
                <a:gd name="T14" fmla="*/ 238 w 300"/>
                <a:gd name="T15" fmla="*/ 66 h 280"/>
                <a:gd name="T16" fmla="*/ 206 w 300"/>
                <a:gd name="T17" fmla="*/ 102 h 280"/>
                <a:gd name="T18" fmla="*/ 206 w 300"/>
                <a:gd name="T19" fmla="*/ 102 h 280"/>
                <a:gd name="T20" fmla="*/ 300 w 300"/>
                <a:gd name="T21" fmla="*/ 0 h 280"/>
                <a:gd name="T22" fmla="*/ 300 w 300"/>
                <a:gd name="T23" fmla="*/ 0 h 280"/>
                <a:gd name="T24" fmla="*/ 294 w 300"/>
                <a:gd name="T25" fmla="*/ 12 h 280"/>
                <a:gd name="T26" fmla="*/ 284 w 300"/>
                <a:gd name="T27" fmla="*/ 26 h 280"/>
                <a:gd name="T28" fmla="*/ 274 w 300"/>
                <a:gd name="T29" fmla="*/ 38 h 280"/>
                <a:gd name="T30" fmla="*/ 272 w 300"/>
                <a:gd name="T31" fmla="*/ 42 h 280"/>
                <a:gd name="T32" fmla="*/ 272 w 300"/>
                <a:gd name="T33" fmla="*/ 48 h 280"/>
                <a:gd name="T34" fmla="*/ 272 w 300"/>
                <a:gd name="T35" fmla="*/ 48 h 280"/>
                <a:gd name="T36" fmla="*/ 242 w 300"/>
                <a:gd name="T37" fmla="*/ 80 h 280"/>
                <a:gd name="T38" fmla="*/ 210 w 300"/>
                <a:gd name="T39" fmla="*/ 114 h 280"/>
                <a:gd name="T40" fmla="*/ 178 w 300"/>
                <a:gd name="T41" fmla="*/ 144 h 280"/>
                <a:gd name="T42" fmla="*/ 144 w 300"/>
                <a:gd name="T43" fmla="*/ 174 h 280"/>
                <a:gd name="T44" fmla="*/ 108 w 300"/>
                <a:gd name="T45" fmla="*/ 202 h 280"/>
                <a:gd name="T46" fmla="*/ 74 w 300"/>
                <a:gd name="T47" fmla="*/ 230 h 280"/>
                <a:gd name="T48" fmla="*/ 0 w 300"/>
                <a:gd name="T49" fmla="*/ 280 h 280"/>
                <a:gd name="T50" fmla="*/ 0 w 300"/>
                <a:gd name="T51" fmla="*/ 280 h 280"/>
                <a:gd name="T52" fmla="*/ 12 w 300"/>
                <a:gd name="T53" fmla="*/ 268 h 280"/>
                <a:gd name="T54" fmla="*/ 22 w 300"/>
                <a:gd name="T55" fmla="*/ 256 h 280"/>
                <a:gd name="T56" fmla="*/ 34 w 300"/>
                <a:gd name="T57" fmla="*/ 248 h 280"/>
                <a:gd name="T58" fmla="*/ 46 w 300"/>
                <a:gd name="T59" fmla="*/ 242 h 280"/>
                <a:gd name="T60" fmla="*/ 46 w 300"/>
                <a:gd name="T61" fmla="*/ 242 h 280"/>
                <a:gd name="T62" fmla="*/ 68 w 300"/>
                <a:gd name="T63" fmla="*/ 230 h 280"/>
                <a:gd name="T64" fmla="*/ 78 w 300"/>
                <a:gd name="T65" fmla="*/ 224 h 280"/>
                <a:gd name="T66" fmla="*/ 88 w 300"/>
                <a:gd name="T67" fmla="*/ 216 h 280"/>
                <a:gd name="T68" fmla="*/ 88 w 300"/>
                <a:gd name="T69" fmla="*/ 21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0" h="280">
                  <a:moveTo>
                    <a:pt x="88" y="216"/>
                  </a:moveTo>
                  <a:lnTo>
                    <a:pt x="88" y="216"/>
                  </a:lnTo>
                  <a:lnTo>
                    <a:pt x="138" y="170"/>
                  </a:lnTo>
                  <a:lnTo>
                    <a:pt x="184" y="124"/>
                  </a:lnTo>
                  <a:lnTo>
                    <a:pt x="228" y="76"/>
                  </a:lnTo>
                  <a:lnTo>
                    <a:pt x="270" y="28"/>
                  </a:lnTo>
                  <a:lnTo>
                    <a:pt x="270" y="28"/>
                  </a:lnTo>
                  <a:lnTo>
                    <a:pt x="238" y="66"/>
                  </a:lnTo>
                  <a:lnTo>
                    <a:pt x="206" y="102"/>
                  </a:lnTo>
                  <a:lnTo>
                    <a:pt x="206" y="102"/>
                  </a:lnTo>
                  <a:lnTo>
                    <a:pt x="300" y="0"/>
                  </a:lnTo>
                  <a:lnTo>
                    <a:pt x="300" y="0"/>
                  </a:lnTo>
                  <a:lnTo>
                    <a:pt x="294" y="12"/>
                  </a:lnTo>
                  <a:lnTo>
                    <a:pt x="284" y="26"/>
                  </a:lnTo>
                  <a:lnTo>
                    <a:pt x="274" y="38"/>
                  </a:lnTo>
                  <a:lnTo>
                    <a:pt x="272" y="42"/>
                  </a:lnTo>
                  <a:lnTo>
                    <a:pt x="272" y="48"/>
                  </a:lnTo>
                  <a:lnTo>
                    <a:pt x="272" y="48"/>
                  </a:lnTo>
                  <a:lnTo>
                    <a:pt x="242" y="80"/>
                  </a:lnTo>
                  <a:lnTo>
                    <a:pt x="210" y="114"/>
                  </a:lnTo>
                  <a:lnTo>
                    <a:pt x="178" y="144"/>
                  </a:lnTo>
                  <a:lnTo>
                    <a:pt x="144" y="174"/>
                  </a:lnTo>
                  <a:lnTo>
                    <a:pt x="108" y="202"/>
                  </a:lnTo>
                  <a:lnTo>
                    <a:pt x="74" y="230"/>
                  </a:lnTo>
                  <a:lnTo>
                    <a:pt x="0" y="280"/>
                  </a:lnTo>
                  <a:lnTo>
                    <a:pt x="0" y="280"/>
                  </a:lnTo>
                  <a:lnTo>
                    <a:pt x="12" y="268"/>
                  </a:lnTo>
                  <a:lnTo>
                    <a:pt x="22" y="256"/>
                  </a:lnTo>
                  <a:lnTo>
                    <a:pt x="34" y="248"/>
                  </a:lnTo>
                  <a:lnTo>
                    <a:pt x="46" y="242"/>
                  </a:lnTo>
                  <a:lnTo>
                    <a:pt x="46" y="242"/>
                  </a:lnTo>
                  <a:lnTo>
                    <a:pt x="68" y="230"/>
                  </a:lnTo>
                  <a:lnTo>
                    <a:pt x="78" y="224"/>
                  </a:lnTo>
                  <a:lnTo>
                    <a:pt x="88" y="216"/>
                  </a:lnTo>
                  <a:lnTo>
                    <a:pt x="88" y="216"/>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86" name="Freeform 483"/>
            <p:cNvSpPr/>
            <p:nvPr>
              <p:custDataLst>
                <p:tags r:id="rId480"/>
              </p:custDataLst>
            </p:nvPr>
          </p:nvSpPr>
          <p:spPr bwMode="auto">
            <a:xfrm>
              <a:off x="6773863" y="4062413"/>
              <a:ext cx="28575" cy="47625"/>
            </a:xfrm>
            <a:custGeom>
              <a:avLst/>
              <a:gdLst>
                <a:gd name="T0" fmla="*/ 18 w 18"/>
                <a:gd name="T1" fmla="*/ 0 h 30"/>
                <a:gd name="T2" fmla="*/ 18 w 18"/>
                <a:gd name="T3" fmla="*/ 0 h 30"/>
                <a:gd name="T4" fmla="*/ 0 w 18"/>
                <a:gd name="T5" fmla="*/ 30 h 30"/>
                <a:gd name="T6" fmla="*/ 0 w 18"/>
                <a:gd name="T7" fmla="*/ 30 h 30"/>
                <a:gd name="T8" fmla="*/ 10 w 18"/>
                <a:gd name="T9" fmla="*/ 14 h 30"/>
                <a:gd name="T10" fmla="*/ 18 w 18"/>
                <a:gd name="T11" fmla="*/ 0 h 30"/>
                <a:gd name="T12" fmla="*/ 18 w 1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8" h="30">
                  <a:moveTo>
                    <a:pt x="18" y="0"/>
                  </a:moveTo>
                  <a:lnTo>
                    <a:pt x="18" y="0"/>
                  </a:lnTo>
                  <a:lnTo>
                    <a:pt x="0" y="30"/>
                  </a:lnTo>
                  <a:lnTo>
                    <a:pt x="0" y="30"/>
                  </a:lnTo>
                  <a:lnTo>
                    <a:pt x="10" y="14"/>
                  </a:lnTo>
                  <a:lnTo>
                    <a:pt x="18" y="0"/>
                  </a:lnTo>
                  <a:lnTo>
                    <a:pt x="18"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87" name="Freeform 484"/>
            <p:cNvSpPr/>
            <p:nvPr>
              <p:custDataLst>
                <p:tags r:id="rId481"/>
              </p:custDataLst>
            </p:nvPr>
          </p:nvSpPr>
          <p:spPr bwMode="auto">
            <a:xfrm>
              <a:off x="5272088" y="5373688"/>
              <a:ext cx="53975" cy="38100"/>
            </a:xfrm>
            <a:custGeom>
              <a:avLst/>
              <a:gdLst>
                <a:gd name="T0" fmla="*/ 34 w 34"/>
                <a:gd name="T1" fmla="*/ 0 h 24"/>
                <a:gd name="T2" fmla="*/ 34 w 34"/>
                <a:gd name="T3" fmla="*/ 0 h 24"/>
                <a:gd name="T4" fmla="*/ 0 w 34"/>
                <a:gd name="T5" fmla="*/ 24 h 24"/>
                <a:gd name="T6" fmla="*/ 0 w 34"/>
                <a:gd name="T7" fmla="*/ 24 h 24"/>
                <a:gd name="T8" fmla="*/ 16 w 34"/>
                <a:gd name="T9" fmla="*/ 12 h 24"/>
                <a:gd name="T10" fmla="*/ 34 w 34"/>
                <a:gd name="T11" fmla="*/ 0 h 24"/>
                <a:gd name="T12" fmla="*/ 34 w 34"/>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34" h="24">
                  <a:moveTo>
                    <a:pt x="34" y="0"/>
                  </a:moveTo>
                  <a:lnTo>
                    <a:pt x="34" y="0"/>
                  </a:lnTo>
                  <a:lnTo>
                    <a:pt x="0" y="24"/>
                  </a:lnTo>
                  <a:lnTo>
                    <a:pt x="0" y="24"/>
                  </a:lnTo>
                  <a:lnTo>
                    <a:pt x="16" y="12"/>
                  </a:lnTo>
                  <a:lnTo>
                    <a:pt x="34" y="0"/>
                  </a:lnTo>
                  <a:lnTo>
                    <a:pt x="34"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88" name="Freeform 485"/>
            <p:cNvSpPr/>
            <p:nvPr>
              <p:custDataLst>
                <p:tags r:id="rId482"/>
              </p:custDataLst>
            </p:nvPr>
          </p:nvSpPr>
          <p:spPr bwMode="auto">
            <a:xfrm>
              <a:off x="5919788" y="4770438"/>
              <a:ext cx="257175" cy="174625"/>
            </a:xfrm>
            <a:custGeom>
              <a:avLst/>
              <a:gdLst>
                <a:gd name="T0" fmla="*/ 162 w 162"/>
                <a:gd name="T1" fmla="*/ 0 h 110"/>
                <a:gd name="T2" fmla="*/ 162 w 162"/>
                <a:gd name="T3" fmla="*/ 0 h 110"/>
                <a:gd name="T4" fmla="*/ 146 w 162"/>
                <a:gd name="T5" fmla="*/ 16 h 110"/>
                <a:gd name="T6" fmla="*/ 146 w 162"/>
                <a:gd name="T7" fmla="*/ 16 h 110"/>
                <a:gd name="T8" fmla="*/ 74 w 162"/>
                <a:gd name="T9" fmla="*/ 64 h 110"/>
                <a:gd name="T10" fmla="*/ 0 w 162"/>
                <a:gd name="T11" fmla="*/ 110 h 110"/>
                <a:gd name="T12" fmla="*/ 0 w 162"/>
                <a:gd name="T13" fmla="*/ 110 h 110"/>
                <a:gd name="T14" fmla="*/ 42 w 162"/>
                <a:gd name="T15" fmla="*/ 82 h 110"/>
                <a:gd name="T16" fmla="*/ 82 w 162"/>
                <a:gd name="T17" fmla="*/ 54 h 110"/>
                <a:gd name="T18" fmla="*/ 122 w 162"/>
                <a:gd name="T19" fmla="*/ 26 h 110"/>
                <a:gd name="T20" fmla="*/ 162 w 162"/>
                <a:gd name="T21" fmla="*/ 0 h 110"/>
                <a:gd name="T22" fmla="*/ 162 w 162"/>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 h="110">
                  <a:moveTo>
                    <a:pt x="162" y="0"/>
                  </a:moveTo>
                  <a:lnTo>
                    <a:pt x="162" y="0"/>
                  </a:lnTo>
                  <a:lnTo>
                    <a:pt x="146" y="16"/>
                  </a:lnTo>
                  <a:lnTo>
                    <a:pt x="146" y="16"/>
                  </a:lnTo>
                  <a:lnTo>
                    <a:pt x="74" y="64"/>
                  </a:lnTo>
                  <a:lnTo>
                    <a:pt x="0" y="110"/>
                  </a:lnTo>
                  <a:lnTo>
                    <a:pt x="0" y="110"/>
                  </a:lnTo>
                  <a:lnTo>
                    <a:pt x="42" y="82"/>
                  </a:lnTo>
                  <a:lnTo>
                    <a:pt x="82" y="54"/>
                  </a:lnTo>
                  <a:lnTo>
                    <a:pt x="122" y="26"/>
                  </a:lnTo>
                  <a:lnTo>
                    <a:pt x="162" y="0"/>
                  </a:lnTo>
                  <a:lnTo>
                    <a:pt x="162"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89" name="Freeform 486"/>
            <p:cNvSpPr/>
            <p:nvPr>
              <p:custDataLst>
                <p:tags r:id="rId483"/>
              </p:custDataLst>
            </p:nvPr>
          </p:nvSpPr>
          <p:spPr bwMode="auto">
            <a:xfrm>
              <a:off x="6269038" y="4564063"/>
              <a:ext cx="215900" cy="165100"/>
            </a:xfrm>
            <a:custGeom>
              <a:avLst/>
              <a:gdLst>
                <a:gd name="T0" fmla="*/ 0 w 136"/>
                <a:gd name="T1" fmla="*/ 104 h 104"/>
                <a:gd name="T2" fmla="*/ 0 w 136"/>
                <a:gd name="T3" fmla="*/ 104 h 104"/>
                <a:gd name="T4" fmla="*/ 68 w 136"/>
                <a:gd name="T5" fmla="*/ 50 h 104"/>
                <a:gd name="T6" fmla="*/ 136 w 136"/>
                <a:gd name="T7" fmla="*/ 0 h 104"/>
                <a:gd name="T8" fmla="*/ 136 w 136"/>
                <a:gd name="T9" fmla="*/ 0 h 104"/>
                <a:gd name="T10" fmla="*/ 0 w 136"/>
                <a:gd name="T11" fmla="*/ 104 h 104"/>
                <a:gd name="T12" fmla="*/ 0 w 136"/>
                <a:gd name="T13" fmla="*/ 104 h 104"/>
              </a:gdLst>
              <a:ahLst/>
              <a:cxnLst>
                <a:cxn ang="0">
                  <a:pos x="T0" y="T1"/>
                </a:cxn>
                <a:cxn ang="0">
                  <a:pos x="T2" y="T3"/>
                </a:cxn>
                <a:cxn ang="0">
                  <a:pos x="T4" y="T5"/>
                </a:cxn>
                <a:cxn ang="0">
                  <a:pos x="T6" y="T7"/>
                </a:cxn>
                <a:cxn ang="0">
                  <a:pos x="T8" y="T9"/>
                </a:cxn>
                <a:cxn ang="0">
                  <a:pos x="T10" y="T11"/>
                </a:cxn>
                <a:cxn ang="0">
                  <a:pos x="T12" y="T13"/>
                </a:cxn>
              </a:cxnLst>
              <a:rect l="0" t="0" r="r" b="b"/>
              <a:pathLst>
                <a:path w="136" h="104">
                  <a:moveTo>
                    <a:pt x="0" y="104"/>
                  </a:moveTo>
                  <a:lnTo>
                    <a:pt x="0" y="104"/>
                  </a:lnTo>
                  <a:lnTo>
                    <a:pt x="68" y="50"/>
                  </a:lnTo>
                  <a:lnTo>
                    <a:pt x="136" y="0"/>
                  </a:lnTo>
                  <a:lnTo>
                    <a:pt x="136" y="0"/>
                  </a:lnTo>
                  <a:lnTo>
                    <a:pt x="0" y="104"/>
                  </a:lnTo>
                  <a:lnTo>
                    <a:pt x="0" y="104"/>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90" name="Freeform 487"/>
            <p:cNvSpPr/>
            <p:nvPr>
              <p:custDataLst>
                <p:tags r:id="rId484"/>
              </p:custDataLst>
            </p:nvPr>
          </p:nvSpPr>
          <p:spPr bwMode="auto">
            <a:xfrm>
              <a:off x="4841875" y="5199063"/>
              <a:ext cx="15875" cy="146050"/>
            </a:xfrm>
            <a:custGeom>
              <a:avLst/>
              <a:gdLst>
                <a:gd name="T0" fmla="*/ 4 w 10"/>
                <a:gd name="T1" fmla="*/ 92 h 92"/>
                <a:gd name="T2" fmla="*/ 4 w 10"/>
                <a:gd name="T3" fmla="*/ 92 h 92"/>
                <a:gd name="T4" fmla="*/ 4 w 10"/>
                <a:gd name="T5" fmla="*/ 92 h 92"/>
                <a:gd name="T6" fmla="*/ 2 w 10"/>
                <a:gd name="T7" fmla="*/ 90 h 92"/>
                <a:gd name="T8" fmla="*/ 2 w 10"/>
                <a:gd name="T9" fmla="*/ 90 h 92"/>
                <a:gd name="T10" fmla="*/ 0 w 10"/>
                <a:gd name="T11" fmla="*/ 82 h 92"/>
                <a:gd name="T12" fmla="*/ 0 w 10"/>
                <a:gd name="T13" fmla="*/ 66 h 92"/>
                <a:gd name="T14" fmla="*/ 2 w 10"/>
                <a:gd name="T15" fmla="*/ 62 h 92"/>
                <a:gd name="T16" fmla="*/ 2 w 10"/>
                <a:gd name="T17" fmla="*/ 62 h 92"/>
                <a:gd name="T18" fmla="*/ 2 w 10"/>
                <a:gd name="T19" fmla="*/ 60 h 92"/>
                <a:gd name="T20" fmla="*/ 2 w 10"/>
                <a:gd name="T21" fmla="*/ 56 h 92"/>
                <a:gd name="T22" fmla="*/ 4 w 10"/>
                <a:gd name="T23" fmla="*/ 36 h 92"/>
                <a:gd name="T24" fmla="*/ 4 w 10"/>
                <a:gd name="T25" fmla="*/ 36 h 92"/>
                <a:gd name="T26" fmla="*/ 8 w 10"/>
                <a:gd name="T27" fmla="*/ 0 h 92"/>
                <a:gd name="T28" fmla="*/ 8 w 10"/>
                <a:gd name="T29" fmla="*/ 0 h 92"/>
                <a:gd name="T30" fmla="*/ 10 w 10"/>
                <a:gd name="T31" fmla="*/ 10 h 92"/>
                <a:gd name="T32" fmla="*/ 10 w 10"/>
                <a:gd name="T33" fmla="*/ 18 h 92"/>
                <a:gd name="T34" fmla="*/ 10 w 10"/>
                <a:gd name="T35" fmla="*/ 18 h 92"/>
                <a:gd name="T36" fmla="*/ 4 w 10"/>
                <a:gd name="T37" fmla="*/ 48 h 92"/>
                <a:gd name="T38" fmla="*/ 4 w 10"/>
                <a:gd name="T39" fmla="*/ 48 h 92"/>
                <a:gd name="T40" fmla="*/ 4 w 10"/>
                <a:gd name="T41" fmla="*/ 54 h 92"/>
                <a:gd name="T42" fmla="*/ 4 w 10"/>
                <a:gd name="T43" fmla="*/ 54 h 92"/>
                <a:gd name="T44" fmla="*/ 4 w 10"/>
                <a:gd name="T45" fmla="*/ 58 h 92"/>
                <a:gd name="T46" fmla="*/ 4 w 10"/>
                <a:gd name="T47" fmla="*/ 58 h 92"/>
                <a:gd name="T48" fmla="*/ 4 w 10"/>
                <a:gd name="T49" fmla="*/ 64 h 92"/>
                <a:gd name="T50" fmla="*/ 4 w 10"/>
                <a:gd name="T51" fmla="*/ 64 h 92"/>
                <a:gd name="T52" fmla="*/ 4 w 10"/>
                <a:gd name="T53" fmla="*/ 92 h 92"/>
                <a:gd name="T54" fmla="*/ 4 w 10"/>
                <a:gd name="T55"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 h="92">
                  <a:moveTo>
                    <a:pt x="4" y="92"/>
                  </a:moveTo>
                  <a:lnTo>
                    <a:pt x="4" y="92"/>
                  </a:lnTo>
                  <a:lnTo>
                    <a:pt x="4" y="92"/>
                  </a:lnTo>
                  <a:lnTo>
                    <a:pt x="2" y="90"/>
                  </a:lnTo>
                  <a:lnTo>
                    <a:pt x="2" y="90"/>
                  </a:lnTo>
                  <a:lnTo>
                    <a:pt x="0" y="82"/>
                  </a:lnTo>
                  <a:lnTo>
                    <a:pt x="0" y="66"/>
                  </a:lnTo>
                  <a:lnTo>
                    <a:pt x="2" y="62"/>
                  </a:lnTo>
                  <a:lnTo>
                    <a:pt x="2" y="62"/>
                  </a:lnTo>
                  <a:lnTo>
                    <a:pt x="2" y="60"/>
                  </a:lnTo>
                  <a:lnTo>
                    <a:pt x="2" y="56"/>
                  </a:lnTo>
                  <a:lnTo>
                    <a:pt x="4" y="36"/>
                  </a:lnTo>
                  <a:lnTo>
                    <a:pt x="4" y="36"/>
                  </a:lnTo>
                  <a:lnTo>
                    <a:pt x="8" y="0"/>
                  </a:lnTo>
                  <a:lnTo>
                    <a:pt x="8" y="0"/>
                  </a:lnTo>
                  <a:lnTo>
                    <a:pt x="10" y="10"/>
                  </a:lnTo>
                  <a:lnTo>
                    <a:pt x="10" y="18"/>
                  </a:lnTo>
                  <a:lnTo>
                    <a:pt x="10" y="18"/>
                  </a:lnTo>
                  <a:lnTo>
                    <a:pt x="4" y="48"/>
                  </a:lnTo>
                  <a:lnTo>
                    <a:pt x="4" y="48"/>
                  </a:lnTo>
                  <a:lnTo>
                    <a:pt x="4" y="54"/>
                  </a:lnTo>
                  <a:lnTo>
                    <a:pt x="4" y="54"/>
                  </a:lnTo>
                  <a:lnTo>
                    <a:pt x="4" y="58"/>
                  </a:lnTo>
                  <a:lnTo>
                    <a:pt x="4" y="58"/>
                  </a:lnTo>
                  <a:lnTo>
                    <a:pt x="4" y="64"/>
                  </a:lnTo>
                  <a:lnTo>
                    <a:pt x="4" y="64"/>
                  </a:lnTo>
                  <a:lnTo>
                    <a:pt x="4" y="92"/>
                  </a:lnTo>
                  <a:lnTo>
                    <a:pt x="4" y="92"/>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91" name="Freeform 488"/>
            <p:cNvSpPr/>
            <p:nvPr>
              <p:custDataLst>
                <p:tags r:id="rId485"/>
              </p:custDataLst>
            </p:nvPr>
          </p:nvSpPr>
          <p:spPr bwMode="auto">
            <a:xfrm>
              <a:off x="5345113" y="5341938"/>
              <a:ext cx="25400" cy="15875"/>
            </a:xfrm>
            <a:custGeom>
              <a:avLst/>
              <a:gdLst>
                <a:gd name="T0" fmla="*/ 0 w 16"/>
                <a:gd name="T1" fmla="*/ 10 h 10"/>
                <a:gd name="T2" fmla="*/ 2 w 16"/>
                <a:gd name="T3" fmla="*/ 8 h 10"/>
                <a:gd name="T4" fmla="*/ 2 w 16"/>
                <a:gd name="T5" fmla="*/ 8 h 10"/>
                <a:gd name="T6" fmla="*/ 14 w 16"/>
                <a:gd name="T7" fmla="*/ 0 h 10"/>
                <a:gd name="T8" fmla="*/ 14 w 16"/>
                <a:gd name="T9" fmla="*/ 0 h 10"/>
                <a:gd name="T10" fmla="*/ 16 w 16"/>
                <a:gd name="T11" fmla="*/ 0 h 10"/>
                <a:gd name="T12" fmla="*/ 16 w 16"/>
                <a:gd name="T13" fmla="*/ 0 h 10"/>
                <a:gd name="T14" fmla="*/ 0 w 16"/>
                <a:gd name="T15" fmla="*/ 10 h 10"/>
                <a:gd name="T16" fmla="*/ 0 w 16"/>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0" y="10"/>
                  </a:moveTo>
                  <a:lnTo>
                    <a:pt x="2" y="8"/>
                  </a:lnTo>
                  <a:lnTo>
                    <a:pt x="2" y="8"/>
                  </a:lnTo>
                  <a:lnTo>
                    <a:pt x="14" y="0"/>
                  </a:lnTo>
                  <a:lnTo>
                    <a:pt x="14" y="0"/>
                  </a:lnTo>
                  <a:lnTo>
                    <a:pt x="16" y="0"/>
                  </a:lnTo>
                  <a:lnTo>
                    <a:pt x="16" y="0"/>
                  </a:lnTo>
                  <a:lnTo>
                    <a:pt x="0" y="10"/>
                  </a:lnTo>
                  <a:lnTo>
                    <a:pt x="0" y="1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92" name="Freeform 489"/>
            <p:cNvSpPr/>
            <p:nvPr>
              <p:custDataLst>
                <p:tags r:id="rId486"/>
              </p:custDataLst>
            </p:nvPr>
          </p:nvSpPr>
          <p:spPr bwMode="auto">
            <a:xfrm>
              <a:off x="4841875" y="5329238"/>
              <a:ext cx="9525" cy="107950"/>
            </a:xfrm>
            <a:custGeom>
              <a:avLst/>
              <a:gdLst>
                <a:gd name="T0" fmla="*/ 6 w 6"/>
                <a:gd name="T1" fmla="*/ 60 h 68"/>
                <a:gd name="T2" fmla="*/ 6 w 6"/>
                <a:gd name="T3" fmla="*/ 60 h 68"/>
                <a:gd name="T4" fmla="*/ 2 w 6"/>
                <a:gd name="T5" fmla="*/ 64 h 68"/>
                <a:gd name="T6" fmla="*/ 0 w 6"/>
                <a:gd name="T7" fmla="*/ 68 h 68"/>
                <a:gd name="T8" fmla="*/ 0 w 6"/>
                <a:gd name="T9" fmla="*/ 68 h 68"/>
                <a:gd name="T10" fmla="*/ 0 w 6"/>
                <a:gd name="T11" fmla="*/ 34 h 68"/>
                <a:gd name="T12" fmla="*/ 0 w 6"/>
                <a:gd name="T13" fmla="*/ 0 h 68"/>
                <a:gd name="T14" fmla="*/ 0 w 6"/>
                <a:gd name="T15" fmla="*/ 0 h 68"/>
                <a:gd name="T16" fmla="*/ 2 w 6"/>
                <a:gd name="T17" fmla="*/ 8 h 68"/>
                <a:gd name="T18" fmla="*/ 2 w 6"/>
                <a:gd name="T19" fmla="*/ 8 h 68"/>
                <a:gd name="T20" fmla="*/ 2 w 6"/>
                <a:gd name="T21" fmla="*/ 34 h 68"/>
                <a:gd name="T22" fmla="*/ 4 w 6"/>
                <a:gd name="T23" fmla="*/ 48 h 68"/>
                <a:gd name="T24" fmla="*/ 6 w 6"/>
                <a:gd name="T25" fmla="*/ 60 h 68"/>
                <a:gd name="T26" fmla="*/ 6 w 6"/>
                <a:gd name="T27" fmla="*/ 6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68">
                  <a:moveTo>
                    <a:pt x="6" y="60"/>
                  </a:moveTo>
                  <a:lnTo>
                    <a:pt x="6" y="60"/>
                  </a:lnTo>
                  <a:lnTo>
                    <a:pt x="2" y="64"/>
                  </a:lnTo>
                  <a:lnTo>
                    <a:pt x="0" y="68"/>
                  </a:lnTo>
                  <a:lnTo>
                    <a:pt x="0" y="68"/>
                  </a:lnTo>
                  <a:lnTo>
                    <a:pt x="0" y="34"/>
                  </a:lnTo>
                  <a:lnTo>
                    <a:pt x="0" y="0"/>
                  </a:lnTo>
                  <a:lnTo>
                    <a:pt x="0" y="0"/>
                  </a:lnTo>
                  <a:lnTo>
                    <a:pt x="2" y="8"/>
                  </a:lnTo>
                  <a:lnTo>
                    <a:pt x="2" y="8"/>
                  </a:lnTo>
                  <a:lnTo>
                    <a:pt x="2" y="34"/>
                  </a:lnTo>
                  <a:lnTo>
                    <a:pt x="4" y="48"/>
                  </a:lnTo>
                  <a:lnTo>
                    <a:pt x="6" y="60"/>
                  </a:lnTo>
                  <a:lnTo>
                    <a:pt x="6" y="6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93" name="Freeform 490"/>
            <p:cNvSpPr/>
            <p:nvPr>
              <p:custDataLst>
                <p:tags r:id="rId487"/>
              </p:custDataLst>
            </p:nvPr>
          </p:nvSpPr>
          <p:spPr bwMode="auto">
            <a:xfrm>
              <a:off x="5121275" y="5481638"/>
              <a:ext cx="315913" cy="206375"/>
            </a:xfrm>
            <a:custGeom>
              <a:avLst/>
              <a:gdLst>
                <a:gd name="T0" fmla="*/ 76 w 199"/>
                <a:gd name="T1" fmla="*/ 78 h 130"/>
                <a:gd name="T2" fmla="*/ 76 w 199"/>
                <a:gd name="T3" fmla="*/ 78 h 130"/>
                <a:gd name="T4" fmla="*/ 84 w 199"/>
                <a:gd name="T5" fmla="*/ 70 h 130"/>
                <a:gd name="T6" fmla="*/ 91 w 199"/>
                <a:gd name="T7" fmla="*/ 64 h 130"/>
                <a:gd name="T8" fmla="*/ 101 w 199"/>
                <a:gd name="T9" fmla="*/ 52 h 130"/>
                <a:gd name="T10" fmla="*/ 113 w 199"/>
                <a:gd name="T11" fmla="*/ 46 h 130"/>
                <a:gd name="T12" fmla="*/ 113 w 199"/>
                <a:gd name="T13" fmla="*/ 46 h 130"/>
                <a:gd name="T14" fmla="*/ 115 w 199"/>
                <a:gd name="T15" fmla="*/ 44 h 130"/>
                <a:gd name="T16" fmla="*/ 117 w 199"/>
                <a:gd name="T17" fmla="*/ 44 h 130"/>
                <a:gd name="T18" fmla="*/ 121 w 199"/>
                <a:gd name="T19" fmla="*/ 42 h 130"/>
                <a:gd name="T20" fmla="*/ 121 w 199"/>
                <a:gd name="T21" fmla="*/ 42 h 130"/>
                <a:gd name="T22" fmla="*/ 135 w 199"/>
                <a:gd name="T23" fmla="*/ 34 h 130"/>
                <a:gd name="T24" fmla="*/ 135 w 199"/>
                <a:gd name="T25" fmla="*/ 34 h 130"/>
                <a:gd name="T26" fmla="*/ 167 w 199"/>
                <a:gd name="T27" fmla="*/ 18 h 130"/>
                <a:gd name="T28" fmla="*/ 167 w 199"/>
                <a:gd name="T29" fmla="*/ 18 h 130"/>
                <a:gd name="T30" fmla="*/ 175 w 199"/>
                <a:gd name="T31" fmla="*/ 12 h 130"/>
                <a:gd name="T32" fmla="*/ 183 w 199"/>
                <a:gd name="T33" fmla="*/ 4 h 130"/>
                <a:gd name="T34" fmla="*/ 183 w 199"/>
                <a:gd name="T35" fmla="*/ 4 h 130"/>
                <a:gd name="T36" fmla="*/ 199 w 199"/>
                <a:gd name="T37" fmla="*/ 0 h 130"/>
                <a:gd name="T38" fmla="*/ 199 w 199"/>
                <a:gd name="T39" fmla="*/ 0 h 130"/>
                <a:gd name="T40" fmla="*/ 127 w 199"/>
                <a:gd name="T41" fmla="*/ 44 h 130"/>
                <a:gd name="T42" fmla="*/ 117 w 199"/>
                <a:gd name="T43" fmla="*/ 50 h 130"/>
                <a:gd name="T44" fmla="*/ 101 w 199"/>
                <a:gd name="T45" fmla="*/ 62 h 130"/>
                <a:gd name="T46" fmla="*/ 101 w 199"/>
                <a:gd name="T47" fmla="*/ 62 h 130"/>
                <a:gd name="T48" fmla="*/ 68 w 199"/>
                <a:gd name="T49" fmla="*/ 84 h 130"/>
                <a:gd name="T50" fmla="*/ 52 w 199"/>
                <a:gd name="T51" fmla="*/ 94 h 130"/>
                <a:gd name="T52" fmla="*/ 52 w 199"/>
                <a:gd name="T53" fmla="*/ 94 h 130"/>
                <a:gd name="T54" fmla="*/ 34 w 199"/>
                <a:gd name="T55" fmla="*/ 106 h 130"/>
                <a:gd name="T56" fmla="*/ 34 w 199"/>
                <a:gd name="T57" fmla="*/ 106 h 130"/>
                <a:gd name="T58" fmla="*/ 0 w 199"/>
                <a:gd name="T59" fmla="*/ 130 h 130"/>
                <a:gd name="T60" fmla="*/ 0 w 199"/>
                <a:gd name="T61" fmla="*/ 130 h 130"/>
                <a:gd name="T62" fmla="*/ 38 w 199"/>
                <a:gd name="T63" fmla="*/ 102 h 130"/>
                <a:gd name="T64" fmla="*/ 76 w 199"/>
                <a:gd name="T65" fmla="*/ 78 h 130"/>
                <a:gd name="T66" fmla="*/ 76 w 199"/>
                <a:gd name="T67" fmla="*/ 7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9" h="130">
                  <a:moveTo>
                    <a:pt x="76" y="78"/>
                  </a:moveTo>
                  <a:lnTo>
                    <a:pt x="76" y="78"/>
                  </a:lnTo>
                  <a:lnTo>
                    <a:pt x="84" y="70"/>
                  </a:lnTo>
                  <a:lnTo>
                    <a:pt x="91" y="64"/>
                  </a:lnTo>
                  <a:lnTo>
                    <a:pt x="101" y="52"/>
                  </a:lnTo>
                  <a:lnTo>
                    <a:pt x="113" y="46"/>
                  </a:lnTo>
                  <a:lnTo>
                    <a:pt x="113" y="46"/>
                  </a:lnTo>
                  <a:lnTo>
                    <a:pt x="115" y="44"/>
                  </a:lnTo>
                  <a:lnTo>
                    <a:pt x="117" y="44"/>
                  </a:lnTo>
                  <a:lnTo>
                    <a:pt x="121" y="42"/>
                  </a:lnTo>
                  <a:lnTo>
                    <a:pt x="121" y="42"/>
                  </a:lnTo>
                  <a:lnTo>
                    <a:pt x="135" y="34"/>
                  </a:lnTo>
                  <a:lnTo>
                    <a:pt x="135" y="34"/>
                  </a:lnTo>
                  <a:lnTo>
                    <a:pt x="167" y="18"/>
                  </a:lnTo>
                  <a:lnTo>
                    <a:pt x="167" y="18"/>
                  </a:lnTo>
                  <a:lnTo>
                    <a:pt x="175" y="12"/>
                  </a:lnTo>
                  <a:lnTo>
                    <a:pt x="183" y="4"/>
                  </a:lnTo>
                  <a:lnTo>
                    <a:pt x="183" y="4"/>
                  </a:lnTo>
                  <a:lnTo>
                    <a:pt x="199" y="0"/>
                  </a:lnTo>
                  <a:lnTo>
                    <a:pt x="199" y="0"/>
                  </a:lnTo>
                  <a:lnTo>
                    <a:pt x="127" y="44"/>
                  </a:lnTo>
                  <a:lnTo>
                    <a:pt x="117" y="50"/>
                  </a:lnTo>
                  <a:lnTo>
                    <a:pt x="101" y="62"/>
                  </a:lnTo>
                  <a:lnTo>
                    <a:pt x="101" y="62"/>
                  </a:lnTo>
                  <a:lnTo>
                    <a:pt x="68" y="84"/>
                  </a:lnTo>
                  <a:lnTo>
                    <a:pt x="52" y="94"/>
                  </a:lnTo>
                  <a:lnTo>
                    <a:pt x="52" y="94"/>
                  </a:lnTo>
                  <a:lnTo>
                    <a:pt x="34" y="106"/>
                  </a:lnTo>
                  <a:lnTo>
                    <a:pt x="34" y="106"/>
                  </a:lnTo>
                  <a:lnTo>
                    <a:pt x="0" y="130"/>
                  </a:lnTo>
                  <a:lnTo>
                    <a:pt x="0" y="130"/>
                  </a:lnTo>
                  <a:lnTo>
                    <a:pt x="38" y="102"/>
                  </a:lnTo>
                  <a:lnTo>
                    <a:pt x="76" y="78"/>
                  </a:lnTo>
                  <a:lnTo>
                    <a:pt x="76" y="78"/>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94" name="Freeform 491"/>
            <p:cNvSpPr/>
            <p:nvPr>
              <p:custDataLst>
                <p:tags r:id="rId488"/>
              </p:custDataLst>
            </p:nvPr>
          </p:nvSpPr>
          <p:spPr bwMode="auto">
            <a:xfrm>
              <a:off x="4283075" y="4129088"/>
              <a:ext cx="1928813" cy="1692275"/>
            </a:xfrm>
            <a:custGeom>
              <a:avLst/>
              <a:gdLst>
                <a:gd name="T0" fmla="*/ 216 w 1215"/>
                <a:gd name="T1" fmla="*/ 82 h 1066"/>
                <a:gd name="T2" fmla="*/ 30 w 1215"/>
                <a:gd name="T3" fmla="*/ 58 h 1066"/>
                <a:gd name="T4" fmla="*/ 216 w 1215"/>
                <a:gd name="T5" fmla="*/ 50 h 1066"/>
                <a:gd name="T6" fmla="*/ 162 w 1215"/>
                <a:gd name="T7" fmla="*/ 34 h 1066"/>
                <a:gd name="T8" fmla="*/ 0 w 1215"/>
                <a:gd name="T9" fmla="*/ 0 h 1066"/>
                <a:gd name="T10" fmla="*/ 288 w 1215"/>
                <a:gd name="T11" fmla="*/ 30 h 1066"/>
                <a:gd name="T12" fmla="*/ 398 w 1215"/>
                <a:gd name="T13" fmla="*/ 82 h 1066"/>
                <a:gd name="T14" fmla="*/ 470 w 1215"/>
                <a:gd name="T15" fmla="*/ 216 h 1066"/>
                <a:gd name="T16" fmla="*/ 490 w 1215"/>
                <a:gd name="T17" fmla="*/ 462 h 1066"/>
                <a:gd name="T18" fmla="*/ 492 w 1215"/>
                <a:gd name="T19" fmla="*/ 746 h 1066"/>
                <a:gd name="T20" fmla="*/ 510 w 1215"/>
                <a:gd name="T21" fmla="*/ 774 h 1066"/>
                <a:gd name="T22" fmla="*/ 522 w 1215"/>
                <a:gd name="T23" fmla="*/ 770 h 1066"/>
                <a:gd name="T24" fmla="*/ 546 w 1215"/>
                <a:gd name="T25" fmla="*/ 750 h 1066"/>
                <a:gd name="T26" fmla="*/ 735 w 1215"/>
                <a:gd name="T27" fmla="*/ 612 h 1066"/>
                <a:gd name="T28" fmla="*/ 1111 w 1215"/>
                <a:gd name="T29" fmla="*/ 374 h 1066"/>
                <a:gd name="T30" fmla="*/ 1099 w 1215"/>
                <a:gd name="T31" fmla="*/ 408 h 1066"/>
                <a:gd name="T32" fmla="*/ 953 w 1215"/>
                <a:gd name="T33" fmla="*/ 512 h 1066"/>
                <a:gd name="T34" fmla="*/ 827 w 1215"/>
                <a:gd name="T35" fmla="*/ 584 h 1066"/>
                <a:gd name="T36" fmla="*/ 625 w 1215"/>
                <a:gd name="T37" fmla="*/ 702 h 1066"/>
                <a:gd name="T38" fmla="*/ 999 w 1215"/>
                <a:gd name="T39" fmla="*/ 488 h 1066"/>
                <a:gd name="T40" fmla="*/ 1215 w 1215"/>
                <a:gd name="T41" fmla="*/ 346 h 1066"/>
                <a:gd name="T42" fmla="*/ 731 w 1215"/>
                <a:gd name="T43" fmla="*/ 682 h 1066"/>
                <a:gd name="T44" fmla="*/ 833 w 1215"/>
                <a:gd name="T45" fmla="*/ 630 h 1066"/>
                <a:gd name="T46" fmla="*/ 558 w 1215"/>
                <a:gd name="T47" fmla="*/ 794 h 1066"/>
                <a:gd name="T48" fmla="*/ 484 w 1215"/>
                <a:gd name="T49" fmla="*/ 842 h 1066"/>
                <a:gd name="T50" fmla="*/ 574 w 1215"/>
                <a:gd name="T51" fmla="*/ 790 h 1066"/>
                <a:gd name="T52" fmla="*/ 568 w 1215"/>
                <a:gd name="T53" fmla="*/ 806 h 1066"/>
                <a:gd name="T54" fmla="*/ 562 w 1215"/>
                <a:gd name="T55" fmla="*/ 818 h 1066"/>
                <a:gd name="T56" fmla="*/ 711 w 1215"/>
                <a:gd name="T57" fmla="*/ 732 h 1066"/>
                <a:gd name="T58" fmla="*/ 478 w 1215"/>
                <a:gd name="T59" fmla="*/ 886 h 1066"/>
                <a:gd name="T60" fmla="*/ 456 w 1215"/>
                <a:gd name="T61" fmla="*/ 874 h 1066"/>
                <a:gd name="T62" fmla="*/ 440 w 1215"/>
                <a:gd name="T63" fmla="*/ 778 h 1066"/>
                <a:gd name="T64" fmla="*/ 448 w 1215"/>
                <a:gd name="T65" fmla="*/ 744 h 1066"/>
                <a:gd name="T66" fmla="*/ 460 w 1215"/>
                <a:gd name="T67" fmla="*/ 586 h 1066"/>
                <a:gd name="T68" fmla="*/ 466 w 1215"/>
                <a:gd name="T69" fmla="*/ 462 h 1066"/>
                <a:gd name="T70" fmla="*/ 462 w 1215"/>
                <a:gd name="T71" fmla="*/ 484 h 1066"/>
                <a:gd name="T72" fmla="*/ 440 w 1215"/>
                <a:gd name="T73" fmla="*/ 778 h 1066"/>
                <a:gd name="T74" fmla="*/ 448 w 1215"/>
                <a:gd name="T75" fmla="*/ 862 h 1066"/>
                <a:gd name="T76" fmla="*/ 458 w 1215"/>
                <a:gd name="T77" fmla="*/ 910 h 1066"/>
                <a:gd name="T78" fmla="*/ 841 w 1215"/>
                <a:gd name="T79" fmla="*/ 664 h 1066"/>
                <a:gd name="T80" fmla="*/ 1011 w 1215"/>
                <a:gd name="T81" fmla="*/ 564 h 1066"/>
                <a:gd name="T82" fmla="*/ 1023 w 1215"/>
                <a:gd name="T83" fmla="*/ 574 h 1066"/>
                <a:gd name="T84" fmla="*/ 875 w 1215"/>
                <a:gd name="T85" fmla="*/ 702 h 1066"/>
                <a:gd name="T86" fmla="*/ 945 w 1215"/>
                <a:gd name="T87" fmla="*/ 698 h 1066"/>
                <a:gd name="T88" fmla="*/ 791 w 1215"/>
                <a:gd name="T89" fmla="*/ 804 h 1066"/>
                <a:gd name="T90" fmla="*/ 592 w 1215"/>
                <a:gd name="T91" fmla="*/ 930 h 1066"/>
                <a:gd name="T92" fmla="*/ 396 w 1215"/>
                <a:gd name="T93" fmla="*/ 1056 h 1066"/>
                <a:gd name="T94" fmla="*/ 384 w 1215"/>
                <a:gd name="T95" fmla="*/ 1026 h 1066"/>
                <a:gd name="T96" fmla="*/ 362 w 1215"/>
                <a:gd name="T97" fmla="*/ 828 h 1066"/>
                <a:gd name="T98" fmla="*/ 352 w 1215"/>
                <a:gd name="T99" fmla="*/ 732 h 1066"/>
                <a:gd name="T100" fmla="*/ 370 w 1215"/>
                <a:gd name="T101" fmla="*/ 498 h 1066"/>
                <a:gd name="T102" fmla="*/ 382 w 1215"/>
                <a:gd name="T103" fmla="*/ 398 h 1066"/>
                <a:gd name="T104" fmla="*/ 372 w 1215"/>
                <a:gd name="T105" fmla="*/ 280 h 1066"/>
                <a:gd name="T106" fmla="*/ 338 w 1215"/>
                <a:gd name="T107" fmla="*/ 160 h 1066"/>
                <a:gd name="T108" fmla="*/ 316 w 1215"/>
                <a:gd name="T109" fmla="*/ 134 h 1066"/>
                <a:gd name="T110" fmla="*/ 266 w 1215"/>
                <a:gd name="T111" fmla="*/ 118 h 1066"/>
                <a:gd name="T112" fmla="*/ 166 w 1215"/>
                <a:gd name="T113" fmla="*/ 108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15" h="1066">
                  <a:moveTo>
                    <a:pt x="12" y="92"/>
                  </a:moveTo>
                  <a:lnTo>
                    <a:pt x="12" y="92"/>
                  </a:lnTo>
                  <a:lnTo>
                    <a:pt x="72" y="90"/>
                  </a:lnTo>
                  <a:lnTo>
                    <a:pt x="132" y="90"/>
                  </a:lnTo>
                  <a:lnTo>
                    <a:pt x="132" y="90"/>
                  </a:lnTo>
                  <a:lnTo>
                    <a:pt x="192" y="88"/>
                  </a:lnTo>
                  <a:lnTo>
                    <a:pt x="248" y="86"/>
                  </a:lnTo>
                  <a:lnTo>
                    <a:pt x="248" y="86"/>
                  </a:lnTo>
                  <a:lnTo>
                    <a:pt x="216" y="82"/>
                  </a:lnTo>
                  <a:lnTo>
                    <a:pt x="180" y="78"/>
                  </a:lnTo>
                  <a:lnTo>
                    <a:pt x="112" y="76"/>
                  </a:lnTo>
                  <a:lnTo>
                    <a:pt x="112" y="76"/>
                  </a:lnTo>
                  <a:lnTo>
                    <a:pt x="82" y="72"/>
                  </a:lnTo>
                  <a:lnTo>
                    <a:pt x="58" y="70"/>
                  </a:lnTo>
                  <a:lnTo>
                    <a:pt x="40" y="64"/>
                  </a:lnTo>
                  <a:lnTo>
                    <a:pt x="34" y="62"/>
                  </a:lnTo>
                  <a:lnTo>
                    <a:pt x="30" y="58"/>
                  </a:lnTo>
                  <a:lnTo>
                    <a:pt x="30" y="58"/>
                  </a:lnTo>
                  <a:lnTo>
                    <a:pt x="30" y="54"/>
                  </a:lnTo>
                  <a:lnTo>
                    <a:pt x="32" y="52"/>
                  </a:lnTo>
                  <a:lnTo>
                    <a:pt x="36" y="50"/>
                  </a:lnTo>
                  <a:lnTo>
                    <a:pt x="44" y="48"/>
                  </a:lnTo>
                  <a:lnTo>
                    <a:pt x="66" y="48"/>
                  </a:lnTo>
                  <a:lnTo>
                    <a:pt x="92" y="48"/>
                  </a:lnTo>
                  <a:lnTo>
                    <a:pt x="92" y="48"/>
                  </a:lnTo>
                  <a:lnTo>
                    <a:pt x="216" y="50"/>
                  </a:lnTo>
                  <a:lnTo>
                    <a:pt x="216" y="50"/>
                  </a:lnTo>
                  <a:lnTo>
                    <a:pt x="198" y="46"/>
                  </a:lnTo>
                  <a:lnTo>
                    <a:pt x="198" y="46"/>
                  </a:lnTo>
                  <a:lnTo>
                    <a:pt x="212" y="48"/>
                  </a:lnTo>
                  <a:lnTo>
                    <a:pt x="218" y="50"/>
                  </a:lnTo>
                  <a:lnTo>
                    <a:pt x="226" y="48"/>
                  </a:lnTo>
                  <a:lnTo>
                    <a:pt x="226" y="48"/>
                  </a:lnTo>
                  <a:lnTo>
                    <a:pt x="190" y="42"/>
                  </a:lnTo>
                  <a:lnTo>
                    <a:pt x="172" y="38"/>
                  </a:lnTo>
                  <a:lnTo>
                    <a:pt x="162" y="34"/>
                  </a:lnTo>
                  <a:lnTo>
                    <a:pt x="178" y="28"/>
                  </a:lnTo>
                  <a:lnTo>
                    <a:pt x="178" y="28"/>
                  </a:lnTo>
                  <a:lnTo>
                    <a:pt x="158" y="24"/>
                  </a:lnTo>
                  <a:lnTo>
                    <a:pt x="136" y="20"/>
                  </a:lnTo>
                  <a:lnTo>
                    <a:pt x="88" y="14"/>
                  </a:lnTo>
                  <a:lnTo>
                    <a:pt x="88" y="14"/>
                  </a:lnTo>
                  <a:lnTo>
                    <a:pt x="40" y="8"/>
                  </a:lnTo>
                  <a:lnTo>
                    <a:pt x="18" y="6"/>
                  </a:lnTo>
                  <a:lnTo>
                    <a:pt x="0" y="0"/>
                  </a:lnTo>
                  <a:lnTo>
                    <a:pt x="0" y="0"/>
                  </a:lnTo>
                  <a:lnTo>
                    <a:pt x="42" y="8"/>
                  </a:lnTo>
                  <a:lnTo>
                    <a:pt x="86" y="14"/>
                  </a:lnTo>
                  <a:lnTo>
                    <a:pt x="132" y="16"/>
                  </a:lnTo>
                  <a:lnTo>
                    <a:pt x="182" y="20"/>
                  </a:lnTo>
                  <a:lnTo>
                    <a:pt x="182" y="20"/>
                  </a:lnTo>
                  <a:lnTo>
                    <a:pt x="234" y="24"/>
                  </a:lnTo>
                  <a:lnTo>
                    <a:pt x="260" y="26"/>
                  </a:lnTo>
                  <a:lnTo>
                    <a:pt x="288" y="30"/>
                  </a:lnTo>
                  <a:lnTo>
                    <a:pt x="288" y="30"/>
                  </a:lnTo>
                  <a:lnTo>
                    <a:pt x="316" y="38"/>
                  </a:lnTo>
                  <a:lnTo>
                    <a:pt x="344" y="48"/>
                  </a:lnTo>
                  <a:lnTo>
                    <a:pt x="344" y="48"/>
                  </a:lnTo>
                  <a:lnTo>
                    <a:pt x="358" y="54"/>
                  </a:lnTo>
                  <a:lnTo>
                    <a:pt x="372" y="62"/>
                  </a:lnTo>
                  <a:lnTo>
                    <a:pt x="386" y="72"/>
                  </a:lnTo>
                  <a:lnTo>
                    <a:pt x="398" y="82"/>
                  </a:lnTo>
                  <a:lnTo>
                    <a:pt x="398" y="82"/>
                  </a:lnTo>
                  <a:lnTo>
                    <a:pt x="410" y="94"/>
                  </a:lnTo>
                  <a:lnTo>
                    <a:pt x="420" y="106"/>
                  </a:lnTo>
                  <a:lnTo>
                    <a:pt x="430" y="118"/>
                  </a:lnTo>
                  <a:lnTo>
                    <a:pt x="438" y="132"/>
                  </a:lnTo>
                  <a:lnTo>
                    <a:pt x="438" y="132"/>
                  </a:lnTo>
                  <a:lnTo>
                    <a:pt x="452" y="160"/>
                  </a:lnTo>
                  <a:lnTo>
                    <a:pt x="462" y="188"/>
                  </a:lnTo>
                  <a:lnTo>
                    <a:pt x="462" y="188"/>
                  </a:lnTo>
                  <a:lnTo>
                    <a:pt x="470" y="216"/>
                  </a:lnTo>
                  <a:lnTo>
                    <a:pt x="476" y="244"/>
                  </a:lnTo>
                  <a:lnTo>
                    <a:pt x="484" y="298"/>
                  </a:lnTo>
                  <a:lnTo>
                    <a:pt x="484" y="298"/>
                  </a:lnTo>
                  <a:lnTo>
                    <a:pt x="486" y="326"/>
                  </a:lnTo>
                  <a:lnTo>
                    <a:pt x="488" y="354"/>
                  </a:lnTo>
                  <a:lnTo>
                    <a:pt x="488" y="354"/>
                  </a:lnTo>
                  <a:lnTo>
                    <a:pt x="490" y="408"/>
                  </a:lnTo>
                  <a:lnTo>
                    <a:pt x="490" y="408"/>
                  </a:lnTo>
                  <a:lnTo>
                    <a:pt x="490" y="462"/>
                  </a:lnTo>
                  <a:lnTo>
                    <a:pt x="490" y="462"/>
                  </a:lnTo>
                  <a:lnTo>
                    <a:pt x="488" y="514"/>
                  </a:lnTo>
                  <a:lnTo>
                    <a:pt x="488" y="514"/>
                  </a:lnTo>
                  <a:lnTo>
                    <a:pt x="486" y="626"/>
                  </a:lnTo>
                  <a:lnTo>
                    <a:pt x="486" y="680"/>
                  </a:lnTo>
                  <a:lnTo>
                    <a:pt x="490" y="732"/>
                  </a:lnTo>
                  <a:lnTo>
                    <a:pt x="490" y="738"/>
                  </a:lnTo>
                  <a:lnTo>
                    <a:pt x="490" y="742"/>
                  </a:lnTo>
                  <a:lnTo>
                    <a:pt x="492" y="746"/>
                  </a:lnTo>
                  <a:lnTo>
                    <a:pt x="492" y="746"/>
                  </a:lnTo>
                  <a:lnTo>
                    <a:pt x="494" y="756"/>
                  </a:lnTo>
                  <a:lnTo>
                    <a:pt x="494" y="756"/>
                  </a:lnTo>
                  <a:lnTo>
                    <a:pt x="498" y="764"/>
                  </a:lnTo>
                  <a:lnTo>
                    <a:pt x="502" y="768"/>
                  </a:lnTo>
                  <a:lnTo>
                    <a:pt x="502" y="768"/>
                  </a:lnTo>
                  <a:lnTo>
                    <a:pt x="506" y="772"/>
                  </a:lnTo>
                  <a:lnTo>
                    <a:pt x="510" y="774"/>
                  </a:lnTo>
                  <a:lnTo>
                    <a:pt x="510" y="774"/>
                  </a:lnTo>
                  <a:lnTo>
                    <a:pt x="514" y="774"/>
                  </a:lnTo>
                  <a:lnTo>
                    <a:pt x="514" y="774"/>
                  </a:lnTo>
                  <a:lnTo>
                    <a:pt x="516" y="774"/>
                  </a:lnTo>
                  <a:lnTo>
                    <a:pt x="518" y="772"/>
                  </a:lnTo>
                  <a:lnTo>
                    <a:pt x="518" y="772"/>
                  </a:lnTo>
                  <a:lnTo>
                    <a:pt x="520" y="772"/>
                  </a:lnTo>
                  <a:lnTo>
                    <a:pt x="520" y="772"/>
                  </a:lnTo>
                  <a:lnTo>
                    <a:pt x="522" y="770"/>
                  </a:lnTo>
                  <a:lnTo>
                    <a:pt x="522" y="770"/>
                  </a:lnTo>
                  <a:lnTo>
                    <a:pt x="528" y="764"/>
                  </a:lnTo>
                  <a:lnTo>
                    <a:pt x="536" y="760"/>
                  </a:lnTo>
                  <a:lnTo>
                    <a:pt x="538" y="758"/>
                  </a:lnTo>
                  <a:lnTo>
                    <a:pt x="538" y="758"/>
                  </a:lnTo>
                  <a:lnTo>
                    <a:pt x="542" y="754"/>
                  </a:lnTo>
                  <a:lnTo>
                    <a:pt x="544" y="752"/>
                  </a:lnTo>
                  <a:lnTo>
                    <a:pt x="546" y="752"/>
                  </a:lnTo>
                  <a:lnTo>
                    <a:pt x="546" y="750"/>
                  </a:lnTo>
                  <a:lnTo>
                    <a:pt x="546" y="750"/>
                  </a:lnTo>
                  <a:lnTo>
                    <a:pt x="546" y="750"/>
                  </a:lnTo>
                  <a:lnTo>
                    <a:pt x="546" y="750"/>
                  </a:lnTo>
                  <a:lnTo>
                    <a:pt x="548" y="748"/>
                  </a:lnTo>
                  <a:lnTo>
                    <a:pt x="548" y="748"/>
                  </a:lnTo>
                  <a:lnTo>
                    <a:pt x="594" y="714"/>
                  </a:lnTo>
                  <a:lnTo>
                    <a:pt x="594" y="714"/>
                  </a:lnTo>
                  <a:lnTo>
                    <a:pt x="685" y="646"/>
                  </a:lnTo>
                  <a:lnTo>
                    <a:pt x="685" y="646"/>
                  </a:lnTo>
                  <a:lnTo>
                    <a:pt x="735" y="612"/>
                  </a:lnTo>
                  <a:lnTo>
                    <a:pt x="785" y="580"/>
                  </a:lnTo>
                  <a:lnTo>
                    <a:pt x="885" y="518"/>
                  </a:lnTo>
                  <a:lnTo>
                    <a:pt x="885" y="518"/>
                  </a:lnTo>
                  <a:lnTo>
                    <a:pt x="987" y="454"/>
                  </a:lnTo>
                  <a:lnTo>
                    <a:pt x="1037" y="420"/>
                  </a:lnTo>
                  <a:lnTo>
                    <a:pt x="1089" y="386"/>
                  </a:lnTo>
                  <a:lnTo>
                    <a:pt x="1089" y="386"/>
                  </a:lnTo>
                  <a:lnTo>
                    <a:pt x="1099" y="378"/>
                  </a:lnTo>
                  <a:lnTo>
                    <a:pt x="1111" y="374"/>
                  </a:lnTo>
                  <a:lnTo>
                    <a:pt x="1121" y="370"/>
                  </a:lnTo>
                  <a:lnTo>
                    <a:pt x="1127" y="370"/>
                  </a:lnTo>
                  <a:lnTo>
                    <a:pt x="1127" y="370"/>
                  </a:lnTo>
                  <a:lnTo>
                    <a:pt x="1129" y="370"/>
                  </a:lnTo>
                  <a:lnTo>
                    <a:pt x="1131" y="372"/>
                  </a:lnTo>
                  <a:lnTo>
                    <a:pt x="1131" y="376"/>
                  </a:lnTo>
                  <a:lnTo>
                    <a:pt x="1129" y="380"/>
                  </a:lnTo>
                  <a:lnTo>
                    <a:pt x="1119" y="392"/>
                  </a:lnTo>
                  <a:lnTo>
                    <a:pt x="1099" y="408"/>
                  </a:lnTo>
                  <a:lnTo>
                    <a:pt x="1099" y="408"/>
                  </a:lnTo>
                  <a:lnTo>
                    <a:pt x="1061" y="440"/>
                  </a:lnTo>
                  <a:lnTo>
                    <a:pt x="1019" y="472"/>
                  </a:lnTo>
                  <a:lnTo>
                    <a:pt x="977" y="502"/>
                  </a:lnTo>
                  <a:lnTo>
                    <a:pt x="933" y="530"/>
                  </a:lnTo>
                  <a:lnTo>
                    <a:pt x="933" y="530"/>
                  </a:lnTo>
                  <a:lnTo>
                    <a:pt x="935" y="526"/>
                  </a:lnTo>
                  <a:lnTo>
                    <a:pt x="941" y="522"/>
                  </a:lnTo>
                  <a:lnTo>
                    <a:pt x="953" y="512"/>
                  </a:lnTo>
                  <a:lnTo>
                    <a:pt x="967" y="504"/>
                  </a:lnTo>
                  <a:lnTo>
                    <a:pt x="977" y="494"/>
                  </a:lnTo>
                  <a:lnTo>
                    <a:pt x="977" y="494"/>
                  </a:lnTo>
                  <a:lnTo>
                    <a:pt x="913" y="530"/>
                  </a:lnTo>
                  <a:lnTo>
                    <a:pt x="853" y="568"/>
                  </a:lnTo>
                  <a:lnTo>
                    <a:pt x="853" y="568"/>
                  </a:lnTo>
                  <a:lnTo>
                    <a:pt x="937" y="512"/>
                  </a:lnTo>
                  <a:lnTo>
                    <a:pt x="937" y="512"/>
                  </a:lnTo>
                  <a:lnTo>
                    <a:pt x="827" y="584"/>
                  </a:lnTo>
                  <a:lnTo>
                    <a:pt x="769" y="620"/>
                  </a:lnTo>
                  <a:lnTo>
                    <a:pt x="711" y="660"/>
                  </a:lnTo>
                  <a:lnTo>
                    <a:pt x="711" y="660"/>
                  </a:lnTo>
                  <a:lnTo>
                    <a:pt x="699" y="666"/>
                  </a:lnTo>
                  <a:lnTo>
                    <a:pt x="687" y="670"/>
                  </a:lnTo>
                  <a:lnTo>
                    <a:pt x="663" y="680"/>
                  </a:lnTo>
                  <a:lnTo>
                    <a:pt x="651" y="686"/>
                  </a:lnTo>
                  <a:lnTo>
                    <a:pt x="637" y="692"/>
                  </a:lnTo>
                  <a:lnTo>
                    <a:pt x="625" y="702"/>
                  </a:lnTo>
                  <a:lnTo>
                    <a:pt x="613" y="716"/>
                  </a:lnTo>
                  <a:lnTo>
                    <a:pt x="613" y="716"/>
                  </a:lnTo>
                  <a:lnTo>
                    <a:pt x="773" y="626"/>
                  </a:lnTo>
                  <a:lnTo>
                    <a:pt x="855" y="578"/>
                  </a:lnTo>
                  <a:lnTo>
                    <a:pt x="933" y="530"/>
                  </a:lnTo>
                  <a:lnTo>
                    <a:pt x="933" y="530"/>
                  </a:lnTo>
                  <a:lnTo>
                    <a:pt x="933" y="532"/>
                  </a:lnTo>
                  <a:lnTo>
                    <a:pt x="933" y="532"/>
                  </a:lnTo>
                  <a:lnTo>
                    <a:pt x="999" y="488"/>
                  </a:lnTo>
                  <a:lnTo>
                    <a:pt x="1063" y="444"/>
                  </a:lnTo>
                  <a:lnTo>
                    <a:pt x="1063" y="444"/>
                  </a:lnTo>
                  <a:lnTo>
                    <a:pt x="1045" y="460"/>
                  </a:lnTo>
                  <a:lnTo>
                    <a:pt x="1025" y="472"/>
                  </a:lnTo>
                  <a:lnTo>
                    <a:pt x="1025" y="472"/>
                  </a:lnTo>
                  <a:lnTo>
                    <a:pt x="1075" y="442"/>
                  </a:lnTo>
                  <a:lnTo>
                    <a:pt x="1123" y="412"/>
                  </a:lnTo>
                  <a:lnTo>
                    <a:pt x="1169" y="380"/>
                  </a:lnTo>
                  <a:lnTo>
                    <a:pt x="1215" y="346"/>
                  </a:lnTo>
                  <a:lnTo>
                    <a:pt x="1215" y="346"/>
                  </a:lnTo>
                  <a:lnTo>
                    <a:pt x="1185" y="374"/>
                  </a:lnTo>
                  <a:lnTo>
                    <a:pt x="1153" y="400"/>
                  </a:lnTo>
                  <a:lnTo>
                    <a:pt x="1089" y="450"/>
                  </a:lnTo>
                  <a:lnTo>
                    <a:pt x="1019" y="500"/>
                  </a:lnTo>
                  <a:lnTo>
                    <a:pt x="947" y="546"/>
                  </a:lnTo>
                  <a:lnTo>
                    <a:pt x="947" y="546"/>
                  </a:lnTo>
                  <a:lnTo>
                    <a:pt x="803" y="638"/>
                  </a:lnTo>
                  <a:lnTo>
                    <a:pt x="731" y="682"/>
                  </a:lnTo>
                  <a:lnTo>
                    <a:pt x="661" y="728"/>
                  </a:lnTo>
                  <a:lnTo>
                    <a:pt x="661" y="728"/>
                  </a:lnTo>
                  <a:lnTo>
                    <a:pt x="683" y="718"/>
                  </a:lnTo>
                  <a:lnTo>
                    <a:pt x="705" y="706"/>
                  </a:lnTo>
                  <a:lnTo>
                    <a:pt x="749" y="678"/>
                  </a:lnTo>
                  <a:lnTo>
                    <a:pt x="793" y="650"/>
                  </a:lnTo>
                  <a:lnTo>
                    <a:pt x="813" y="640"/>
                  </a:lnTo>
                  <a:lnTo>
                    <a:pt x="833" y="630"/>
                  </a:lnTo>
                  <a:lnTo>
                    <a:pt x="833" y="630"/>
                  </a:lnTo>
                  <a:lnTo>
                    <a:pt x="705" y="710"/>
                  </a:lnTo>
                  <a:lnTo>
                    <a:pt x="574" y="790"/>
                  </a:lnTo>
                  <a:lnTo>
                    <a:pt x="574" y="790"/>
                  </a:lnTo>
                  <a:lnTo>
                    <a:pt x="592" y="776"/>
                  </a:lnTo>
                  <a:lnTo>
                    <a:pt x="592" y="776"/>
                  </a:lnTo>
                  <a:lnTo>
                    <a:pt x="570" y="788"/>
                  </a:lnTo>
                  <a:lnTo>
                    <a:pt x="570" y="788"/>
                  </a:lnTo>
                  <a:lnTo>
                    <a:pt x="558" y="794"/>
                  </a:lnTo>
                  <a:lnTo>
                    <a:pt x="558" y="794"/>
                  </a:lnTo>
                  <a:lnTo>
                    <a:pt x="546" y="802"/>
                  </a:lnTo>
                  <a:lnTo>
                    <a:pt x="534" y="810"/>
                  </a:lnTo>
                  <a:lnTo>
                    <a:pt x="534" y="810"/>
                  </a:lnTo>
                  <a:lnTo>
                    <a:pt x="490" y="842"/>
                  </a:lnTo>
                  <a:lnTo>
                    <a:pt x="490" y="844"/>
                  </a:lnTo>
                  <a:lnTo>
                    <a:pt x="490" y="844"/>
                  </a:lnTo>
                  <a:lnTo>
                    <a:pt x="486" y="846"/>
                  </a:lnTo>
                  <a:lnTo>
                    <a:pt x="484" y="846"/>
                  </a:lnTo>
                  <a:lnTo>
                    <a:pt x="484" y="842"/>
                  </a:lnTo>
                  <a:lnTo>
                    <a:pt x="484" y="842"/>
                  </a:lnTo>
                  <a:lnTo>
                    <a:pt x="484" y="846"/>
                  </a:lnTo>
                  <a:lnTo>
                    <a:pt x="486" y="846"/>
                  </a:lnTo>
                  <a:lnTo>
                    <a:pt x="490" y="844"/>
                  </a:lnTo>
                  <a:lnTo>
                    <a:pt x="490" y="842"/>
                  </a:lnTo>
                  <a:lnTo>
                    <a:pt x="490" y="842"/>
                  </a:lnTo>
                  <a:lnTo>
                    <a:pt x="528" y="818"/>
                  </a:lnTo>
                  <a:lnTo>
                    <a:pt x="528" y="818"/>
                  </a:lnTo>
                  <a:lnTo>
                    <a:pt x="574" y="790"/>
                  </a:lnTo>
                  <a:lnTo>
                    <a:pt x="574" y="790"/>
                  </a:lnTo>
                  <a:lnTo>
                    <a:pt x="552" y="808"/>
                  </a:lnTo>
                  <a:lnTo>
                    <a:pt x="552" y="808"/>
                  </a:lnTo>
                  <a:lnTo>
                    <a:pt x="528" y="824"/>
                  </a:lnTo>
                  <a:lnTo>
                    <a:pt x="528" y="824"/>
                  </a:lnTo>
                  <a:lnTo>
                    <a:pt x="536" y="822"/>
                  </a:lnTo>
                  <a:lnTo>
                    <a:pt x="544" y="818"/>
                  </a:lnTo>
                  <a:lnTo>
                    <a:pt x="568" y="806"/>
                  </a:lnTo>
                  <a:lnTo>
                    <a:pt x="568" y="806"/>
                  </a:lnTo>
                  <a:lnTo>
                    <a:pt x="608" y="780"/>
                  </a:lnTo>
                  <a:lnTo>
                    <a:pt x="608" y="780"/>
                  </a:lnTo>
                  <a:lnTo>
                    <a:pt x="649" y="754"/>
                  </a:lnTo>
                  <a:lnTo>
                    <a:pt x="649" y="754"/>
                  </a:lnTo>
                  <a:lnTo>
                    <a:pt x="586" y="798"/>
                  </a:lnTo>
                  <a:lnTo>
                    <a:pt x="580" y="804"/>
                  </a:lnTo>
                  <a:lnTo>
                    <a:pt x="574" y="808"/>
                  </a:lnTo>
                  <a:lnTo>
                    <a:pt x="574" y="808"/>
                  </a:lnTo>
                  <a:lnTo>
                    <a:pt x="562" y="818"/>
                  </a:lnTo>
                  <a:lnTo>
                    <a:pt x="562" y="818"/>
                  </a:lnTo>
                  <a:lnTo>
                    <a:pt x="540" y="836"/>
                  </a:lnTo>
                  <a:lnTo>
                    <a:pt x="540" y="836"/>
                  </a:lnTo>
                  <a:lnTo>
                    <a:pt x="576" y="814"/>
                  </a:lnTo>
                  <a:lnTo>
                    <a:pt x="576" y="814"/>
                  </a:lnTo>
                  <a:lnTo>
                    <a:pt x="619" y="788"/>
                  </a:lnTo>
                  <a:lnTo>
                    <a:pt x="619" y="788"/>
                  </a:lnTo>
                  <a:lnTo>
                    <a:pt x="711" y="732"/>
                  </a:lnTo>
                  <a:lnTo>
                    <a:pt x="711" y="732"/>
                  </a:lnTo>
                  <a:lnTo>
                    <a:pt x="615" y="798"/>
                  </a:lnTo>
                  <a:lnTo>
                    <a:pt x="615" y="798"/>
                  </a:lnTo>
                  <a:lnTo>
                    <a:pt x="540" y="844"/>
                  </a:lnTo>
                  <a:lnTo>
                    <a:pt x="540" y="844"/>
                  </a:lnTo>
                  <a:lnTo>
                    <a:pt x="506" y="866"/>
                  </a:lnTo>
                  <a:lnTo>
                    <a:pt x="506" y="866"/>
                  </a:lnTo>
                  <a:lnTo>
                    <a:pt x="472" y="890"/>
                  </a:lnTo>
                  <a:lnTo>
                    <a:pt x="478" y="886"/>
                  </a:lnTo>
                  <a:lnTo>
                    <a:pt x="478" y="886"/>
                  </a:lnTo>
                  <a:lnTo>
                    <a:pt x="468" y="892"/>
                  </a:lnTo>
                  <a:lnTo>
                    <a:pt x="468" y="894"/>
                  </a:lnTo>
                  <a:lnTo>
                    <a:pt x="460" y="898"/>
                  </a:lnTo>
                  <a:lnTo>
                    <a:pt x="460" y="898"/>
                  </a:lnTo>
                  <a:lnTo>
                    <a:pt x="460" y="898"/>
                  </a:lnTo>
                  <a:lnTo>
                    <a:pt x="460" y="896"/>
                  </a:lnTo>
                  <a:lnTo>
                    <a:pt x="460" y="894"/>
                  </a:lnTo>
                  <a:lnTo>
                    <a:pt x="458" y="890"/>
                  </a:lnTo>
                  <a:lnTo>
                    <a:pt x="456" y="874"/>
                  </a:lnTo>
                  <a:lnTo>
                    <a:pt x="456" y="874"/>
                  </a:lnTo>
                  <a:lnTo>
                    <a:pt x="454" y="858"/>
                  </a:lnTo>
                  <a:lnTo>
                    <a:pt x="452" y="842"/>
                  </a:lnTo>
                  <a:lnTo>
                    <a:pt x="452" y="842"/>
                  </a:lnTo>
                  <a:lnTo>
                    <a:pt x="446" y="814"/>
                  </a:lnTo>
                  <a:lnTo>
                    <a:pt x="446" y="814"/>
                  </a:lnTo>
                  <a:lnTo>
                    <a:pt x="442" y="788"/>
                  </a:lnTo>
                  <a:lnTo>
                    <a:pt x="442" y="788"/>
                  </a:lnTo>
                  <a:lnTo>
                    <a:pt x="440" y="778"/>
                  </a:lnTo>
                  <a:lnTo>
                    <a:pt x="440" y="778"/>
                  </a:lnTo>
                  <a:lnTo>
                    <a:pt x="442" y="780"/>
                  </a:lnTo>
                  <a:lnTo>
                    <a:pt x="444" y="782"/>
                  </a:lnTo>
                  <a:lnTo>
                    <a:pt x="446" y="780"/>
                  </a:lnTo>
                  <a:lnTo>
                    <a:pt x="446" y="772"/>
                  </a:lnTo>
                  <a:lnTo>
                    <a:pt x="446" y="772"/>
                  </a:lnTo>
                  <a:lnTo>
                    <a:pt x="448" y="754"/>
                  </a:lnTo>
                  <a:lnTo>
                    <a:pt x="448" y="754"/>
                  </a:lnTo>
                  <a:lnTo>
                    <a:pt x="448" y="744"/>
                  </a:lnTo>
                  <a:lnTo>
                    <a:pt x="448" y="744"/>
                  </a:lnTo>
                  <a:lnTo>
                    <a:pt x="448" y="734"/>
                  </a:lnTo>
                  <a:lnTo>
                    <a:pt x="448" y="734"/>
                  </a:lnTo>
                  <a:lnTo>
                    <a:pt x="450" y="686"/>
                  </a:lnTo>
                  <a:lnTo>
                    <a:pt x="450" y="686"/>
                  </a:lnTo>
                  <a:lnTo>
                    <a:pt x="452" y="636"/>
                  </a:lnTo>
                  <a:lnTo>
                    <a:pt x="456" y="610"/>
                  </a:lnTo>
                  <a:lnTo>
                    <a:pt x="460" y="586"/>
                  </a:lnTo>
                  <a:lnTo>
                    <a:pt x="460" y="586"/>
                  </a:lnTo>
                  <a:lnTo>
                    <a:pt x="464" y="554"/>
                  </a:lnTo>
                  <a:lnTo>
                    <a:pt x="466" y="516"/>
                  </a:lnTo>
                  <a:lnTo>
                    <a:pt x="466" y="516"/>
                  </a:lnTo>
                  <a:lnTo>
                    <a:pt x="466" y="506"/>
                  </a:lnTo>
                  <a:lnTo>
                    <a:pt x="466" y="502"/>
                  </a:lnTo>
                  <a:lnTo>
                    <a:pt x="466" y="502"/>
                  </a:lnTo>
                  <a:lnTo>
                    <a:pt x="466" y="484"/>
                  </a:lnTo>
                  <a:lnTo>
                    <a:pt x="466" y="484"/>
                  </a:lnTo>
                  <a:lnTo>
                    <a:pt x="466" y="462"/>
                  </a:lnTo>
                  <a:lnTo>
                    <a:pt x="466" y="440"/>
                  </a:lnTo>
                  <a:lnTo>
                    <a:pt x="466" y="440"/>
                  </a:lnTo>
                  <a:lnTo>
                    <a:pt x="466" y="484"/>
                  </a:lnTo>
                  <a:lnTo>
                    <a:pt x="466" y="484"/>
                  </a:lnTo>
                  <a:lnTo>
                    <a:pt x="464" y="500"/>
                  </a:lnTo>
                  <a:lnTo>
                    <a:pt x="464" y="500"/>
                  </a:lnTo>
                  <a:lnTo>
                    <a:pt x="462" y="494"/>
                  </a:lnTo>
                  <a:lnTo>
                    <a:pt x="462" y="484"/>
                  </a:lnTo>
                  <a:lnTo>
                    <a:pt x="462" y="484"/>
                  </a:lnTo>
                  <a:lnTo>
                    <a:pt x="456" y="558"/>
                  </a:lnTo>
                  <a:lnTo>
                    <a:pt x="448" y="632"/>
                  </a:lnTo>
                  <a:lnTo>
                    <a:pt x="448" y="632"/>
                  </a:lnTo>
                  <a:lnTo>
                    <a:pt x="442" y="708"/>
                  </a:lnTo>
                  <a:lnTo>
                    <a:pt x="442" y="726"/>
                  </a:lnTo>
                  <a:lnTo>
                    <a:pt x="442" y="736"/>
                  </a:lnTo>
                  <a:lnTo>
                    <a:pt x="440" y="744"/>
                  </a:lnTo>
                  <a:lnTo>
                    <a:pt x="440" y="744"/>
                  </a:lnTo>
                  <a:lnTo>
                    <a:pt x="440" y="778"/>
                  </a:lnTo>
                  <a:lnTo>
                    <a:pt x="440" y="778"/>
                  </a:lnTo>
                  <a:lnTo>
                    <a:pt x="436" y="762"/>
                  </a:lnTo>
                  <a:lnTo>
                    <a:pt x="436" y="762"/>
                  </a:lnTo>
                  <a:lnTo>
                    <a:pt x="442" y="788"/>
                  </a:lnTo>
                  <a:lnTo>
                    <a:pt x="442" y="788"/>
                  </a:lnTo>
                  <a:lnTo>
                    <a:pt x="444" y="830"/>
                  </a:lnTo>
                  <a:lnTo>
                    <a:pt x="452" y="870"/>
                  </a:lnTo>
                  <a:lnTo>
                    <a:pt x="452" y="870"/>
                  </a:lnTo>
                  <a:lnTo>
                    <a:pt x="448" y="862"/>
                  </a:lnTo>
                  <a:lnTo>
                    <a:pt x="444" y="854"/>
                  </a:lnTo>
                  <a:lnTo>
                    <a:pt x="444" y="854"/>
                  </a:lnTo>
                  <a:lnTo>
                    <a:pt x="446" y="872"/>
                  </a:lnTo>
                  <a:lnTo>
                    <a:pt x="448" y="890"/>
                  </a:lnTo>
                  <a:lnTo>
                    <a:pt x="448" y="890"/>
                  </a:lnTo>
                  <a:lnTo>
                    <a:pt x="452" y="908"/>
                  </a:lnTo>
                  <a:lnTo>
                    <a:pt x="454" y="910"/>
                  </a:lnTo>
                  <a:lnTo>
                    <a:pt x="456" y="912"/>
                  </a:lnTo>
                  <a:lnTo>
                    <a:pt x="458" y="910"/>
                  </a:lnTo>
                  <a:lnTo>
                    <a:pt x="462" y="906"/>
                  </a:lnTo>
                  <a:lnTo>
                    <a:pt x="462" y="906"/>
                  </a:lnTo>
                  <a:lnTo>
                    <a:pt x="538" y="852"/>
                  </a:lnTo>
                  <a:lnTo>
                    <a:pt x="538" y="852"/>
                  </a:lnTo>
                  <a:lnTo>
                    <a:pt x="576" y="826"/>
                  </a:lnTo>
                  <a:lnTo>
                    <a:pt x="615" y="798"/>
                  </a:lnTo>
                  <a:lnTo>
                    <a:pt x="615" y="798"/>
                  </a:lnTo>
                  <a:lnTo>
                    <a:pt x="729" y="730"/>
                  </a:lnTo>
                  <a:lnTo>
                    <a:pt x="841" y="664"/>
                  </a:lnTo>
                  <a:lnTo>
                    <a:pt x="841" y="664"/>
                  </a:lnTo>
                  <a:lnTo>
                    <a:pt x="777" y="696"/>
                  </a:lnTo>
                  <a:lnTo>
                    <a:pt x="711" y="732"/>
                  </a:lnTo>
                  <a:lnTo>
                    <a:pt x="711" y="732"/>
                  </a:lnTo>
                  <a:lnTo>
                    <a:pt x="881" y="624"/>
                  </a:lnTo>
                  <a:lnTo>
                    <a:pt x="1051" y="520"/>
                  </a:lnTo>
                  <a:lnTo>
                    <a:pt x="1051" y="520"/>
                  </a:lnTo>
                  <a:lnTo>
                    <a:pt x="1023" y="550"/>
                  </a:lnTo>
                  <a:lnTo>
                    <a:pt x="1011" y="564"/>
                  </a:lnTo>
                  <a:lnTo>
                    <a:pt x="1003" y="578"/>
                  </a:lnTo>
                  <a:lnTo>
                    <a:pt x="1003" y="578"/>
                  </a:lnTo>
                  <a:lnTo>
                    <a:pt x="1005" y="578"/>
                  </a:lnTo>
                  <a:lnTo>
                    <a:pt x="1009" y="576"/>
                  </a:lnTo>
                  <a:lnTo>
                    <a:pt x="1021" y="570"/>
                  </a:lnTo>
                  <a:lnTo>
                    <a:pt x="1029" y="568"/>
                  </a:lnTo>
                  <a:lnTo>
                    <a:pt x="1027" y="570"/>
                  </a:lnTo>
                  <a:lnTo>
                    <a:pt x="1023" y="574"/>
                  </a:lnTo>
                  <a:lnTo>
                    <a:pt x="1023" y="574"/>
                  </a:lnTo>
                  <a:lnTo>
                    <a:pt x="997" y="596"/>
                  </a:lnTo>
                  <a:lnTo>
                    <a:pt x="973" y="614"/>
                  </a:lnTo>
                  <a:lnTo>
                    <a:pt x="929" y="644"/>
                  </a:lnTo>
                  <a:lnTo>
                    <a:pt x="911" y="658"/>
                  </a:lnTo>
                  <a:lnTo>
                    <a:pt x="895" y="672"/>
                  </a:lnTo>
                  <a:lnTo>
                    <a:pt x="883" y="686"/>
                  </a:lnTo>
                  <a:lnTo>
                    <a:pt x="873" y="700"/>
                  </a:lnTo>
                  <a:lnTo>
                    <a:pt x="873" y="700"/>
                  </a:lnTo>
                  <a:lnTo>
                    <a:pt x="875" y="702"/>
                  </a:lnTo>
                  <a:lnTo>
                    <a:pt x="877" y="702"/>
                  </a:lnTo>
                  <a:lnTo>
                    <a:pt x="887" y="702"/>
                  </a:lnTo>
                  <a:lnTo>
                    <a:pt x="917" y="694"/>
                  </a:lnTo>
                  <a:lnTo>
                    <a:pt x="933" y="692"/>
                  </a:lnTo>
                  <a:lnTo>
                    <a:pt x="945" y="690"/>
                  </a:lnTo>
                  <a:lnTo>
                    <a:pt x="947" y="692"/>
                  </a:lnTo>
                  <a:lnTo>
                    <a:pt x="949" y="692"/>
                  </a:lnTo>
                  <a:lnTo>
                    <a:pt x="949" y="694"/>
                  </a:lnTo>
                  <a:lnTo>
                    <a:pt x="945" y="698"/>
                  </a:lnTo>
                  <a:lnTo>
                    <a:pt x="945" y="698"/>
                  </a:lnTo>
                  <a:lnTo>
                    <a:pt x="899" y="730"/>
                  </a:lnTo>
                  <a:lnTo>
                    <a:pt x="839" y="772"/>
                  </a:lnTo>
                  <a:lnTo>
                    <a:pt x="839" y="772"/>
                  </a:lnTo>
                  <a:lnTo>
                    <a:pt x="797" y="796"/>
                  </a:lnTo>
                  <a:lnTo>
                    <a:pt x="797" y="796"/>
                  </a:lnTo>
                  <a:lnTo>
                    <a:pt x="793" y="800"/>
                  </a:lnTo>
                  <a:lnTo>
                    <a:pt x="791" y="804"/>
                  </a:lnTo>
                  <a:lnTo>
                    <a:pt x="791" y="804"/>
                  </a:lnTo>
                  <a:lnTo>
                    <a:pt x="723" y="848"/>
                  </a:lnTo>
                  <a:lnTo>
                    <a:pt x="671" y="880"/>
                  </a:lnTo>
                  <a:lnTo>
                    <a:pt x="671" y="880"/>
                  </a:lnTo>
                  <a:lnTo>
                    <a:pt x="643" y="896"/>
                  </a:lnTo>
                  <a:lnTo>
                    <a:pt x="643" y="896"/>
                  </a:lnTo>
                  <a:lnTo>
                    <a:pt x="629" y="902"/>
                  </a:lnTo>
                  <a:lnTo>
                    <a:pt x="619" y="906"/>
                  </a:lnTo>
                  <a:lnTo>
                    <a:pt x="619" y="906"/>
                  </a:lnTo>
                  <a:lnTo>
                    <a:pt x="592" y="930"/>
                  </a:lnTo>
                  <a:lnTo>
                    <a:pt x="576" y="940"/>
                  </a:lnTo>
                  <a:lnTo>
                    <a:pt x="560" y="952"/>
                  </a:lnTo>
                  <a:lnTo>
                    <a:pt x="560" y="952"/>
                  </a:lnTo>
                  <a:lnTo>
                    <a:pt x="526" y="974"/>
                  </a:lnTo>
                  <a:lnTo>
                    <a:pt x="526" y="974"/>
                  </a:lnTo>
                  <a:lnTo>
                    <a:pt x="462" y="1020"/>
                  </a:lnTo>
                  <a:lnTo>
                    <a:pt x="462" y="1020"/>
                  </a:lnTo>
                  <a:lnTo>
                    <a:pt x="398" y="1058"/>
                  </a:lnTo>
                  <a:lnTo>
                    <a:pt x="396" y="1056"/>
                  </a:lnTo>
                  <a:lnTo>
                    <a:pt x="396" y="1056"/>
                  </a:lnTo>
                  <a:lnTo>
                    <a:pt x="396" y="1062"/>
                  </a:lnTo>
                  <a:lnTo>
                    <a:pt x="394" y="1064"/>
                  </a:lnTo>
                  <a:lnTo>
                    <a:pt x="392" y="1066"/>
                  </a:lnTo>
                  <a:lnTo>
                    <a:pt x="390" y="1058"/>
                  </a:lnTo>
                  <a:lnTo>
                    <a:pt x="390" y="1058"/>
                  </a:lnTo>
                  <a:lnTo>
                    <a:pt x="388" y="1050"/>
                  </a:lnTo>
                  <a:lnTo>
                    <a:pt x="384" y="1026"/>
                  </a:lnTo>
                  <a:lnTo>
                    <a:pt x="384" y="1026"/>
                  </a:lnTo>
                  <a:lnTo>
                    <a:pt x="374" y="982"/>
                  </a:lnTo>
                  <a:lnTo>
                    <a:pt x="374" y="982"/>
                  </a:lnTo>
                  <a:lnTo>
                    <a:pt x="360" y="898"/>
                  </a:lnTo>
                  <a:lnTo>
                    <a:pt x="360" y="898"/>
                  </a:lnTo>
                  <a:lnTo>
                    <a:pt x="360" y="880"/>
                  </a:lnTo>
                  <a:lnTo>
                    <a:pt x="358" y="862"/>
                  </a:lnTo>
                  <a:lnTo>
                    <a:pt x="358" y="862"/>
                  </a:lnTo>
                  <a:lnTo>
                    <a:pt x="362" y="828"/>
                  </a:lnTo>
                  <a:lnTo>
                    <a:pt x="362" y="828"/>
                  </a:lnTo>
                  <a:lnTo>
                    <a:pt x="356" y="802"/>
                  </a:lnTo>
                  <a:lnTo>
                    <a:pt x="356" y="802"/>
                  </a:lnTo>
                  <a:lnTo>
                    <a:pt x="352" y="766"/>
                  </a:lnTo>
                  <a:lnTo>
                    <a:pt x="352" y="766"/>
                  </a:lnTo>
                  <a:lnTo>
                    <a:pt x="352" y="748"/>
                  </a:lnTo>
                  <a:lnTo>
                    <a:pt x="352" y="748"/>
                  </a:lnTo>
                  <a:lnTo>
                    <a:pt x="352" y="736"/>
                  </a:lnTo>
                  <a:lnTo>
                    <a:pt x="352" y="736"/>
                  </a:lnTo>
                  <a:lnTo>
                    <a:pt x="352" y="732"/>
                  </a:lnTo>
                  <a:lnTo>
                    <a:pt x="352" y="730"/>
                  </a:lnTo>
                  <a:lnTo>
                    <a:pt x="352" y="730"/>
                  </a:lnTo>
                  <a:lnTo>
                    <a:pt x="352" y="702"/>
                  </a:lnTo>
                  <a:lnTo>
                    <a:pt x="352" y="702"/>
                  </a:lnTo>
                  <a:lnTo>
                    <a:pt x="358" y="646"/>
                  </a:lnTo>
                  <a:lnTo>
                    <a:pt x="362" y="594"/>
                  </a:lnTo>
                  <a:lnTo>
                    <a:pt x="360" y="594"/>
                  </a:lnTo>
                  <a:lnTo>
                    <a:pt x="360" y="594"/>
                  </a:lnTo>
                  <a:lnTo>
                    <a:pt x="370" y="498"/>
                  </a:lnTo>
                  <a:lnTo>
                    <a:pt x="370" y="498"/>
                  </a:lnTo>
                  <a:lnTo>
                    <a:pt x="376" y="484"/>
                  </a:lnTo>
                  <a:lnTo>
                    <a:pt x="376" y="484"/>
                  </a:lnTo>
                  <a:lnTo>
                    <a:pt x="374" y="472"/>
                  </a:lnTo>
                  <a:lnTo>
                    <a:pt x="372" y="464"/>
                  </a:lnTo>
                  <a:lnTo>
                    <a:pt x="372" y="464"/>
                  </a:lnTo>
                  <a:lnTo>
                    <a:pt x="378" y="430"/>
                  </a:lnTo>
                  <a:lnTo>
                    <a:pt x="378" y="430"/>
                  </a:lnTo>
                  <a:lnTo>
                    <a:pt x="382" y="398"/>
                  </a:lnTo>
                  <a:lnTo>
                    <a:pt x="382" y="398"/>
                  </a:lnTo>
                  <a:lnTo>
                    <a:pt x="380" y="390"/>
                  </a:lnTo>
                  <a:lnTo>
                    <a:pt x="378" y="386"/>
                  </a:lnTo>
                  <a:lnTo>
                    <a:pt x="376" y="380"/>
                  </a:lnTo>
                  <a:lnTo>
                    <a:pt x="376" y="380"/>
                  </a:lnTo>
                  <a:lnTo>
                    <a:pt x="376" y="356"/>
                  </a:lnTo>
                  <a:lnTo>
                    <a:pt x="374" y="334"/>
                  </a:lnTo>
                  <a:lnTo>
                    <a:pt x="374" y="334"/>
                  </a:lnTo>
                  <a:lnTo>
                    <a:pt x="372" y="280"/>
                  </a:lnTo>
                  <a:lnTo>
                    <a:pt x="372" y="280"/>
                  </a:lnTo>
                  <a:lnTo>
                    <a:pt x="368" y="240"/>
                  </a:lnTo>
                  <a:lnTo>
                    <a:pt x="364" y="220"/>
                  </a:lnTo>
                  <a:lnTo>
                    <a:pt x="358" y="202"/>
                  </a:lnTo>
                  <a:lnTo>
                    <a:pt x="358" y="202"/>
                  </a:lnTo>
                  <a:lnTo>
                    <a:pt x="352" y="186"/>
                  </a:lnTo>
                  <a:lnTo>
                    <a:pt x="346" y="172"/>
                  </a:lnTo>
                  <a:lnTo>
                    <a:pt x="346" y="172"/>
                  </a:lnTo>
                  <a:lnTo>
                    <a:pt x="338" y="160"/>
                  </a:lnTo>
                  <a:lnTo>
                    <a:pt x="330" y="150"/>
                  </a:lnTo>
                  <a:lnTo>
                    <a:pt x="330" y="150"/>
                  </a:lnTo>
                  <a:lnTo>
                    <a:pt x="332" y="144"/>
                  </a:lnTo>
                  <a:lnTo>
                    <a:pt x="332" y="144"/>
                  </a:lnTo>
                  <a:lnTo>
                    <a:pt x="322" y="140"/>
                  </a:lnTo>
                  <a:lnTo>
                    <a:pt x="322" y="140"/>
                  </a:lnTo>
                  <a:lnTo>
                    <a:pt x="312" y="136"/>
                  </a:lnTo>
                  <a:lnTo>
                    <a:pt x="312" y="136"/>
                  </a:lnTo>
                  <a:lnTo>
                    <a:pt x="316" y="134"/>
                  </a:lnTo>
                  <a:lnTo>
                    <a:pt x="316" y="134"/>
                  </a:lnTo>
                  <a:lnTo>
                    <a:pt x="304" y="130"/>
                  </a:lnTo>
                  <a:lnTo>
                    <a:pt x="304" y="130"/>
                  </a:lnTo>
                  <a:lnTo>
                    <a:pt x="294" y="126"/>
                  </a:lnTo>
                  <a:lnTo>
                    <a:pt x="294" y="126"/>
                  </a:lnTo>
                  <a:lnTo>
                    <a:pt x="286" y="122"/>
                  </a:lnTo>
                  <a:lnTo>
                    <a:pt x="272" y="118"/>
                  </a:lnTo>
                  <a:lnTo>
                    <a:pt x="272" y="118"/>
                  </a:lnTo>
                  <a:lnTo>
                    <a:pt x="266" y="118"/>
                  </a:lnTo>
                  <a:lnTo>
                    <a:pt x="258" y="118"/>
                  </a:lnTo>
                  <a:lnTo>
                    <a:pt x="258" y="118"/>
                  </a:lnTo>
                  <a:lnTo>
                    <a:pt x="250" y="116"/>
                  </a:lnTo>
                  <a:lnTo>
                    <a:pt x="250" y="116"/>
                  </a:lnTo>
                  <a:lnTo>
                    <a:pt x="240" y="112"/>
                  </a:lnTo>
                  <a:lnTo>
                    <a:pt x="230" y="110"/>
                  </a:lnTo>
                  <a:lnTo>
                    <a:pt x="210" y="108"/>
                  </a:lnTo>
                  <a:lnTo>
                    <a:pt x="188" y="108"/>
                  </a:lnTo>
                  <a:lnTo>
                    <a:pt x="166" y="108"/>
                  </a:lnTo>
                  <a:lnTo>
                    <a:pt x="66" y="104"/>
                  </a:lnTo>
                  <a:lnTo>
                    <a:pt x="66" y="104"/>
                  </a:lnTo>
                  <a:lnTo>
                    <a:pt x="50" y="102"/>
                  </a:lnTo>
                  <a:lnTo>
                    <a:pt x="36" y="100"/>
                  </a:lnTo>
                  <a:lnTo>
                    <a:pt x="12" y="92"/>
                  </a:lnTo>
                  <a:lnTo>
                    <a:pt x="12" y="92"/>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95" name="Freeform 492"/>
            <p:cNvSpPr/>
            <p:nvPr>
              <p:custDataLst>
                <p:tags r:id="rId489"/>
              </p:custDataLst>
            </p:nvPr>
          </p:nvSpPr>
          <p:spPr bwMode="auto">
            <a:xfrm>
              <a:off x="4857750" y="5040313"/>
              <a:ext cx="22225" cy="146050"/>
            </a:xfrm>
            <a:custGeom>
              <a:avLst/>
              <a:gdLst>
                <a:gd name="T0" fmla="*/ 0 w 14"/>
                <a:gd name="T1" fmla="*/ 92 h 92"/>
                <a:gd name="T2" fmla="*/ 0 w 14"/>
                <a:gd name="T3" fmla="*/ 92 h 92"/>
                <a:gd name="T4" fmla="*/ 14 w 14"/>
                <a:gd name="T5" fmla="*/ 0 h 92"/>
                <a:gd name="T6" fmla="*/ 14 w 14"/>
                <a:gd name="T7" fmla="*/ 0 h 92"/>
                <a:gd name="T8" fmla="*/ 10 w 14"/>
                <a:gd name="T9" fmla="*/ 46 h 92"/>
                <a:gd name="T10" fmla="*/ 6 w 14"/>
                <a:gd name="T11" fmla="*/ 70 h 92"/>
                <a:gd name="T12" fmla="*/ 0 w 14"/>
                <a:gd name="T13" fmla="*/ 92 h 92"/>
                <a:gd name="T14" fmla="*/ 0 w 14"/>
                <a:gd name="T15" fmla="*/ 92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2">
                  <a:moveTo>
                    <a:pt x="0" y="92"/>
                  </a:moveTo>
                  <a:lnTo>
                    <a:pt x="0" y="92"/>
                  </a:lnTo>
                  <a:lnTo>
                    <a:pt x="14" y="0"/>
                  </a:lnTo>
                  <a:lnTo>
                    <a:pt x="14" y="0"/>
                  </a:lnTo>
                  <a:lnTo>
                    <a:pt x="10" y="46"/>
                  </a:lnTo>
                  <a:lnTo>
                    <a:pt x="6" y="70"/>
                  </a:lnTo>
                  <a:lnTo>
                    <a:pt x="0" y="92"/>
                  </a:lnTo>
                  <a:lnTo>
                    <a:pt x="0" y="92"/>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96" name="Freeform 493"/>
            <p:cNvSpPr/>
            <p:nvPr>
              <p:custDataLst>
                <p:tags r:id="rId490"/>
              </p:custDataLst>
            </p:nvPr>
          </p:nvSpPr>
          <p:spPr bwMode="auto">
            <a:xfrm>
              <a:off x="5564188" y="5205413"/>
              <a:ext cx="317500" cy="196850"/>
            </a:xfrm>
            <a:custGeom>
              <a:avLst/>
              <a:gdLst>
                <a:gd name="T0" fmla="*/ 160 w 200"/>
                <a:gd name="T1" fmla="*/ 14 h 124"/>
                <a:gd name="T2" fmla="*/ 160 w 200"/>
                <a:gd name="T3" fmla="*/ 14 h 124"/>
                <a:gd name="T4" fmla="*/ 180 w 200"/>
                <a:gd name="T5" fmla="*/ 8 h 124"/>
                <a:gd name="T6" fmla="*/ 200 w 200"/>
                <a:gd name="T7" fmla="*/ 0 h 124"/>
                <a:gd name="T8" fmla="*/ 200 w 200"/>
                <a:gd name="T9" fmla="*/ 0 h 124"/>
                <a:gd name="T10" fmla="*/ 0 w 200"/>
                <a:gd name="T11" fmla="*/ 124 h 124"/>
                <a:gd name="T12" fmla="*/ 0 w 200"/>
                <a:gd name="T13" fmla="*/ 122 h 124"/>
                <a:gd name="T14" fmla="*/ 0 w 200"/>
                <a:gd name="T15" fmla="*/ 122 h 124"/>
                <a:gd name="T16" fmla="*/ 44 w 200"/>
                <a:gd name="T17" fmla="*/ 96 h 124"/>
                <a:gd name="T18" fmla="*/ 90 w 200"/>
                <a:gd name="T19" fmla="*/ 68 h 124"/>
                <a:gd name="T20" fmla="*/ 132 w 200"/>
                <a:gd name="T21" fmla="*/ 40 h 124"/>
                <a:gd name="T22" fmla="*/ 148 w 200"/>
                <a:gd name="T23" fmla="*/ 26 h 124"/>
                <a:gd name="T24" fmla="*/ 160 w 200"/>
                <a:gd name="T25" fmla="*/ 14 h 124"/>
                <a:gd name="T26" fmla="*/ 160 w 200"/>
                <a:gd name="T27" fmla="*/ 1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 h="124">
                  <a:moveTo>
                    <a:pt x="160" y="14"/>
                  </a:moveTo>
                  <a:lnTo>
                    <a:pt x="160" y="14"/>
                  </a:lnTo>
                  <a:lnTo>
                    <a:pt x="180" y="8"/>
                  </a:lnTo>
                  <a:lnTo>
                    <a:pt x="200" y="0"/>
                  </a:lnTo>
                  <a:lnTo>
                    <a:pt x="200" y="0"/>
                  </a:lnTo>
                  <a:lnTo>
                    <a:pt x="0" y="124"/>
                  </a:lnTo>
                  <a:lnTo>
                    <a:pt x="0" y="122"/>
                  </a:lnTo>
                  <a:lnTo>
                    <a:pt x="0" y="122"/>
                  </a:lnTo>
                  <a:lnTo>
                    <a:pt x="44" y="96"/>
                  </a:lnTo>
                  <a:lnTo>
                    <a:pt x="90" y="68"/>
                  </a:lnTo>
                  <a:lnTo>
                    <a:pt x="132" y="40"/>
                  </a:lnTo>
                  <a:lnTo>
                    <a:pt x="148" y="26"/>
                  </a:lnTo>
                  <a:lnTo>
                    <a:pt x="160" y="14"/>
                  </a:lnTo>
                  <a:lnTo>
                    <a:pt x="160" y="14"/>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97" name="Freeform 494"/>
            <p:cNvSpPr/>
            <p:nvPr>
              <p:custDataLst>
                <p:tags r:id="rId491"/>
              </p:custDataLst>
            </p:nvPr>
          </p:nvSpPr>
          <p:spPr bwMode="auto">
            <a:xfrm>
              <a:off x="4841875" y="5329238"/>
              <a:ext cx="3175" cy="12700"/>
            </a:xfrm>
            <a:custGeom>
              <a:avLst/>
              <a:gdLst>
                <a:gd name="T0" fmla="*/ 2 w 2"/>
                <a:gd name="T1" fmla="*/ 8 h 8"/>
                <a:gd name="T2" fmla="*/ 2 w 2"/>
                <a:gd name="T3" fmla="*/ 8 h 8"/>
                <a:gd name="T4" fmla="*/ 0 w 2"/>
                <a:gd name="T5" fmla="*/ 0 h 8"/>
                <a:gd name="T6" fmla="*/ 0 w 2"/>
                <a:gd name="T7" fmla="*/ 0 h 8"/>
                <a:gd name="T8" fmla="*/ 0 w 2"/>
                <a:gd name="T9" fmla="*/ 0 h 8"/>
                <a:gd name="T10" fmla="*/ 0 w 2"/>
                <a:gd name="T11" fmla="*/ 0 h 8"/>
                <a:gd name="T12" fmla="*/ 2 w 2"/>
                <a:gd name="T13" fmla="*/ 8 h 8"/>
                <a:gd name="T14" fmla="*/ 2 w 2"/>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8">
                  <a:moveTo>
                    <a:pt x="2" y="8"/>
                  </a:moveTo>
                  <a:lnTo>
                    <a:pt x="2" y="8"/>
                  </a:lnTo>
                  <a:lnTo>
                    <a:pt x="0" y="0"/>
                  </a:lnTo>
                  <a:lnTo>
                    <a:pt x="0" y="0"/>
                  </a:lnTo>
                  <a:lnTo>
                    <a:pt x="0" y="0"/>
                  </a:lnTo>
                  <a:lnTo>
                    <a:pt x="0" y="0"/>
                  </a:lnTo>
                  <a:lnTo>
                    <a:pt x="2" y="8"/>
                  </a:lnTo>
                  <a:lnTo>
                    <a:pt x="2" y="8"/>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98" name="Freeform 495"/>
            <p:cNvSpPr/>
            <p:nvPr>
              <p:custDataLst>
                <p:tags r:id="rId492"/>
              </p:custDataLst>
            </p:nvPr>
          </p:nvSpPr>
          <p:spPr bwMode="auto">
            <a:xfrm>
              <a:off x="5881688" y="4976813"/>
              <a:ext cx="73025" cy="50800"/>
            </a:xfrm>
            <a:custGeom>
              <a:avLst/>
              <a:gdLst>
                <a:gd name="T0" fmla="*/ 40 w 46"/>
                <a:gd name="T1" fmla="*/ 4 h 32"/>
                <a:gd name="T2" fmla="*/ 40 w 46"/>
                <a:gd name="T3" fmla="*/ 4 h 32"/>
                <a:gd name="T4" fmla="*/ 46 w 46"/>
                <a:gd name="T5" fmla="*/ 0 h 32"/>
                <a:gd name="T6" fmla="*/ 46 w 46"/>
                <a:gd name="T7" fmla="*/ 0 h 32"/>
                <a:gd name="T8" fmla="*/ 0 w 46"/>
                <a:gd name="T9" fmla="*/ 32 h 32"/>
                <a:gd name="T10" fmla="*/ 0 w 46"/>
                <a:gd name="T11" fmla="*/ 32 h 32"/>
                <a:gd name="T12" fmla="*/ 20 w 46"/>
                <a:gd name="T13" fmla="*/ 18 h 32"/>
                <a:gd name="T14" fmla="*/ 40 w 46"/>
                <a:gd name="T15" fmla="*/ 4 h 32"/>
                <a:gd name="T16" fmla="*/ 40 w 46"/>
                <a:gd name="T17"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32">
                  <a:moveTo>
                    <a:pt x="40" y="4"/>
                  </a:moveTo>
                  <a:lnTo>
                    <a:pt x="40" y="4"/>
                  </a:lnTo>
                  <a:lnTo>
                    <a:pt x="46" y="0"/>
                  </a:lnTo>
                  <a:lnTo>
                    <a:pt x="46" y="0"/>
                  </a:lnTo>
                  <a:lnTo>
                    <a:pt x="0" y="32"/>
                  </a:lnTo>
                  <a:lnTo>
                    <a:pt x="0" y="32"/>
                  </a:lnTo>
                  <a:lnTo>
                    <a:pt x="20" y="18"/>
                  </a:lnTo>
                  <a:lnTo>
                    <a:pt x="40" y="4"/>
                  </a:lnTo>
                  <a:lnTo>
                    <a:pt x="40" y="4"/>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499" name="Freeform 496"/>
            <p:cNvSpPr/>
            <p:nvPr>
              <p:custDataLst>
                <p:tags r:id="rId493"/>
              </p:custDataLst>
            </p:nvPr>
          </p:nvSpPr>
          <p:spPr bwMode="auto">
            <a:xfrm>
              <a:off x="6218238" y="4541838"/>
              <a:ext cx="330200" cy="260350"/>
            </a:xfrm>
            <a:custGeom>
              <a:avLst/>
              <a:gdLst>
                <a:gd name="T0" fmla="*/ 0 w 208"/>
                <a:gd name="T1" fmla="*/ 164 h 164"/>
                <a:gd name="T2" fmla="*/ 0 w 208"/>
                <a:gd name="T3" fmla="*/ 164 h 164"/>
                <a:gd name="T4" fmla="*/ 46 w 208"/>
                <a:gd name="T5" fmla="*/ 128 h 164"/>
                <a:gd name="T6" fmla="*/ 68 w 208"/>
                <a:gd name="T7" fmla="*/ 108 h 164"/>
                <a:gd name="T8" fmla="*/ 90 w 208"/>
                <a:gd name="T9" fmla="*/ 90 h 164"/>
                <a:gd name="T10" fmla="*/ 90 w 208"/>
                <a:gd name="T11" fmla="*/ 90 h 164"/>
                <a:gd name="T12" fmla="*/ 208 w 208"/>
                <a:gd name="T13" fmla="*/ 0 h 164"/>
                <a:gd name="T14" fmla="*/ 208 w 208"/>
                <a:gd name="T15" fmla="*/ 0 h 164"/>
                <a:gd name="T16" fmla="*/ 158 w 208"/>
                <a:gd name="T17" fmla="*/ 44 h 164"/>
                <a:gd name="T18" fmla="*/ 106 w 208"/>
                <a:gd name="T19" fmla="*/ 86 h 164"/>
                <a:gd name="T20" fmla="*/ 106 w 208"/>
                <a:gd name="T21" fmla="*/ 86 h 164"/>
                <a:gd name="T22" fmla="*/ 54 w 208"/>
                <a:gd name="T23" fmla="*/ 126 h 164"/>
                <a:gd name="T24" fmla="*/ 0 w 208"/>
                <a:gd name="T25" fmla="*/ 164 h 164"/>
                <a:gd name="T26" fmla="*/ 0 w 208"/>
                <a:gd name="T27"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8" h="164">
                  <a:moveTo>
                    <a:pt x="0" y="164"/>
                  </a:moveTo>
                  <a:lnTo>
                    <a:pt x="0" y="164"/>
                  </a:lnTo>
                  <a:lnTo>
                    <a:pt x="46" y="128"/>
                  </a:lnTo>
                  <a:lnTo>
                    <a:pt x="68" y="108"/>
                  </a:lnTo>
                  <a:lnTo>
                    <a:pt x="90" y="90"/>
                  </a:lnTo>
                  <a:lnTo>
                    <a:pt x="90" y="90"/>
                  </a:lnTo>
                  <a:lnTo>
                    <a:pt x="208" y="0"/>
                  </a:lnTo>
                  <a:lnTo>
                    <a:pt x="208" y="0"/>
                  </a:lnTo>
                  <a:lnTo>
                    <a:pt x="158" y="44"/>
                  </a:lnTo>
                  <a:lnTo>
                    <a:pt x="106" y="86"/>
                  </a:lnTo>
                  <a:lnTo>
                    <a:pt x="106" y="86"/>
                  </a:lnTo>
                  <a:lnTo>
                    <a:pt x="54" y="126"/>
                  </a:lnTo>
                  <a:lnTo>
                    <a:pt x="0" y="164"/>
                  </a:lnTo>
                  <a:lnTo>
                    <a:pt x="0" y="164"/>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00" name="Freeform 497"/>
            <p:cNvSpPr/>
            <p:nvPr>
              <p:custDataLst>
                <p:tags r:id="rId494"/>
              </p:custDataLst>
            </p:nvPr>
          </p:nvSpPr>
          <p:spPr bwMode="auto">
            <a:xfrm>
              <a:off x="6027738" y="5068888"/>
              <a:ext cx="69850" cy="41275"/>
            </a:xfrm>
            <a:custGeom>
              <a:avLst/>
              <a:gdLst>
                <a:gd name="T0" fmla="*/ 0 w 44"/>
                <a:gd name="T1" fmla="*/ 22 h 26"/>
                <a:gd name="T2" fmla="*/ 0 w 44"/>
                <a:gd name="T3" fmla="*/ 22 h 26"/>
                <a:gd name="T4" fmla="*/ 44 w 44"/>
                <a:gd name="T5" fmla="*/ 0 h 26"/>
                <a:gd name="T6" fmla="*/ 44 w 44"/>
                <a:gd name="T7" fmla="*/ 0 h 26"/>
                <a:gd name="T8" fmla="*/ 2 w 44"/>
                <a:gd name="T9" fmla="*/ 26 h 26"/>
                <a:gd name="T10" fmla="*/ 2 w 44"/>
                <a:gd name="T11" fmla="*/ 26 h 26"/>
                <a:gd name="T12" fmla="*/ 4 w 44"/>
                <a:gd name="T13" fmla="*/ 24 h 26"/>
                <a:gd name="T14" fmla="*/ 2 w 44"/>
                <a:gd name="T15" fmla="*/ 24 h 26"/>
                <a:gd name="T16" fmla="*/ 0 w 44"/>
                <a:gd name="T17" fmla="*/ 22 h 26"/>
                <a:gd name="T18" fmla="*/ 0 w 44"/>
                <a:gd name="T1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26">
                  <a:moveTo>
                    <a:pt x="0" y="22"/>
                  </a:moveTo>
                  <a:lnTo>
                    <a:pt x="0" y="22"/>
                  </a:lnTo>
                  <a:lnTo>
                    <a:pt x="44" y="0"/>
                  </a:lnTo>
                  <a:lnTo>
                    <a:pt x="44" y="0"/>
                  </a:lnTo>
                  <a:lnTo>
                    <a:pt x="2" y="26"/>
                  </a:lnTo>
                  <a:lnTo>
                    <a:pt x="2" y="26"/>
                  </a:lnTo>
                  <a:lnTo>
                    <a:pt x="4" y="24"/>
                  </a:lnTo>
                  <a:lnTo>
                    <a:pt x="2" y="24"/>
                  </a:lnTo>
                  <a:lnTo>
                    <a:pt x="0" y="22"/>
                  </a:lnTo>
                  <a:lnTo>
                    <a:pt x="0" y="22"/>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01" name="Freeform 498"/>
            <p:cNvSpPr/>
            <p:nvPr>
              <p:custDataLst>
                <p:tags r:id="rId495"/>
              </p:custDataLst>
            </p:nvPr>
          </p:nvSpPr>
          <p:spPr bwMode="auto">
            <a:xfrm>
              <a:off x="5713413" y="5116513"/>
              <a:ext cx="38100" cy="31750"/>
            </a:xfrm>
            <a:custGeom>
              <a:avLst/>
              <a:gdLst>
                <a:gd name="T0" fmla="*/ 14 w 24"/>
                <a:gd name="T1" fmla="*/ 6 h 20"/>
                <a:gd name="T2" fmla="*/ 14 w 24"/>
                <a:gd name="T3" fmla="*/ 6 h 20"/>
                <a:gd name="T4" fmla="*/ 24 w 24"/>
                <a:gd name="T5" fmla="*/ 0 h 20"/>
                <a:gd name="T6" fmla="*/ 24 w 24"/>
                <a:gd name="T7" fmla="*/ 0 h 20"/>
                <a:gd name="T8" fmla="*/ 0 w 24"/>
                <a:gd name="T9" fmla="*/ 20 h 20"/>
                <a:gd name="T10" fmla="*/ 0 w 24"/>
                <a:gd name="T11" fmla="*/ 20 h 20"/>
                <a:gd name="T12" fmla="*/ 14 w 24"/>
                <a:gd name="T13" fmla="*/ 6 h 20"/>
                <a:gd name="T14" fmla="*/ 14 w 24"/>
                <a:gd name="T15" fmla="*/ 6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0">
                  <a:moveTo>
                    <a:pt x="14" y="6"/>
                  </a:moveTo>
                  <a:lnTo>
                    <a:pt x="14" y="6"/>
                  </a:lnTo>
                  <a:lnTo>
                    <a:pt x="24" y="0"/>
                  </a:lnTo>
                  <a:lnTo>
                    <a:pt x="24" y="0"/>
                  </a:lnTo>
                  <a:lnTo>
                    <a:pt x="0" y="20"/>
                  </a:lnTo>
                  <a:lnTo>
                    <a:pt x="0" y="20"/>
                  </a:lnTo>
                  <a:lnTo>
                    <a:pt x="14" y="6"/>
                  </a:lnTo>
                  <a:lnTo>
                    <a:pt x="14" y="6"/>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02" name="Freeform 499"/>
            <p:cNvSpPr/>
            <p:nvPr>
              <p:custDataLst>
                <p:tags r:id="rId496"/>
              </p:custDataLst>
            </p:nvPr>
          </p:nvSpPr>
          <p:spPr bwMode="auto">
            <a:xfrm>
              <a:off x="6221413" y="4957763"/>
              <a:ext cx="47625" cy="31750"/>
            </a:xfrm>
            <a:custGeom>
              <a:avLst/>
              <a:gdLst>
                <a:gd name="T0" fmla="*/ 30 w 30"/>
                <a:gd name="T1" fmla="*/ 0 h 20"/>
                <a:gd name="T2" fmla="*/ 30 w 30"/>
                <a:gd name="T3" fmla="*/ 0 h 20"/>
                <a:gd name="T4" fmla="*/ 0 w 30"/>
                <a:gd name="T5" fmla="*/ 20 h 20"/>
                <a:gd name="T6" fmla="*/ 0 w 30"/>
                <a:gd name="T7" fmla="*/ 20 h 20"/>
                <a:gd name="T8" fmla="*/ 14 w 30"/>
                <a:gd name="T9" fmla="*/ 4 h 20"/>
                <a:gd name="T10" fmla="*/ 14 w 30"/>
                <a:gd name="T11" fmla="*/ 4 h 20"/>
                <a:gd name="T12" fmla="*/ 22 w 30"/>
                <a:gd name="T13" fmla="*/ 2 h 20"/>
                <a:gd name="T14" fmla="*/ 30 w 30"/>
                <a:gd name="T15" fmla="*/ 0 h 20"/>
                <a:gd name="T16" fmla="*/ 30 w 30"/>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0">
                  <a:moveTo>
                    <a:pt x="30" y="0"/>
                  </a:moveTo>
                  <a:lnTo>
                    <a:pt x="30" y="0"/>
                  </a:lnTo>
                  <a:lnTo>
                    <a:pt x="0" y="20"/>
                  </a:lnTo>
                  <a:lnTo>
                    <a:pt x="0" y="20"/>
                  </a:lnTo>
                  <a:lnTo>
                    <a:pt x="14" y="4"/>
                  </a:lnTo>
                  <a:lnTo>
                    <a:pt x="14" y="4"/>
                  </a:lnTo>
                  <a:lnTo>
                    <a:pt x="22" y="2"/>
                  </a:lnTo>
                  <a:lnTo>
                    <a:pt x="30" y="0"/>
                  </a:lnTo>
                  <a:lnTo>
                    <a:pt x="30"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03" name="Freeform 500"/>
            <p:cNvSpPr/>
            <p:nvPr>
              <p:custDataLst>
                <p:tags r:id="rId497"/>
              </p:custDataLst>
            </p:nvPr>
          </p:nvSpPr>
          <p:spPr bwMode="auto">
            <a:xfrm>
              <a:off x="6500813" y="4713288"/>
              <a:ext cx="73025" cy="66675"/>
            </a:xfrm>
            <a:custGeom>
              <a:avLst/>
              <a:gdLst>
                <a:gd name="T0" fmla="*/ 6 w 46"/>
                <a:gd name="T1" fmla="*/ 34 h 42"/>
                <a:gd name="T2" fmla="*/ 6 w 46"/>
                <a:gd name="T3" fmla="*/ 34 h 42"/>
                <a:gd name="T4" fmla="*/ 46 w 46"/>
                <a:gd name="T5" fmla="*/ 0 h 42"/>
                <a:gd name="T6" fmla="*/ 46 w 46"/>
                <a:gd name="T7" fmla="*/ 0 h 42"/>
                <a:gd name="T8" fmla="*/ 0 w 46"/>
                <a:gd name="T9" fmla="*/ 42 h 42"/>
                <a:gd name="T10" fmla="*/ 0 w 46"/>
                <a:gd name="T11" fmla="*/ 42 h 42"/>
                <a:gd name="T12" fmla="*/ 4 w 46"/>
                <a:gd name="T13" fmla="*/ 36 h 42"/>
                <a:gd name="T14" fmla="*/ 6 w 46"/>
                <a:gd name="T15" fmla="*/ 34 h 42"/>
                <a:gd name="T16" fmla="*/ 6 w 46"/>
                <a:gd name="T17"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2">
                  <a:moveTo>
                    <a:pt x="6" y="34"/>
                  </a:moveTo>
                  <a:lnTo>
                    <a:pt x="6" y="34"/>
                  </a:lnTo>
                  <a:lnTo>
                    <a:pt x="46" y="0"/>
                  </a:lnTo>
                  <a:lnTo>
                    <a:pt x="46" y="0"/>
                  </a:lnTo>
                  <a:lnTo>
                    <a:pt x="0" y="42"/>
                  </a:lnTo>
                  <a:lnTo>
                    <a:pt x="0" y="42"/>
                  </a:lnTo>
                  <a:lnTo>
                    <a:pt x="4" y="36"/>
                  </a:lnTo>
                  <a:lnTo>
                    <a:pt x="6" y="34"/>
                  </a:lnTo>
                  <a:lnTo>
                    <a:pt x="6" y="34"/>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04" name="Freeform 501"/>
            <p:cNvSpPr/>
            <p:nvPr>
              <p:custDataLst>
                <p:tags r:id="rId498"/>
              </p:custDataLst>
            </p:nvPr>
          </p:nvSpPr>
          <p:spPr bwMode="auto">
            <a:xfrm>
              <a:off x="5095875" y="5303838"/>
              <a:ext cx="47625" cy="152400"/>
            </a:xfrm>
            <a:custGeom>
              <a:avLst/>
              <a:gdLst>
                <a:gd name="T0" fmla="*/ 4 w 30"/>
                <a:gd name="T1" fmla="*/ 26 h 96"/>
                <a:gd name="T2" fmla="*/ 4 w 30"/>
                <a:gd name="T3" fmla="*/ 26 h 96"/>
                <a:gd name="T4" fmla="*/ 12 w 30"/>
                <a:gd name="T5" fmla="*/ 40 h 96"/>
                <a:gd name="T6" fmla="*/ 18 w 30"/>
                <a:gd name="T7" fmla="*/ 56 h 96"/>
                <a:gd name="T8" fmla="*/ 18 w 30"/>
                <a:gd name="T9" fmla="*/ 56 h 96"/>
                <a:gd name="T10" fmla="*/ 30 w 30"/>
                <a:gd name="T11" fmla="*/ 84 h 96"/>
                <a:gd name="T12" fmla="*/ 20 w 30"/>
                <a:gd name="T13" fmla="*/ 62 h 96"/>
                <a:gd name="T14" fmla="*/ 20 w 30"/>
                <a:gd name="T15" fmla="*/ 62 h 96"/>
                <a:gd name="T16" fmla="*/ 26 w 30"/>
                <a:gd name="T17" fmla="*/ 78 h 96"/>
                <a:gd name="T18" fmla="*/ 28 w 30"/>
                <a:gd name="T19" fmla="*/ 96 h 96"/>
                <a:gd name="T20" fmla="*/ 28 w 30"/>
                <a:gd name="T21" fmla="*/ 96 h 96"/>
                <a:gd name="T22" fmla="*/ 24 w 30"/>
                <a:gd name="T23" fmla="*/ 94 h 96"/>
                <a:gd name="T24" fmla="*/ 22 w 30"/>
                <a:gd name="T25" fmla="*/ 90 h 96"/>
                <a:gd name="T26" fmla="*/ 20 w 30"/>
                <a:gd name="T27" fmla="*/ 88 h 96"/>
                <a:gd name="T28" fmla="*/ 16 w 30"/>
                <a:gd name="T29" fmla="*/ 86 h 96"/>
                <a:gd name="T30" fmla="*/ 16 w 30"/>
                <a:gd name="T31" fmla="*/ 86 h 96"/>
                <a:gd name="T32" fmla="*/ 10 w 30"/>
                <a:gd name="T33" fmla="*/ 66 h 96"/>
                <a:gd name="T34" fmla="*/ 6 w 30"/>
                <a:gd name="T35" fmla="*/ 44 h 96"/>
                <a:gd name="T36" fmla="*/ 6 w 30"/>
                <a:gd name="T37" fmla="*/ 44 h 96"/>
                <a:gd name="T38" fmla="*/ 2 w 30"/>
                <a:gd name="T39" fmla="*/ 22 h 96"/>
                <a:gd name="T40" fmla="*/ 2 w 30"/>
                <a:gd name="T41" fmla="*/ 22 h 96"/>
                <a:gd name="T42" fmla="*/ 0 w 30"/>
                <a:gd name="T43" fmla="*/ 0 h 96"/>
                <a:gd name="T44" fmla="*/ 0 w 30"/>
                <a:gd name="T45" fmla="*/ 0 h 96"/>
                <a:gd name="T46" fmla="*/ 4 w 30"/>
                <a:gd name="T47" fmla="*/ 2 h 96"/>
                <a:gd name="T48" fmla="*/ 6 w 30"/>
                <a:gd name="T49" fmla="*/ 6 h 96"/>
                <a:gd name="T50" fmla="*/ 8 w 30"/>
                <a:gd name="T51" fmla="*/ 8 h 96"/>
                <a:gd name="T52" fmla="*/ 8 w 30"/>
                <a:gd name="T53" fmla="*/ 12 h 96"/>
                <a:gd name="T54" fmla="*/ 4 w 30"/>
                <a:gd name="T55" fmla="*/ 20 h 96"/>
                <a:gd name="T56" fmla="*/ 4 w 30"/>
                <a:gd name="T57" fmla="*/ 24 h 96"/>
                <a:gd name="T58" fmla="*/ 4 w 30"/>
                <a:gd name="T59" fmla="*/ 26 h 96"/>
                <a:gd name="T60" fmla="*/ 4 w 30"/>
                <a:gd name="T61" fmla="*/ 2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 h="96">
                  <a:moveTo>
                    <a:pt x="4" y="26"/>
                  </a:moveTo>
                  <a:lnTo>
                    <a:pt x="4" y="26"/>
                  </a:lnTo>
                  <a:lnTo>
                    <a:pt x="12" y="40"/>
                  </a:lnTo>
                  <a:lnTo>
                    <a:pt x="18" y="56"/>
                  </a:lnTo>
                  <a:lnTo>
                    <a:pt x="18" y="56"/>
                  </a:lnTo>
                  <a:lnTo>
                    <a:pt x="30" y="84"/>
                  </a:lnTo>
                  <a:lnTo>
                    <a:pt x="20" y="62"/>
                  </a:lnTo>
                  <a:lnTo>
                    <a:pt x="20" y="62"/>
                  </a:lnTo>
                  <a:lnTo>
                    <a:pt x="26" y="78"/>
                  </a:lnTo>
                  <a:lnTo>
                    <a:pt x="28" y="96"/>
                  </a:lnTo>
                  <a:lnTo>
                    <a:pt x="28" y="96"/>
                  </a:lnTo>
                  <a:lnTo>
                    <a:pt x="24" y="94"/>
                  </a:lnTo>
                  <a:lnTo>
                    <a:pt x="22" y="90"/>
                  </a:lnTo>
                  <a:lnTo>
                    <a:pt x="20" y="88"/>
                  </a:lnTo>
                  <a:lnTo>
                    <a:pt x="16" y="86"/>
                  </a:lnTo>
                  <a:lnTo>
                    <a:pt x="16" y="86"/>
                  </a:lnTo>
                  <a:lnTo>
                    <a:pt x="10" y="66"/>
                  </a:lnTo>
                  <a:lnTo>
                    <a:pt x="6" y="44"/>
                  </a:lnTo>
                  <a:lnTo>
                    <a:pt x="6" y="44"/>
                  </a:lnTo>
                  <a:lnTo>
                    <a:pt x="2" y="22"/>
                  </a:lnTo>
                  <a:lnTo>
                    <a:pt x="2" y="22"/>
                  </a:lnTo>
                  <a:lnTo>
                    <a:pt x="0" y="0"/>
                  </a:lnTo>
                  <a:lnTo>
                    <a:pt x="0" y="0"/>
                  </a:lnTo>
                  <a:lnTo>
                    <a:pt x="4" y="2"/>
                  </a:lnTo>
                  <a:lnTo>
                    <a:pt x="6" y="6"/>
                  </a:lnTo>
                  <a:lnTo>
                    <a:pt x="8" y="8"/>
                  </a:lnTo>
                  <a:lnTo>
                    <a:pt x="8" y="12"/>
                  </a:lnTo>
                  <a:lnTo>
                    <a:pt x="4" y="20"/>
                  </a:lnTo>
                  <a:lnTo>
                    <a:pt x="4" y="24"/>
                  </a:lnTo>
                  <a:lnTo>
                    <a:pt x="4" y="26"/>
                  </a:lnTo>
                  <a:lnTo>
                    <a:pt x="4" y="26"/>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05" name="Freeform 502"/>
            <p:cNvSpPr/>
            <p:nvPr>
              <p:custDataLst>
                <p:tags r:id="rId499"/>
              </p:custDataLst>
            </p:nvPr>
          </p:nvSpPr>
          <p:spPr bwMode="auto">
            <a:xfrm>
              <a:off x="5137150" y="5494338"/>
              <a:ext cx="6350" cy="15875"/>
            </a:xfrm>
            <a:custGeom>
              <a:avLst/>
              <a:gdLst>
                <a:gd name="T0" fmla="*/ 4 w 4"/>
                <a:gd name="T1" fmla="*/ 10 h 10"/>
                <a:gd name="T2" fmla="*/ 4 w 4"/>
                <a:gd name="T3" fmla="*/ 10 h 10"/>
                <a:gd name="T4" fmla="*/ 0 w 4"/>
                <a:gd name="T5" fmla="*/ 0 h 10"/>
                <a:gd name="T6" fmla="*/ 0 w 4"/>
                <a:gd name="T7" fmla="*/ 0 h 10"/>
                <a:gd name="T8" fmla="*/ 2 w 4"/>
                <a:gd name="T9" fmla="*/ 4 h 10"/>
                <a:gd name="T10" fmla="*/ 4 w 4"/>
                <a:gd name="T11" fmla="*/ 10 h 10"/>
                <a:gd name="T12" fmla="*/ 4 w 4"/>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4" y="10"/>
                  </a:moveTo>
                  <a:lnTo>
                    <a:pt x="4" y="10"/>
                  </a:lnTo>
                  <a:lnTo>
                    <a:pt x="0" y="0"/>
                  </a:lnTo>
                  <a:lnTo>
                    <a:pt x="0" y="0"/>
                  </a:lnTo>
                  <a:lnTo>
                    <a:pt x="2" y="4"/>
                  </a:lnTo>
                  <a:lnTo>
                    <a:pt x="4" y="10"/>
                  </a:lnTo>
                  <a:lnTo>
                    <a:pt x="4" y="1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06" name="Freeform 503"/>
            <p:cNvSpPr/>
            <p:nvPr>
              <p:custDataLst>
                <p:tags r:id="rId500"/>
              </p:custDataLst>
            </p:nvPr>
          </p:nvSpPr>
          <p:spPr bwMode="auto">
            <a:xfrm>
              <a:off x="4883150" y="5106988"/>
              <a:ext cx="9525" cy="12700"/>
            </a:xfrm>
            <a:custGeom>
              <a:avLst/>
              <a:gdLst>
                <a:gd name="T0" fmla="*/ 6 w 6"/>
                <a:gd name="T1" fmla="*/ 8 h 8"/>
                <a:gd name="T2" fmla="*/ 6 w 6"/>
                <a:gd name="T3" fmla="*/ 8 h 8"/>
                <a:gd name="T4" fmla="*/ 0 w 6"/>
                <a:gd name="T5" fmla="*/ 0 h 8"/>
                <a:gd name="T6" fmla="*/ 0 w 6"/>
                <a:gd name="T7" fmla="*/ 0 h 8"/>
                <a:gd name="T8" fmla="*/ 4 w 6"/>
                <a:gd name="T9" fmla="*/ 4 h 8"/>
                <a:gd name="T10" fmla="*/ 6 w 6"/>
                <a:gd name="T11" fmla="*/ 8 h 8"/>
                <a:gd name="T12" fmla="*/ 6 w 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6" y="8"/>
                  </a:moveTo>
                  <a:lnTo>
                    <a:pt x="6" y="8"/>
                  </a:lnTo>
                  <a:lnTo>
                    <a:pt x="0" y="0"/>
                  </a:lnTo>
                  <a:lnTo>
                    <a:pt x="0" y="0"/>
                  </a:lnTo>
                  <a:lnTo>
                    <a:pt x="4" y="4"/>
                  </a:lnTo>
                  <a:lnTo>
                    <a:pt x="6" y="8"/>
                  </a:lnTo>
                  <a:lnTo>
                    <a:pt x="6" y="8"/>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07" name="Freeform 504"/>
            <p:cNvSpPr/>
            <p:nvPr>
              <p:custDataLst>
                <p:tags r:id="rId501"/>
              </p:custDataLst>
            </p:nvPr>
          </p:nvSpPr>
          <p:spPr bwMode="auto">
            <a:xfrm>
              <a:off x="5006975" y="5246688"/>
              <a:ext cx="22225" cy="63500"/>
            </a:xfrm>
            <a:custGeom>
              <a:avLst/>
              <a:gdLst>
                <a:gd name="T0" fmla="*/ 14 w 14"/>
                <a:gd name="T1" fmla="*/ 40 h 40"/>
                <a:gd name="T2" fmla="*/ 14 w 14"/>
                <a:gd name="T3" fmla="*/ 40 h 40"/>
                <a:gd name="T4" fmla="*/ 10 w 14"/>
                <a:gd name="T5" fmla="*/ 38 h 40"/>
                <a:gd name="T6" fmla="*/ 10 w 14"/>
                <a:gd name="T7" fmla="*/ 38 h 40"/>
                <a:gd name="T8" fmla="*/ 0 w 14"/>
                <a:gd name="T9" fmla="*/ 0 h 40"/>
                <a:gd name="T10" fmla="*/ 0 w 14"/>
                <a:gd name="T11" fmla="*/ 0 h 40"/>
                <a:gd name="T12" fmla="*/ 4 w 14"/>
                <a:gd name="T13" fmla="*/ 10 h 40"/>
                <a:gd name="T14" fmla="*/ 10 w 14"/>
                <a:gd name="T15" fmla="*/ 20 h 40"/>
                <a:gd name="T16" fmla="*/ 14 w 14"/>
                <a:gd name="T17" fmla="*/ 30 h 40"/>
                <a:gd name="T18" fmla="*/ 14 w 14"/>
                <a:gd name="T19" fmla="*/ 40 h 40"/>
                <a:gd name="T20" fmla="*/ 14 w 14"/>
                <a:gd name="T2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40">
                  <a:moveTo>
                    <a:pt x="14" y="40"/>
                  </a:moveTo>
                  <a:lnTo>
                    <a:pt x="14" y="40"/>
                  </a:lnTo>
                  <a:lnTo>
                    <a:pt x="10" y="38"/>
                  </a:lnTo>
                  <a:lnTo>
                    <a:pt x="10" y="38"/>
                  </a:lnTo>
                  <a:lnTo>
                    <a:pt x="0" y="0"/>
                  </a:lnTo>
                  <a:lnTo>
                    <a:pt x="0" y="0"/>
                  </a:lnTo>
                  <a:lnTo>
                    <a:pt x="4" y="10"/>
                  </a:lnTo>
                  <a:lnTo>
                    <a:pt x="10" y="20"/>
                  </a:lnTo>
                  <a:lnTo>
                    <a:pt x="14" y="30"/>
                  </a:lnTo>
                  <a:lnTo>
                    <a:pt x="14" y="40"/>
                  </a:lnTo>
                  <a:lnTo>
                    <a:pt x="14" y="4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08" name="Freeform 505"/>
            <p:cNvSpPr/>
            <p:nvPr>
              <p:custDataLst>
                <p:tags r:id="rId502"/>
              </p:custDataLst>
            </p:nvPr>
          </p:nvSpPr>
          <p:spPr bwMode="auto">
            <a:xfrm>
              <a:off x="5019675" y="5338763"/>
              <a:ext cx="9525" cy="63500"/>
            </a:xfrm>
            <a:custGeom>
              <a:avLst/>
              <a:gdLst>
                <a:gd name="T0" fmla="*/ 0 w 6"/>
                <a:gd name="T1" fmla="*/ 0 h 40"/>
                <a:gd name="T2" fmla="*/ 0 w 6"/>
                <a:gd name="T3" fmla="*/ 0 h 40"/>
                <a:gd name="T4" fmla="*/ 4 w 6"/>
                <a:gd name="T5" fmla="*/ 10 h 40"/>
                <a:gd name="T6" fmla="*/ 6 w 6"/>
                <a:gd name="T7" fmla="*/ 20 h 40"/>
                <a:gd name="T8" fmla="*/ 6 w 6"/>
                <a:gd name="T9" fmla="*/ 30 h 40"/>
                <a:gd name="T10" fmla="*/ 6 w 6"/>
                <a:gd name="T11" fmla="*/ 40 h 40"/>
                <a:gd name="T12" fmla="*/ 6 w 6"/>
                <a:gd name="T13" fmla="*/ 40 h 40"/>
                <a:gd name="T14" fmla="*/ 4 w 6"/>
                <a:gd name="T15" fmla="*/ 20 h 40"/>
                <a:gd name="T16" fmla="*/ 0 w 6"/>
                <a:gd name="T17" fmla="*/ 0 h 40"/>
                <a:gd name="T18" fmla="*/ 0 w 6"/>
                <a:gd name="T1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0">
                  <a:moveTo>
                    <a:pt x="0" y="0"/>
                  </a:moveTo>
                  <a:lnTo>
                    <a:pt x="0" y="0"/>
                  </a:lnTo>
                  <a:lnTo>
                    <a:pt x="4" y="10"/>
                  </a:lnTo>
                  <a:lnTo>
                    <a:pt x="6" y="20"/>
                  </a:lnTo>
                  <a:lnTo>
                    <a:pt x="6" y="30"/>
                  </a:lnTo>
                  <a:lnTo>
                    <a:pt x="6" y="40"/>
                  </a:lnTo>
                  <a:lnTo>
                    <a:pt x="6" y="40"/>
                  </a:lnTo>
                  <a:lnTo>
                    <a:pt x="4" y="20"/>
                  </a:lnTo>
                  <a:lnTo>
                    <a:pt x="0" y="0"/>
                  </a:lnTo>
                  <a:lnTo>
                    <a:pt x="0"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09" name="Freeform 506"/>
            <p:cNvSpPr/>
            <p:nvPr>
              <p:custDataLst>
                <p:tags r:id="rId503"/>
              </p:custDataLst>
            </p:nvPr>
          </p:nvSpPr>
          <p:spPr bwMode="auto">
            <a:xfrm>
              <a:off x="4702175" y="5030788"/>
              <a:ext cx="12700" cy="25400"/>
            </a:xfrm>
            <a:custGeom>
              <a:avLst/>
              <a:gdLst>
                <a:gd name="T0" fmla="*/ 8 w 8"/>
                <a:gd name="T1" fmla="*/ 14 h 16"/>
                <a:gd name="T2" fmla="*/ 8 w 8"/>
                <a:gd name="T3" fmla="*/ 14 h 16"/>
                <a:gd name="T4" fmla="*/ 6 w 8"/>
                <a:gd name="T5" fmla="*/ 16 h 16"/>
                <a:gd name="T6" fmla="*/ 6 w 8"/>
                <a:gd name="T7" fmla="*/ 16 h 16"/>
                <a:gd name="T8" fmla="*/ 4 w 8"/>
                <a:gd name="T9" fmla="*/ 16 h 16"/>
                <a:gd name="T10" fmla="*/ 0 w 8"/>
                <a:gd name="T11" fmla="*/ 0 h 16"/>
                <a:gd name="T12" fmla="*/ 0 w 8"/>
                <a:gd name="T13" fmla="*/ 0 h 16"/>
                <a:gd name="T14" fmla="*/ 4 w 8"/>
                <a:gd name="T15" fmla="*/ 2 h 16"/>
                <a:gd name="T16" fmla="*/ 4 w 8"/>
                <a:gd name="T17" fmla="*/ 2 h 16"/>
                <a:gd name="T18" fmla="*/ 4 w 8"/>
                <a:gd name="T19" fmla="*/ 8 h 16"/>
                <a:gd name="T20" fmla="*/ 6 w 8"/>
                <a:gd name="T21" fmla="*/ 12 h 16"/>
                <a:gd name="T22" fmla="*/ 8 w 8"/>
                <a:gd name="T23" fmla="*/ 14 h 16"/>
                <a:gd name="T24" fmla="*/ 8 w 8"/>
                <a:gd name="T25"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16">
                  <a:moveTo>
                    <a:pt x="8" y="14"/>
                  </a:moveTo>
                  <a:lnTo>
                    <a:pt x="8" y="14"/>
                  </a:lnTo>
                  <a:lnTo>
                    <a:pt x="6" y="16"/>
                  </a:lnTo>
                  <a:lnTo>
                    <a:pt x="6" y="16"/>
                  </a:lnTo>
                  <a:lnTo>
                    <a:pt x="4" y="16"/>
                  </a:lnTo>
                  <a:lnTo>
                    <a:pt x="0" y="0"/>
                  </a:lnTo>
                  <a:lnTo>
                    <a:pt x="0" y="0"/>
                  </a:lnTo>
                  <a:lnTo>
                    <a:pt x="4" y="2"/>
                  </a:lnTo>
                  <a:lnTo>
                    <a:pt x="4" y="2"/>
                  </a:lnTo>
                  <a:lnTo>
                    <a:pt x="4" y="8"/>
                  </a:lnTo>
                  <a:lnTo>
                    <a:pt x="6" y="12"/>
                  </a:lnTo>
                  <a:lnTo>
                    <a:pt x="8" y="14"/>
                  </a:lnTo>
                  <a:lnTo>
                    <a:pt x="8" y="14"/>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10" name="Freeform 507"/>
            <p:cNvSpPr/>
            <p:nvPr>
              <p:custDataLst>
                <p:tags r:id="rId504"/>
              </p:custDataLst>
            </p:nvPr>
          </p:nvSpPr>
          <p:spPr bwMode="auto">
            <a:xfrm>
              <a:off x="4895850" y="5122863"/>
              <a:ext cx="3175" cy="6350"/>
            </a:xfrm>
            <a:custGeom>
              <a:avLst/>
              <a:gdLst>
                <a:gd name="T0" fmla="*/ 0 w 2"/>
                <a:gd name="T1" fmla="*/ 0 h 4"/>
                <a:gd name="T2" fmla="*/ 0 w 2"/>
                <a:gd name="T3" fmla="*/ 0 h 4"/>
                <a:gd name="T4" fmla="*/ 2 w 2"/>
                <a:gd name="T5" fmla="*/ 2 h 4"/>
                <a:gd name="T6" fmla="*/ 2 w 2"/>
                <a:gd name="T7" fmla="*/ 2 h 4"/>
                <a:gd name="T8" fmla="*/ 2 w 2"/>
                <a:gd name="T9" fmla="*/ 4 h 4"/>
                <a:gd name="T10" fmla="*/ 2 w 2"/>
                <a:gd name="T11" fmla="*/ 4 h 4"/>
                <a:gd name="T12" fmla="*/ 0 w 2"/>
                <a:gd name="T13" fmla="*/ 0 h 4"/>
                <a:gd name="T14" fmla="*/ 0 w 2"/>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0" y="0"/>
                  </a:moveTo>
                  <a:lnTo>
                    <a:pt x="0" y="0"/>
                  </a:lnTo>
                  <a:lnTo>
                    <a:pt x="2" y="2"/>
                  </a:lnTo>
                  <a:lnTo>
                    <a:pt x="2" y="2"/>
                  </a:lnTo>
                  <a:lnTo>
                    <a:pt x="2" y="4"/>
                  </a:lnTo>
                  <a:lnTo>
                    <a:pt x="2" y="4"/>
                  </a:lnTo>
                  <a:lnTo>
                    <a:pt x="0" y="0"/>
                  </a:lnTo>
                  <a:lnTo>
                    <a:pt x="0"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11" name="Freeform 508"/>
            <p:cNvSpPr/>
            <p:nvPr>
              <p:custDataLst>
                <p:tags r:id="rId505"/>
              </p:custDataLst>
            </p:nvPr>
          </p:nvSpPr>
          <p:spPr bwMode="auto">
            <a:xfrm>
              <a:off x="4708525" y="5056188"/>
              <a:ext cx="12700" cy="12700"/>
            </a:xfrm>
            <a:custGeom>
              <a:avLst/>
              <a:gdLst>
                <a:gd name="T0" fmla="*/ 8 w 8"/>
                <a:gd name="T1" fmla="*/ 4 h 8"/>
                <a:gd name="T2" fmla="*/ 8 w 8"/>
                <a:gd name="T3" fmla="*/ 4 h 8"/>
                <a:gd name="T4" fmla="*/ 2 w 8"/>
                <a:gd name="T5" fmla="*/ 8 h 8"/>
                <a:gd name="T6" fmla="*/ 0 w 8"/>
                <a:gd name="T7" fmla="*/ 0 h 8"/>
                <a:gd name="T8" fmla="*/ 0 w 8"/>
                <a:gd name="T9" fmla="*/ 0 h 8"/>
                <a:gd name="T10" fmla="*/ 2 w 8"/>
                <a:gd name="T11" fmla="*/ 0 h 8"/>
                <a:gd name="T12" fmla="*/ 2 w 8"/>
                <a:gd name="T13" fmla="*/ 0 h 8"/>
                <a:gd name="T14" fmla="*/ 4 w 8"/>
                <a:gd name="T15" fmla="*/ 2 h 8"/>
                <a:gd name="T16" fmla="*/ 6 w 8"/>
                <a:gd name="T17" fmla="*/ 2 h 8"/>
                <a:gd name="T18" fmla="*/ 8 w 8"/>
                <a:gd name="T19" fmla="*/ 4 h 8"/>
                <a:gd name="T20" fmla="*/ 8 w 8"/>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8" y="4"/>
                  </a:moveTo>
                  <a:lnTo>
                    <a:pt x="8" y="4"/>
                  </a:lnTo>
                  <a:lnTo>
                    <a:pt x="2" y="8"/>
                  </a:lnTo>
                  <a:lnTo>
                    <a:pt x="0" y="0"/>
                  </a:lnTo>
                  <a:lnTo>
                    <a:pt x="0" y="0"/>
                  </a:lnTo>
                  <a:lnTo>
                    <a:pt x="2" y="0"/>
                  </a:lnTo>
                  <a:lnTo>
                    <a:pt x="2" y="0"/>
                  </a:lnTo>
                  <a:lnTo>
                    <a:pt x="4" y="2"/>
                  </a:lnTo>
                  <a:lnTo>
                    <a:pt x="6" y="2"/>
                  </a:lnTo>
                  <a:lnTo>
                    <a:pt x="8" y="4"/>
                  </a:lnTo>
                  <a:lnTo>
                    <a:pt x="8" y="4"/>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12" name="Freeform 509"/>
            <p:cNvSpPr/>
            <p:nvPr>
              <p:custDataLst>
                <p:tags r:id="rId506"/>
              </p:custDataLst>
            </p:nvPr>
          </p:nvSpPr>
          <p:spPr bwMode="auto">
            <a:xfrm>
              <a:off x="4740275" y="5148263"/>
              <a:ext cx="28575" cy="50800"/>
            </a:xfrm>
            <a:custGeom>
              <a:avLst/>
              <a:gdLst>
                <a:gd name="T0" fmla="*/ 6 w 18"/>
                <a:gd name="T1" fmla="*/ 8 h 32"/>
                <a:gd name="T2" fmla="*/ 6 w 18"/>
                <a:gd name="T3" fmla="*/ 8 h 32"/>
                <a:gd name="T4" fmla="*/ 8 w 18"/>
                <a:gd name="T5" fmla="*/ 8 h 32"/>
                <a:gd name="T6" fmla="*/ 12 w 18"/>
                <a:gd name="T7" fmla="*/ 8 h 32"/>
                <a:gd name="T8" fmla="*/ 12 w 18"/>
                <a:gd name="T9" fmla="*/ 8 h 32"/>
                <a:gd name="T10" fmla="*/ 12 w 18"/>
                <a:gd name="T11" fmla="*/ 16 h 32"/>
                <a:gd name="T12" fmla="*/ 12 w 18"/>
                <a:gd name="T13" fmla="*/ 26 h 32"/>
                <a:gd name="T14" fmla="*/ 12 w 18"/>
                <a:gd name="T15" fmla="*/ 26 h 32"/>
                <a:gd name="T16" fmla="*/ 18 w 18"/>
                <a:gd name="T17" fmla="*/ 26 h 32"/>
                <a:gd name="T18" fmla="*/ 18 w 18"/>
                <a:gd name="T19" fmla="*/ 26 h 32"/>
                <a:gd name="T20" fmla="*/ 16 w 18"/>
                <a:gd name="T21" fmla="*/ 32 h 32"/>
                <a:gd name="T22" fmla="*/ 16 w 18"/>
                <a:gd name="T23" fmla="*/ 32 h 32"/>
                <a:gd name="T24" fmla="*/ 0 w 18"/>
                <a:gd name="T25" fmla="*/ 0 h 32"/>
                <a:gd name="T26" fmla="*/ 0 w 18"/>
                <a:gd name="T27" fmla="*/ 0 h 32"/>
                <a:gd name="T28" fmla="*/ 6 w 18"/>
                <a:gd name="T29" fmla="*/ 8 h 32"/>
                <a:gd name="T30" fmla="*/ 6 w 18"/>
                <a:gd name="T31"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32">
                  <a:moveTo>
                    <a:pt x="6" y="8"/>
                  </a:moveTo>
                  <a:lnTo>
                    <a:pt x="6" y="8"/>
                  </a:lnTo>
                  <a:lnTo>
                    <a:pt x="8" y="8"/>
                  </a:lnTo>
                  <a:lnTo>
                    <a:pt x="12" y="8"/>
                  </a:lnTo>
                  <a:lnTo>
                    <a:pt x="12" y="8"/>
                  </a:lnTo>
                  <a:lnTo>
                    <a:pt x="12" y="16"/>
                  </a:lnTo>
                  <a:lnTo>
                    <a:pt x="12" y="26"/>
                  </a:lnTo>
                  <a:lnTo>
                    <a:pt x="12" y="26"/>
                  </a:lnTo>
                  <a:lnTo>
                    <a:pt x="18" y="26"/>
                  </a:lnTo>
                  <a:lnTo>
                    <a:pt x="18" y="26"/>
                  </a:lnTo>
                  <a:lnTo>
                    <a:pt x="16" y="32"/>
                  </a:lnTo>
                  <a:lnTo>
                    <a:pt x="16" y="32"/>
                  </a:lnTo>
                  <a:lnTo>
                    <a:pt x="0" y="0"/>
                  </a:lnTo>
                  <a:lnTo>
                    <a:pt x="0" y="0"/>
                  </a:lnTo>
                  <a:lnTo>
                    <a:pt x="6" y="8"/>
                  </a:lnTo>
                  <a:lnTo>
                    <a:pt x="6" y="8"/>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13" name="Freeform 510"/>
            <p:cNvSpPr/>
            <p:nvPr>
              <p:custDataLst>
                <p:tags r:id="rId507"/>
              </p:custDataLst>
            </p:nvPr>
          </p:nvSpPr>
          <p:spPr bwMode="auto">
            <a:xfrm>
              <a:off x="4546600" y="4630738"/>
              <a:ext cx="584200" cy="676275"/>
            </a:xfrm>
            <a:custGeom>
              <a:avLst/>
              <a:gdLst>
                <a:gd name="T0" fmla="*/ 34 w 368"/>
                <a:gd name="T1" fmla="*/ 102 h 426"/>
                <a:gd name="T2" fmla="*/ 22 w 368"/>
                <a:gd name="T3" fmla="*/ 62 h 426"/>
                <a:gd name="T4" fmla="*/ 38 w 368"/>
                <a:gd name="T5" fmla="*/ 46 h 426"/>
                <a:gd name="T6" fmla="*/ 58 w 368"/>
                <a:gd name="T7" fmla="*/ 74 h 426"/>
                <a:gd name="T8" fmla="*/ 62 w 368"/>
                <a:gd name="T9" fmla="*/ 74 h 426"/>
                <a:gd name="T10" fmla="*/ 68 w 368"/>
                <a:gd name="T11" fmla="*/ 52 h 426"/>
                <a:gd name="T12" fmla="*/ 58 w 368"/>
                <a:gd name="T13" fmla="*/ 0 h 426"/>
                <a:gd name="T14" fmla="*/ 86 w 368"/>
                <a:gd name="T15" fmla="*/ 68 h 426"/>
                <a:gd name="T16" fmla="*/ 136 w 368"/>
                <a:gd name="T17" fmla="*/ 122 h 426"/>
                <a:gd name="T18" fmla="*/ 214 w 368"/>
                <a:gd name="T19" fmla="*/ 188 h 426"/>
                <a:gd name="T20" fmla="*/ 278 w 368"/>
                <a:gd name="T21" fmla="*/ 240 h 426"/>
                <a:gd name="T22" fmla="*/ 326 w 368"/>
                <a:gd name="T23" fmla="*/ 290 h 426"/>
                <a:gd name="T24" fmla="*/ 368 w 368"/>
                <a:gd name="T25" fmla="*/ 386 h 426"/>
                <a:gd name="T26" fmla="*/ 344 w 368"/>
                <a:gd name="T27" fmla="*/ 392 h 426"/>
                <a:gd name="T28" fmla="*/ 320 w 368"/>
                <a:gd name="T29" fmla="*/ 352 h 426"/>
                <a:gd name="T30" fmla="*/ 318 w 368"/>
                <a:gd name="T31" fmla="*/ 328 h 426"/>
                <a:gd name="T32" fmla="*/ 296 w 368"/>
                <a:gd name="T33" fmla="*/ 294 h 426"/>
                <a:gd name="T34" fmla="*/ 294 w 368"/>
                <a:gd name="T35" fmla="*/ 270 h 426"/>
                <a:gd name="T36" fmla="*/ 308 w 368"/>
                <a:gd name="T37" fmla="*/ 332 h 426"/>
                <a:gd name="T38" fmla="*/ 332 w 368"/>
                <a:gd name="T39" fmla="*/ 384 h 426"/>
                <a:gd name="T40" fmla="*/ 332 w 368"/>
                <a:gd name="T41" fmla="*/ 402 h 426"/>
                <a:gd name="T42" fmla="*/ 316 w 368"/>
                <a:gd name="T43" fmla="*/ 396 h 426"/>
                <a:gd name="T44" fmla="*/ 260 w 368"/>
                <a:gd name="T45" fmla="*/ 294 h 426"/>
                <a:gd name="T46" fmla="*/ 274 w 368"/>
                <a:gd name="T47" fmla="*/ 330 h 426"/>
                <a:gd name="T48" fmla="*/ 244 w 368"/>
                <a:gd name="T49" fmla="*/ 274 h 426"/>
                <a:gd name="T50" fmla="*/ 228 w 368"/>
                <a:gd name="T51" fmla="*/ 236 h 426"/>
                <a:gd name="T52" fmla="*/ 244 w 368"/>
                <a:gd name="T53" fmla="*/ 274 h 426"/>
                <a:gd name="T54" fmla="*/ 234 w 368"/>
                <a:gd name="T55" fmla="*/ 274 h 426"/>
                <a:gd name="T56" fmla="*/ 228 w 368"/>
                <a:gd name="T57" fmla="*/ 294 h 426"/>
                <a:gd name="T58" fmla="*/ 206 w 368"/>
                <a:gd name="T59" fmla="*/ 254 h 426"/>
                <a:gd name="T60" fmla="*/ 182 w 368"/>
                <a:gd name="T61" fmla="*/ 226 h 426"/>
                <a:gd name="T62" fmla="*/ 182 w 368"/>
                <a:gd name="T63" fmla="*/ 216 h 426"/>
                <a:gd name="T64" fmla="*/ 162 w 368"/>
                <a:gd name="T65" fmla="*/ 182 h 426"/>
                <a:gd name="T66" fmla="*/ 146 w 368"/>
                <a:gd name="T67" fmla="*/ 166 h 426"/>
                <a:gd name="T68" fmla="*/ 146 w 368"/>
                <a:gd name="T69" fmla="*/ 166 h 426"/>
                <a:gd name="T70" fmla="*/ 152 w 368"/>
                <a:gd name="T71" fmla="*/ 182 h 426"/>
                <a:gd name="T72" fmla="*/ 174 w 368"/>
                <a:gd name="T73" fmla="*/ 224 h 426"/>
                <a:gd name="T74" fmla="*/ 188 w 368"/>
                <a:gd name="T75" fmla="*/ 242 h 426"/>
                <a:gd name="T76" fmla="*/ 234 w 368"/>
                <a:gd name="T77" fmla="*/ 322 h 426"/>
                <a:gd name="T78" fmla="*/ 238 w 368"/>
                <a:gd name="T79" fmla="*/ 316 h 426"/>
                <a:gd name="T80" fmla="*/ 276 w 368"/>
                <a:gd name="T81" fmla="*/ 396 h 426"/>
                <a:gd name="T82" fmla="*/ 248 w 368"/>
                <a:gd name="T83" fmla="*/ 396 h 426"/>
                <a:gd name="T84" fmla="*/ 224 w 368"/>
                <a:gd name="T85" fmla="*/ 380 h 426"/>
                <a:gd name="T86" fmla="*/ 198 w 368"/>
                <a:gd name="T87" fmla="*/ 374 h 426"/>
                <a:gd name="T88" fmla="*/ 174 w 368"/>
                <a:gd name="T89" fmla="*/ 400 h 426"/>
                <a:gd name="T90" fmla="*/ 150 w 368"/>
                <a:gd name="T91" fmla="*/ 370 h 426"/>
                <a:gd name="T92" fmla="*/ 134 w 368"/>
                <a:gd name="T93" fmla="*/ 336 h 426"/>
                <a:gd name="T94" fmla="*/ 126 w 368"/>
                <a:gd name="T95" fmla="*/ 312 h 426"/>
                <a:gd name="T96" fmla="*/ 110 w 368"/>
                <a:gd name="T97" fmla="*/ 284 h 426"/>
                <a:gd name="T98" fmla="*/ 96 w 368"/>
                <a:gd name="T99" fmla="*/ 260 h 426"/>
                <a:gd name="T100" fmla="*/ 74 w 368"/>
                <a:gd name="T101" fmla="*/ 226 h 426"/>
                <a:gd name="T102" fmla="*/ 68 w 368"/>
                <a:gd name="T103" fmla="*/ 204 h 426"/>
                <a:gd name="T104" fmla="*/ 54 w 368"/>
                <a:gd name="T105" fmla="*/ 196 h 426"/>
                <a:gd name="T106" fmla="*/ 34 w 368"/>
                <a:gd name="T107" fmla="*/ 146 h 426"/>
                <a:gd name="T108" fmla="*/ 30 w 368"/>
                <a:gd name="T109" fmla="*/ 140 h 426"/>
                <a:gd name="T110" fmla="*/ 18 w 368"/>
                <a:gd name="T111" fmla="*/ 126 h 426"/>
                <a:gd name="T112" fmla="*/ 0 w 368"/>
                <a:gd name="T113" fmla="*/ 9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8" h="426">
                  <a:moveTo>
                    <a:pt x="0" y="72"/>
                  </a:moveTo>
                  <a:lnTo>
                    <a:pt x="0" y="72"/>
                  </a:lnTo>
                  <a:lnTo>
                    <a:pt x="10" y="80"/>
                  </a:lnTo>
                  <a:lnTo>
                    <a:pt x="18" y="90"/>
                  </a:lnTo>
                  <a:lnTo>
                    <a:pt x="28" y="98"/>
                  </a:lnTo>
                  <a:lnTo>
                    <a:pt x="34" y="102"/>
                  </a:lnTo>
                  <a:lnTo>
                    <a:pt x="40" y="104"/>
                  </a:lnTo>
                  <a:lnTo>
                    <a:pt x="40" y="104"/>
                  </a:lnTo>
                  <a:lnTo>
                    <a:pt x="32" y="90"/>
                  </a:lnTo>
                  <a:lnTo>
                    <a:pt x="26" y="76"/>
                  </a:lnTo>
                  <a:lnTo>
                    <a:pt x="24" y="68"/>
                  </a:lnTo>
                  <a:lnTo>
                    <a:pt x="22" y="62"/>
                  </a:lnTo>
                  <a:lnTo>
                    <a:pt x="22" y="56"/>
                  </a:lnTo>
                  <a:lnTo>
                    <a:pt x="26" y="48"/>
                  </a:lnTo>
                  <a:lnTo>
                    <a:pt x="26" y="48"/>
                  </a:lnTo>
                  <a:lnTo>
                    <a:pt x="30" y="44"/>
                  </a:lnTo>
                  <a:lnTo>
                    <a:pt x="34" y="44"/>
                  </a:lnTo>
                  <a:lnTo>
                    <a:pt x="38" y="46"/>
                  </a:lnTo>
                  <a:lnTo>
                    <a:pt x="42" y="52"/>
                  </a:lnTo>
                  <a:lnTo>
                    <a:pt x="42" y="52"/>
                  </a:lnTo>
                  <a:lnTo>
                    <a:pt x="50" y="64"/>
                  </a:lnTo>
                  <a:lnTo>
                    <a:pt x="50" y="64"/>
                  </a:lnTo>
                  <a:lnTo>
                    <a:pt x="54" y="70"/>
                  </a:lnTo>
                  <a:lnTo>
                    <a:pt x="58" y="74"/>
                  </a:lnTo>
                  <a:lnTo>
                    <a:pt x="58" y="74"/>
                  </a:lnTo>
                  <a:lnTo>
                    <a:pt x="58" y="70"/>
                  </a:lnTo>
                  <a:lnTo>
                    <a:pt x="58" y="70"/>
                  </a:lnTo>
                  <a:lnTo>
                    <a:pt x="58" y="74"/>
                  </a:lnTo>
                  <a:lnTo>
                    <a:pt x="60" y="74"/>
                  </a:lnTo>
                  <a:lnTo>
                    <a:pt x="62" y="74"/>
                  </a:lnTo>
                  <a:lnTo>
                    <a:pt x="62" y="74"/>
                  </a:lnTo>
                  <a:lnTo>
                    <a:pt x="60" y="64"/>
                  </a:lnTo>
                  <a:lnTo>
                    <a:pt x="60" y="58"/>
                  </a:lnTo>
                  <a:lnTo>
                    <a:pt x="62" y="54"/>
                  </a:lnTo>
                  <a:lnTo>
                    <a:pt x="68" y="52"/>
                  </a:lnTo>
                  <a:lnTo>
                    <a:pt x="68" y="52"/>
                  </a:lnTo>
                  <a:lnTo>
                    <a:pt x="68" y="46"/>
                  </a:lnTo>
                  <a:lnTo>
                    <a:pt x="66" y="40"/>
                  </a:lnTo>
                  <a:lnTo>
                    <a:pt x="62" y="26"/>
                  </a:lnTo>
                  <a:lnTo>
                    <a:pt x="60" y="14"/>
                  </a:lnTo>
                  <a:lnTo>
                    <a:pt x="58" y="0"/>
                  </a:lnTo>
                  <a:lnTo>
                    <a:pt x="58" y="0"/>
                  </a:lnTo>
                  <a:lnTo>
                    <a:pt x="60" y="12"/>
                  </a:lnTo>
                  <a:lnTo>
                    <a:pt x="64" y="26"/>
                  </a:lnTo>
                  <a:lnTo>
                    <a:pt x="74" y="48"/>
                  </a:lnTo>
                  <a:lnTo>
                    <a:pt x="74" y="48"/>
                  </a:lnTo>
                  <a:lnTo>
                    <a:pt x="80" y="58"/>
                  </a:lnTo>
                  <a:lnTo>
                    <a:pt x="86" y="68"/>
                  </a:lnTo>
                  <a:lnTo>
                    <a:pt x="102" y="86"/>
                  </a:lnTo>
                  <a:lnTo>
                    <a:pt x="102" y="86"/>
                  </a:lnTo>
                  <a:lnTo>
                    <a:pt x="118" y="104"/>
                  </a:lnTo>
                  <a:lnTo>
                    <a:pt x="118" y="104"/>
                  </a:lnTo>
                  <a:lnTo>
                    <a:pt x="136" y="122"/>
                  </a:lnTo>
                  <a:lnTo>
                    <a:pt x="136" y="122"/>
                  </a:lnTo>
                  <a:lnTo>
                    <a:pt x="154" y="138"/>
                  </a:lnTo>
                  <a:lnTo>
                    <a:pt x="170" y="156"/>
                  </a:lnTo>
                  <a:lnTo>
                    <a:pt x="170" y="156"/>
                  </a:lnTo>
                  <a:lnTo>
                    <a:pt x="190" y="172"/>
                  </a:lnTo>
                  <a:lnTo>
                    <a:pt x="214" y="188"/>
                  </a:lnTo>
                  <a:lnTo>
                    <a:pt x="214" y="188"/>
                  </a:lnTo>
                  <a:lnTo>
                    <a:pt x="238" y="200"/>
                  </a:lnTo>
                  <a:lnTo>
                    <a:pt x="262" y="214"/>
                  </a:lnTo>
                  <a:lnTo>
                    <a:pt x="262" y="214"/>
                  </a:lnTo>
                  <a:lnTo>
                    <a:pt x="266" y="218"/>
                  </a:lnTo>
                  <a:lnTo>
                    <a:pt x="270" y="224"/>
                  </a:lnTo>
                  <a:lnTo>
                    <a:pt x="278" y="240"/>
                  </a:lnTo>
                  <a:lnTo>
                    <a:pt x="278" y="240"/>
                  </a:lnTo>
                  <a:lnTo>
                    <a:pt x="296" y="260"/>
                  </a:lnTo>
                  <a:lnTo>
                    <a:pt x="306" y="270"/>
                  </a:lnTo>
                  <a:lnTo>
                    <a:pt x="316" y="278"/>
                  </a:lnTo>
                  <a:lnTo>
                    <a:pt x="316" y="278"/>
                  </a:lnTo>
                  <a:lnTo>
                    <a:pt x="326" y="290"/>
                  </a:lnTo>
                  <a:lnTo>
                    <a:pt x="334" y="302"/>
                  </a:lnTo>
                  <a:lnTo>
                    <a:pt x="346" y="328"/>
                  </a:lnTo>
                  <a:lnTo>
                    <a:pt x="356" y="354"/>
                  </a:lnTo>
                  <a:lnTo>
                    <a:pt x="368" y="382"/>
                  </a:lnTo>
                  <a:lnTo>
                    <a:pt x="368" y="382"/>
                  </a:lnTo>
                  <a:lnTo>
                    <a:pt x="368" y="386"/>
                  </a:lnTo>
                  <a:lnTo>
                    <a:pt x="368" y="388"/>
                  </a:lnTo>
                  <a:lnTo>
                    <a:pt x="362" y="396"/>
                  </a:lnTo>
                  <a:lnTo>
                    <a:pt x="360" y="398"/>
                  </a:lnTo>
                  <a:lnTo>
                    <a:pt x="354" y="398"/>
                  </a:lnTo>
                  <a:lnTo>
                    <a:pt x="350" y="396"/>
                  </a:lnTo>
                  <a:lnTo>
                    <a:pt x="344" y="392"/>
                  </a:lnTo>
                  <a:lnTo>
                    <a:pt x="344" y="392"/>
                  </a:lnTo>
                  <a:lnTo>
                    <a:pt x="336" y="382"/>
                  </a:lnTo>
                  <a:lnTo>
                    <a:pt x="328" y="372"/>
                  </a:lnTo>
                  <a:lnTo>
                    <a:pt x="316" y="352"/>
                  </a:lnTo>
                  <a:lnTo>
                    <a:pt x="316" y="352"/>
                  </a:lnTo>
                  <a:lnTo>
                    <a:pt x="320" y="352"/>
                  </a:lnTo>
                  <a:lnTo>
                    <a:pt x="322" y="354"/>
                  </a:lnTo>
                  <a:lnTo>
                    <a:pt x="324" y="358"/>
                  </a:lnTo>
                  <a:lnTo>
                    <a:pt x="328" y="360"/>
                  </a:lnTo>
                  <a:lnTo>
                    <a:pt x="328" y="360"/>
                  </a:lnTo>
                  <a:lnTo>
                    <a:pt x="324" y="342"/>
                  </a:lnTo>
                  <a:lnTo>
                    <a:pt x="318" y="328"/>
                  </a:lnTo>
                  <a:lnTo>
                    <a:pt x="330" y="348"/>
                  </a:lnTo>
                  <a:lnTo>
                    <a:pt x="330" y="348"/>
                  </a:lnTo>
                  <a:lnTo>
                    <a:pt x="314" y="320"/>
                  </a:lnTo>
                  <a:lnTo>
                    <a:pt x="306" y="306"/>
                  </a:lnTo>
                  <a:lnTo>
                    <a:pt x="296" y="294"/>
                  </a:lnTo>
                  <a:lnTo>
                    <a:pt x="296" y="294"/>
                  </a:lnTo>
                  <a:lnTo>
                    <a:pt x="296" y="290"/>
                  </a:lnTo>
                  <a:lnTo>
                    <a:pt x="296" y="286"/>
                  </a:lnTo>
                  <a:lnTo>
                    <a:pt x="298" y="280"/>
                  </a:lnTo>
                  <a:lnTo>
                    <a:pt x="298" y="276"/>
                  </a:lnTo>
                  <a:lnTo>
                    <a:pt x="296" y="272"/>
                  </a:lnTo>
                  <a:lnTo>
                    <a:pt x="294" y="270"/>
                  </a:lnTo>
                  <a:lnTo>
                    <a:pt x="288" y="268"/>
                  </a:lnTo>
                  <a:lnTo>
                    <a:pt x="288" y="268"/>
                  </a:lnTo>
                  <a:lnTo>
                    <a:pt x="300" y="310"/>
                  </a:lnTo>
                  <a:lnTo>
                    <a:pt x="300" y="310"/>
                  </a:lnTo>
                  <a:lnTo>
                    <a:pt x="308" y="332"/>
                  </a:lnTo>
                  <a:lnTo>
                    <a:pt x="308" y="332"/>
                  </a:lnTo>
                  <a:lnTo>
                    <a:pt x="316" y="352"/>
                  </a:lnTo>
                  <a:lnTo>
                    <a:pt x="316" y="352"/>
                  </a:lnTo>
                  <a:lnTo>
                    <a:pt x="316" y="352"/>
                  </a:lnTo>
                  <a:lnTo>
                    <a:pt x="316" y="352"/>
                  </a:lnTo>
                  <a:lnTo>
                    <a:pt x="324" y="368"/>
                  </a:lnTo>
                  <a:lnTo>
                    <a:pt x="332" y="384"/>
                  </a:lnTo>
                  <a:lnTo>
                    <a:pt x="332" y="384"/>
                  </a:lnTo>
                  <a:lnTo>
                    <a:pt x="328" y="380"/>
                  </a:lnTo>
                  <a:lnTo>
                    <a:pt x="326" y="374"/>
                  </a:lnTo>
                  <a:lnTo>
                    <a:pt x="326" y="374"/>
                  </a:lnTo>
                  <a:lnTo>
                    <a:pt x="328" y="388"/>
                  </a:lnTo>
                  <a:lnTo>
                    <a:pt x="332" y="402"/>
                  </a:lnTo>
                  <a:lnTo>
                    <a:pt x="340" y="426"/>
                  </a:lnTo>
                  <a:lnTo>
                    <a:pt x="340" y="426"/>
                  </a:lnTo>
                  <a:lnTo>
                    <a:pt x="326" y="412"/>
                  </a:lnTo>
                  <a:lnTo>
                    <a:pt x="326" y="412"/>
                  </a:lnTo>
                  <a:lnTo>
                    <a:pt x="316" y="396"/>
                  </a:lnTo>
                  <a:lnTo>
                    <a:pt x="316" y="396"/>
                  </a:lnTo>
                  <a:lnTo>
                    <a:pt x="296" y="362"/>
                  </a:lnTo>
                  <a:lnTo>
                    <a:pt x="296" y="362"/>
                  </a:lnTo>
                  <a:lnTo>
                    <a:pt x="280" y="326"/>
                  </a:lnTo>
                  <a:lnTo>
                    <a:pt x="280" y="326"/>
                  </a:lnTo>
                  <a:lnTo>
                    <a:pt x="270" y="308"/>
                  </a:lnTo>
                  <a:lnTo>
                    <a:pt x="260" y="294"/>
                  </a:lnTo>
                  <a:lnTo>
                    <a:pt x="260" y="294"/>
                  </a:lnTo>
                  <a:lnTo>
                    <a:pt x="260" y="300"/>
                  </a:lnTo>
                  <a:lnTo>
                    <a:pt x="262" y="304"/>
                  </a:lnTo>
                  <a:lnTo>
                    <a:pt x="268" y="316"/>
                  </a:lnTo>
                  <a:lnTo>
                    <a:pt x="272" y="326"/>
                  </a:lnTo>
                  <a:lnTo>
                    <a:pt x="274" y="330"/>
                  </a:lnTo>
                  <a:lnTo>
                    <a:pt x="274" y="336"/>
                  </a:lnTo>
                  <a:lnTo>
                    <a:pt x="274" y="336"/>
                  </a:lnTo>
                  <a:lnTo>
                    <a:pt x="258" y="306"/>
                  </a:lnTo>
                  <a:lnTo>
                    <a:pt x="258" y="306"/>
                  </a:lnTo>
                  <a:lnTo>
                    <a:pt x="244" y="274"/>
                  </a:lnTo>
                  <a:lnTo>
                    <a:pt x="244" y="274"/>
                  </a:lnTo>
                  <a:lnTo>
                    <a:pt x="248" y="276"/>
                  </a:lnTo>
                  <a:lnTo>
                    <a:pt x="248" y="276"/>
                  </a:lnTo>
                  <a:lnTo>
                    <a:pt x="246" y="266"/>
                  </a:lnTo>
                  <a:lnTo>
                    <a:pt x="240" y="256"/>
                  </a:lnTo>
                  <a:lnTo>
                    <a:pt x="234" y="246"/>
                  </a:lnTo>
                  <a:lnTo>
                    <a:pt x="228" y="236"/>
                  </a:lnTo>
                  <a:lnTo>
                    <a:pt x="226" y="232"/>
                  </a:lnTo>
                  <a:lnTo>
                    <a:pt x="226" y="232"/>
                  </a:lnTo>
                  <a:lnTo>
                    <a:pt x="228" y="236"/>
                  </a:lnTo>
                  <a:lnTo>
                    <a:pt x="228" y="236"/>
                  </a:lnTo>
                  <a:lnTo>
                    <a:pt x="244" y="274"/>
                  </a:lnTo>
                  <a:lnTo>
                    <a:pt x="244" y="274"/>
                  </a:lnTo>
                  <a:lnTo>
                    <a:pt x="238" y="266"/>
                  </a:lnTo>
                  <a:lnTo>
                    <a:pt x="232" y="258"/>
                  </a:lnTo>
                  <a:lnTo>
                    <a:pt x="232" y="258"/>
                  </a:lnTo>
                  <a:lnTo>
                    <a:pt x="232" y="266"/>
                  </a:lnTo>
                  <a:lnTo>
                    <a:pt x="234" y="274"/>
                  </a:lnTo>
                  <a:lnTo>
                    <a:pt x="234" y="274"/>
                  </a:lnTo>
                  <a:lnTo>
                    <a:pt x="244" y="296"/>
                  </a:lnTo>
                  <a:lnTo>
                    <a:pt x="244" y="296"/>
                  </a:lnTo>
                  <a:lnTo>
                    <a:pt x="234" y="282"/>
                  </a:lnTo>
                  <a:lnTo>
                    <a:pt x="220" y="270"/>
                  </a:lnTo>
                  <a:lnTo>
                    <a:pt x="220" y="270"/>
                  </a:lnTo>
                  <a:lnTo>
                    <a:pt x="228" y="294"/>
                  </a:lnTo>
                  <a:lnTo>
                    <a:pt x="238" y="316"/>
                  </a:lnTo>
                  <a:lnTo>
                    <a:pt x="222" y="294"/>
                  </a:lnTo>
                  <a:lnTo>
                    <a:pt x="222" y="294"/>
                  </a:lnTo>
                  <a:lnTo>
                    <a:pt x="214" y="274"/>
                  </a:lnTo>
                  <a:lnTo>
                    <a:pt x="204" y="254"/>
                  </a:lnTo>
                  <a:lnTo>
                    <a:pt x="206" y="254"/>
                  </a:lnTo>
                  <a:lnTo>
                    <a:pt x="204" y="252"/>
                  </a:lnTo>
                  <a:lnTo>
                    <a:pt x="204" y="252"/>
                  </a:lnTo>
                  <a:lnTo>
                    <a:pt x="196" y="236"/>
                  </a:lnTo>
                  <a:lnTo>
                    <a:pt x="196" y="236"/>
                  </a:lnTo>
                  <a:lnTo>
                    <a:pt x="190" y="230"/>
                  </a:lnTo>
                  <a:lnTo>
                    <a:pt x="182" y="226"/>
                  </a:lnTo>
                  <a:lnTo>
                    <a:pt x="180" y="224"/>
                  </a:lnTo>
                  <a:lnTo>
                    <a:pt x="180" y="224"/>
                  </a:lnTo>
                  <a:lnTo>
                    <a:pt x="184" y="224"/>
                  </a:lnTo>
                  <a:lnTo>
                    <a:pt x="184" y="220"/>
                  </a:lnTo>
                  <a:lnTo>
                    <a:pt x="184" y="220"/>
                  </a:lnTo>
                  <a:lnTo>
                    <a:pt x="182" y="216"/>
                  </a:lnTo>
                  <a:lnTo>
                    <a:pt x="180" y="210"/>
                  </a:lnTo>
                  <a:lnTo>
                    <a:pt x="172" y="202"/>
                  </a:lnTo>
                  <a:lnTo>
                    <a:pt x="166" y="194"/>
                  </a:lnTo>
                  <a:lnTo>
                    <a:pt x="164" y="188"/>
                  </a:lnTo>
                  <a:lnTo>
                    <a:pt x="162" y="182"/>
                  </a:lnTo>
                  <a:lnTo>
                    <a:pt x="162" y="182"/>
                  </a:lnTo>
                  <a:lnTo>
                    <a:pt x="158" y="176"/>
                  </a:lnTo>
                  <a:lnTo>
                    <a:pt x="152" y="170"/>
                  </a:lnTo>
                  <a:lnTo>
                    <a:pt x="152" y="170"/>
                  </a:lnTo>
                  <a:lnTo>
                    <a:pt x="152" y="168"/>
                  </a:lnTo>
                  <a:lnTo>
                    <a:pt x="150" y="168"/>
                  </a:lnTo>
                  <a:lnTo>
                    <a:pt x="146" y="166"/>
                  </a:lnTo>
                  <a:lnTo>
                    <a:pt x="146" y="166"/>
                  </a:lnTo>
                  <a:lnTo>
                    <a:pt x="144" y="162"/>
                  </a:lnTo>
                  <a:lnTo>
                    <a:pt x="140" y="158"/>
                  </a:lnTo>
                  <a:lnTo>
                    <a:pt x="140" y="158"/>
                  </a:lnTo>
                  <a:lnTo>
                    <a:pt x="146" y="166"/>
                  </a:lnTo>
                  <a:lnTo>
                    <a:pt x="146" y="166"/>
                  </a:lnTo>
                  <a:lnTo>
                    <a:pt x="148" y="168"/>
                  </a:lnTo>
                  <a:lnTo>
                    <a:pt x="148" y="168"/>
                  </a:lnTo>
                  <a:lnTo>
                    <a:pt x="146" y="168"/>
                  </a:lnTo>
                  <a:lnTo>
                    <a:pt x="144" y="168"/>
                  </a:lnTo>
                  <a:lnTo>
                    <a:pt x="144" y="168"/>
                  </a:lnTo>
                  <a:lnTo>
                    <a:pt x="152" y="182"/>
                  </a:lnTo>
                  <a:lnTo>
                    <a:pt x="152" y="182"/>
                  </a:lnTo>
                  <a:lnTo>
                    <a:pt x="162" y="196"/>
                  </a:lnTo>
                  <a:lnTo>
                    <a:pt x="162" y="196"/>
                  </a:lnTo>
                  <a:lnTo>
                    <a:pt x="180" y="224"/>
                  </a:lnTo>
                  <a:lnTo>
                    <a:pt x="180" y="224"/>
                  </a:lnTo>
                  <a:lnTo>
                    <a:pt x="174" y="224"/>
                  </a:lnTo>
                  <a:lnTo>
                    <a:pt x="174" y="224"/>
                  </a:lnTo>
                  <a:lnTo>
                    <a:pt x="182" y="226"/>
                  </a:lnTo>
                  <a:lnTo>
                    <a:pt x="182" y="226"/>
                  </a:lnTo>
                  <a:lnTo>
                    <a:pt x="196" y="244"/>
                  </a:lnTo>
                  <a:lnTo>
                    <a:pt x="196" y="244"/>
                  </a:lnTo>
                  <a:lnTo>
                    <a:pt x="188" y="242"/>
                  </a:lnTo>
                  <a:lnTo>
                    <a:pt x="188" y="242"/>
                  </a:lnTo>
                  <a:lnTo>
                    <a:pt x="204" y="268"/>
                  </a:lnTo>
                  <a:lnTo>
                    <a:pt x="204" y="268"/>
                  </a:lnTo>
                  <a:lnTo>
                    <a:pt x="222" y="294"/>
                  </a:lnTo>
                  <a:lnTo>
                    <a:pt x="222" y="294"/>
                  </a:lnTo>
                  <a:lnTo>
                    <a:pt x="234" y="322"/>
                  </a:lnTo>
                  <a:lnTo>
                    <a:pt x="234" y="322"/>
                  </a:lnTo>
                  <a:lnTo>
                    <a:pt x="244" y="350"/>
                  </a:lnTo>
                  <a:lnTo>
                    <a:pt x="244" y="350"/>
                  </a:lnTo>
                  <a:lnTo>
                    <a:pt x="242" y="332"/>
                  </a:lnTo>
                  <a:lnTo>
                    <a:pt x="238" y="316"/>
                  </a:lnTo>
                  <a:lnTo>
                    <a:pt x="238" y="316"/>
                  </a:lnTo>
                  <a:lnTo>
                    <a:pt x="250" y="334"/>
                  </a:lnTo>
                  <a:lnTo>
                    <a:pt x="260" y="354"/>
                  </a:lnTo>
                  <a:lnTo>
                    <a:pt x="260" y="354"/>
                  </a:lnTo>
                  <a:lnTo>
                    <a:pt x="270" y="374"/>
                  </a:lnTo>
                  <a:lnTo>
                    <a:pt x="276" y="396"/>
                  </a:lnTo>
                  <a:lnTo>
                    <a:pt x="276" y="396"/>
                  </a:lnTo>
                  <a:lnTo>
                    <a:pt x="264" y="392"/>
                  </a:lnTo>
                  <a:lnTo>
                    <a:pt x="256" y="392"/>
                  </a:lnTo>
                  <a:lnTo>
                    <a:pt x="250" y="390"/>
                  </a:lnTo>
                  <a:lnTo>
                    <a:pt x="250" y="390"/>
                  </a:lnTo>
                  <a:lnTo>
                    <a:pt x="248" y="394"/>
                  </a:lnTo>
                  <a:lnTo>
                    <a:pt x="248" y="396"/>
                  </a:lnTo>
                  <a:lnTo>
                    <a:pt x="246" y="400"/>
                  </a:lnTo>
                  <a:lnTo>
                    <a:pt x="244" y="398"/>
                  </a:lnTo>
                  <a:lnTo>
                    <a:pt x="244" y="398"/>
                  </a:lnTo>
                  <a:lnTo>
                    <a:pt x="238" y="394"/>
                  </a:lnTo>
                  <a:lnTo>
                    <a:pt x="232" y="388"/>
                  </a:lnTo>
                  <a:lnTo>
                    <a:pt x="224" y="380"/>
                  </a:lnTo>
                  <a:lnTo>
                    <a:pt x="222" y="376"/>
                  </a:lnTo>
                  <a:lnTo>
                    <a:pt x="216" y="374"/>
                  </a:lnTo>
                  <a:lnTo>
                    <a:pt x="210" y="372"/>
                  </a:lnTo>
                  <a:lnTo>
                    <a:pt x="202" y="372"/>
                  </a:lnTo>
                  <a:lnTo>
                    <a:pt x="202" y="372"/>
                  </a:lnTo>
                  <a:lnTo>
                    <a:pt x="198" y="374"/>
                  </a:lnTo>
                  <a:lnTo>
                    <a:pt x="196" y="378"/>
                  </a:lnTo>
                  <a:lnTo>
                    <a:pt x="188" y="388"/>
                  </a:lnTo>
                  <a:lnTo>
                    <a:pt x="182" y="398"/>
                  </a:lnTo>
                  <a:lnTo>
                    <a:pt x="178" y="400"/>
                  </a:lnTo>
                  <a:lnTo>
                    <a:pt x="174" y="400"/>
                  </a:lnTo>
                  <a:lnTo>
                    <a:pt x="174" y="400"/>
                  </a:lnTo>
                  <a:lnTo>
                    <a:pt x="166" y="392"/>
                  </a:lnTo>
                  <a:lnTo>
                    <a:pt x="158" y="380"/>
                  </a:lnTo>
                  <a:lnTo>
                    <a:pt x="158" y="380"/>
                  </a:lnTo>
                  <a:lnTo>
                    <a:pt x="154" y="370"/>
                  </a:lnTo>
                  <a:lnTo>
                    <a:pt x="154" y="370"/>
                  </a:lnTo>
                  <a:lnTo>
                    <a:pt x="150" y="370"/>
                  </a:lnTo>
                  <a:lnTo>
                    <a:pt x="150" y="370"/>
                  </a:lnTo>
                  <a:lnTo>
                    <a:pt x="142" y="356"/>
                  </a:lnTo>
                  <a:lnTo>
                    <a:pt x="136" y="344"/>
                  </a:lnTo>
                  <a:lnTo>
                    <a:pt x="136" y="344"/>
                  </a:lnTo>
                  <a:lnTo>
                    <a:pt x="134" y="336"/>
                  </a:lnTo>
                  <a:lnTo>
                    <a:pt x="134" y="336"/>
                  </a:lnTo>
                  <a:lnTo>
                    <a:pt x="138" y="332"/>
                  </a:lnTo>
                  <a:lnTo>
                    <a:pt x="138" y="332"/>
                  </a:lnTo>
                  <a:lnTo>
                    <a:pt x="132" y="330"/>
                  </a:lnTo>
                  <a:lnTo>
                    <a:pt x="132" y="330"/>
                  </a:lnTo>
                  <a:lnTo>
                    <a:pt x="126" y="312"/>
                  </a:lnTo>
                  <a:lnTo>
                    <a:pt x="126" y="312"/>
                  </a:lnTo>
                  <a:lnTo>
                    <a:pt x="126" y="300"/>
                  </a:lnTo>
                  <a:lnTo>
                    <a:pt x="126" y="300"/>
                  </a:lnTo>
                  <a:lnTo>
                    <a:pt x="120" y="304"/>
                  </a:lnTo>
                  <a:lnTo>
                    <a:pt x="120" y="304"/>
                  </a:lnTo>
                  <a:lnTo>
                    <a:pt x="110" y="284"/>
                  </a:lnTo>
                  <a:lnTo>
                    <a:pt x="110" y="284"/>
                  </a:lnTo>
                  <a:lnTo>
                    <a:pt x="110" y="278"/>
                  </a:lnTo>
                  <a:lnTo>
                    <a:pt x="114" y="272"/>
                  </a:lnTo>
                  <a:lnTo>
                    <a:pt x="114" y="272"/>
                  </a:lnTo>
                  <a:lnTo>
                    <a:pt x="108" y="270"/>
                  </a:lnTo>
                  <a:lnTo>
                    <a:pt x="104" y="268"/>
                  </a:lnTo>
                  <a:lnTo>
                    <a:pt x="96" y="260"/>
                  </a:lnTo>
                  <a:lnTo>
                    <a:pt x="90" y="250"/>
                  </a:lnTo>
                  <a:lnTo>
                    <a:pt x="84" y="242"/>
                  </a:lnTo>
                  <a:lnTo>
                    <a:pt x="84" y="242"/>
                  </a:lnTo>
                  <a:lnTo>
                    <a:pt x="84" y="242"/>
                  </a:lnTo>
                  <a:lnTo>
                    <a:pt x="74" y="226"/>
                  </a:lnTo>
                  <a:lnTo>
                    <a:pt x="74" y="226"/>
                  </a:lnTo>
                  <a:lnTo>
                    <a:pt x="76" y="220"/>
                  </a:lnTo>
                  <a:lnTo>
                    <a:pt x="76" y="220"/>
                  </a:lnTo>
                  <a:lnTo>
                    <a:pt x="70" y="220"/>
                  </a:lnTo>
                  <a:lnTo>
                    <a:pt x="70" y="220"/>
                  </a:lnTo>
                  <a:lnTo>
                    <a:pt x="68" y="212"/>
                  </a:lnTo>
                  <a:lnTo>
                    <a:pt x="68" y="204"/>
                  </a:lnTo>
                  <a:lnTo>
                    <a:pt x="68" y="204"/>
                  </a:lnTo>
                  <a:lnTo>
                    <a:pt x="64" y="204"/>
                  </a:lnTo>
                  <a:lnTo>
                    <a:pt x="60" y="204"/>
                  </a:lnTo>
                  <a:lnTo>
                    <a:pt x="60" y="204"/>
                  </a:lnTo>
                  <a:lnTo>
                    <a:pt x="54" y="196"/>
                  </a:lnTo>
                  <a:lnTo>
                    <a:pt x="54" y="196"/>
                  </a:lnTo>
                  <a:lnTo>
                    <a:pt x="48" y="186"/>
                  </a:lnTo>
                  <a:lnTo>
                    <a:pt x="48" y="186"/>
                  </a:lnTo>
                  <a:lnTo>
                    <a:pt x="30" y="150"/>
                  </a:lnTo>
                  <a:lnTo>
                    <a:pt x="30" y="150"/>
                  </a:lnTo>
                  <a:lnTo>
                    <a:pt x="34" y="146"/>
                  </a:lnTo>
                  <a:lnTo>
                    <a:pt x="34" y="146"/>
                  </a:lnTo>
                  <a:lnTo>
                    <a:pt x="32" y="144"/>
                  </a:lnTo>
                  <a:lnTo>
                    <a:pt x="30" y="144"/>
                  </a:lnTo>
                  <a:lnTo>
                    <a:pt x="28" y="142"/>
                  </a:lnTo>
                  <a:lnTo>
                    <a:pt x="28" y="142"/>
                  </a:lnTo>
                  <a:lnTo>
                    <a:pt x="30" y="140"/>
                  </a:lnTo>
                  <a:lnTo>
                    <a:pt x="30" y="140"/>
                  </a:lnTo>
                  <a:lnTo>
                    <a:pt x="26" y="138"/>
                  </a:lnTo>
                  <a:lnTo>
                    <a:pt x="26" y="136"/>
                  </a:lnTo>
                  <a:lnTo>
                    <a:pt x="24" y="128"/>
                  </a:lnTo>
                  <a:lnTo>
                    <a:pt x="24" y="128"/>
                  </a:lnTo>
                  <a:lnTo>
                    <a:pt x="20" y="128"/>
                  </a:lnTo>
                  <a:lnTo>
                    <a:pt x="18" y="126"/>
                  </a:lnTo>
                  <a:lnTo>
                    <a:pt x="18" y="126"/>
                  </a:lnTo>
                  <a:lnTo>
                    <a:pt x="20" y="120"/>
                  </a:lnTo>
                  <a:lnTo>
                    <a:pt x="18" y="116"/>
                  </a:lnTo>
                  <a:lnTo>
                    <a:pt x="10" y="108"/>
                  </a:lnTo>
                  <a:lnTo>
                    <a:pt x="0" y="90"/>
                  </a:lnTo>
                  <a:lnTo>
                    <a:pt x="0" y="90"/>
                  </a:lnTo>
                  <a:lnTo>
                    <a:pt x="0" y="86"/>
                  </a:lnTo>
                  <a:lnTo>
                    <a:pt x="0" y="80"/>
                  </a:lnTo>
                  <a:lnTo>
                    <a:pt x="0" y="72"/>
                  </a:lnTo>
                  <a:lnTo>
                    <a:pt x="0" y="72"/>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14" name="Freeform 511"/>
            <p:cNvSpPr/>
            <p:nvPr>
              <p:custDataLst>
                <p:tags r:id="rId508"/>
              </p:custDataLst>
            </p:nvPr>
          </p:nvSpPr>
          <p:spPr bwMode="auto">
            <a:xfrm>
              <a:off x="4692650" y="4995863"/>
              <a:ext cx="12700" cy="31750"/>
            </a:xfrm>
            <a:custGeom>
              <a:avLst/>
              <a:gdLst>
                <a:gd name="T0" fmla="*/ 6 w 8"/>
                <a:gd name="T1" fmla="*/ 20 h 20"/>
                <a:gd name="T2" fmla="*/ 0 w 8"/>
                <a:gd name="T3" fmla="*/ 0 h 20"/>
                <a:gd name="T4" fmla="*/ 0 w 8"/>
                <a:gd name="T5" fmla="*/ 0 h 20"/>
                <a:gd name="T6" fmla="*/ 6 w 8"/>
                <a:gd name="T7" fmla="*/ 8 h 20"/>
                <a:gd name="T8" fmla="*/ 8 w 8"/>
                <a:gd name="T9" fmla="*/ 14 h 20"/>
                <a:gd name="T10" fmla="*/ 6 w 8"/>
                <a:gd name="T11" fmla="*/ 20 h 20"/>
                <a:gd name="T12" fmla="*/ 6 w 8"/>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8" h="20">
                  <a:moveTo>
                    <a:pt x="6" y="20"/>
                  </a:moveTo>
                  <a:lnTo>
                    <a:pt x="0" y="0"/>
                  </a:lnTo>
                  <a:lnTo>
                    <a:pt x="0" y="0"/>
                  </a:lnTo>
                  <a:lnTo>
                    <a:pt x="6" y="8"/>
                  </a:lnTo>
                  <a:lnTo>
                    <a:pt x="8" y="14"/>
                  </a:lnTo>
                  <a:lnTo>
                    <a:pt x="6" y="20"/>
                  </a:lnTo>
                  <a:lnTo>
                    <a:pt x="6" y="2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15" name="Freeform 512"/>
            <p:cNvSpPr/>
            <p:nvPr>
              <p:custDataLst>
                <p:tags r:id="rId509"/>
              </p:custDataLst>
            </p:nvPr>
          </p:nvSpPr>
          <p:spPr bwMode="auto">
            <a:xfrm>
              <a:off x="4778375" y="5227638"/>
              <a:ext cx="41275" cy="69850"/>
            </a:xfrm>
            <a:custGeom>
              <a:avLst/>
              <a:gdLst>
                <a:gd name="T0" fmla="*/ 26 w 26"/>
                <a:gd name="T1" fmla="*/ 32 h 44"/>
                <a:gd name="T2" fmla="*/ 26 w 26"/>
                <a:gd name="T3" fmla="*/ 32 h 44"/>
                <a:gd name="T4" fmla="*/ 22 w 26"/>
                <a:gd name="T5" fmla="*/ 38 h 44"/>
                <a:gd name="T6" fmla="*/ 20 w 26"/>
                <a:gd name="T7" fmla="*/ 44 h 44"/>
                <a:gd name="T8" fmla="*/ 20 w 26"/>
                <a:gd name="T9" fmla="*/ 44 h 44"/>
                <a:gd name="T10" fmla="*/ 10 w 26"/>
                <a:gd name="T11" fmla="*/ 22 h 44"/>
                <a:gd name="T12" fmla="*/ 0 w 26"/>
                <a:gd name="T13" fmla="*/ 0 h 44"/>
                <a:gd name="T14" fmla="*/ 0 w 26"/>
                <a:gd name="T15" fmla="*/ 0 h 44"/>
                <a:gd name="T16" fmla="*/ 0 w 26"/>
                <a:gd name="T17" fmla="*/ 0 h 44"/>
                <a:gd name="T18" fmla="*/ 6 w 26"/>
                <a:gd name="T19" fmla="*/ 8 h 44"/>
                <a:gd name="T20" fmla="*/ 10 w 26"/>
                <a:gd name="T21" fmla="*/ 20 h 44"/>
                <a:gd name="T22" fmla="*/ 16 w 26"/>
                <a:gd name="T23" fmla="*/ 28 h 44"/>
                <a:gd name="T24" fmla="*/ 20 w 26"/>
                <a:gd name="T25" fmla="*/ 30 h 44"/>
                <a:gd name="T26" fmla="*/ 26 w 26"/>
                <a:gd name="T27" fmla="*/ 32 h 44"/>
                <a:gd name="T28" fmla="*/ 26 w 26"/>
                <a:gd name="T29"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44">
                  <a:moveTo>
                    <a:pt x="26" y="32"/>
                  </a:moveTo>
                  <a:lnTo>
                    <a:pt x="26" y="32"/>
                  </a:lnTo>
                  <a:lnTo>
                    <a:pt x="22" y="38"/>
                  </a:lnTo>
                  <a:lnTo>
                    <a:pt x="20" y="44"/>
                  </a:lnTo>
                  <a:lnTo>
                    <a:pt x="20" y="44"/>
                  </a:lnTo>
                  <a:lnTo>
                    <a:pt x="10" y="22"/>
                  </a:lnTo>
                  <a:lnTo>
                    <a:pt x="0" y="0"/>
                  </a:lnTo>
                  <a:lnTo>
                    <a:pt x="0" y="0"/>
                  </a:lnTo>
                  <a:lnTo>
                    <a:pt x="0" y="0"/>
                  </a:lnTo>
                  <a:lnTo>
                    <a:pt x="6" y="8"/>
                  </a:lnTo>
                  <a:lnTo>
                    <a:pt x="10" y="20"/>
                  </a:lnTo>
                  <a:lnTo>
                    <a:pt x="16" y="28"/>
                  </a:lnTo>
                  <a:lnTo>
                    <a:pt x="20" y="30"/>
                  </a:lnTo>
                  <a:lnTo>
                    <a:pt x="26" y="32"/>
                  </a:lnTo>
                  <a:lnTo>
                    <a:pt x="26" y="32"/>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16" name="Freeform 513"/>
            <p:cNvSpPr/>
            <p:nvPr>
              <p:custDataLst>
                <p:tags r:id="rId510"/>
              </p:custDataLst>
            </p:nvPr>
          </p:nvSpPr>
          <p:spPr bwMode="auto">
            <a:xfrm>
              <a:off x="4708525" y="5056188"/>
              <a:ext cx="3175" cy="0"/>
            </a:xfrm>
            <a:custGeom>
              <a:avLst/>
              <a:gdLst>
                <a:gd name="T0" fmla="*/ 2 w 2"/>
                <a:gd name="T1" fmla="*/ 2 w 2"/>
                <a:gd name="T2" fmla="*/ 0 w 2"/>
                <a:gd name="T3" fmla="*/ 0 w 2"/>
                <a:gd name="T4" fmla="*/ 0 w 2"/>
                <a:gd name="T5" fmla="*/ 2 w 2"/>
                <a:gd name="T6" fmla="*/ 2 w 2"/>
              </a:gdLst>
              <a:ahLst/>
              <a:cxnLst>
                <a:cxn ang="0">
                  <a:pos x="T0" y="0"/>
                </a:cxn>
                <a:cxn ang="0">
                  <a:pos x="T1" y="0"/>
                </a:cxn>
                <a:cxn ang="0">
                  <a:pos x="T2" y="0"/>
                </a:cxn>
                <a:cxn ang="0">
                  <a:pos x="T3" y="0"/>
                </a:cxn>
                <a:cxn ang="0">
                  <a:pos x="T4" y="0"/>
                </a:cxn>
                <a:cxn ang="0">
                  <a:pos x="T5" y="0"/>
                </a:cxn>
                <a:cxn ang="0">
                  <a:pos x="T6" y="0"/>
                </a:cxn>
              </a:cxnLst>
              <a:rect l="0" t="0" r="r" b="b"/>
              <a:pathLst>
                <a:path w="2">
                  <a:moveTo>
                    <a:pt x="2" y="0"/>
                  </a:moveTo>
                  <a:lnTo>
                    <a:pt x="2" y="0"/>
                  </a:lnTo>
                  <a:lnTo>
                    <a:pt x="0" y="0"/>
                  </a:lnTo>
                  <a:lnTo>
                    <a:pt x="0" y="0"/>
                  </a:lnTo>
                  <a:lnTo>
                    <a:pt x="0" y="0"/>
                  </a:lnTo>
                  <a:lnTo>
                    <a:pt x="2" y="0"/>
                  </a:lnTo>
                  <a:lnTo>
                    <a:pt x="2"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17" name="Freeform 514"/>
            <p:cNvSpPr/>
            <p:nvPr>
              <p:custDataLst>
                <p:tags r:id="rId511"/>
              </p:custDataLst>
            </p:nvPr>
          </p:nvSpPr>
          <p:spPr bwMode="auto">
            <a:xfrm>
              <a:off x="4953000" y="5249863"/>
              <a:ext cx="12700" cy="15875"/>
            </a:xfrm>
            <a:custGeom>
              <a:avLst/>
              <a:gdLst>
                <a:gd name="T0" fmla="*/ 8 w 8"/>
                <a:gd name="T1" fmla="*/ 8 h 10"/>
                <a:gd name="T2" fmla="*/ 8 w 8"/>
                <a:gd name="T3" fmla="*/ 10 h 10"/>
                <a:gd name="T4" fmla="*/ 8 w 8"/>
                <a:gd name="T5" fmla="*/ 10 h 10"/>
                <a:gd name="T6" fmla="*/ 0 w 8"/>
                <a:gd name="T7" fmla="*/ 0 h 10"/>
                <a:gd name="T8" fmla="*/ 0 w 8"/>
                <a:gd name="T9" fmla="*/ 0 h 10"/>
                <a:gd name="T10" fmla="*/ 4 w 8"/>
                <a:gd name="T11" fmla="*/ 4 h 10"/>
                <a:gd name="T12" fmla="*/ 8 w 8"/>
                <a:gd name="T13" fmla="*/ 8 h 10"/>
                <a:gd name="T14" fmla="*/ 8 w 8"/>
                <a:gd name="T15" fmla="*/ 8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8" y="8"/>
                  </a:moveTo>
                  <a:lnTo>
                    <a:pt x="8" y="10"/>
                  </a:lnTo>
                  <a:lnTo>
                    <a:pt x="8" y="10"/>
                  </a:lnTo>
                  <a:lnTo>
                    <a:pt x="0" y="0"/>
                  </a:lnTo>
                  <a:lnTo>
                    <a:pt x="0" y="0"/>
                  </a:lnTo>
                  <a:lnTo>
                    <a:pt x="4" y="4"/>
                  </a:lnTo>
                  <a:lnTo>
                    <a:pt x="8" y="8"/>
                  </a:lnTo>
                  <a:lnTo>
                    <a:pt x="8" y="8"/>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18" name="Freeform 515"/>
            <p:cNvSpPr/>
            <p:nvPr>
              <p:custDataLst>
                <p:tags r:id="rId512"/>
              </p:custDataLst>
            </p:nvPr>
          </p:nvSpPr>
          <p:spPr bwMode="auto">
            <a:xfrm>
              <a:off x="4984750" y="5332413"/>
              <a:ext cx="25400" cy="92075"/>
            </a:xfrm>
            <a:custGeom>
              <a:avLst/>
              <a:gdLst>
                <a:gd name="T0" fmla="*/ 0 w 16"/>
                <a:gd name="T1" fmla="*/ 0 h 58"/>
                <a:gd name="T2" fmla="*/ 12 w 16"/>
                <a:gd name="T3" fmla="*/ 24 h 58"/>
                <a:gd name="T4" fmla="*/ 12 w 16"/>
                <a:gd name="T5" fmla="*/ 24 h 58"/>
                <a:gd name="T6" fmla="*/ 16 w 16"/>
                <a:gd name="T7" fmla="*/ 40 h 58"/>
                <a:gd name="T8" fmla="*/ 14 w 16"/>
                <a:gd name="T9" fmla="*/ 58 h 58"/>
                <a:gd name="T10" fmla="*/ 14 w 16"/>
                <a:gd name="T11" fmla="*/ 58 h 58"/>
                <a:gd name="T12" fmla="*/ 8 w 16"/>
                <a:gd name="T13" fmla="*/ 30 h 58"/>
                <a:gd name="T14" fmla="*/ 8 w 16"/>
                <a:gd name="T15" fmla="*/ 30 h 58"/>
                <a:gd name="T16" fmla="*/ 0 w 16"/>
                <a:gd name="T17" fmla="*/ 0 h 58"/>
                <a:gd name="T18" fmla="*/ 0 w 16"/>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58">
                  <a:moveTo>
                    <a:pt x="0" y="0"/>
                  </a:moveTo>
                  <a:lnTo>
                    <a:pt x="12" y="24"/>
                  </a:lnTo>
                  <a:lnTo>
                    <a:pt x="12" y="24"/>
                  </a:lnTo>
                  <a:lnTo>
                    <a:pt x="16" y="40"/>
                  </a:lnTo>
                  <a:lnTo>
                    <a:pt x="14" y="58"/>
                  </a:lnTo>
                  <a:lnTo>
                    <a:pt x="14" y="58"/>
                  </a:lnTo>
                  <a:lnTo>
                    <a:pt x="8" y="30"/>
                  </a:lnTo>
                  <a:lnTo>
                    <a:pt x="8" y="30"/>
                  </a:lnTo>
                  <a:lnTo>
                    <a:pt x="0" y="0"/>
                  </a:lnTo>
                  <a:lnTo>
                    <a:pt x="0"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19" name="Freeform 516"/>
            <p:cNvSpPr/>
            <p:nvPr>
              <p:custDataLst>
                <p:tags r:id="rId513"/>
              </p:custDataLst>
            </p:nvPr>
          </p:nvSpPr>
          <p:spPr bwMode="auto">
            <a:xfrm>
              <a:off x="4822825" y="5326063"/>
              <a:ext cx="9525" cy="19050"/>
            </a:xfrm>
            <a:custGeom>
              <a:avLst/>
              <a:gdLst>
                <a:gd name="T0" fmla="*/ 6 w 6"/>
                <a:gd name="T1" fmla="*/ 0 h 12"/>
                <a:gd name="T2" fmla="*/ 6 w 6"/>
                <a:gd name="T3" fmla="*/ 0 h 12"/>
                <a:gd name="T4" fmla="*/ 4 w 6"/>
                <a:gd name="T5" fmla="*/ 12 h 12"/>
                <a:gd name="T6" fmla="*/ 4 w 6"/>
                <a:gd name="T7" fmla="*/ 12 h 12"/>
                <a:gd name="T8" fmla="*/ 0 w 6"/>
                <a:gd name="T9" fmla="*/ 2 h 12"/>
                <a:gd name="T10" fmla="*/ 0 w 6"/>
                <a:gd name="T11" fmla="*/ 2 h 12"/>
                <a:gd name="T12" fmla="*/ 6 w 6"/>
                <a:gd name="T13" fmla="*/ 0 h 12"/>
                <a:gd name="T14" fmla="*/ 6 w 6"/>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2">
                  <a:moveTo>
                    <a:pt x="6" y="0"/>
                  </a:moveTo>
                  <a:lnTo>
                    <a:pt x="6" y="0"/>
                  </a:lnTo>
                  <a:lnTo>
                    <a:pt x="4" y="12"/>
                  </a:lnTo>
                  <a:lnTo>
                    <a:pt x="4" y="12"/>
                  </a:lnTo>
                  <a:lnTo>
                    <a:pt x="0" y="2"/>
                  </a:lnTo>
                  <a:lnTo>
                    <a:pt x="0" y="2"/>
                  </a:lnTo>
                  <a:lnTo>
                    <a:pt x="6" y="0"/>
                  </a:lnTo>
                  <a:lnTo>
                    <a:pt x="6"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20" name="Freeform 517"/>
            <p:cNvSpPr/>
            <p:nvPr>
              <p:custDataLst>
                <p:tags r:id="rId514"/>
              </p:custDataLst>
            </p:nvPr>
          </p:nvSpPr>
          <p:spPr bwMode="auto">
            <a:xfrm>
              <a:off x="4924425" y="5214938"/>
              <a:ext cx="9525" cy="6350"/>
            </a:xfrm>
            <a:custGeom>
              <a:avLst/>
              <a:gdLst>
                <a:gd name="T0" fmla="*/ 6 w 6"/>
                <a:gd name="T1" fmla="*/ 2 h 4"/>
                <a:gd name="T2" fmla="*/ 6 w 6"/>
                <a:gd name="T3" fmla="*/ 4 h 4"/>
                <a:gd name="T4" fmla="*/ 6 w 6"/>
                <a:gd name="T5" fmla="*/ 4 h 4"/>
                <a:gd name="T6" fmla="*/ 0 w 6"/>
                <a:gd name="T7" fmla="*/ 0 h 4"/>
                <a:gd name="T8" fmla="*/ 0 w 6"/>
                <a:gd name="T9" fmla="*/ 0 h 4"/>
                <a:gd name="T10" fmla="*/ 6 w 6"/>
                <a:gd name="T11" fmla="*/ 2 h 4"/>
                <a:gd name="T12" fmla="*/ 6 w 6"/>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6" y="2"/>
                  </a:moveTo>
                  <a:lnTo>
                    <a:pt x="6" y="4"/>
                  </a:lnTo>
                  <a:lnTo>
                    <a:pt x="6" y="4"/>
                  </a:lnTo>
                  <a:lnTo>
                    <a:pt x="0" y="0"/>
                  </a:lnTo>
                  <a:lnTo>
                    <a:pt x="0" y="0"/>
                  </a:lnTo>
                  <a:lnTo>
                    <a:pt x="6" y="2"/>
                  </a:lnTo>
                  <a:lnTo>
                    <a:pt x="6" y="2"/>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21" name="Freeform 518"/>
            <p:cNvSpPr/>
            <p:nvPr>
              <p:custDataLst>
                <p:tags r:id="rId515"/>
              </p:custDataLst>
            </p:nvPr>
          </p:nvSpPr>
          <p:spPr bwMode="auto">
            <a:xfrm>
              <a:off x="4835525" y="5373688"/>
              <a:ext cx="9525" cy="12700"/>
            </a:xfrm>
            <a:custGeom>
              <a:avLst/>
              <a:gdLst>
                <a:gd name="T0" fmla="*/ 2 w 6"/>
                <a:gd name="T1" fmla="*/ 8 h 8"/>
                <a:gd name="T2" fmla="*/ 2 w 6"/>
                <a:gd name="T3" fmla="*/ 8 h 8"/>
                <a:gd name="T4" fmla="*/ 0 w 6"/>
                <a:gd name="T5" fmla="*/ 0 h 8"/>
                <a:gd name="T6" fmla="*/ 0 w 6"/>
                <a:gd name="T7" fmla="*/ 0 h 8"/>
                <a:gd name="T8" fmla="*/ 6 w 6"/>
                <a:gd name="T9" fmla="*/ 2 h 8"/>
                <a:gd name="T10" fmla="*/ 6 w 6"/>
                <a:gd name="T11" fmla="*/ 2 h 8"/>
                <a:gd name="T12" fmla="*/ 2 w 6"/>
                <a:gd name="T13" fmla="*/ 8 h 8"/>
                <a:gd name="T14" fmla="*/ 2 w 6"/>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2" y="8"/>
                  </a:moveTo>
                  <a:lnTo>
                    <a:pt x="2" y="8"/>
                  </a:lnTo>
                  <a:lnTo>
                    <a:pt x="0" y="0"/>
                  </a:lnTo>
                  <a:lnTo>
                    <a:pt x="0" y="0"/>
                  </a:lnTo>
                  <a:lnTo>
                    <a:pt x="6" y="2"/>
                  </a:lnTo>
                  <a:lnTo>
                    <a:pt x="6" y="2"/>
                  </a:lnTo>
                  <a:lnTo>
                    <a:pt x="2" y="8"/>
                  </a:lnTo>
                  <a:lnTo>
                    <a:pt x="2" y="8"/>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22" name="Freeform 519"/>
            <p:cNvSpPr/>
            <p:nvPr>
              <p:custDataLst>
                <p:tags r:id="rId516"/>
              </p:custDataLst>
            </p:nvPr>
          </p:nvSpPr>
          <p:spPr bwMode="auto">
            <a:xfrm>
              <a:off x="4857750" y="5437188"/>
              <a:ext cx="9525" cy="19050"/>
            </a:xfrm>
            <a:custGeom>
              <a:avLst/>
              <a:gdLst>
                <a:gd name="T0" fmla="*/ 4 w 6"/>
                <a:gd name="T1" fmla="*/ 2 h 12"/>
                <a:gd name="T2" fmla="*/ 4 w 6"/>
                <a:gd name="T3" fmla="*/ 2 h 12"/>
                <a:gd name="T4" fmla="*/ 6 w 6"/>
                <a:gd name="T5" fmla="*/ 12 h 12"/>
                <a:gd name="T6" fmla="*/ 6 w 6"/>
                <a:gd name="T7" fmla="*/ 12 h 12"/>
                <a:gd name="T8" fmla="*/ 0 w 6"/>
                <a:gd name="T9" fmla="*/ 0 h 12"/>
                <a:gd name="T10" fmla="*/ 0 w 6"/>
                <a:gd name="T11" fmla="*/ 0 h 12"/>
                <a:gd name="T12" fmla="*/ 4 w 6"/>
                <a:gd name="T13" fmla="*/ 2 h 12"/>
                <a:gd name="T14" fmla="*/ 4 w 6"/>
                <a:gd name="T15" fmla="*/ 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2">
                  <a:moveTo>
                    <a:pt x="4" y="2"/>
                  </a:moveTo>
                  <a:lnTo>
                    <a:pt x="4" y="2"/>
                  </a:lnTo>
                  <a:lnTo>
                    <a:pt x="6" y="12"/>
                  </a:lnTo>
                  <a:lnTo>
                    <a:pt x="6" y="12"/>
                  </a:lnTo>
                  <a:lnTo>
                    <a:pt x="0" y="0"/>
                  </a:lnTo>
                  <a:lnTo>
                    <a:pt x="0" y="0"/>
                  </a:lnTo>
                  <a:lnTo>
                    <a:pt x="4" y="2"/>
                  </a:lnTo>
                  <a:lnTo>
                    <a:pt x="4" y="2"/>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23" name="Freeform 520"/>
            <p:cNvSpPr/>
            <p:nvPr>
              <p:custDataLst>
                <p:tags r:id="rId517"/>
              </p:custDataLst>
            </p:nvPr>
          </p:nvSpPr>
          <p:spPr bwMode="auto">
            <a:xfrm>
              <a:off x="5073650" y="4725988"/>
              <a:ext cx="41275" cy="152400"/>
            </a:xfrm>
            <a:custGeom>
              <a:avLst/>
              <a:gdLst>
                <a:gd name="T0" fmla="*/ 4 w 26"/>
                <a:gd name="T1" fmla="*/ 26 h 96"/>
                <a:gd name="T2" fmla="*/ 4 w 26"/>
                <a:gd name="T3" fmla="*/ 26 h 96"/>
                <a:gd name="T4" fmla="*/ 12 w 26"/>
                <a:gd name="T5" fmla="*/ 40 h 96"/>
                <a:gd name="T6" fmla="*/ 16 w 26"/>
                <a:gd name="T7" fmla="*/ 56 h 96"/>
                <a:gd name="T8" fmla="*/ 26 w 26"/>
                <a:gd name="T9" fmla="*/ 84 h 96"/>
                <a:gd name="T10" fmla="*/ 26 w 26"/>
                <a:gd name="T11" fmla="*/ 84 h 96"/>
                <a:gd name="T12" fmla="*/ 18 w 26"/>
                <a:gd name="T13" fmla="*/ 62 h 96"/>
                <a:gd name="T14" fmla="*/ 18 w 26"/>
                <a:gd name="T15" fmla="*/ 62 h 96"/>
                <a:gd name="T16" fmla="*/ 22 w 26"/>
                <a:gd name="T17" fmla="*/ 78 h 96"/>
                <a:gd name="T18" fmla="*/ 22 w 26"/>
                <a:gd name="T19" fmla="*/ 96 h 96"/>
                <a:gd name="T20" fmla="*/ 22 w 26"/>
                <a:gd name="T21" fmla="*/ 96 h 96"/>
                <a:gd name="T22" fmla="*/ 18 w 26"/>
                <a:gd name="T23" fmla="*/ 92 h 96"/>
                <a:gd name="T24" fmla="*/ 18 w 26"/>
                <a:gd name="T25" fmla="*/ 88 h 96"/>
                <a:gd name="T26" fmla="*/ 16 w 26"/>
                <a:gd name="T27" fmla="*/ 86 h 96"/>
                <a:gd name="T28" fmla="*/ 12 w 26"/>
                <a:gd name="T29" fmla="*/ 84 h 96"/>
                <a:gd name="T30" fmla="*/ 12 w 26"/>
                <a:gd name="T31" fmla="*/ 84 h 96"/>
                <a:gd name="T32" fmla="*/ 8 w 26"/>
                <a:gd name="T33" fmla="*/ 64 h 96"/>
                <a:gd name="T34" fmla="*/ 6 w 26"/>
                <a:gd name="T35" fmla="*/ 44 h 96"/>
                <a:gd name="T36" fmla="*/ 6 w 26"/>
                <a:gd name="T37" fmla="*/ 44 h 96"/>
                <a:gd name="T38" fmla="*/ 0 w 26"/>
                <a:gd name="T39" fmla="*/ 0 h 96"/>
                <a:gd name="T40" fmla="*/ 0 w 26"/>
                <a:gd name="T41" fmla="*/ 0 h 96"/>
                <a:gd name="T42" fmla="*/ 6 w 26"/>
                <a:gd name="T43" fmla="*/ 2 h 96"/>
                <a:gd name="T44" fmla="*/ 8 w 26"/>
                <a:gd name="T45" fmla="*/ 6 h 96"/>
                <a:gd name="T46" fmla="*/ 8 w 26"/>
                <a:gd name="T47" fmla="*/ 10 h 96"/>
                <a:gd name="T48" fmla="*/ 8 w 26"/>
                <a:gd name="T49" fmla="*/ 12 h 96"/>
                <a:gd name="T50" fmla="*/ 6 w 26"/>
                <a:gd name="T51" fmla="*/ 20 h 96"/>
                <a:gd name="T52" fmla="*/ 4 w 26"/>
                <a:gd name="T53" fmla="*/ 24 h 96"/>
                <a:gd name="T54" fmla="*/ 4 w 26"/>
                <a:gd name="T55" fmla="*/ 26 h 96"/>
                <a:gd name="T56" fmla="*/ 4 w 26"/>
                <a:gd name="T57" fmla="*/ 2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 h="96">
                  <a:moveTo>
                    <a:pt x="4" y="26"/>
                  </a:moveTo>
                  <a:lnTo>
                    <a:pt x="4" y="26"/>
                  </a:lnTo>
                  <a:lnTo>
                    <a:pt x="12" y="40"/>
                  </a:lnTo>
                  <a:lnTo>
                    <a:pt x="16" y="56"/>
                  </a:lnTo>
                  <a:lnTo>
                    <a:pt x="26" y="84"/>
                  </a:lnTo>
                  <a:lnTo>
                    <a:pt x="26" y="84"/>
                  </a:lnTo>
                  <a:lnTo>
                    <a:pt x="18" y="62"/>
                  </a:lnTo>
                  <a:lnTo>
                    <a:pt x="18" y="62"/>
                  </a:lnTo>
                  <a:lnTo>
                    <a:pt x="22" y="78"/>
                  </a:lnTo>
                  <a:lnTo>
                    <a:pt x="22" y="96"/>
                  </a:lnTo>
                  <a:lnTo>
                    <a:pt x="22" y="96"/>
                  </a:lnTo>
                  <a:lnTo>
                    <a:pt x="18" y="92"/>
                  </a:lnTo>
                  <a:lnTo>
                    <a:pt x="18" y="88"/>
                  </a:lnTo>
                  <a:lnTo>
                    <a:pt x="16" y="86"/>
                  </a:lnTo>
                  <a:lnTo>
                    <a:pt x="12" y="84"/>
                  </a:lnTo>
                  <a:lnTo>
                    <a:pt x="12" y="84"/>
                  </a:lnTo>
                  <a:lnTo>
                    <a:pt x="8" y="64"/>
                  </a:lnTo>
                  <a:lnTo>
                    <a:pt x="6" y="44"/>
                  </a:lnTo>
                  <a:lnTo>
                    <a:pt x="6" y="44"/>
                  </a:lnTo>
                  <a:lnTo>
                    <a:pt x="0" y="0"/>
                  </a:lnTo>
                  <a:lnTo>
                    <a:pt x="0" y="0"/>
                  </a:lnTo>
                  <a:lnTo>
                    <a:pt x="6" y="2"/>
                  </a:lnTo>
                  <a:lnTo>
                    <a:pt x="8" y="6"/>
                  </a:lnTo>
                  <a:lnTo>
                    <a:pt x="8" y="10"/>
                  </a:lnTo>
                  <a:lnTo>
                    <a:pt x="8" y="12"/>
                  </a:lnTo>
                  <a:lnTo>
                    <a:pt x="6" y="20"/>
                  </a:lnTo>
                  <a:lnTo>
                    <a:pt x="4" y="24"/>
                  </a:lnTo>
                  <a:lnTo>
                    <a:pt x="4" y="26"/>
                  </a:lnTo>
                  <a:lnTo>
                    <a:pt x="4" y="26"/>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24" name="Freeform 521"/>
            <p:cNvSpPr/>
            <p:nvPr>
              <p:custDataLst>
                <p:tags r:id="rId518"/>
              </p:custDataLst>
            </p:nvPr>
          </p:nvSpPr>
          <p:spPr bwMode="auto">
            <a:xfrm>
              <a:off x="5105400" y="4913313"/>
              <a:ext cx="0" cy="12700"/>
            </a:xfrm>
            <a:custGeom>
              <a:avLst/>
              <a:gdLst>
                <a:gd name="T0" fmla="*/ 8 h 8"/>
                <a:gd name="T1" fmla="*/ 8 h 8"/>
                <a:gd name="T2" fmla="*/ 0 h 8"/>
                <a:gd name="T3" fmla="*/ 0 h 8"/>
                <a:gd name="T4" fmla="*/ 4 h 8"/>
                <a:gd name="T5" fmla="*/ 8 h 8"/>
                <a:gd name="T6" fmla="*/ 8 h 8"/>
              </a:gdLst>
              <a:ahLst/>
              <a:cxnLst>
                <a:cxn ang="0">
                  <a:pos x="0" y="T0"/>
                </a:cxn>
                <a:cxn ang="0">
                  <a:pos x="0" y="T1"/>
                </a:cxn>
                <a:cxn ang="0">
                  <a:pos x="0" y="T2"/>
                </a:cxn>
                <a:cxn ang="0">
                  <a:pos x="0" y="T3"/>
                </a:cxn>
                <a:cxn ang="0">
                  <a:pos x="0" y="T4"/>
                </a:cxn>
                <a:cxn ang="0">
                  <a:pos x="0" y="T5"/>
                </a:cxn>
                <a:cxn ang="0">
                  <a:pos x="0" y="T6"/>
                </a:cxn>
              </a:cxnLst>
              <a:rect l="0" t="0" r="r" b="b"/>
              <a:pathLst>
                <a:path h="8">
                  <a:moveTo>
                    <a:pt x="0" y="8"/>
                  </a:moveTo>
                  <a:lnTo>
                    <a:pt x="0" y="8"/>
                  </a:lnTo>
                  <a:lnTo>
                    <a:pt x="0" y="0"/>
                  </a:lnTo>
                  <a:lnTo>
                    <a:pt x="0" y="0"/>
                  </a:lnTo>
                  <a:lnTo>
                    <a:pt x="0" y="4"/>
                  </a:lnTo>
                  <a:lnTo>
                    <a:pt x="0" y="8"/>
                  </a:lnTo>
                  <a:lnTo>
                    <a:pt x="0" y="8"/>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25" name="Freeform 522"/>
            <p:cNvSpPr/>
            <p:nvPr>
              <p:custDataLst>
                <p:tags r:id="rId519"/>
              </p:custDataLst>
            </p:nvPr>
          </p:nvSpPr>
          <p:spPr bwMode="auto">
            <a:xfrm>
              <a:off x="4851400" y="4560888"/>
              <a:ext cx="9525" cy="9525"/>
            </a:xfrm>
            <a:custGeom>
              <a:avLst/>
              <a:gdLst>
                <a:gd name="T0" fmla="*/ 6 w 6"/>
                <a:gd name="T1" fmla="*/ 6 h 6"/>
                <a:gd name="T2" fmla="*/ 6 w 6"/>
                <a:gd name="T3" fmla="*/ 6 h 6"/>
                <a:gd name="T4" fmla="*/ 0 w 6"/>
                <a:gd name="T5" fmla="*/ 0 h 6"/>
                <a:gd name="T6" fmla="*/ 0 w 6"/>
                <a:gd name="T7" fmla="*/ 0 h 6"/>
                <a:gd name="T8" fmla="*/ 4 w 6"/>
                <a:gd name="T9" fmla="*/ 2 h 6"/>
                <a:gd name="T10" fmla="*/ 6 w 6"/>
                <a:gd name="T11" fmla="*/ 6 h 6"/>
                <a:gd name="T12" fmla="*/ 6 w 6"/>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6"/>
                  </a:moveTo>
                  <a:lnTo>
                    <a:pt x="6" y="6"/>
                  </a:lnTo>
                  <a:lnTo>
                    <a:pt x="0" y="0"/>
                  </a:lnTo>
                  <a:lnTo>
                    <a:pt x="0" y="0"/>
                  </a:lnTo>
                  <a:lnTo>
                    <a:pt x="4" y="2"/>
                  </a:lnTo>
                  <a:lnTo>
                    <a:pt x="6" y="6"/>
                  </a:lnTo>
                  <a:lnTo>
                    <a:pt x="6" y="6"/>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26" name="Freeform 523"/>
            <p:cNvSpPr/>
            <p:nvPr>
              <p:custDataLst>
                <p:tags r:id="rId520"/>
              </p:custDataLst>
            </p:nvPr>
          </p:nvSpPr>
          <p:spPr bwMode="auto">
            <a:xfrm>
              <a:off x="4984750" y="4672013"/>
              <a:ext cx="25400" cy="60325"/>
            </a:xfrm>
            <a:custGeom>
              <a:avLst/>
              <a:gdLst>
                <a:gd name="T0" fmla="*/ 16 w 16"/>
                <a:gd name="T1" fmla="*/ 38 h 38"/>
                <a:gd name="T2" fmla="*/ 16 w 16"/>
                <a:gd name="T3" fmla="*/ 38 h 38"/>
                <a:gd name="T4" fmla="*/ 12 w 16"/>
                <a:gd name="T5" fmla="*/ 36 h 38"/>
                <a:gd name="T6" fmla="*/ 12 w 16"/>
                <a:gd name="T7" fmla="*/ 36 h 38"/>
                <a:gd name="T8" fmla="*/ 6 w 16"/>
                <a:gd name="T9" fmla="*/ 18 h 38"/>
                <a:gd name="T10" fmla="*/ 6 w 16"/>
                <a:gd name="T11" fmla="*/ 18 h 38"/>
                <a:gd name="T12" fmla="*/ 0 w 16"/>
                <a:gd name="T13" fmla="*/ 0 h 38"/>
                <a:gd name="T14" fmla="*/ 0 w 16"/>
                <a:gd name="T15" fmla="*/ 0 h 38"/>
                <a:gd name="T16" fmla="*/ 6 w 16"/>
                <a:gd name="T17" fmla="*/ 8 h 38"/>
                <a:gd name="T18" fmla="*/ 10 w 16"/>
                <a:gd name="T19" fmla="*/ 18 h 38"/>
                <a:gd name="T20" fmla="*/ 10 w 16"/>
                <a:gd name="T21" fmla="*/ 18 h 38"/>
                <a:gd name="T22" fmla="*/ 14 w 16"/>
                <a:gd name="T23" fmla="*/ 28 h 38"/>
                <a:gd name="T24" fmla="*/ 16 w 16"/>
                <a:gd name="T25" fmla="*/ 38 h 38"/>
                <a:gd name="T26" fmla="*/ 16 w 16"/>
                <a:gd name="T2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38">
                  <a:moveTo>
                    <a:pt x="16" y="38"/>
                  </a:moveTo>
                  <a:lnTo>
                    <a:pt x="16" y="38"/>
                  </a:lnTo>
                  <a:lnTo>
                    <a:pt x="12" y="36"/>
                  </a:lnTo>
                  <a:lnTo>
                    <a:pt x="12" y="36"/>
                  </a:lnTo>
                  <a:lnTo>
                    <a:pt x="6" y="18"/>
                  </a:lnTo>
                  <a:lnTo>
                    <a:pt x="6" y="18"/>
                  </a:lnTo>
                  <a:lnTo>
                    <a:pt x="0" y="0"/>
                  </a:lnTo>
                  <a:lnTo>
                    <a:pt x="0" y="0"/>
                  </a:lnTo>
                  <a:lnTo>
                    <a:pt x="6" y="8"/>
                  </a:lnTo>
                  <a:lnTo>
                    <a:pt x="10" y="18"/>
                  </a:lnTo>
                  <a:lnTo>
                    <a:pt x="10" y="18"/>
                  </a:lnTo>
                  <a:lnTo>
                    <a:pt x="14" y="28"/>
                  </a:lnTo>
                  <a:lnTo>
                    <a:pt x="16" y="38"/>
                  </a:lnTo>
                  <a:lnTo>
                    <a:pt x="16" y="38"/>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27" name="Freeform 524"/>
            <p:cNvSpPr/>
            <p:nvPr>
              <p:custDataLst>
                <p:tags r:id="rId521"/>
              </p:custDataLst>
            </p:nvPr>
          </p:nvSpPr>
          <p:spPr bwMode="auto">
            <a:xfrm>
              <a:off x="4997450" y="4760913"/>
              <a:ext cx="9525" cy="57150"/>
            </a:xfrm>
            <a:custGeom>
              <a:avLst/>
              <a:gdLst>
                <a:gd name="T0" fmla="*/ 0 w 6"/>
                <a:gd name="T1" fmla="*/ 0 h 36"/>
                <a:gd name="T2" fmla="*/ 0 w 6"/>
                <a:gd name="T3" fmla="*/ 0 h 36"/>
                <a:gd name="T4" fmla="*/ 4 w 6"/>
                <a:gd name="T5" fmla="*/ 8 h 36"/>
                <a:gd name="T6" fmla="*/ 6 w 6"/>
                <a:gd name="T7" fmla="*/ 18 h 36"/>
                <a:gd name="T8" fmla="*/ 6 w 6"/>
                <a:gd name="T9" fmla="*/ 26 h 36"/>
                <a:gd name="T10" fmla="*/ 4 w 6"/>
                <a:gd name="T11" fmla="*/ 36 h 36"/>
                <a:gd name="T12" fmla="*/ 4 w 6"/>
                <a:gd name="T13" fmla="*/ 36 h 36"/>
                <a:gd name="T14" fmla="*/ 4 w 6"/>
                <a:gd name="T15" fmla="*/ 18 h 36"/>
                <a:gd name="T16" fmla="*/ 0 w 6"/>
                <a:gd name="T17" fmla="*/ 0 h 36"/>
                <a:gd name="T18" fmla="*/ 0 w 6"/>
                <a:gd name="T1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36">
                  <a:moveTo>
                    <a:pt x="0" y="0"/>
                  </a:moveTo>
                  <a:lnTo>
                    <a:pt x="0" y="0"/>
                  </a:lnTo>
                  <a:lnTo>
                    <a:pt x="4" y="8"/>
                  </a:lnTo>
                  <a:lnTo>
                    <a:pt x="6" y="18"/>
                  </a:lnTo>
                  <a:lnTo>
                    <a:pt x="6" y="26"/>
                  </a:lnTo>
                  <a:lnTo>
                    <a:pt x="4" y="36"/>
                  </a:lnTo>
                  <a:lnTo>
                    <a:pt x="4" y="36"/>
                  </a:lnTo>
                  <a:lnTo>
                    <a:pt x="4" y="18"/>
                  </a:lnTo>
                  <a:lnTo>
                    <a:pt x="0" y="0"/>
                  </a:lnTo>
                  <a:lnTo>
                    <a:pt x="0"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28" name="Freeform 525"/>
            <p:cNvSpPr/>
            <p:nvPr>
              <p:custDataLst>
                <p:tags r:id="rId522"/>
              </p:custDataLst>
            </p:nvPr>
          </p:nvSpPr>
          <p:spPr bwMode="auto">
            <a:xfrm>
              <a:off x="4673600" y="4560888"/>
              <a:ext cx="15875" cy="15875"/>
            </a:xfrm>
            <a:custGeom>
              <a:avLst/>
              <a:gdLst>
                <a:gd name="T0" fmla="*/ 10 w 10"/>
                <a:gd name="T1" fmla="*/ 8 h 10"/>
                <a:gd name="T2" fmla="*/ 10 w 10"/>
                <a:gd name="T3" fmla="*/ 8 h 10"/>
                <a:gd name="T4" fmla="*/ 8 w 10"/>
                <a:gd name="T5" fmla="*/ 10 h 10"/>
                <a:gd name="T6" fmla="*/ 8 w 10"/>
                <a:gd name="T7" fmla="*/ 10 h 10"/>
                <a:gd name="T8" fmla="*/ 8 w 10"/>
                <a:gd name="T9" fmla="*/ 10 h 10"/>
                <a:gd name="T10" fmla="*/ 0 w 10"/>
                <a:gd name="T11" fmla="*/ 0 h 10"/>
                <a:gd name="T12" fmla="*/ 0 w 10"/>
                <a:gd name="T13" fmla="*/ 0 h 10"/>
                <a:gd name="T14" fmla="*/ 4 w 10"/>
                <a:gd name="T15" fmla="*/ 0 h 10"/>
                <a:gd name="T16" fmla="*/ 4 w 10"/>
                <a:gd name="T17" fmla="*/ 0 h 10"/>
                <a:gd name="T18" fmla="*/ 6 w 10"/>
                <a:gd name="T19" fmla="*/ 4 h 10"/>
                <a:gd name="T20" fmla="*/ 8 w 10"/>
                <a:gd name="T21" fmla="*/ 6 h 10"/>
                <a:gd name="T22" fmla="*/ 10 w 10"/>
                <a:gd name="T23" fmla="*/ 8 h 10"/>
                <a:gd name="T24" fmla="*/ 10 w 10"/>
                <a:gd name="T25"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0">
                  <a:moveTo>
                    <a:pt x="10" y="8"/>
                  </a:moveTo>
                  <a:lnTo>
                    <a:pt x="10" y="8"/>
                  </a:lnTo>
                  <a:lnTo>
                    <a:pt x="8" y="10"/>
                  </a:lnTo>
                  <a:lnTo>
                    <a:pt x="8" y="10"/>
                  </a:lnTo>
                  <a:lnTo>
                    <a:pt x="8" y="10"/>
                  </a:lnTo>
                  <a:lnTo>
                    <a:pt x="0" y="0"/>
                  </a:lnTo>
                  <a:lnTo>
                    <a:pt x="0" y="0"/>
                  </a:lnTo>
                  <a:lnTo>
                    <a:pt x="4" y="0"/>
                  </a:lnTo>
                  <a:lnTo>
                    <a:pt x="4" y="0"/>
                  </a:lnTo>
                  <a:lnTo>
                    <a:pt x="6" y="4"/>
                  </a:lnTo>
                  <a:lnTo>
                    <a:pt x="8" y="6"/>
                  </a:lnTo>
                  <a:lnTo>
                    <a:pt x="10" y="8"/>
                  </a:lnTo>
                  <a:lnTo>
                    <a:pt x="10" y="8"/>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29" name="Freeform 526"/>
            <p:cNvSpPr/>
            <p:nvPr>
              <p:custDataLst>
                <p:tags r:id="rId523"/>
              </p:custDataLst>
            </p:nvPr>
          </p:nvSpPr>
          <p:spPr bwMode="auto">
            <a:xfrm>
              <a:off x="4864100" y="4570413"/>
              <a:ext cx="6350" cy="6350"/>
            </a:xfrm>
            <a:custGeom>
              <a:avLst/>
              <a:gdLst>
                <a:gd name="T0" fmla="*/ 0 w 4"/>
                <a:gd name="T1" fmla="*/ 2 h 4"/>
                <a:gd name="T2" fmla="*/ 2 w 4"/>
                <a:gd name="T3" fmla="*/ 0 h 4"/>
                <a:gd name="T4" fmla="*/ 4 w 4"/>
                <a:gd name="T5" fmla="*/ 2 h 4"/>
                <a:gd name="T6" fmla="*/ 4 w 4"/>
                <a:gd name="T7" fmla="*/ 2 h 4"/>
                <a:gd name="T8" fmla="*/ 4 w 4"/>
                <a:gd name="T9" fmla="*/ 4 h 4"/>
                <a:gd name="T10" fmla="*/ 4 w 4"/>
                <a:gd name="T11" fmla="*/ 4 h 4"/>
                <a:gd name="T12" fmla="*/ 0 w 4"/>
                <a:gd name="T13" fmla="*/ 2 h 4"/>
                <a:gd name="T14" fmla="*/ 0 w 4"/>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0" y="2"/>
                  </a:moveTo>
                  <a:lnTo>
                    <a:pt x="2" y="0"/>
                  </a:lnTo>
                  <a:lnTo>
                    <a:pt x="4" y="2"/>
                  </a:lnTo>
                  <a:lnTo>
                    <a:pt x="4" y="2"/>
                  </a:lnTo>
                  <a:lnTo>
                    <a:pt x="4" y="4"/>
                  </a:lnTo>
                  <a:lnTo>
                    <a:pt x="4" y="4"/>
                  </a:lnTo>
                  <a:lnTo>
                    <a:pt x="0" y="2"/>
                  </a:lnTo>
                  <a:lnTo>
                    <a:pt x="0" y="2"/>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30" name="Freeform 527"/>
            <p:cNvSpPr/>
            <p:nvPr>
              <p:custDataLst>
                <p:tags r:id="rId524"/>
              </p:custDataLst>
            </p:nvPr>
          </p:nvSpPr>
          <p:spPr bwMode="auto">
            <a:xfrm>
              <a:off x="4686300" y="4576763"/>
              <a:ext cx="9525" cy="9525"/>
            </a:xfrm>
            <a:custGeom>
              <a:avLst/>
              <a:gdLst>
                <a:gd name="T0" fmla="*/ 6 w 6"/>
                <a:gd name="T1" fmla="*/ 0 h 6"/>
                <a:gd name="T2" fmla="*/ 6 w 6"/>
                <a:gd name="T3" fmla="*/ 0 h 6"/>
                <a:gd name="T4" fmla="*/ 4 w 6"/>
                <a:gd name="T5" fmla="*/ 6 h 6"/>
                <a:gd name="T6" fmla="*/ 4 w 6"/>
                <a:gd name="T7" fmla="*/ 6 h 6"/>
                <a:gd name="T8" fmla="*/ 0 w 6"/>
                <a:gd name="T9" fmla="*/ 0 h 6"/>
                <a:gd name="T10" fmla="*/ 0 w 6"/>
                <a:gd name="T11" fmla="*/ 0 h 6"/>
                <a:gd name="T12" fmla="*/ 0 w 6"/>
                <a:gd name="T13" fmla="*/ 0 h 6"/>
                <a:gd name="T14" fmla="*/ 0 w 6"/>
                <a:gd name="T15" fmla="*/ 0 h 6"/>
                <a:gd name="T16" fmla="*/ 4 w 6"/>
                <a:gd name="T17" fmla="*/ 0 h 6"/>
                <a:gd name="T18" fmla="*/ 6 w 6"/>
                <a:gd name="T19" fmla="*/ 0 h 6"/>
                <a:gd name="T20" fmla="*/ 6 w 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6">
                  <a:moveTo>
                    <a:pt x="6" y="0"/>
                  </a:moveTo>
                  <a:lnTo>
                    <a:pt x="6" y="0"/>
                  </a:lnTo>
                  <a:lnTo>
                    <a:pt x="4" y="6"/>
                  </a:lnTo>
                  <a:lnTo>
                    <a:pt x="4" y="6"/>
                  </a:lnTo>
                  <a:lnTo>
                    <a:pt x="0" y="0"/>
                  </a:lnTo>
                  <a:lnTo>
                    <a:pt x="0" y="0"/>
                  </a:lnTo>
                  <a:lnTo>
                    <a:pt x="0" y="0"/>
                  </a:lnTo>
                  <a:lnTo>
                    <a:pt x="0" y="0"/>
                  </a:lnTo>
                  <a:lnTo>
                    <a:pt x="4" y="0"/>
                  </a:lnTo>
                  <a:lnTo>
                    <a:pt x="6" y="0"/>
                  </a:lnTo>
                  <a:lnTo>
                    <a:pt x="6"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31" name="Freeform 528"/>
            <p:cNvSpPr/>
            <p:nvPr>
              <p:custDataLst>
                <p:tags r:id="rId525"/>
              </p:custDataLst>
            </p:nvPr>
          </p:nvSpPr>
          <p:spPr bwMode="auto">
            <a:xfrm>
              <a:off x="4727575" y="4640263"/>
              <a:ext cx="28575" cy="31750"/>
            </a:xfrm>
            <a:custGeom>
              <a:avLst/>
              <a:gdLst>
                <a:gd name="T0" fmla="*/ 6 w 18"/>
                <a:gd name="T1" fmla="*/ 4 h 20"/>
                <a:gd name="T2" fmla="*/ 6 w 18"/>
                <a:gd name="T3" fmla="*/ 4 h 20"/>
                <a:gd name="T4" fmla="*/ 8 w 18"/>
                <a:gd name="T5" fmla="*/ 4 h 20"/>
                <a:gd name="T6" fmla="*/ 12 w 18"/>
                <a:gd name="T7" fmla="*/ 2 h 20"/>
                <a:gd name="T8" fmla="*/ 12 w 18"/>
                <a:gd name="T9" fmla="*/ 2 h 20"/>
                <a:gd name="T10" fmla="*/ 12 w 18"/>
                <a:gd name="T11" fmla="*/ 10 h 20"/>
                <a:gd name="T12" fmla="*/ 14 w 18"/>
                <a:gd name="T13" fmla="*/ 16 h 20"/>
                <a:gd name="T14" fmla="*/ 14 w 18"/>
                <a:gd name="T15" fmla="*/ 16 h 20"/>
                <a:gd name="T16" fmla="*/ 18 w 18"/>
                <a:gd name="T17" fmla="*/ 16 h 20"/>
                <a:gd name="T18" fmla="*/ 18 w 18"/>
                <a:gd name="T19" fmla="*/ 16 h 20"/>
                <a:gd name="T20" fmla="*/ 16 w 18"/>
                <a:gd name="T21" fmla="*/ 20 h 20"/>
                <a:gd name="T22" fmla="*/ 16 w 18"/>
                <a:gd name="T23" fmla="*/ 20 h 20"/>
                <a:gd name="T24" fmla="*/ 0 w 18"/>
                <a:gd name="T25" fmla="*/ 0 h 20"/>
                <a:gd name="T26" fmla="*/ 0 w 18"/>
                <a:gd name="T27" fmla="*/ 0 h 20"/>
                <a:gd name="T28" fmla="*/ 6 w 18"/>
                <a:gd name="T29" fmla="*/ 4 h 20"/>
                <a:gd name="T30" fmla="*/ 6 w 18"/>
                <a:gd name="T31"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20">
                  <a:moveTo>
                    <a:pt x="6" y="4"/>
                  </a:moveTo>
                  <a:lnTo>
                    <a:pt x="6" y="4"/>
                  </a:lnTo>
                  <a:lnTo>
                    <a:pt x="8" y="4"/>
                  </a:lnTo>
                  <a:lnTo>
                    <a:pt x="12" y="2"/>
                  </a:lnTo>
                  <a:lnTo>
                    <a:pt x="12" y="2"/>
                  </a:lnTo>
                  <a:lnTo>
                    <a:pt x="12" y="10"/>
                  </a:lnTo>
                  <a:lnTo>
                    <a:pt x="14" y="16"/>
                  </a:lnTo>
                  <a:lnTo>
                    <a:pt x="14" y="16"/>
                  </a:lnTo>
                  <a:lnTo>
                    <a:pt x="18" y="16"/>
                  </a:lnTo>
                  <a:lnTo>
                    <a:pt x="18" y="16"/>
                  </a:lnTo>
                  <a:lnTo>
                    <a:pt x="16" y="20"/>
                  </a:lnTo>
                  <a:lnTo>
                    <a:pt x="16" y="20"/>
                  </a:lnTo>
                  <a:lnTo>
                    <a:pt x="0" y="0"/>
                  </a:lnTo>
                  <a:lnTo>
                    <a:pt x="0" y="0"/>
                  </a:lnTo>
                  <a:lnTo>
                    <a:pt x="6" y="4"/>
                  </a:lnTo>
                  <a:lnTo>
                    <a:pt x="6" y="4"/>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32" name="Freeform 529"/>
            <p:cNvSpPr/>
            <p:nvPr>
              <p:custDataLst>
                <p:tags r:id="rId526"/>
              </p:custDataLst>
            </p:nvPr>
          </p:nvSpPr>
          <p:spPr bwMode="auto">
            <a:xfrm>
              <a:off x="4435475" y="4262438"/>
              <a:ext cx="676275" cy="466725"/>
            </a:xfrm>
            <a:custGeom>
              <a:avLst/>
              <a:gdLst>
                <a:gd name="T0" fmla="*/ 34 w 426"/>
                <a:gd name="T1" fmla="*/ 100 h 294"/>
                <a:gd name="T2" fmla="*/ 22 w 426"/>
                <a:gd name="T3" fmla="*/ 82 h 294"/>
                <a:gd name="T4" fmla="*/ 8 w 426"/>
                <a:gd name="T5" fmla="*/ 60 h 294"/>
                <a:gd name="T6" fmla="*/ 46 w 426"/>
                <a:gd name="T7" fmla="*/ 62 h 294"/>
                <a:gd name="T8" fmla="*/ 48 w 426"/>
                <a:gd name="T9" fmla="*/ 60 h 294"/>
                <a:gd name="T10" fmla="*/ 42 w 426"/>
                <a:gd name="T11" fmla="*/ 40 h 294"/>
                <a:gd name="T12" fmla="*/ 16 w 426"/>
                <a:gd name="T13" fmla="*/ 10 h 294"/>
                <a:gd name="T14" fmla="*/ 86 w 426"/>
                <a:gd name="T15" fmla="*/ 46 h 294"/>
                <a:gd name="T16" fmla="*/ 154 w 426"/>
                <a:gd name="T17" fmla="*/ 64 h 294"/>
                <a:gd name="T18" fmla="*/ 286 w 426"/>
                <a:gd name="T19" fmla="*/ 90 h 294"/>
                <a:gd name="T20" fmla="*/ 334 w 426"/>
                <a:gd name="T21" fmla="*/ 128 h 294"/>
                <a:gd name="T22" fmla="*/ 390 w 426"/>
                <a:gd name="T23" fmla="*/ 180 h 294"/>
                <a:gd name="T24" fmla="*/ 410 w 426"/>
                <a:gd name="T25" fmla="*/ 222 h 294"/>
                <a:gd name="T26" fmla="*/ 420 w 426"/>
                <a:gd name="T27" fmla="*/ 264 h 294"/>
                <a:gd name="T28" fmla="*/ 392 w 426"/>
                <a:gd name="T29" fmla="*/ 250 h 294"/>
                <a:gd name="T30" fmla="*/ 378 w 426"/>
                <a:gd name="T31" fmla="*/ 222 h 294"/>
                <a:gd name="T32" fmla="*/ 378 w 426"/>
                <a:gd name="T33" fmla="*/ 210 h 294"/>
                <a:gd name="T34" fmla="*/ 366 w 426"/>
                <a:gd name="T35" fmla="*/ 188 h 294"/>
                <a:gd name="T36" fmla="*/ 342 w 426"/>
                <a:gd name="T37" fmla="*/ 148 h 294"/>
                <a:gd name="T38" fmla="*/ 328 w 426"/>
                <a:gd name="T39" fmla="*/ 138 h 294"/>
                <a:gd name="T40" fmla="*/ 370 w 426"/>
                <a:gd name="T41" fmla="*/ 220 h 294"/>
                <a:gd name="T42" fmla="*/ 382 w 426"/>
                <a:gd name="T43" fmla="*/ 244 h 294"/>
                <a:gd name="T44" fmla="*/ 372 w 426"/>
                <a:gd name="T45" fmla="*/ 264 h 294"/>
                <a:gd name="T46" fmla="*/ 332 w 426"/>
                <a:gd name="T47" fmla="*/ 198 h 294"/>
                <a:gd name="T48" fmla="*/ 306 w 426"/>
                <a:gd name="T49" fmla="*/ 170 h 294"/>
                <a:gd name="T50" fmla="*/ 326 w 426"/>
                <a:gd name="T51" fmla="*/ 204 h 294"/>
                <a:gd name="T52" fmla="*/ 286 w 426"/>
                <a:gd name="T53" fmla="*/ 154 h 294"/>
                <a:gd name="T54" fmla="*/ 278 w 426"/>
                <a:gd name="T55" fmla="*/ 138 h 294"/>
                <a:gd name="T56" fmla="*/ 262 w 426"/>
                <a:gd name="T57" fmla="*/ 124 h 294"/>
                <a:gd name="T58" fmla="*/ 272 w 426"/>
                <a:gd name="T59" fmla="*/ 142 h 294"/>
                <a:gd name="T60" fmla="*/ 278 w 426"/>
                <a:gd name="T61" fmla="*/ 164 h 294"/>
                <a:gd name="T62" fmla="*/ 276 w 426"/>
                <a:gd name="T63" fmla="*/ 176 h 294"/>
                <a:gd name="T64" fmla="*/ 264 w 426"/>
                <a:gd name="T65" fmla="*/ 170 h 294"/>
                <a:gd name="T66" fmla="*/ 242 w 426"/>
                <a:gd name="T67" fmla="*/ 144 h 294"/>
                <a:gd name="T68" fmla="*/ 212 w 426"/>
                <a:gd name="T69" fmla="*/ 128 h 294"/>
                <a:gd name="T70" fmla="*/ 198 w 426"/>
                <a:gd name="T71" fmla="*/ 112 h 294"/>
                <a:gd name="T72" fmla="*/ 168 w 426"/>
                <a:gd name="T73" fmla="*/ 92 h 294"/>
                <a:gd name="T74" fmla="*/ 156 w 426"/>
                <a:gd name="T75" fmla="*/ 90 h 294"/>
                <a:gd name="T76" fmla="*/ 164 w 426"/>
                <a:gd name="T77" fmla="*/ 92 h 294"/>
                <a:gd name="T78" fmla="*/ 212 w 426"/>
                <a:gd name="T79" fmla="*/ 128 h 294"/>
                <a:gd name="T80" fmla="*/ 232 w 426"/>
                <a:gd name="T81" fmla="*/ 140 h 294"/>
                <a:gd name="T82" fmla="*/ 248 w 426"/>
                <a:gd name="T83" fmla="*/ 160 h 294"/>
                <a:gd name="T84" fmla="*/ 300 w 426"/>
                <a:gd name="T85" fmla="*/ 226 h 294"/>
                <a:gd name="T86" fmla="*/ 316 w 426"/>
                <a:gd name="T87" fmla="*/ 228 h 294"/>
                <a:gd name="T88" fmla="*/ 308 w 426"/>
                <a:gd name="T89" fmla="*/ 264 h 294"/>
                <a:gd name="T90" fmla="*/ 302 w 426"/>
                <a:gd name="T91" fmla="*/ 272 h 294"/>
                <a:gd name="T92" fmla="*/ 274 w 426"/>
                <a:gd name="T93" fmla="*/ 252 h 294"/>
                <a:gd name="T94" fmla="*/ 248 w 426"/>
                <a:gd name="T95" fmla="*/ 272 h 294"/>
                <a:gd name="T96" fmla="*/ 228 w 426"/>
                <a:gd name="T97" fmla="*/ 278 h 294"/>
                <a:gd name="T98" fmla="*/ 212 w 426"/>
                <a:gd name="T99" fmla="*/ 264 h 294"/>
                <a:gd name="T100" fmla="*/ 198 w 426"/>
                <a:gd name="T101" fmla="*/ 248 h 294"/>
                <a:gd name="T102" fmla="*/ 194 w 426"/>
                <a:gd name="T103" fmla="*/ 238 h 294"/>
                <a:gd name="T104" fmla="*/ 180 w 426"/>
                <a:gd name="T105" fmla="*/ 220 h 294"/>
                <a:gd name="T106" fmla="*/ 158 w 426"/>
                <a:gd name="T107" fmla="*/ 198 h 294"/>
                <a:gd name="T108" fmla="*/ 136 w 426"/>
                <a:gd name="T109" fmla="*/ 186 h 294"/>
                <a:gd name="T110" fmla="*/ 118 w 426"/>
                <a:gd name="T111" fmla="*/ 176 h 294"/>
                <a:gd name="T112" fmla="*/ 98 w 426"/>
                <a:gd name="T113" fmla="*/ 164 h 294"/>
                <a:gd name="T114" fmla="*/ 60 w 426"/>
                <a:gd name="T115" fmla="*/ 140 h 294"/>
                <a:gd name="T116" fmla="*/ 54 w 426"/>
                <a:gd name="T117" fmla="*/ 134 h 294"/>
                <a:gd name="T118" fmla="*/ 46 w 426"/>
                <a:gd name="T119" fmla="*/ 126 h 294"/>
                <a:gd name="T120" fmla="*/ 26 w 426"/>
                <a:gd name="T121" fmla="*/ 118 h 294"/>
                <a:gd name="T122" fmla="*/ 0 w 426"/>
                <a:gd name="T123" fmla="*/ 9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6" h="294">
                  <a:moveTo>
                    <a:pt x="0" y="92"/>
                  </a:moveTo>
                  <a:lnTo>
                    <a:pt x="0" y="92"/>
                  </a:lnTo>
                  <a:lnTo>
                    <a:pt x="12" y="94"/>
                  </a:lnTo>
                  <a:lnTo>
                    <a:pt x="22" y="98"/>
                  </a:lnTo>
                  <a:lnTo>
                    <a:pt x="22" y="98"/>
                  </a:lnTo>
                  <a:lnTo>
                    <a:pt x="34" y="100"/>
                  </a:lnTo>
                  <a:lnTo>
                    <a:pt x="34" y="100"/>
                  </a:lnTo>
                  <a:lnTo>
                    <a:pt x="40" y="98"/>
                  </a:lnTo>
                  <a:lnTo>
                    <a:pt x="46" y="96"/>
                  </a:lnTo>
                  <a:lnTo>
                    <a:pt x="46" y="96"/>
                  </a:lnTo>
                  <a:lnTo>
                    <a:pt x="34" y="88"/>
                  </a:lnTo>
                  <a:lnTo>
                    <a:pt x="22" y="82"/>
                  </a:lnTo>
                  <a:lnTo>
                    <a:pt x="22" y="82"/>
                  </a:lnTo>
                  <a:lnTo>
                    <a:pt x="16" y="76"/>
                  </a:lnTo>
                  <a:lnTo>
                    <a:pt x="12" y="72"/>
                  </a:lnTo>
                  <a:lnTo>
                    <a:pt x="8" y="66"/>
                  </a:lnTo>
                  <a:lnTo>
                    <a:pt x="8" y="60"/>
                  </a:lnTo>
                  <a:lnTo>
                    <a:pt x="8" y="60"/>
                  </a:lnTo>
                  <a:lnTo>
                    <a:pt x="8" y="54"/>
                  </a:lnTo>
                  <a:lnTo>
                    <a:pt x="12" y="50"/>
                  </a:lnTo>
                  <a:lnTo>
                    <a:pt x="16" y="50"/>
                  </a:lnTo>
                  <a:lnTo>
                    <a:pt x="22" y="52"/>
                  </a:lnTo>
                  <a:lnTo>
                    <a:pt x="34" y="58"/>
                  </a:lnTo>
                  <a:lnTo>
                    <a:pt x="46" y="62"/>
                  </a:lnTo>
                  <a:lnTo>
                    <a:pt x="46" y="62"/>
                  </a:lnTo>
                  <a:lnTo>
                    <a:pt x="44" y="58"/>
                  </a:lnTo>
                  <a:lnTo>
                    <a:pt x="44" y="58"/>
                  </a:lnTo>
                  <a:lnTo>
                    <a:pt x="46" y="60"/>
                  </a:lnTo>
                  <a:lnTo>
                    <a:pt x="46" y="60"/>
                  </a:lnTo>
                  <a:lnTo>
                    <a:pt x="48" y="60"/>
                  </a:lnTo>
                  <a:lnTo>
                    <a:pt x="48" y="60"/>
                  </a:lnTo>
                  <a:lnTo>
                    <a:pt x="42" y="52"/>
                  </a:lnTo>
                  <a:lnTo>
                    <a:pt x="40" y="48"/>
                  </a:lnTo>
                  <a:lnTo>
                    <a:pt x="38" y="44"/>
                  </a:lnTo>
                  <a:lnTo>
                    <a:pt x="42" y="40"/>
                  </a:lnTo>
                  <a:lnTo>
                    <a:pt x="42" y="40"/>
                  </a:lnTo>
                  <a:lnTo>
                    <a:pt x="36" y="28"/>
                  </a:lnTo>
                  <a:lnTo>
                    <a:pt x="26" y="20"/>
                  </a:lnTo>
                  <a:lnTo>
                    <a:pt x="16" y="12"/>
                  </a:lnTo>
                  <a:lnTo>
                    <a:pt x="8" y="0"/>
                  </a:lnTo>
                  <a:lnTo>
                    <a:pt x="8" y="0"/>
                  </a:lnTo>
                  <a:lnTo>
                    <a:pt x="16" y="10"/>
                  </a:lnTo>
                  <a:lnTo>
                    <a:pt x="26" y="18"/>
                  </a:lnTo>
                  <a:lnTo>
                    <a:pt x="36" y="26"/>
                  </a:lnTo>
                  <a:lnTo>
                    <a:pt x="44" y="30"/>
                  </a:lnTo>
                  <a:lnTo>
                    <a:pt x="44" y="30"/>
                  </a:lnTo>
                  <a:lnTo>
                    <a:pt x="66" y="40"/>
                  </a:lnTo>
                  <a:lnTo>
                    <a:pt x="86" y="46"/>
                  </a:lnTo>
                  <a:lnTo>
                    <a:pt x="86" y="46"/>
                  </a:lnTo>
                  <a:lnTo>
                    <a:pt x="108" y="52"/>
                  </a:lnTo>
                  <a:lnTo>
                    <a:pt x="108" y="52"/>
                  </a:lnTo>
                  <a:lnTo>
                    <a:pt x="132" y="58"/>
                  </a:lnTo>
                  <a:lnTo>
                    <a:pt x="132" y="58"/>
                  </a:lnTo>
                  <a:lnTo>
                    <a:pt x="154" y="64"/>
                  </a:lnTo>
                  <a:lnTo>
                    <a:pt x="176" y="72"/>
                  </a:lnTo>
                  <a:lnTo>
                    <a:pt x="176" y="72"/>
                  </a:lnTo>
                  <a:lnTo>
                    <a:pt x="202" y="78"/>
                  </a:lnTo>
                  <a:lnTo>
                    <a:pt x="230" y="82"/>
                  </a:lnTo>
                  <a:lnTo>
                    <a:pt x="286" y="90"/>
                  </a:lnTo>
                  <a:lnTo>
                    <a:pt x="286" y="90"/>
                  </a:lnTo>
                  <a:lnTo>
                    <a:pt x="292" y="94"/>
                  </a:lnTo>
                  <a:lnTo>
                    <a:pt x="298" y="98"/>
                  </a:lnTo>
                  <a:lnTo>
                    <a:pt x="310" y="112"/>
                  </a:lnTo>
                  <a:lnTo>
                    <a:pt x="310" y="112"/>
                  </a:lnTo>
                  <a:lnTo>
                    <a:pt x="334" y="128"/>
                  </a:lnTo>
                  <a:lnTo>
                    <a:pt x="334" y="128"/>
                  </a:lnTo>
                  <a:lnTo>
                    <a:pt x="360" y="146"/>
                  </a:lnTo>
                  <a:lnTo>
                    <a:pt x="360" y="146"/>
                  </a:lnTo>
                  <a:lnTo>
                    <a:pt x="372" y="156"/>
                  </a:lnTo>
                  <a:lnTo>
                    <a:pt x="382" y="168"/>
                  </a:lnTo>
                  <a:lnTo>
                    <a:pt x="382" y="168"/>
                  </a:lnTo>
                  <a:lnTo>
                    <a:pt x="390" y="180"/>
                  </a:lnTo>
                  <a:lnTo>
                    <a:pt x="398" y="194"/>
                  </a:lnTo>
                  <a:lnTo>
                    <a:pt x="398" y="194"/>
                  </a:lnTo>
                  <a:lnTo>
                    <a:pt x="404" y="208"/>
                  </a:lnTo>
                  <a:lnTo>
                    <a:pt x="404" y="208"/>
                  </a:lnTo>
                  <a:lnTo>
                    <a:pt x="410" y="222"/>
                  </a:lnTo>
                  <a:lnTo>
                    <a:pt x="410" y="222"/>
                  </a:lnTo>
                  <a:lnTo>
                    <a:pt x="426" y="250"/>
                  </a:lnTo>
                  <a:lnTo>
                    <a:pt x="426" y="250"/>
                  </a:lnTo>
                  <a:lnTo>
                    <a:pt x="426" y="254"/>
                  </a:lnTo>
                  <a:lnTo>
                    <a:pt x="424" y="256"/>
                  </a:lnTo>
                  <a:lnTo>
                    <a:pt x="422" y="260"/>
                  </a:lnTo>
                  <a:lnTo>
                    <a:pt x="420" y="264"/>
                  </a:lnTo>
                  <a:lnTo>
                    <a:pt x="416" y="266"/>
                  </a:lnTo>
                  <a:lnTo>
                    <a:pt x="412" y="266"/>
                  </a:lnTo>
                  <a:lnTo>
                    <a:pt x="408" y="264"/>
                  </a:lnTo>
                  <a:lnTo>
                    <a:pt x="402" y="260"/>
                  </a:lnTo>
                  <a:lnTo>
                    <a:pt x="402" y="260"/>
                  </a:lnTo>
                  <a:lnTo>
                    <a:pt x="392" y="250"/>
                  </a:lnTo>
                  <a:lnTo>
                    <a:pt x="384" y="240"/>
                  </a:lnTo>
                  <a:lnTo>
                    <a:pt x="384" y="240"/>
                  </a:lnTo>
                  <a:lnTo>
                    <a:pt x="370" y="220"/>
                  </a:lnTo>
                  <a:lnTo>
                    <a:pt x="370" y="220"/>
                  </a:lnTo>
                  <a:lnTo>
                    <a:pt x="374" y="220"/>
                  </a:lnTo>
                  <a:lnTo>
                    <a:pt x="378" y="222"/>
                  </a:lnTo>
                  <a:lnTo>
                    <a:pt x="380" y="226"/>
                  </a:lnTo>
                  <a:lnTo>
                    <a:pt x="384" y="228"/>
                  </a:lnTo>
                  <a:lnTo>
                    <a:pt x="384" y="228"/>
                  </a:lnTo>
                  <a:lnTo>
                    <a:pt x="382" y="218"/>
                  </a:lnTo>
                  <a:lnTo>
                    <a:pt x="382" y="218"/>
                  </a:lnTo>
                  <a:lnTo>
                    <a:pt x="378" y="210"/>
                  </a:lnTo>
                  <a:lnTo>
                    <a:pt x="378" y="210"/>
                  </a:lnTo>
                  <a:lnTo>
                    <a:pt x="370" y="196"/>
                  </a:lnTo>
                  <a:lnTo>
                    <a:pt x="384" y="216"/>
                  </a:lnTo>
                  <a:lnTo>
                    <a:pt x="384" y="216"/>
                  </a:lnTo>
                  <a:lnTo>
                    <a:pt x="366" y="188"/>
                  </a:lnTo>
                  <a:lnTo>
                    <a:pt x="366" y="188"/>
                  </a:lnTo>
                  <a:lnTo>
                    <a:pt x="354" y="176"/>
                  </a:lnTo>
                  <a:lnTo>
                    <a:pt x="342" y="164"/>
                  </a:lnTo>
                  <a:lnTo>
                    <a:pt x="342" y="164"/>
                  </a:lnTo>
                  <a:lnTo>
                    <a:pt x="342" y="160"/>
                  </a:lnTo>
                  <a:lnTo>
                    <a:pt x="342" y="156"/>
                  </a:lnTo>
                  <a:lnTo>
                    <a:pt x="342" y="148"/>
                  </a:lnTo>
                  <a:lnTo>
                    <a:pt x="342" y="148"/>
                  </a:lnTo>
                  <a:lnTo>
                    <a:pt x="340" y="144"/>
                  </a:lnTo>
                  <a:lnTo>
                    <a:pt x="338" y="142"/>
                  </a:lnTo>
                  <a:lnTo>
                    <a:pt x="334" y="140"/>
                  </a:lnTo>
                  <a:lnTo>
                    <a:pt x="328" y="138"/>
                  </a:lnTo>
                  <a:lnTo>
                    <a:pt x="328" y="138"/>
                  </a:lnTo>
                  <a:lnTo>
                    <a:pt x="340" y="160"/>
                  </a:lnTo>
                  <a:lnTo>
                    <a:pt x="350" y="180"/>
                  </a:lnTo>
                  <a:lnTo>
                    <a:pt x="360" y="200"/>
                  </a:lnTo>
                  <a:lnTo>
                    <a:pt x="370" y="220"/>
                  </a:lnTo>
                  <a:lnTo>
                    <a:pt x="370" y="220"/>
                  </a:lnTo>
                  <a:lnTo>
                    <a:pt x="370" y="220"/>
                  </a:lnTo>
                  <a:lnTo>
                    <a:pt x="370" y="220"/>
                  </a:lnTo>
                  <a:lnTo>
                    <a:pt x="380" y="236"/>
                  </a:lnTo>
                  <a:lnTo>
                    <a:pt x="388" y="252"/>
                  </a:lnTo>
                  <a:lnTo>
                    <a:pt x="388" y="252"/>
                  </a:lnTo>
                  <a:lnTo>
                    <a:pt x="384" y="248"/>
                  </a:lnTo>
                  <a:lnTo>
                    <a:pt x="382" y="244"/>
                  </a:lnTo>
                  <a:lnTo>
                    <a:pt x="382" y="244"/>
                  </a:lnTo>
                  <a:lnTo>
                    <a:pt x="390" y="270"/>
                  </a:lnTo>
                  <a:lnTo>
                    <a:pt x="398" y="294"/>
                  </a:lnTo>
                  <a:lnTo>
                    <a:pt x="398" y="294"/>
                  </a:lnTo>
                  <a:lnTo>
                    <a:pt x="384" y="280"/>
                  </a:lnTo>
                  <a:lnTo>
                    <a:pt x="372" y="264"/>
                  </a:lnTo>
                  <a:lnTo>
                    <a:pt x="372" y="264"/>
                  </a:lnTo>
                  <a:lnTo>
                    <a:pt x="362" y="248"/>
                  </a:lnTo>
                  <a:lnTo>
                    <a:pt x="352" y="232"/>
                  </a:lnTo>
                  <a:lnTo>
                    <a:pt x="352" y="232"/>
                  </a:lnTo>
                  <a:lnTo>
                    <a:pt x="342" y="214"/>
                  </a:lnTo>
                  <a:lnTo>
                    <a:pt x="332" y="198"/>
                  </a:lnTo>
                  <a:lnTo>
                    <a:pt x="332" y="198"/>
                  </a:lnTo>
                  <a:lnTo>
                    <a:pt x="320" y="184"/>
                  </a:lnTo>
                  <a:lnTo>
                    <a:pt x="320" y="184"/>
                  </a:lnTo>
                  <a:lnTo>
                    <a:pt x="312" y="176"/>
                  </a:lnTo>
                  <a:lnTo>
                    <a:pt x="306" y="170"/>
                  </a:lnTo>
                  <a:lnTo>
                    <a:pt x="306" y="170"/>
                  </a:lnTo>
                  <a:lnTo>
                    <a:pt x="308" y="176"/>
                  </a:lnTo>
                  <a:lnTo>
                    <a:pt x="310" y="180"/>
                  </a:lnTo>
                  <a:lnTo>
                    <a:pt x="318" y="190"/>
                  </a:lnTo>
                  <a:lnTo>
                    <a:pt x="318" y="190"/>
                  </a:lnTo>
                  <a:lnTo>
                    <a:pt x="324" y="198"/>
                  </a:lnTo>
                  <a:lnTo>
                    <a:pt x="326" y="204"/>
                  </a:lnTo>
                  <a:lnTo>
                    <a:pt x="326" y="210"/>
                  </a:lnTo>
                  <a:lnTo>
                    <a:pt x="326" y="210"/>
                  </a:lnTo>
                  <a:lnTo>
                    <a:pt x="308" y="182"/>
                  </a:lnTo>
                  <a:lnTo>
                    <a:pt x="308" y="182"/>
                  </a:lnTo>
                  <a:lnTo>
                    <a:pt x="286" y="154"/>
                  </a:lnTo>
                  <a:lnTo>
                    <a:pt x="286" y="154"/>
                  </a:lnTo>
                  <a:lnTo>
                    <a:pt x="292" y="156"/>
                  </a:lnTo>
                  <a:lnTo>
                    <a:pt x="292" y="156"/>
                  </a:lnTo>
                  <a:lnTo>
                    <a:pt x="286" y="146"/>
                  </a:lnTo>
                  <a:lnTo>
                    <a:pt x="286" y="146"/>
                  </a:lnTo>
                  <a:lnTo>
                    <a:pt x="278" y="138"/>
                  </a:lnTo>
                  <a:lnTo>
                    <a:pt x="278" y="138"/>
                  </a:lnTo>
                  <a:lnTo>
                    <a:pt x="270" y="130"/>
                  </a:lnTo>
                  <a:lnTo>
                    <a:pt x="262" y="124"/>
                  </a:lnTo>
                  <a:lnTo>
                    <a:pt x="262" y="124"/>
                  </a:lnTo>
                  <a:lnTo>
                    <a:pt x="258" y="120"/>
                  </a:lnTo>
                  <a:lnTo>
                    <a:pt x="258" y="120"/>
                  </a:lnTo>
                  <a:lnTo>
                    <a:pt x="262" y="124"/>
                  </a:lnTo>
                  <a:lnTo>
                    <a:pt x="262" y="124"/>
                  </a:lnTo>
                  <a:lnTo>
                    <a:pt x="286" y="154"/>
                  </a:lnTo>
                  <a:lnTo>
                    <a:pt x="286" y="154"/>
                  </a:lnTo>
                  <a:lnTo>
                    <a:pt x="278" y="150"/>
                  </a:lnTo>
                  <a:lnTo>
                    <a:pt x="272" y="142"/>
                  </a:lnTo>
                  <a:lnTo>
                    <a:pt x="272" y="142"/>
                  </a:lnTo>
                  <a:lnTo>
                    <a:pt x="274" y="150"/>
                  </a:lnTo>
                  <a:lnTo>
                    <a:pt x="278" y="158"/>
                  </a:lnTo>
                  <a:lnTo>
                    <a:pt x="278" y="158"/>
                  </a:lnTo>
                  <a:lnTo>
                    <a:pt x="292" y="176"/>
                  </a:lnTo>
                  <a:lnTo>
                    <a:pt x="292" y="176"/>
                  </a:lnTo>
                  <a:lnTo>
                    <a:pt x="278" y="164"/>
                  </a:lnTo>
                  <a:lnTo>
                    <a:pt x="270" y="160"/>
                  </a:lnTo>
                  <a:lnTo>
                    <a:pt x="262" y="158"/>
                  </a:lnTo>
                  <a:lnTo>
                    <a:pt x="262" y="158"/>
                  </a:lnTo>
                  <a:lnTo>
                    <a:pt x="270" y="168"/>
                  </a:lnTo>
                  <a:lnTo>
                    <a:pt x="270" y="168"/>
                  </a:lnTo>
                  <a:lnTo>
                    <a:pt x="276" y="176"/>
                  </a:lnTo>
                  <a:lnTo>
                    <a:pt x="276" y="176"/>
                  </a:lnTo>
                  <a:lnTo>
                    <a:pt x="288" y="196"/>
                  </a:lnTo>
                  <a:lnTo>
                    <a:pt x="288" y="196"/>
                  </a:lnTo>
                  <a:lnTo>
                    <a:pt x="270" y="178"/>
                  </a:lnTo>
                  <a:lnTo>
                    <a:pt x="264" y="170"/>
                  </a:lnTo>
                  <a:lnTo>
                    <a:pt x="264" y="170"/>
                  </a:lnTo>
                  <a:lnTo>
                    <a:pt x="258" y="162"/>
                  </a:lnTo>
                  <a:lnTo>
                    <a:pt x="258" y="162"/>
                  </a:lnTo>
                  <a:lnTo>
                    <a:pt x="244" y="146"/>
                  </a:lnTo>
                  <a:lnTo>
                    <a:pt x="246" y="146"/>
                  </a:lnTo>
                  <a:lnTo>
                    <a:pt x="242" y="144"/>
                  </a:lnTo>
                  <a:lnTo>
                    <a:pt x="242" y="144"/>
                  </a:lnTo>
                  <a:lnTo>
                    <a:pt x="230" y="134"/>
                  </a:lnTo>
                  <a:lnTo>
                    <a:pt x="230" y="134"/>
                  </a:lnTo>
                  <a:lnTo>
                    <a:pt x="224" y="130"/>
                  </a:lnTo>
                  <a:lnTo>
                    <a:pt x="214" y="130"/>
                  </a:lnTo>
                  <a:lnTo>
                    <a:pt x="212" y="128"/>
                  </a:lnTo>
                  <a:lnTo>
                    <a:pt x="212" y="128"/>
                  </a:lnTo>
                  <a:lnTo>
                    <a:pt x="216" y="126"/>
                  </a:lnTo>
                  <a:lnTo>
                    <a:pt x="216" y="124"/>
                  </a:lnTo>
                  <a:lnTo>
                    <a:pt x="216" y="124"/>
                  </a:lnTo>
                  <a:lnTo>
                    <a:pt x="212" y="120"/>
                  </a:lnTo>
                  <a:lnTo>
                    <a:pt x="208" y="116"/>
                  </a:lnTo>
                  <a:lnTo>
                    <a:pt x="198" y="112"/>
                  </a:lnTo>
                  <a:lnTo>
                    <a:pt x="198" y="112"/>
                  </a:lnTo>
                  <a:lnTo>
                    <a:pt x="190" y="106"/>
                  </a:lnTo>
                  <a:lnTo>
                    <a:pt x="182" y="98"/>
                  </a:lnTo>
                  <a:lnTo>
                    <a:pt x="182" y="98"/>
                  </a:lnTo>
                  <a:lnTo>
                    <a:pt x="176" y="94"/>
                  </a:lnTo>
                  <a:lnTo>
                    <a:pt x="168" y="92"/>
                  </a:lnTo>
                  <a:lnTo>
                    <a:pt x="168" y="92"/>
                  </a:lnTo>
                  <a:lnTo>
                    <a:pt x="166" y="92"/>
                  </a:lnTo>
                  <a:lnTo>
                    <a:pt x="164" y="92"/>
                  </a:lnTo>
                  <a:lnTo>
                    <a:pt x="160" y="92"/>
                  </a:lnTo>
                  <a:lnTo>
                    <a:pt x="160" y="92"/>
                  </a:lnTo>
                  <a:lnTo>
                    <a:pt x="156" y="90"/>
                  </a:lnTo>
                  <a:lnTo>
                    <a:pt x="152" y="88"/>
                  </a:lnTo>
                  <a:lnTo>
                    <a:pt x="152" y="88"/>
                  </a:lnTo>
                  <a:lnTo>
                    <a:pt x="160" y="92"/>
                  </a:lnTo>
                  <a:lnTo>
                    <a:pt x="160" y="92"/>
                  </a:lnTo>
                  <a:lnTo>
                    <a:pt x="164" y="92"/>
                  </a:lnTo>
                  <a:lnTo>
                    <a:pt x="164" y="92"/>
                  </a:lnTo>
                  <a:lnTo>
                    <a:pt x="162" y="94"/>
                  </a:lnTo>
                  <a:lnTo>
                    <a:pt x="160" y="94"/>
                  </a:lnTo>
                  <a:lnTo>
                    <a:pt x="160" y="94"/>
                  </a:lnTo>
                  <a:lnTo>
                    <a:pt x="186" y="110"/>
                  </a:lnTo>
                  <a:lnTo>
                    <a:pt x="186" y="110"/>
                  </a:lnTo>
                  <a:lnTo>
                    <a:pt x="212" y="128"/>
                  </a:lnTo>
                  <a:lnTo>
                    <a:pt x="212" y="128"/>
                  </a:lnTo>
                  <a:lnTo>
                    <a:pt x="208" y="130"/>
                  </a:lnTo>
                  <a:lnTo>
                    <a:pt x="208" y="130"/>
                  </a:lnTo>
                  <a:lnTo>
                    <a:pt x="214" y="130"/>
                  </a:lnTo>
                  <a:lnTo>
                    <a:pt x="214" y="130"/>
                  </a:lnTo>
                  <a:lnTo>
                    <a:pt x="232" y="140"/>
                  </a:lnTo>
                  <a:lnTo>
                    <a:pt x="232" y="140"/>
                  </a:lnTo>
                  <a:lnTo>
                    <a:pt x="226" y="142"/>
                  </a:lnTo>
                  <a:lnTo>
                    <a:pt x="226" y="142"/>
                  </a:lnTo>
                  <a:lnTo>
                    <a:pt x="236" y="150"/>
                  </a:lnTo>
                  <a:lnTo>
                    <a:pt x="236" y="150"/>
                  </a:lnTo>
                  <a:lnTo>
                    <a:pt x="248" y="160"/>
                  </a:lnTo>
                  <a:lnTo>
                    <a:pt x="248" y="160"/>
                  </a:lnTo>
                  <a:lnTo>
                    <a:pt x="270" y="178"/>
                  </a:lnTo>
                  <a:lnTo>
                    <a:pt x="270" y="178"/>
                  </a:lnTo>
                  <a:lnTo>
                    <a:pt x="286" y="202"/>
                  </a:lnTo>
                  <a:lnTo>
                    <a:pt x="286" y="202"/>
                  </a:lnTo>
                  <a:lnTo>
                    <a:pt x="300" y="226"/>
                  </a:lnTo>
                  <a:lnTo>
                    <a:pt x="300" y="226"/>
                  </a:lnTo>
                  <a:lnTo>
                    <a:pt x="296" y="210"/>
                  </a:lnTo>
                  <a:lnTo>
                    <a:pt x="288" y="196"/>
                  </a:lnTo>
                  <a:lnTo>
                    <a:pt x="288" y="196"/>
                  </a:lnTo>
                  <a:lnTo>
                    <a:pt x="304" y="212"/>
                  </a:lnTo>
                  <a:lnTo>
                    <a:pt x="316" y="228"/>
                  </a:lnTo>
                  <a:lnTo>
                    <a:pt x="326" y="248"/>
                  </a:lnTo>
                  <a:lnTo>
                    <a:pt x="334" y="268"/>
                  </a:lnTo>
                  <a:lnTo>
                    <a:pt x="334" y="268"/>
                  </a:lnTo>
                  <a:lnTo>
                    <a:pt x="320" y="264"/>
                  </a:lnTo>
                  <a:lnTo>
                    <a:pt x="314" y="264"/>
                  </a:lnTo>
                  <a:lnTo>
                    <a:pt x="308" y="264"/>
                  </a:lnTo>
                  <a:lnTo>
                    <a:pt x="308" y="264"/>
                  </a:lnTo>
                  <a:lnTo>
                    <a:pt x="306" y="266"/>
                  </a:lnTo>
                  <a:lnTo>
                    <a:pt x="306" y="270"/>
                  </a:lnTo>
                  <a:lnTo>
                    <a:pt x="304" y="272"/>
                  </a:lnTo>
                  <a:lnTo>
                    <a:pt x="302" y="272"/>
                  </a:lnTo>
                  <a:lnTo>
                    <a:pt x="302" y="272"/>
                  </a:lnTo>
                  <a:lnTo>
                    <a:pt x="290" y="264"/>
                  </a:lnTo>
                  <a:lnTo>
                    <a:pt x="290" y="264"/>
                  </a:lnTo>
                  <a:lnTo>
                    <a:pt x="284" y="258"/>
                  </a:lnTo>
                  <a:lnTo>
                    <a:pt x="284" y="258"/>
                  </a:lnTo>
                  <a:lnTo>
                    <a:pt x="280" y="254"/>
                  </a:lnTo>
                  <a:lnTo>
                    <a:pt x="274" y="252"/>
                  </a:lnTo>
                  <a:lnTo>
                    <a:pt x="268" y="252"/>
                  </a:lnTo>
                  <a:lnTo>
                    <a:pt x="260" y="256"/>
                  </a:lnTo>
                  <a:lnTo>
                    <a:pt x="260" y="256"/>
                  </a:lnTo>
                  <a:lnTo>
                    <a:pt x="254" y="262"/>
                  </a:lnTo>
                  <a:lnTo>
                    <a:pt x="248" y="272"/>
                  </a:lnTo>
                  <a:lnTo>
                    <a:pt x="248" y="272"/>
                  </a:lnTo>
                  <a:lnTo>
                    <a:pt x="242" y="280"/>
                  </a:lnTo>
                  <a:lnTo>
                    <a:pt x="238" y="284"/>
                  </a:lnTo>
                  <a:lnTo>
                    <a:pt x="236" y="284"/>
                  </a:lnTo>
                  <a:lnTo>
                    <a:pt x="236" y="284"/>
                  </a:lnTo>
                  <a:lnTo>
                    <a:pt x="228" y="278"/>
                  </a:lnTo>
                  <a:lnTo>
                    <a:pt x="228" y="278"/>
                  </a:lnTo>
                  <a:lnTo>
                    <a:pt x="220" y="270"/>
                  </a:lnTo>
                  <a:lnTo>
                    <a:pt x="220" y="270"/>
                  </a:lnTo>
                  <a:lnTo>
                    <a:pt x="216" y="264"/>
                  </a:lnTo>
                  <a:lnTo>
                    <a:pt x="216" y="264"/>
                  </a:lnTo>
                  <a:lnTo>
                    <a:pt x="212" y="264"/>
                  </a:lnTo>
                  <a:lnTo>
                    <a:pt x="212" y="264"/>
                  </a:lnTo>
                  <a:lnTo>
                    <a:pt x="208" y="260"/>
                  </a:lnTo>
                  <a:lnTo>
                    <a:pt x="208" y="260"/>
                  </a:lnTo>
                  <a:lnTo>
                    <a:pt x="204" y="256"/>
                  </a:lnTo>
                  <a:lnTo>
                    <a:pt x="204" y="256"/>
                  </a:lnTo>
                  <a:lnTo>
                    <a:pt x="198" y="248"/>
                  </a:lnTo>
                  <a:lnTo>
                    <a:pt x="198" y="248"/>
                  </a:lnTo>
                  <a:lnTo>
                    <a:pt x="196" y="242"/>
                  </a:lnTo>
                  <a:lnTo>
                    <a:pt x="196" y="242"/>
                  </a:lnTo>
                  <a:lnTo>
                    <a:pt x="198" y="236"/>
                  </a:lnTo>
                  <a:lnTo>
                    <a:pt x="198" y="236"/>
                  </a:lnTo>
                  <a:lnTo>
                    <a:pt x="194" y="238"/>
                  </a:lnTo>
                  <a:lnTo>
                    <a:pt x="194" y="238"/>
                  </a:lnTo>
                  <a:lnTo>
                    <a:pt x="184" y="226"/>
                  </a:lnTo>
                  <a:lnTo>
                    <a:pt x="184" y="226"/>
                  </a:lnTo>
                  <a:lnTo>
                    <a:pt x="184" y="216"/>
                  </a:lnTo>
                  <a:lnTo>
                    <a:pt x="184" y="216"/>
                  </a:lnTo>
                  <a:lnTo>
                    <a:pt x="180" y="220"/>
                  </a:lnTo>
                  <a:lnTo>
                    <a:pt x="180" y="220"/>
                  </a:lnTo>
                  <a:lnTo>
                    <a:pt x="168" y="208"/>
                  </a:lnTo>
                  <a:lnTo>
                    <a:pt x="168" y="208"/>
                  </a:lnTo>
                  <a:lnTo>
                    <a:pt x="168" y="196"/>
                  </a:lnTo>
                  <a:lnTo>
                    <a:pt x="168" y="196"/>
                  </a:lnTo>
                  <a:lnTo>
                    <a:pt x="162" y="198"/>
                  </a:lnTo>
                  <a:lnTo>
                    <a:pt x="158" y="198"/>
                  </a:lnTo>
                  <a:lnTo>
                    <a:pt x="152" y="196"/>
                  </a:lnTo>
                  <a:lnTo>
                    <a:pt x="152" y="196"/>
                  </a:lnTo>
                  <a:lnTo>
                    <a:pt x="144" y="190"/>
                  </a:lnTo>
                  <a:lnTo>
                    <a:pt x="136" y="186"/>
                  </a:lnTo>
                  <a:lnTo>
                    <a:pt x="136" y="186"/>
                  </a:lnTo>
                  <a:lnTo>
                    <a:pt x="136" y="186"/>
                  </a:lnTo>
                  <a:lnTo>
                    <a:pt x="122" y="178"/>
                  </a:lnTo>
                  <a:lnTo>
                    <a:pt x="122" y="178"/>
                  </a:lnTo>
                  <a:lnTo>
                    <a:pt x="122" y="174"/>
                  </a:lnTo>
                  <a:lnTo>
                    <a:pt x="122" y="174"/>
                  </a:lnTo>
                  <a:lnTo>
                    <a:pt x="118" y="176"/>
                  </a:lnTo>
                  <a:lnTo>
                    <a:pt x="118" y="176"/>
                  </a:lnTo>
                  <a:lnTo>
                    <a:pt x="110" y="164"/>
                  </a:lnTo>
                  <a:lnTo>
                    <a:pt x="110" y="164"/>
                  </a:lnTo>
                  <a:lnTo>
                    <a:pt x="108" y="166"/>
                  </a:lnTo>
                  <a:lnTo>
                    <a:pt x="106" y="168"/>
                  </a:lnTo>
                  <a:lnTo>
                    <a:pt x="106" y="168"/>
                  </a:lnTo>
                  <a:lnTo>
                    <a:pt x="98" y="164"/>
                  </a:lnTo>
                  <a:lnTo>
                    <a:pt x="98" y="164"/>
                  </a:lnTo>
                  <a:lnTo>
                    <a:pt x="90" y="158"/>
                  </a:lnTo>
                  <a:lnTo>
                    <a:pt x="90" y="158"/>
                  </a:lnTo>
                  <a:lnTo>
                    <a:pt x="74" y="150"/>
                  </a:lnTo>
                  <a:lnTo>
                    <a:pt x="60" y="140"/>
                  </a:lnTo>
                  <a:lnTo>
                    <a:pt x="60" y="140"/>
                  </a:lnTo>
                  <a:lnTo>
                    <a:pt x="62" y="134"/>
                  </a:lnTo>
                  <a:lnTo>
                    <a:pt x="62" y="134"/>
                  </a:lnTo>
                  <a:lnTo>
                    <a:pt x="60" y="134"/>
                  </a:lnTo>
                  <a:lnTo>
                    <a:pt x="58" y="134"/>
                  </a:lnTo>
                  <a:lnTo>
                    <a:pt x="54" y="134"/>
                  </a:lnTo>
                  <a:lnTo>
                    <a:pt x="54" y="134"/>
                  </a:lnTo>
                  <a:lnTo>
                    <a:pt x="56" y="132"/>
                  </a:lnTo>
                  <a:lnTo>
                    <a:pt x="56" y="132"/>
                  </a:lnTo>
                  <a:lnTo>
                    <a:pt x="52" y="132"/>
                  </a:lnTo>
                  <a:lnTo>
                    <a:pt x="50" y="130"/>
                  </a:lnTo>
                  <a:lnTo>
                    <a:pt x="46" y="126"/>
                  </a:lnTo>
                  <a:lnTo>
                    <a:pt x="46" y="126"/>
                  </a:lnTo>
                  <a:lnTo>
                    <a:pt x="42" y="128"/>
                  </a:lnTo>
                  <a:lnTo>
                    <a:pt x="42" y="128"/>
                  </a:lnTo>
                  <a:lnTo>
                    <a:pt x="42" y="128"/>
                  </a:lnTo>
                  <a:lnTo>
                    <a:pt x="38" y="122"/>
                  </a:lnTo>
                  <a:lnTo>
                    <a:pt x="34" y="118"/>
                  </a:lnTo>
                  <a:lnTo>
                    <a:pt x="26" y="118"/>
                  </a:lnTo>
                  <a:lnTo>
                    <a:pt x="8" y="106"/>
                  </a:lnTo>
                  <a:lnTo>
                    <a:pt x="8" y="106"/>
                  </a:lnTo>
                  <a:lnTo>
                    <a:pt x="6" y="104"/>
                  </a:lnTo>
                  <a:lnTo>
                    <a:pt x="4" y="100"/>
                  </a:lnTo>
                  <a:lnTo>
                    <a:pt x="0" y="92"/>
                  </a:lnTo>
                  <a:lnTo>
                    <a:pt x="0" y="92"/>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33" name="Freeform 530"/>
            <p:cNvSpPr/>
            <p:nvPr>
              <p:custDataLst>
                <p:tags r:id="rId527"/>
              </p:custDataLst>
            </p:nvPr>
          </p:nvSpPr>
          <p:spPr bwMode="auto">
            <a:xfrm>
              <a:off x="4657725" y="4538663"/>
              <a:ext cx="15875" cy="19050"/>
            </a:xfrm>
            <a:custGeom>
              <a:avLst/>
              <a:gdLst>
                <a:gd name="T0" fmla="*/ 10 w 10"/>
                <a:gd name="T1" fmla="*/ 12 h 12"/>
                <a:gd name="T2" fmla="*/ 10 w 10"/>
                <a:gd name="T3" fmla="*/ 12 h 12"/>
                <a:gd name="T4" fmla="*/ 0 w 10"/>
                <a:gd name="T5" fmla="*/ 0 h 12"/>
                <a:gd name="T6" fmla="*/ 0 w 10"/>
                <a:gd name="T7" fmla="*/ 0 h 12"/>
                <a:gd name="T8" fmla="*/ 6 w 10"/>
                <a:gd name="T9" fmla="*/ 2 h 12"/>
                <a:gd name="T10" fmla="*/ 10 w 10"/>
                <a:gd name="T11" fmla="*/ 6 h 12"/>
                <a:gd name="T12" fmla="*/ 10 w 10"/>
                <a:gd name="T13" fmla="*/ 12 h 12"/>
                <a:gd name="T14" fmla="*/ 10 w 10"/>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2">
                  <a:moveTo>
                    <a:pt x="10" y="12"/>
                  </a:moveTo>
                  <a:lnTo>
                    <a:pt x="10" y="12"/>
                  </a:lnTo>
                  <a:lnTo>
                    <a:pt x="0" y="0"/>
                  </a:lnTo>
                  <a:lnTo>
                    <a:pt x="0" y="0"/>
                  </a:lnTo>
                  <a:lnTo>
                    <a:pt x="6" y="2"/>
                  </a:lnTo>
                  <a:lnTo>
                    <a:pt x="10" y="6"/>
                  </a:lnTo>
                  <a:lnTo>
                    <a:pt x="10" y="12"/>
                  </a:lnTo>
                  <a:lnTo>
                    <a:pt x="10" y="12"/>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34" name="Freeform 531"/>
            <p:cNvSpPr/>
            <p:nvPr>
              <p:custDataLst>
                <p:tags r:id="rId528"/>
              </p:custDataLst>
            </p:nvPr>
          </p:nvSpPr>
          <p:spPr bwMode="auto">
            <a:xfrm>
              <a:off x="4765675" y="4691063"/>
              <a:ext cx="38100" cy="47625"/>
            </a:xfrm>
            <a:custGeom>
              <a:avLst/>
              <a:gdLst>
                <a:gd name="T0" fmla="*/ 24 w 24"/>
                <a:gd name="T1" fmla="*/ 20 h 30"/>
                <a:gd name="T2" fmla="*/ 24 w 24"/>
                <a:gd name="T3" fmla="*/ 20 h 30"/>
                <a:gd name="T4" fmla="*/ 20 w 24"/>
                <a:gd name="T5" fmla="*/ 30 h 30"/>
                <a:gd name="T6" fmla="*/ 12 w 24"/>
                <a:gd name="T7" fmla="*/ 16 h 30"/>
                <a:gd name="T8" fmla="*/ 12 w 24"/>
                <a:gd name="T9" fmla="*/ 16 h 30"/>
                <a:gd name="T10" fmla="*/ 0 w 24"/>
                <a:gd name="T11" fmla="*/ 0 h 30"/>
                <a:gd name="T12" fmla="*/ 2 w 24"/>
                <a:gd name="T13" fmla="*/ 0 h 30"/>
                <a:gd name="T14" fmla="*/ 2 w 24"/>
                <a:gd name="T15" fmla="*/ 0 h 30"/>
                <a:gd name="T16" fmla="*/ 6 w 24"/>
                <a:gd name="T17" fmla="*/ 6 h 30"/>
                <a:gd name="T18" fmla="*/ 10 w 24"/>
                <a:gd name="T19" fmla="*/ 14 h 30"/>
                <a:gd name="T20" fmla="*/ 10 w 24"/>
                <a:gd name="T21" fmla="*/ 14 h 30"/>
                <a:gd name="T22" fmla="*/ 16 w 24"/>
                <a:gd name="T23" fmla="*/ 20 h 30"/>
                <a:gd name="T24" fmla="*/ 20 w 24"/>
                <a:gd name="T25" fmla="*/ 20 h 30"/>
                <a:gd name="T26" fmla="*/ 24 w 24"/>
                <a:gd name="T27" fmla="*/ 20 h 30"/>
                <a:gd name="T28" fmla="*/ 24 w 24"/>
                <a:gd name="T29"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0">
                  <a:moveTo>
                    <a:pt x="24" y="20"/>
                  </a:moveTo>
                  <a:lnTo>
                    <a:pt x="24" y="20"/>
                  </a:lnTo>
                  <a:lnTo>
                    <a:pt x="20" y="30"/>
                  </a:lnTo>
                  <a:lnTo>
                    <a:pt x="12" y="16"/>
                  </a:lnTo>
                  <a:lnTo>
                    <a:pt x="12" y="16"/>
                  </a:lnTo>
                  <a:lnTo>
                    <a:pt x="0" y="0"/>
                  </a:lnTo>
                  <a:lnTo>
                    <a:pt x="2" y="0"/>
                  </a:lnTo>
                  <a:lnTo>
                    <a:pt x="2" y="0"/>
                  </a:lnTo>
                  <a:lnTo>
                    <a:pt x="6" y="6"/>
                  </a:lnTo>
                  <a:lnTo>
                    <a:pt x="10" y="14"/>
                  </a:lnTo>
                  <a:lnTo>
                    <a:pt x="10" y="14"/>
                  </a:lnTo>
                  <a:lnTo>
                    <a:pt x="16" y="20"/>
                  </a:lnTo>
                  <a:lnTo>
                    <a:pt x="20" y="20"/>
                  </a:lnTo>
                  <a:lnTo>
                    <a:pt x="24" y="20"/>
                  </a:lnTo>
                  <a:lnTo>
                    <a:pt x="24" y="2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35" name="Freeform 532"/>
            <p:cNvSpPr/>
            <p:nvPr>
              <p:custDataLst>
                <p:tags r:id="rId529"/>
              </p:custDataLst>
            </p:nvPr>
          </p:nvSpPr>
          <p:spPr bwMode="auto">
            <a:xfrm>
              <a:off x="4686300" y="4576763"/>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36" name="Freeform 533"/>
            <p:cNvSpPr/>
            <p:nvPr>
              <p:custDataLst>
                <p:tags r:id="rId530"/>
              </p:custDataLst>
            </p:nvPr>
          </p:nvSpPr>
          <p:spPr bwMode="auto">
            <a:xfrm>
              <a:off x="4933950" y="4681538"/>
              <a:ext cx="12700" cy="12700"/>
            </a:xfrm>
            <a:custGeom>
              <a:avLst/>
              <a:gdLst>
                <a:gd name="T0" fmla="*/ 8 w 8"/>
                <a:gd name="T1" fmla="*/ 6 h 8"/>
                <a:gd name="T2" fmla="*/ 8 w 8"/>
                <a:gd name="T3" fmla="*/ 8 h 8"/>
                <a:gd name="T4" fmla="*/ 8 w 8"/>
                <a:gd name="T5" fmla="*/ 8 h 8"/>
                <a:gd name="T6" fmla="*/ 0 w 8"/>
                <a:gd name="T7" fmla="*/ 0 h 8"/>
                <a:gd name="T8" fmla="*/ 0 w 8"/>
                <a:gd name="T9" fmla="*/ 0 h 8"/>
                <a:gd name="T10" fmla="*/ 4 w 8"/>
                <a:gd name="T11" fmla="*/ 2 h 8"/>
                <a:gd name="T12" fmla="*/ 8 w 8"/>
                <a:gd name="T13" fmla="*/ 6 h 8"/>
                <a:gd name="T14" fmla="*/ 8 w 8"/>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8">
                  <a:moveTo>
                    <a:pt x="8" y="6"/>
                  </a:moveTo>
                  <a:lnTo>
                    <a:pt x="8" y="8"/>
                  </a:lnTo>
                  <a:lnTo>
                    <a:pt x="8" y="8"/>
                  </a:lnTo>
                  <a:lnTo>
                    <a:pt x="0" y="0"/>
                  </a:lnTo>
                  <a:lnTo>
                    <a:pt x="0" y="0"/>
                  </a:lnTo>
                  <a:lnTo>
                    <a:pt x="4" y="2"/>
                  </a:lnTo>
                  <a:lnTo>
                    <a:pt x="8" y="6"/>
                  </a:lnTo>
                  <a:lnTo>
                    <a:pt x="8" y="6"/>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37" name="Freeform 534"/>
            <p:cNvSpPr/>
            <p:nvPr>
              <p:custDataLst>
                <p:tags r:id="rId531"/>
              </p:custDataLst>
            </p:nvPr>
          </p:nvSpPr>
          <p:spPr bwMode="auto">
            <a:xfrm>
              <a:off x="4965700" y="4754563"/>
              <a:ext cx="19050" cy="82550"/>
            </a:xfrm>
            <a:custGeom>
              <a:avLst/>
              <a:gdLst>
                <a:gd name="T0" fmla="*/ 0 w 12"/>
                <a:gd name="T1" fmla="*/ 0 h 52"/>
                <a:gd name="T2" fmla="*/ 6 w 12"/>
                <a:gd name="T3" fmla="*/ 10 h 52"/>
                <a:gd name="T4" fmla="*/ 6 w 12"/>
                <a:gd name="T5" fmla="*/ 10 h 52"/>
                <a:gd name="T6" fmla="*/ 10 w 12"/>
                <a:gd name="T7" fmla="*/ 22 h 52"/>
                <a:gd name="T8" fmla="*/ 10 w 12"/>
                <a:gd name="T9" fmla="*/ 22 h 52"/>
                <a:gd name="T10" fmla="*/ 12 w 12"/>
                <a:gd name="T11" fmla="*/ 38 h 52"/>
                <a:gd name="T12" fmla="*/ 12 w 12"/>
                <a:gd name="T13" fmla="*/ 44 h 52"/>
                <a:gd name="T14" fmla="*/ 10 w 12"/>
                <a:gd name="T15" fmla="*/ 52 h 52"/>
                <a:gd name="T16" fmla="*/ 10 w 12"/>
                <a:gd name="T17" fmla="*/ 52 h 52"/>
                <a:gd name="T18" fmla="*/ 6 w 12"/>
                <a:gd name="T19" fmla="*/ 26 h 52"/>
                <a:gd name="T20" fmla="*/ 4 w 12"/>
                <a:gd name="T21" fmla="*/ 14 h 52"/>
                <a:gd name="T22" fmla="*/ 4 w 12"/>
                <a:gd name="T23" fmla="*/ 14 h 52"/>
                <a:gd name="T24" fmla="*/ 0 w 12"/>
                <a:gd name="T25" fmla="*/ 0 h 52"/>
                <a:gd name="T26" fmla="*/ 0 w 12"/>
                <a:gd name="T2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52">
                  <a:moveTo>
                    <a:pt x="0" y="0"/>
                  </a:moveTo>
                  <a:lnTo>
                    <a:pt x="6" y="10"/>
                  </a:lnTo>
                  <a:lnTo>
                    <a:pt x="6" y="10"/>
                  </a:lnTo>
                  <a:lnTo>
                    <a:pt x="10" y="22"/>
                  </a:lnTo>
                  <a:lnTo>
                    <a:pt x="10" y="22"/>
                  </a:lnTo>
                  <a:lnTo>
                    <a:pt x="12" y="38"/>
                  </a:lnTo>
                  <a:lnTo>
                    <a:pt x="12" y="44"/>
                  </a:lnTo>
                  <a:lnTo>
                    <a:pt x="10" y="52"/>
                  </a:lnTo>
                  <a:lnTo>
                    <a:pt x="10" y="52"/>
                  </a:lnTo>
                  <a:lnTo>
                    <a:pt x="6" y="26"/>
                  </a:lnTo>
                  <a:lnTo>
                    <a:pt x="4" y="14"/>
                  </a:lnTo>
                  <a:lnTo>
                    <a:pt x="4" y="14"/>
                  </a:lnTo>
                  <a:lnTo>
                    <a:pt x="0" y="0"/>
                  </a:lnTo>
                  <a:lnTo>
                    <a:pt x="0"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38" name="Freeform 535"/>
            <p:cNvSpPr/>
            <p:nvPr>
              <p:custDataLst>
                <p:tags r:id="rId532"/>
              </p:custDataLst>
            </p:nvPr>
          </p:nvSpPr>
          <p:spPr bwMode="auto">
            <a:xfrm>
              <a:off x="4806950" y="4760913"/>
              <a:ext cx="9525" cy="15875"/>
            </a:xfrm>
            <a:custGeom>
              <a:avLst/>
              <a:gdLst>
                <a:gd name="T0" fmla="*/ 6 w 6"/>
                <a:gd name="T1" fmla="*/ 0 h 10"/>
                <a:gd name="T2" fmla="*/ 6 w 6"/>
                <a:gd name="T3" fmla="*/ 0 h 10"/>
                <a:gd name="T4" fmla="*/ 4 w 6"/>
                <a:gd name="T5" fmla="*/ 10 h 10"/>
                <a:gd name="T6" fmla="*/ 4 w 6"/>
                <a:gd name="T7" fmla="*/ 10 h 10"/>
                <a:gd name="T8" fmla="*/ 0 w 6"/>
                <a:gd name="T9" fmla="*/ 2 h 10"/>
                <a:gd name="T10" fmla="*/ 0 w 6"/>
                <a:gd name="T11" fmla="*/ 2 h 10"/>
                <a:gd name="T12" fmla="*/ 6 w 6"/>
                <a:gd name="T13" fmla="*/ 0 h 10"/>
                <a:gd name="T14" fmla="*/ 6 w 6"/>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0">
                  <a:moveTo>
                    <a:pt x="6" y="0"/>
                  </a:moveTo>
                  <a:lnTo>
                    <a:pt x="6" y="0"/>
                  </a:lnTo>
                  <a:lnTo>
                    <a:pt x="4" y="10"/>
                  </a:lnTo>
                  <a:lnTo>
                    <a:pt x="4" y="10"/>
                  </a:lnTo>
                  <a:lnTo>
                    <a:pt x="0" y="2"/>
                  </a:lnTo>
                  <a:lnTo>
                    <a:pt x="0" y="2"/>
                  </a:lnTo>
                  <a:lnTo>
                    <a:pt x="6" y="0"/>
                  </a:lnTo>
                  <a:lnTo>
                    <a:pt x="6"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39" name="Freeform 536"/>
            <p:cNvSpPr/>
            <p:nvPr>
              <p:custDataLst>
                <p:tags r:id="rId533"/>
              </p:custDataLst>
            </p:nvPr>
          </p:nvSpPr>
          <p:spPr bwMode="auto">
            <a:xfrm>
              <a:off x="4902200" y="4649788"/>
              <a:ext cx="12700" cy="6350"/>
            </a:xfrm>
            <a:custGeom>
              <a:avLst/>
              <a:gdLst>
                <a:gd name="T0" fmla="*/ 6 w 8"/>
                <a:gd name="T1" fmla="*/ 2 h 4"/>
                <a:gd name="T2" fmla="*/ 8 w 8"/>
                <a:gd name="T3" fmla="*/ 4 h 4"/>
                <a:gd name="T4" fmla="*/ 8 w 8"/>
                <a:gd name="T5" fmla="*/ 4 h 4"/>
                <a:gd name="T6" fmla="*/ 0 w 8"/>
                <a:gd name="T7" fmla="*/ 0 h 4"/>
                <a:gd name="T8" fmla="*/ 0 w 8"/>
                <a:gd name="T9" fmla="*/ 0 h 4"/>
                <a:gd name="T10" fmla="*/ 6 w 8"/>
                <a:gd name="T11" fmla="*/ 2 h 4"/>
                <a:gd name="T12" fmla="*/ 6 w 8"/>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2"/>
                  </a:moveTo>
                  <a:lnTo>
                    <a:pt x="8" y="4"/>
                  </a:lnTo>
                  <a:lnTo>
                    <a:pt x="8" y="4"/>
                  </a:lnTo>
                  <a:lnTo>
                    <a:pt x="0" y="0"/>
                  </a:lnTo>
                  <a:lnTo>
                    <a:pt x="0" y="0"/>
                  </a:lnTo>
                  <a:lnTo>
                    <a:pt x="6" y="2"/>
                  </a:lnTo>
                  <a:lnTo>
                    <a:pt x="6" y="2"/>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40" name="Freeform 537"/>
            <p:cNvSpPr/>
            <p:nvPr>
              <p:custDataLst>
                <p:tags r:id="rId534"/>
              </p:custDataLst>
            </p:nvPr>
          </p:nvSpPr>
          <p:spPr bwMode="auto">
            <a:xfrm>
              <a:off x="4816475" y="4799013"/>
              <a:ext cx="9525" cy="9525"/>
            </a:xfrm>
            <a:custGeom>
              <a:avLst/>
              <a:gdLst>
                <a:gd name="T0" fmla="*/ 2 w 6"/>
                <a:gd name="T1" fmla="*/ 6 h 6"/>
                <a:gd name="T2" fmla="*/ 2 w 6"/>
                <a:gd name="T3" fmla="*/ 6 h 6"/>
                <a:gd name="T4" fmla="*/ 0 w 6"/>
                <a:gd name="T5" fmla="*/ 0 h 6"/>
                <a:gd name="T6" fmla="*/ 0 w 6"/>
                <a:gd name="T7" fmla="*/ 0 h 6"/>
                <a:gd name="T8" fmla="*/ 6 w 6"/>
                <a:gd name="T9" fmla="*/ 2 h 6"/>
                <a:gd name="T10" fmla="*/ 6 w 6"/>
                <a:gd name="T11" fmla="*/ 2 h 6"/>
                <a:gd name="T12" fmla="*/ 2 w 6"/>
                <a:gd name="T13" fmla="*/ 6 h 6"/>
                <a:gd name="T14" fmla="*/ 2 w 6"/>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2" y="6"/>
                  </a:moveTo>
                  <a:lnTo>
                    <a:pt x="2" y="6"/>
                  </a:lnTo>
                  <a:lnTo>
                    <a:pt x="0" y="0"/>
                  </a:lnTo>
                  <a:lnTo>
                    <a:pt x="0" y="0"/>
                  </a:lnTo>
                  <a:lnTo>
                    <a:pt x="6" y="2"/>
                  </a:lnTo>
                  <a:lnTo>
                    <a:pt x="6" y="2"/>
                  </a:lnTo>
                  <a:lnTo>
                    <a:pt x="2" y="6"/>
                  </a:lnTo>
                  <a:lnTo>
                    <a:pt x="2" y="6"/>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41" name="Freeform 538"/>
            <p:cNvSpPr/>
            <p:nvPr>
              <p:custDataLst>
                <p:tags r:id="rId535"/>
              </p:custDataLst>
            </p:nvPr>
          </p:nvSpPr>
          <p:spPr bwMode="auto">
            <a:xfrm>
              <a:off x="4832350" y="4849813"/>
              <a:ext cx="6350" cy="15875"/>
            </a:xfrm>
            <a:custGeom>
              <a:avLst/>
              <a:gdLst>
                <a:gd name="T0" fmla="*/ 2 w 4"/>
                <a:gd name="T1" fmla="*/ 2 h 10"/>
                <a:gd name="T2" fmla="*/ 2 w 4"/>
                <a:gd name="T3" fmla="*/ 2 h 10"/>
                <a:gd name="T4" fmla="*/ 4 w 4"/>
                <a:gd name="T5" fmla="*/ 10 h 10"/>
                <a:gd name="T6" fmla="*/ 4 w 4"/>
                <a:gd name="T7" fmla="*/ 10 h 10"/>
                <a:gd name="T8" fmla="*/ 0 w 4"/>
                <a:gd name="T9" fmla="*/ 0 h 10"/>
                <a:gd name="T10" fmla="*/ 0 w 4"/>
                <a:gd name="T11" fmla="*/ 0 h 10"/>
                <a:gd name="T12" fmla="*/ 2 w 4"/>
                <a:gd name="T13" fmla="*/ 2 h 10"/>
                <a:gd name="T14" fmla="*/ 2 w 4"/>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0">
                  <a:moveTo>
                    <a:pt x="2" y="2"/>
                  </a:moveTo>
                  <a:lnTo>
                    <a:pt x="2" y="2"/>
                  </a:lnTo>
                  <a:lnTo>
                    <a:pt x="4" y="10"/>
                  </a:lnTo>
                  <a:lnTo>
                    <a:pt x="4" y="10"/>
                  </a:lnTo>
                  <a:lnTo>
                    <a:pt x="0" y="0"/>
                  </a:lnTo>
                  <a:lnTo>
                    <a:pt x="0" y="0"/>
                  </a:lnTo>
                  <a:lnTo>
                    <a:pt x="2" y="2"/>
                  </a:lnTo>
                  <a:lnTo>
                    <a:pt x="2" y="2"/>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42" name="Freeform 539"/>
            <p:cNvSpPr/>
            <p:nvPr>
              <p:custDataLst>
                <p:tags r:id="rId536"/>
              </p:custDataLst>
            </p:nvPr>
          </p:nvSpPr>
          <p:spPr bwMode="auto">
            <a:xfrm>
              <a:off x="5684838" y="5481638"/>
              <a:ext cx="273050" cy="581025"/>
            </a:xfrm>
            <a:custGeom>
              <a:avLst/>
              <a:gdLst>
                <a:gd name="T0" fmla="*/ 156 w 172"/>
                <a:gd name="T1" fmla="*/ 268 h 366"/>
                <a:gd name="T2" fmla="*/ 156 w 172"/>
                <a:gd name="T3" fmla="*/ 268 h 366"/>
                <a:gd name="T4" fmla="*/ 126 w 172"/>
                <a:gd name="T5" fmla="*/ 206 h 366"/>
                <a:gd name="T6" fmla="*/ 94 w 172"/>
                <a:gd name="T7" fmla="*/ 148 h 366"/>
                <a:gd name="T8" fmla="*/ 58 w 172"/>
                <a:gd name="T9" fmla="*/ 92 h 366"/>
                <a:gd name="T10" fmla="*/ 40 w 172"/>
                <a:gd name="T11" fmla="*/ 64 h 366"/>
                <a:gd name="T12" fmla="*/ 20 w 172"/>
                <a:gd name="T13" fmla="*/ 40 h 366"/>
                <a:gd name="T14" fmla="*/ 20 w 172"/>
                <a:gd name="T15" fmla="*/ 40 h 366"/>
                <a:gd name="T16" fmla="*/ 50 w 172"/>
                <a:gd name="T17" fmla="*/ 80 h 366"/>
                <a:gd name="T18" fmla="*/ 80 w 172"/>
                <a:gd name="T19" fmla="*/ 122 h 366"/>
                <a:gd name="T20" fmla="*/ 80 w 172"/>
                <a:gd name="T21" fmla="*/ 122 h 366"/>
                <a:gd name="T22" fmla="*/ 0 w 172"/>
                <a:gd name="T23" fmla="*/ 0 h 366"/>
                <a:gd name="T24" fmla="*/ 0 w 172"/>
                <a:gd name="T25" fmla="*/ 0 h 366"/>
                <a:gd name="T26" fmla="*/ 6 w 172"/>
                <a:gd name="T27" fmla="*/ 4 h 366"/>
                <a:gd name="T28" fmla="*/ 12 w 172"/>
                <a:gd name="T29" fmla="*/ 10 h 366"/>
                <a:gd name="T30" fmla="*/ 24 w 172"/>
                <a:gd name="T31" fmla="*/ 22 h 366"/>
                <a:gd name="T32" fmla="*/ 34 w 172"/>
                <a:gd name="T33" fmla="*/ 32 h 366"/>
                <a:gd name="T34" fmla="*/ 40 w 172"/>
                <a:gd name="T35" fmla="*/ 36 h 366"/>
                <a:gd name="T36" fmla="*/ 44 w 172"/>
                <a:gd name="T37" fmla="*/ 38 h 366"/>
                <a:gd name="T38" fmla="*/ 44 w 172"/>
                <a:gd name="T39" fmla="*/ 38 h 366"/>
                <a:gd name="T40" fmla="*/ 72 w 172"/>
                <a:gd name="T41" fmla="*/ 76 h 366"/>
                <a:gd name="T42" fmla="*/ 96 w 172"/>
                <a:gd name="T43" fmla="*/ 116 h 366"/>
                <a:gd name="T44" fmla="*/ 116 w 172"/>
                <a:gd name="T45" fmla="*/ 158 h 366"/>
                <a:gd name="T46" fmla="*/ 134 w 172"/>
                <a:gd name="T47" fmla="*/ 200 h 366"/>
                <a:gd name="T48" fmla="*/ 134 w 172"/>
                <a:gd name="T49" fmla="*/ 200 h 366"/>
                <a:gd name="T50" fmla="*/ 150 w 172"/>
                <a:gd name="T51" fmla="*/ 244 h 366"/>
                <a:gd name="T52" fmla="*/ 162 w 172"/>
                <a:gd name="T53" fmla="*/ 286 h 366"/>
                <a:gd name="T54" fmla="*/ 170 w 172"/>
                <a:gd name="T55" fmla="*/ 328 h 366"/>
                <a:gd name="T56" fmla="*/ 172 w 172"/>
                <a:gd name="T57" fmla="*/ 366 h 366"/>
                <a:gd name="T58" fmla="*/ 172 w 172"/>
                <a:gd name="T59" fmla="*/ 366 h 366"/>
                <a:gd name="T60" fmla="*/ 164 w 172"/>
                <a:gd name="T61" fmla="*/ 354 h 366"/>
                <a:gd name="T62" fmla="*/ 160 w 172"/>
                <a:gd name="T63" fmla="*/ 340 h 366"/>
                <a:gd name="T64" fmla="*/ 160 w 172"/>
                <a:gd name="T65" fmla="*/ 340 h 366"/>
                <a:gd name="T66" fmla="*/ 158 w 172"/>
                <a:gd name="T67" fmla="*/ 328 h 366"/>
                <a:gd name="T68" fmla="*/ 158 w 172"/>
                <a:gd name="T69" fmla="*/ 316 h 366"/>
                <a:gd name="T70" fmla="*/ 158 w 172"/>
                <a:gd name="T71" fmla="*/ 316 h 366"/>
                <a:gd name="T72" fmla="*/ 160 w 172"/>
                <a:gd name="T73" fmla="*/ 290 h 366"/>
                <a:gd name="T74" fmla="*/ 160 w 172"/>
                <a:gd name="T75" fmla="*/ 290 h 366"/>
                <a:gd name="T76" fmla="*/ 158 w 172"/>
                <a:gd name="T77" fmla="*/ 278 h 366"/>
                <a:gd name="T78" fmla="*/ 156 w 172"/>
                <a:gd name="T79" fmla="*/ 268 h 366"/>
                <a:gd name="T80" fmla="*/ 156 w 172"/>
                <a:gd name="T81" fmla="*/ 268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2" h="366">
                  <a:moveTo>
                    <a:pt x="156" y="268"/>
                  </a:moveTo>
                  <a:lnTo>
                    <a:pt x="156" y="268"/>
                  </a:lnTo>
                  <a:lnTo>
                    <a:pt x="126" y="206"/>
                  </a:lnTo>
                  <a:lnTo>
                    <a:pt x="94" y="148"/>
                  </a:lnTo>
                  <a:lnTo>
                    <a:pt x="58" y="92"/>
                  </a:lnTo>
                  <a:lnTo>
                    <a:pt x="40" y="64"/>
                  </a:lnTo>
                  <a:lnTo>
                    <a:pt x="20" y="40"/>
                  </a:lnTo>
                  <a:lnTo>
                    <a:pt x="20" y="40"/>
                  </a:lnTo>
                  <a:lnTo>
                    <a:pt x="50" y="80"/>
                  </a:lnTo>
                  <a:lnTo>
                    <a:pt x="80" y="122"/>
                  </a:lnTo>
                  <a:lnTo>
                    <a:pt x="80" y="122"/>
                  </a:lnTo>
                  <a:lnTo>
                    <a:pt x="0" y="0"/>
                  </a:lnTo>
                  <a:lnTo>
                    <a:pt x="0" y="0"/>
                  </a:lnTo>
                  <a:lnTo>
                    <a:pt x="6" y="4"/>
                  </a:lnTo>
                  <a:lnTo>
                    <a:pt x="12" y="10"/>
                  </a:lnTo>
                  <a:lnTo>
                    <a:pt x="24" y="22"/>
                  </a:lnTo>
                  <a:lnTo>
                    <a:pt x="34" y="32"/>
                  </a:lnTo>
                  <a:lnTo>
                    <a:pt x="40" y="36"/>
                  </a:lnTo>
                  <a:lnTo>
                    <a:pt x="44" y="38"/>
                  </a:lnTo>
                  <a:lnTo>
                    <a:pt x="44" y="38"/>
                  </a:lnTo>
                  <a:lnTo>
                    <a:pt x="72" y="76"/>
                  </a:lnTo>
                  <a:lnTo>
                    <a:pt x="96" y="116"/>
                  </a:lnTo>
                  <a:lnTo>
                    <a:pt x="116" y="158"/>
                  </a:lnTo>
                  <a:lnTo>
                    <a:pt x="134" y="200"/>
                  </a:lnTo>
                  <a:lnTo>
                    <a:pt x="134" y="200"/>
                  </a:lnTo>
                  <a:lnTo>
                    <a:pt x="150" y="244"/>
                  </a:lnTo>
                  <a:lnTo>
                    <a:pt x="162" y="286"/>
                  </a:lnTo>
                  <a:lnTo>
                    <a:pt x="170" y="328"/>
                  </a:lnTo>
                  <a:lnTo>
                    <a:pt x="172" y="366"/>
                  </a:lnTo>
                  <a:lnTo>
                    <a:pt x="172" y="366"/>
                  </a:lnTo>
                  <a:lnTo>
                    <a:pt x="164" y="354"/>
                  </a:lnTo>
                  <a:lnTo>
                    <a:pt x="160" y="340"/>
                  </a:lnTo>
                  <a:lnTo>
                    <a:pt x="160" y="340"/>
                  </a:lnTo>
                  <a:lnTo>
                    <a:pt x="158" y="328"/>
                  </a:lnTo>
                  <a:lnTo>
                    <a:pt x="158" y="316"/>
                  </a:lnTo>
                  <a:lnTo>
                    <a:pt x="158" y="316"/>
                  </a:lnTo>
                  <a:lnTo>
                    <a:pt x="160" y="290"/>
                  </a:lnTo>
                  <a:lnTo>
                    <a:pt x="160" y="290"/>
                  </a:lnTo>
                  <a:lnTo>
                    <a:pt x="158" y="278"/>
                  </a:lnTo>
                  <a:lnTo>
                    <a:pt x="156" y="268"/>
                  </a:lnTo>
                  <a:lnTo>
                    <a:pt x="156" y="268"/>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43" name="Freeform 540"/>
            <p:cNvSpPr/>
            <p:nvPr>
              <p:custDataLst>
                <p:tags r:id="rId537"/>
              </p:custDataLst>
            </p:nvPr>
          </p:nvSpPr>
          <p:spPr bwMode="auto">
            <a:xfrm>
              <a:off x="5548313" y="5322888"/>
              <a:ext cx="41275" cy="34925"/>
            </a:xfrm>
            <a:custGeom>
              <a:avLst/>
              <a:gdLst>
                <a:gd name="T0" fmla="*/ 0 w 26"/>
                <a:gd name="T1" fmla="*/ 0 h 22"/>
                <a:gd name="T2" fmla="*/ 0 w 26"/>
                <a:gd name="T3" fmla="*/ 0 h 22"/>
                <a:gd name="T4" fmla="*/ 12 w 26"/>
                <a:gd name="T5" fmla="*/ 10 h 22"/>
                <a:gd name="T6" fmla="*/ 12 w 26"/>
                <a:gd name="T7" fmla="*/ 10 h 22"/>
                <a:gd name="T8" fmla="*/ 26 w 26"/>
                <a:gd name="T9" fmla="*/ 22 h 22"/>
                <a:gd name="T10" fmla="*/ 26 w 26"/>
                <a:gd name="T11" fmla="*/ 22 h 22"/>
                <a:gd name="T12" fmla="*/ 12 w 26"/>
                <a:gd name="T13" fmla="*/ 10 h 22"/>
                <a:gd name="T14" fmla="*/ 12 w 26"/>
                <a:gd name="T15" fmla="*/ 10 h 22"/>
                <a:gd name="T16" fmla="*/ 0 w 26"/>
                <a:gd name="T17" fmla="*/ 0 h 22"/>
                <a:gd name="T18" fmla="*/ 0 w 26"/>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2">
                  <a:moveTo>
                    <a:pt x="0" y="0"/>
                  </a:moveTo>
                  <a:lnTo>
                    <a:pt x="0" y="0"/>
                  </a:lnTo>
                  <a:lnTo>
                    <a:pt x="12" y="10"/>
                  </a:lnTo>
                  <a:lnTo>
                    <a:pt x="12" y="10"/>
                  </a:lnTo>
                  <a:lnTo>
                    <a:pt x="26" y="22"/>
                  </a:lnTo>
                  <a:lnTo>
                    <a:pt x="26" y="22"/>
                  </a:lnTo>
                  <a:lnTo>
                    <a:pt x="12" y="10"/>
                  </a:lnTo>
                  <a:lnTo>
                    <a:pt x="12" y="10"/>
                  </a:lnTo>
                  <a:lnTo>
                    <a:pt x="0" y="0"/>
                  </a:lnTo>
                  <a:lnTo>
                    <a:pt x="0"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44" name="Freeform 541"/>
            <p:cNvSpPr/>
            <p:nvPr>
              <p:custDataLst>
                <p:tags r:id="rId538"/>
              </p:custDataLst>
            </p:nvPr>
          </p:nvSpPr>
          <p:spPr bwMode="auto">
            <a:xfrm>
              <a:off x="5172075" y="6496050"/>
              <a:ext cx="73025" cy="19050"/>
            </a:xfrm>
            <a:custGeom>
              <a:avLst/>
              <a:gdLst>
                <a:gd name="T0" fmla="*/ 46 w 46"/>
                <a:gd name="T1" fmla="*/ 12 h 12"/>
                <a:gd name="T2" fmla="*/ 46 w 46"/>
                <a:gd name="T3" fmla="*/ 12 h 12"/>
                <a:gd name="T4" fmla="*/ 22 w 46"/>
                <a:gd name="T5" fmla="*/ 6 h 12"/>
                <a:gd name="T6" fmla="*/ 0 w 46"/>
                <a:gd name="T7" fmla="*/ 0 h 12"/>
                <a:gd name="T8" fmla="*/ 0 w 46"/>
                <a:gd name="T9" fmla="*/ 0 h 12"/>
                <a:gd name="T10" fmla="*/ 22 w 46"/>
                <a:gd name="T11" fmla="*/ 6 h 12"/>
                <a:gd name="T12" fmla="*/ 46 w 46"/>
                <a:gd name="T13" fmla="*/ 12 h 12"/>
                <a:gd name="T14" fmla="*/ 46 w 46"/>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12">
                  <a:moveTo>
                    <a:pt x="46" y="12"/>
                  </a:moveTo>
                  <a:lnTo>
                    <a:pt x="46" y="12"/>
                  </a:lnTo>
                  <a:lnTo>
                    <a:pt x="22" y="6"/>
                  </a:lnTo>
                  <a:lnTo>
                    <a:pt x="0" y="0"/>
                  </a:lnTo>
                  <a:lnTo>
                    <a:pt x="0" y="0"/>
                  </a:lnTo>
                  <a:lnTo>
                    <a:pt x="22" y="6"/>
                  </a:lnTo>
                  <a:lnTo>
                    <a:pt x="46" y="12"/>
                  </a:lnTo>
                  <a:lnTo>
                    <a:pt x="46" y="1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45" name="Freeform 542"/>
            <p:cNvSpPr/>
            <p:nvPr>
              <p:custDataLst>
                <p:tags r:id="rId539"/>
              </p:custDataLst>
            </p:nvPr>
          </p:nvSpPr>
          <p:spPr bwMode="auto">
            <a:xfrm>
              <a:off x="5951538" y="6134100"/>
              <a:ext cx="111125" cy="257175"/>
            </a:xfrm>
            <a:custGeom>
              <a:avLst/>
              <a:gdLst>
                <a:gd name="T0" fmla="*/ 66 w 70"/>
                <a:gd name="T1" fmla="*/ 0 h 162"/>
                <a:gd name="T2" fmla="*/ 66 w 70"/>
                <a:gd name="T3" fmla="*/ 0 h 162"/>
                <a:gd name="T4" fmla="*/ 70 w 70"/>
                <a:gd name="T5" fmla="*/ 22 h 162"/>
                <a:gd name="T6" fmla="*/ 70 w 70"/>
                <a:gd name="T7" fmla="*/ 22 h 162"/>
                <a:gd name="T8" fmla="*/ 66 w 70"/>
                <a:gd name="T9" fmla="*/ 42 h 162"/>
                <a:gd name="T10" fmla="*/ 62 w 70"/>
                <a:gd name="T11" fmla="*/ 62 h 162"/>
                <a:gd name="T12" fmla="*/ 56 w 70"/>
                <a:gd name="T13" fmla="*/ 80 h 162"/>
                <a:gd name="T14" fmla="*/ 48 w 70"/>
                <a:gd name="T15" fmla="*/ 98 h 162"/>
                <a:gd name="T16" fmla="*/ 48 w 70"/>
                <a:gd name="T17" fmla="*/ 98 h 162"/>
                <a:gd name="T18" fmla="*/ 38 w 70"/>
                <a:gd name="T19" fmla="*/ 116 h 162"/>
                <a:gd name="T20" fmla="*/ 26 w 70"/>
                <a:gd name="T21" fmla="*/ 132 h 162"/>
                <a:gd name="T22" fmla="*/ 14 w 70"/>
                <a:gd name="T23" fmla="*/ 148 h 162"/>
                <a:gd name="T24" fmla="*/ 0 w 70"/>
                <a:gd name="T25" fmla="*/ 162 h 162"/>
                <a:gd name="T26" fmla="*/ 0 w 70"/>
                <a:gd name="T27" fmla="*/ 162 h 162"/>
                <a:gd name="T28" fmla="*/ 14 w 70"/>
                <a:gd name="T29" fmla="*/ 146 h 162"/>
                <a:gd name="T30" fmla="*/ 26 w 70"/>
                <a:gd name="T31" fmla="*/ 128 h 162"/>
                <a:gd name="T32" fmla="*/ 38 w 70"/>
                <a:gd name="T33" fmla="*/ 108 h 162"/>
                <a:gd name="T34" fmla="*/ 46 w 70"/>
                <a:gd name="T35" fmla="*/ 88 h 162"/>
                <a:gd name="T36" fmla="*/ 46 w 70"/>
                <a:gd name="T37" fmla="*/ 88 h 162"/>
                <a:gd name="T38" fmla="*/ 52 w 70"/>
                <a:gd name="T39" fmla="*/ 66 h 162"/>
                <a:gd name="T40" fmla="*/ 58 w 70"/>
                <a:gd name="T41" fmla="*/ 44 h 162"/>
                <a:gd name="T42" fmla="*/ 66 w 70"/>
                <a:gd name="T43" fmla="*/ 0 h 162"/>
                <a:gd name="T44" fmla="*/ 66 w 70"/>
                <a:gd name="T4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 h="162">
                  <a:moveTo>
                    <a:pt x="66" y="0"/>
                  </a:moveTo>
                  <a:lnTo>
                    <a:pt x="66" y="0"/>
                  </a:lnTo>
                  <a:lnTo>
                    <a:pt x="70" y="22"/>
                  </a:lnTo>
                  <a:lnTo>
                    <a:pt x="70" y="22"/>
                  </a:lnTo>
                  <a:lnTo>
                    <a:pt x="66" y="42"/>
                  </a:lnTo>
                  <a:lnTo>
                    <a:pt x="62" y="62"/>
                  </a:lnTo>
                  <a:lnTo>
                    <a:pt x="56" y="80"/>
                  </a:lnTo>
                  <a:lnTo>
                    <a:pt x="48" y="98"/>
                  </a:lnTo>
                  <a:lnTo>
                    <a:pt x="48" y="98"/>
                  </a:lnTo>
                  <a:lnTo>
                    <a:pt x="38" y="116"/>
                  </a:lnTo>
                  <a:lnTo>
                    <a:pt x="26" y="132"/>
                  </a:lnTo>
                  <a:lnTo>
                    <a:pt x="14" y="148"/>
                  </a:lnTo>
                  <a:lnTo>
                    <a:pt x="0" y="162"/>
                  </a:lnTo>
                  <a:lnTo>
                    <a:pt x="0" y="162"/>
                  </a:lnTo>
                  <a:lnTo>
                    <a:pt x="14" y="146"/>
                  </a:lnTo>
                  <a:lnTo>
                    <a:pt x="26" y="128"/>
                  </a:lnTo>
                  <a:lnTo>
                    <a:pt x="38" y="108"/>
                  </a:lnTo>
                  <a:lnTo>
                    <a:pt x="46" y="88"/>
                  </a:lnTo>
                  <a:lnTo>
                    <a:pt x="46" y="88"/>
                  </a:lnTo>
                  <a:lnTo>
                    <a:pt x="52" y="66"/>
                  </a:lnTo>
                  <a:lnTo>
                    <a:pt x="58" y="44"/>
                  </a:lnTo>
                  <a:lnTo>
                    <a:pt x="66" y="0"/>
                  </a:lnTo>
                  <a:lnTo>
                    <a:pt x="66"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46" name="Freeform 543"/>
            <p:cNvSpPr/>
            <p:nvPr>
              <p:custDataLst>
                <p:tags r:id="rId540"/>
              </p:custDataLst>
            </p:nvPr>
          </p:nvSpPr>
          <p:spPr bwMode="auto">
            <a:xfrm>
              <a:off x="6008688" y="5748338"/>
              <a:ext cx="69850" cy="282575"/>
            </a:xfrm>
            <a:custGeom>
              <a:avLst/>
              <a:gdLst>
                <a:gd name="T0" fmla="*/ 44 w 44"/>
                <a:gd name="T1" fmla="*/ 178 h 178"/>
                <a:gd name="T2" fmla="*/ 44 w 44"/>
                <a:gd name="T3" fmla="*/ 178 h 178"/>
                <a:gd name="T4" fmla="*/ 36 w 44"/>
                <a:gd name="T5" fmla="*/ 132 h 178"/>
                <a:gd name="T6" fmla="*/ 24 w 44"/>
                <a:gd name="T7" fmla="*/ 88 h 178"/>
                <a:gd name="T8" fmla="*/ 0 w 44"/>
                <a:gd name="T9" fmla="*/ 0 h 178"/>
                <a:gd name="T10" fmla="*/ 0 w 44"/>
                <a:gd name="T11" fmla="*/ 0 h 178"/>
                <a:gd name="T12" fmla="*/ 14 w 44"/>
                <a:gd name="T13" fmla="*/ 44 h 178"/>
                <a:gd name="T14" fmla="*/ 26 w 44"/>
                <a:gd name="T15" fmla="*/ 88 h 178"/>
                <a:gd name="T16" fmla="*/ 38 w 44"/>
                <a:gd name="T17" fmla="*/ 132 h 178"/>
                <a:gd name="T18" fmla="*/ 44 w 44"/>
                <a:gd name="T19" fmla="*/ 178 h 178"/>
                <a:gd name="T20" fmla="*/ 44 w 44"/>
                <a:gd name="T21"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178">
                  <a:moveTo>
                    <a:pt x="44" y="178"/>
                  </a:moveTo>
                  <a:lnTo>
                    <a:pt x="44" y="178"/>
                  </a:lnTo>
                  <a:lnTo>
                    <a:pt x="36" y="132"/>
                  </a:lnTo>
                  <a:lnTo>
                    <a:pt x="24" y="88"/>
                  </a:lnTo>
                  <a:lnTo>
                    <a:pt x="0" y="0"/>
                  </a:lnTo>
                  <a:lnTo>
                    <a:pt x="0" y="0"/>
                  </a:lnTo>
                  <a:lnTo>
                    <a:pt x="14" y="44"/>
                  </a:lnTo>
                  <a:lnTo>
                    <a:pt x="26" y="88"/>
                  </a:lnTo>
                  <a:lnTo>
                    <a:pt x="38" y="132"/>
                  </a:lnTo>
                  <a:lnTo>
                    <a:pt x="44" y="178"/>
                  </a:lnTo>
                  <a:lnTo>
                    <a:pt x="44" y="178"/>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47" name="Freeform 544"/>
            <p:cNvSpPr/>
            <p:nvPr>
              <p:custDataLst>
                <p:tags r:id="rId541"/>
              </p:custDataLst>
            </p:nvPr>
          </p:nvSpPr>
          <p:spPr bwMode="auto">
            <a:xfrm>
              <a:off x="4394200" y="6137275"/>
              <a:ext cx="95250" cy="111125"/>
            </a:xfrm>
            <a:custGeom>
              <a:avLst/>
              <a:gdLst>
                <a:gd name="T0" fmla="*/ 60 w 60"/>
                <a:gd name="T1" fmla="*/ 68 h 70"/>
                <a:gd name="T2" fmla="*/ 60 w 60"/>
                <a:gd name="T3" fmla="*/ 68 h 70"/>
                <a:gd name="T4" fmla="*/ 58 w 60"/>
                <a:gd name="T5" fmla="*/ 70 h 70"/>
                <a:gd name="T6" fmla="*/ 54 w 60"/>
                <a:gd name="T7" fmla="*/ 70 h 70"/>
                <a:gd name="T8" fmla="*/ 54 w 60"/>
                <a:gd name="T9" fmla="*/ 70 h 70"/>
                <a:gd name="T10" fmla="*/ 50 w 60"/>
                <a:gd name="T11" fmla="*/ 68 h 70"/>
                <a:gd name="T12" fmla="*/ 50 w 60"/>
                <a:gd name="T13" fmla="*/ 68 h 70"/>
                <a:gd name="T14" fmla="*/ 24 w 60"/>
                <a:gd name="T15" fmla="*/ 34 h 70"/>
                <a:gd name="T16" fmla="*/ 0 w 60"/>
                <a:gd name="T17" fmla="*/ 0 h 70"/>
                <a:gd name="T18" fmla="*/ 0 w 60"/>
                <a:gd name="T19" fmla="*/ 0 h 70"/>
                <a:gd name="T20" fmla="*/ 8 w 60"/>
                <a:gd name="T21" fmla="*/ 6 h 70"/>
                <a:gd name="T22" fmla="*/ 16 w 60"/>
                <a:gd name="T23" fmla="*/ 12 h 70"/>
                <a:gd name="T24" fmla="*/ 16 w 60"/>
                <a:gd name="T25" fmla="*/ 12 h 70"/>
                <a:gd name="T26" fmla="*/ 28 w 60"/>
                <a:gd name="T27" fmla="*/ 28 h 70"/>
                <a:gd name="T28" fmla="*/ 34 w 60"/>
                <a:gd name="T29" fmla="*/ 42 h 70"/>
                <a:gd name="T30" fmla="*/ 44 w 60"/>
                <a:gd name="T31" fmla="*/ 54 h 70"/>
                <a:gd name="T32" fmla="*/ 60 w 60"/>
                <a:gd name="T33" fmla="*/ 68 h 70"/>
                <a:gd name="T34" fmla="*/ 60 w 60"/>
                <a:gd name="T35" fmla="*/ 6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 h="70">
                  <a:moveTo>
                    <a:pt x="60" y="68"/>
                  </a:moveTo>
                  <a:lnTo>
                    <a:pt x="60" y="68"/>
                  </a:lnTo>
                  <a:lnTo>
                    <a:pt x="58" y="70"/>
                  </a:lnTo>
                  <a:lnTo>
                    <a:pt x="54" y="70"/>
                  </a:lnTo>
                  <a:lnTo>
                    <a:pt x="54" y="70"/>
                  </a:lnTo>
                  <a:lnTo>
                    <a:pt x="50" y="68"/>
                  </a:lnTo>
                  <a:lnTo>
                    <a:pt x="50" y="68"/>
                  </a:lnTo>
                  <a:lnTo>
                    <a:pt x="24" y="34"/>
                  </a:lnTo>
                  <a:lnTo>
                    <a:pt x="0" y="0"/>
                  </a:lnTo>
                  <a:lnTo>
                    <a:pt x="0" y="0"/>
                  </a:lnTo>
                  <a:lnTo>
                    <a:pt x="8" y="6"/>
                  </a:lnTo>
                  <a:lnTo>
                    <a:pt x="16" y="12"/>
                  </a:lnTo>
                  <a:lnTo>
                    <a:pt x="16" y="12"/>
                  </a:lnTo>
                  <a:lnTo>
                    <a:pt x="28" y="28"/>
                  </a:lnTo>
                  <a:lnTo>
                    <a:pt x="34" y="42"/>
                  </a:lnTo>
                  <a:lnTo>
                    <a:pt x="44" y="54"/>
                  </a:lnTo>
                  <a:lnTo>
                    <a:pt x="60" y="68"/>
                  </a:lnTo>
                  <a:lnTo>
                    <a:pt x="60" y="68"/>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48" name="Freeform 545"/>
            <p:cNvSpPr/>
            <p:nvPr>
              <p:custDataLst>
                <p:tags r:id="rId542"/>
              </p:custDataLst>
            </p:nvPr>
          </p:nvSpPr>
          <p:spPr bwMode="auto">
            <a:xfrm>
              <a:off x="5268913" y="6518275"/>
              <a:ext cx="28575" cy="6350"/>
            </a:xfrm>
            <a:custGeom>
              <a:avLst/>
              <a:gdLst>
                <a:gd name="T0" fmla="*/ 0 w 18"/>
                <a:gd name="T1" fmla="*/ 2 h 4"/>
                <a:gd name="T2" fmla="*/ 2 w 18"/>
                <a:gd name="T3" fmla="*/ 0 h 4"/>
                <a:gd name="T4" fmla="*/ 2 w 18"/>
                <a:gd name="T5" fmla="*/ 0 h 4"/>
                <a:gd name="T6" fmla="*/ 18 w 18"/>
                <a:gd name="T7" fmla="*/ 4 h 4"/>
                <a:gd name="T8" fmla="*/ 18 w 18"/>
                <a:gd name="T9" fmla="*/ 4 h 4"/>
                <a:gd name="T10" fmla="*/ 18 w 18"/>
                <a:gd name="T11" fmla="*/ 4 h 4"/>
                <a:gd name="T12" fmla="*/ 18 w 18"/>
                <a:gd name="T13" fmla="*/ 4 h 4"/>
                <a:gd name="T14" fmla="*/ 0 w 18"/>
                <a:gd name="T15" fmla="*/ 2 h 4"/>
                <a:gd name="T16" fmla="*/ 0 w 18"/>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4">
                  <a:moveTo>
                    <a:pt x="0" y="2"/>
                  </a:moveTo>
                  <a:lnTo>
                    <a:pt x="2" y="0"/>
                  </a:lnTo>
                  <a:lnTo>
                    <a:pt x="2" y="0"/>
                  </a:lnTo>
                  <a:lnTo>
                    <a:pt x="18" y="4"/>
                  </a:lnTo>
                  <a:lnTo>
                    <a:pt x="18" y="4"/>
                  </a:lnTo>
                  <a:lnTo>
                    <a:pt x="18" y="4"/>
                  </a:lnTo>
                  <a:lnTo>
                    <a:pt x="18" y="4"/>
                  </a:lnTo>
                  <a:lnTo>
                    <a:pt x="0" y="2"/>
                  </a:lnTo>
                  <a:lnTo>
                    <a:pt x="0" y="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49" name="Freeform 546"/>
            <p:cNvSpPr/>
            <p:nvPr>
              <p:custDataLst>
                <p:tags r:id="rId543"/>
              </p:custDataLst>
            </p:nvPr>
          </p:nvSpPr>
          <p:spPr bwMode="auto">
            <a:xfrm>
              <a:off x="4473575" y="6245225"/>
              <a:ext cx="53975" cy="57150"/>
            </a:xfrm>
            <a:custGeom>
              <a:avLst/>
              <a:gdLst>
                <a:gd name="T0" fmla="*/ 34 w 34"/>
                <a:gd name="T1" fmla="*/ 26 h 36"/>
                <a:gd name="T2" fmla="*/ 34 w 34"/>
                <a:gd name="T3" fmla="*/ 26 h 36"/>
                <a:gd name="T4" fmla="*/ 30 w 34"/>
                <a:gd name="T5" fmla="*/ 32 h 36"/>
                <a:gd name="T6" fmla="*/ 30 w 34"/>
                <a:gd name="T7" fmla="*/ 36 h 36"/>
                <a:gd name="T8" fmla="*/ 30 w 34"/>
                <a:gd name="T9" fmla="*/ 36 h 36"/>
                <a:gd name="T10" fmla="*/ 0 w 34"/>
                <a:gd name="T11" fmla="*/ 0 h 36"/>
                <a:gd name="T12" fmla="*/ 0 w 34"/>
                <a:gd name="T13" fmla="*/ 0 h 36"/>
                <a:gd name="T14" fmla="*/ 4 w 34"/>
                <a:gd name="T15" fmla="*/ 2 h 36"/>
                <a:gd name="T16" fmla="*/ 4 w 34"/>
                <a:gd name="T17" fmla="*/ 2 h 36"/>
                <a:gd name="T18" fmla="*/ 12 w 34"/>
                <a:gd name="T19" fmla="*/ 8 h 36"/>
                <a:gd name="T20" fmla="*/ 18 w 34"/>
                <a:gd name="T21" fmla="*/ 14 h 36"/>
                <a:gd name="T22" fmla="*/ 26 w 34"/>
                <a:gd name="T23" fmla="*/ 22 h 36"/>
                <a:gd name="T24" fmla="*/ 34 w 34"/>
                <a:gd name="T25" fmla="*/ 26 h 36"/>
                <a:gd name="T26" fmla="*/ 34 w 34"/>
                <a:gd name="T27"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36">
                  <a:moveTo>
                    <a:pt x="34" y="26"/>
                  </a:moveTo>
                  <a:lnTo>
                    <a:pt x="34" y="26"/>
                  </a:lnTo>
                  <a:lnTo>
                    <a:pt x="30" y="32"/>
                  </a:lnTo>
                  <a:lnTo>
                    <a:pt x="30" y="36"/>
                  </a:lnTo>
                  <a:lnTo>
                    <a:pt x="30" y="36"/>
                  </a:lnTo>
                  <a:lnTo>
                    <a:pt x="0" y="0"/>
                  </a:lnTo>
                  <a:lnTo>
                    <a:pt x="0" y="0"/>
                  </a:lnTo>
                  <a:lnTo>
                    <a:pt x="4" y="2"/>
                  </a:lnTo>
                  <a:lnTo>
                    <a:pt x="4" y="2"/>
                  </a:lnTo>
                  <a:lnTo>
                    <a:pt x="12" y="8"/>
                  </a:lnTo>
                  <a:lnTo>
                    <a:pt x="18" y="14"/>
                  </a:lnTo>
                  <a:lnTo>
                    <a:pt x="26" y="22"/>
                  </a:lnTo>
                  <a:lnTo>
                    <a:pt x="34" y="26"/>
                  </a:lnTo>
                  <a:lnTo>
                    <a:pt x="34" y="2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50" name="Freeform 547"/>
            <p:cNvSpPr/>
            <p:nvPr>
              <p:custDataLst>
                <p:tags r:id="rId544"/>
              </p:custDataLst>
            </p:nvPr>
          </p:nvSpPr>
          <p:spPr bwMode="auto">
            <a:xfrm>
              <a:off x="4902200" y="6616700"/>
              <a:ext cx="320675" cy="127000"/>
            </a:xfrm>
            <a:custGeom>
              <a:avLst/>
              <a:gdLst>
                <a:gd name="T0" fmla="*/ 56 w 202"/>
                <a:gd name="T1" fmla="*/ 26 h 80"/>
                <a:gd name="T2" fmla="*/ 56 w 202"/>
                <a:gd name="T3" fmla="*/ 26 h 80"/>
                <a:gd name="T4" fmla="*/ 64 w 202"/>
                <a:gd name="T5" fmla="*/ 28 h 80"/>
                <a:gd name="T6" fmla="*/ 72 w 202"/>
                <a:gd name="T7" fmla="*/ 28 h 80"/>
                <a:gd name="T8" fmla="*/ 82 w 202"/>
                <a:gd name="T9" fmla="*/ 26 h 80"/>
                <a:gd name="T10" fmla="*/ 82 w 202"/>
                <a:gd name="T11" fmla="*/ 26 h 80"/>
                <a:gd name="T12" fmla="*/ 118 w 202"/>
                <a:gd name="T13" fmla="*/ 48 h 80"/>
                <a:gd name="T14" fmla="*/ 138 w 202"/>
                <a:gd name="T15" fmla="*/ 56 h 80"/>
                <a:gd name="T16" fmla="*/ 160 w 202"/>
                <a:gd name="T17" fmla="*/ 66 h 80"/>
                <a:gd name="T18" fmla="*/ 160 w 202"/>
                <a:gd name="T19" fmla="*/ 66 h 80"/>
                <a:gd name="T20" fmla="*/ 170 w 202"/>
                <a:gd name="T21" fmla="*/ 68 h 80"/>
                <a:gd name="T22" fmla="*/ 186 w 202"/>
                <a:gd name="T23" fmla="*/ 68 h 80"/>
                <a:gd name="T24" fmla="*/ 186 w 202"/>
                <a:gd name="T25" fmla="*/ 68 h 80"/>
                <a:gd name="T26" fmla="*/ 202 w 202"/>
                <a:gd name="T27" fmla="*/ 80 h 80"/>
                <a:gd name="T28" fmla="*/ 202 w 202"/>
                <a:gd name="T29" fmla="*/ 80 h 80"/>
                <a:gd name="T30" fmla="*/ 152 w 202"/>
                <a:gd name="T31" fmla="*/ 64 h 80"/>
                <a:gd name="T32" fmla="*/ 100 w 202"/>
                <a:gd name="T33" fmla="*/ 46 h 80"/>
                <a:gd name="T34" fmla="*/ 50 w 202"/>
                <a:gd name="T35" fmla="*/ 26 h 80"/>
                <a:gd name="T36" fmla="*/ 0 w 202"/>
                <a:gd name="T37" fmla="*/ 0 h 80"/>
                <a:gd name="T38" fmla="*/ 0 w 202"/>
                <a:gd name="T39" fmla="*/ 0 h 80"/>
                <a:gd name="T40" fmla="*/ 28 w 202"/>
                <a:gd name="T41" fmla="*/ 12 h 80"/>
                <a:gd name="T42" fmla="*/ 28 w 202"/>
                <a:gd name="T43" fmla="*/ 12 h 80"/>
                <a:gd name="T44" fmla="*/ 56 w 202"/>
                <a:gd name="T45" fmla="*/ 26 h 80"/>
                <a:gd name="T46" fmla="*/ 56 w 202"/>
                <a:gd name="T47" fmla="*/ 2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2" h="80">
                  <a:moveTo>
                    <a:pt x="56" y="26"/>
                  </a:moveTo>
                  <a:lnTo>
                    <a:pt x="56" y="26"/>
                  </a:lnTo>
                  <a:lnTo>
                    <a:pt x="64" y="28"/>
                  </a:lnTo>
                  <a:lnTo>
                    <a:pt x="72" y="28"/>
                  </a:lnTo>
                  <a:lnTo>
                    <a:pt x="82" y="26"/>
                  </a:lnTo>
                  <a:lnTo>
                    <a:pt x="82" y="26"/>
                  </a:lnTo>
                  <a:lnTo>
                    <a:pt x="118" y="48"/>
                  </a:lnTo>
                  <a:lnTo>
                    <a:pt x="138" y="56"/>
                  </a:lnTo>
                  <a:lnTo>
                    <a:pt x="160" y="66"/>
                  </a:lnTo>
                  <a:lnTo>
                    <a:pt x="160" y="66"/>
                  </a:lnTo>
                  <a:lnTo>
                    <a:pt x="170" y="68"/>
                  </a:lnTo>
                  <a:lnTo>
                    <a:pt x="186" y="68"/>
                  </a:lnTo>
                  <a:lnTo>
                    <a:pt x="186" y="68"/>
                  </a:lnTo>
                  <a:lnTo>
                    <a:pt x="202" y="80"/>
                  </a:lnTo>
                  <a:lnTo>
                    <a:pt x="202" y="80"/>
                  </a:lnTo>
                  <a:lnTo>
                    <a:pt x="152" y="64"/>
                  </a:lnTo>
                  <a:lnTo>
                    <a:pt x="100" y="46"/>
                  </a:lnTo>
                  <a:lnTo>
                    <a:pt x="50" y="26"/>
                  </a:lnTo>
                  <a:lnTo>
                    <a:pt x="0" y="0"/>
                  </a:lnTo>
                  <a:lnTo>
                    <a:pt x="0" y="0"/>
                  </a:lnTo>
                  <a:lnTo>
                    <a:pt x="28" y="12"/>
                  </a:lnTo>
                  <a:lnTo>
                    <a:pt x="28" y="12"/>
                  </a:lnTo>
                  <a:lnTo>
                    <a:pt x="56" y="26"/>
                  </a:lnTo>
                  <a:lnTo>
                    <a:pt x="56" y="2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51" name="Freeform 548"/>
            <p:cNvSpPr/>
            <p:nvPr>
              <p:custDataLst>
                <p:tags r:id="rId545"/>
              </p:custDataLst>
            </p:nvPr>
          </p:nvSpPr>
          <p:spPr bwMode="auto">
            <a:xfrm>
              <a:off x="3968750" y="4570413"/>
              <a:ext cx="2020888" cy="2201862"/>
            </a:xfrm>
            <a:custGeom>
              <a:avLst/>
              <a:gdLst>
                <a:gd name="T0" fmla="*/ 124 w 1273"/>
                <a:gd name="T1" fmla="*/ 124 h 1387"/>
                <a:gd name="T2" fmla="*/ 176 w 1273"/>
                <a:gd name="T3" fmla="*/ 96 h 1387"/>
                <a:gd name="T4" fmla="*/ 300 w 1273"/>
                <a:gd name="T5" fmla="*/ 54 h 1387"/>
                <a:gd name="T6" fmla="*/ 174 w 1273"/>
                <a:gd name="T7" fmla="*/ 158 h 1387"/>
                <a:gd name="T8" fmla="*/ 168 w 1273"/>
                <a:gd name="T9" fmla="*/ 178 h 1387"/>
                <a:gd name="T10" fmla="*/ 206 w 1273"/>
                <a:gd name="T11" fmla="*/ 162 h 1387"/>
                <a:gd name="T12" fmla="*/ 360 w 1273"/>
                <a:gd name="T13" fmla="*/ 122 h 1387"/>
                <a:gd name="T14" fmla="*/ 198 w 1273"/>
                <a:gd name="T15" fmla="*/ 196 h 1387"/>
                <a:gd name="T16" fmla="*/ 148 w 1273"/>
                <a:gd name="T17" fmla="*/ 346 h 1387"/>
                <a:gd name="T18" fmla="*/ 242 w 1273"/>
                <a:gd name="T19" fmla="*/ 646 h 1387"/>
                <a:gd name="T20" fmla="*/ 584 w 1273"/>
                <a:gd name="T21" fmla="*/ 985 h 1387"/>
                <a:gd name="T22" fmla="*/ 853 w 1273"/>
                <a:gd name="T23" fmla="*/ 1093 h 1387"/>
                <a:gd name="T24" fmla="*/ 1117 w 1273"/>
                <a:gd name="T25" fmla="*/ 1093 h 1387"/>
                <a:gd name="T26" fmla="*/ 1195 w 1273"/>
                <a:gd name="T27" fmla="*/ 1025 h 1387"/>
                <a:gd name="T28" fmla="*/ 1227 w 1273"/>
                <a:gd name="T29" fmla="*/ 1009 h 1387"/>
                <a:gd name="T30" fmla="*/ 1225 w 1273"/>
                <a:gd name="T31" fmla="*/ 1067 h 1387"/>
                <a:gd name="T32" fmla="*/ 1155 w 1273"/>
                <a:gd name="T33" fmla="*/ 1137 h 1387"/>
                <a:gd name="T34" fmla="*/ 1139 w 1273"/>
                <a:gd name="T35" fmla="*/ 1125 h 1387"/>
                <a:gd name="T36" fmla="*/ 1113 w 1273"/>
                <a:gd name="T37" fmla="*/ 1131 h 1387"/>
                <a:gd name="T38" fmla="*/ 937 w 1273"/>
                <a:gd name="T39" fmla="*/ 1137 h 1387"/>
                <a:gd name="T40" fmla="*/ 917 w 1273"/>
                <a:gd name="T41" fmla="*/ 1135 h 1387"/>
                <a:gd name="T42" fmla="*/ 1155 w 1273"/>
                <a:gd name="T43" fmla="*/ 1139 h 1387"/>
                <a:gd name="T44" fmla="*/ 1229 w 1273"/>
                <a:gd name="T45" fmla="*/ 1077 h 1387"/>
                <a:gd name="T46" fmla="*/ 1229 w 1273"/>
                <a:gd name="T47" fmla="*/ 1085 h 1387"/>
                <a:gd name="T48" fmla="*/ 1257 w 1273"/>
                <a:gd name="T49" fmla="*/ 1031 h 1387"/>
                <a:gd name="T50" fmla="*/ 1271 w 1273"/>
                <a:gd name="T51" fmla="*/ 1043 h 1387"/>
                <a:gd name="T52" fmla="*/ 1201 w 1273"/>
                <a:gd name="T53" fmla="*/ 1149 h 1387"/>
                <a:gd name="T54" fmla="*/ 935 w 1273"/>
                <a:gd name="T55" fmla="*/ 1183 h 1387"/>
                <a:gd name="T56" fmla="*/ 1047 w 1273"/>
                <a:gd name="T57" fmla="*/ 1205 h 1387"/>
                <a:gd name="T58" fmla="*/ 748 w 1273"/>
                <a:gd name="T59" fmla="*/ 1145 h 1387"/>
                <a:gd name="T60" fmla="*/ 598 w 1273"/>
                <a:gd name="T61" fmla="*/ 1059 h 1387"/>
                <a:gd name="T62" fmla="*/ 748 w 1273"/>
                <a:gd name="T63" fmla="*/ 1145 h 1387"/>
                <a:gd name="T64" fmla="*/ 776 w 1273"/>
                <a:gd name="T65" fmla="*/ 1169 h 1387"/>
                <a:gd name="T66" fmla="*/ 883 w 1273"/>
                <a:gd name="T67" fmla="*/ 1223 h 1387"/>
                <a:gd name="T68" fmla="*/ 580 w 1273"/>
                <a:gd name="T69" fmla="*/ 1097 h 1387"/>
                <a:gd name="T70" fmla="*/ 440 w 1273"/>
                <a:gd name="T71" fmla="*/ 989 h 1387"/>
                <a:gd name="T72" fmla="*/ 342 w 1273"/>
                <a:gd name="T73" fmla="*/ 864 h 1387"/>
                <a:gd name="T74" fmla="*/ 252 w 1273"/>
                <a:gd name="T75" fmla="*/ 730 h 1387"/>
                <a:gd name="T76" fmla="*/ 248 w 1273"/>
                <a:gd name="T77" fmla="*/ 732 h 1387"/>
                <a:gd name="T78" fmla="*/ 448 w 1273"/>
                <a:gd name="T79" fmla="*/ 999 h 1387"/>
                <a:gd name="T80" fmla="*/ 592 w 1273"/>
                <a:gd name="T81" fmla="*/ 1119 h 1387"/>
                <a:gd name="T82" fmla="*/ 863 w 1273"/>
                <a:gd name="T83" fmla="*/ 1227 h 1387"/>
                <a:gd name="T84" fmla="*/ 937 w 1273"/>
                <a:gd name="T85" fmla="*/ 1231 h 1387"/>
                <a:gd name="T86" fmla="*/ 1235 w 1273"/>
                <a:gd name="T87" fmla="*/ 1185 h 1387"/>
                <a:gd name="T88" fmla="*/ 1255 w 1273"/>
                <a:gd name="T89" fmla="*/ 1223 h 1387"/>
                <a:gd name="T90" fmla="*/ 1163 w 1273"/>
                <a:gd name="T91" fmla="*/ 1281 h 1387"/>
                <a:gd name="T92" fmla="*/ 1049 w 1273"/>
                <a:gd name="T93" fmla="*/ 1331 h 1387"/>
                <a:gd name="T94" fmla="*/ 1131 w 1273"/>
                <a:gd name="T95" fmla="*/ 1373 h 1387"/>
                <a:gd name="T96" fmla="*/ 837 w 1273"/>
                <a:gd name="T97" fmla="*/ 1371 h 1387"/>
                <a:gd name="T98" fmla="*/ 654 w 1273"/>
                <a:gd name="T99" fmla="*/ 1305 h 1387"/>
                <a:gd name="T100" fmla="*/ 492 w 1273"/>
                <a:gd name="T101" fmla="*/ 1215 h 1387"/>
                <a:gd name="T102" fmla="*/ 302 w 1273"/>
                <a:gd name="T103" fmla="*/ 1039 h 1387"/>
                <a:gd name="T104" fmla="*/ 138 w 1273"/>
                <a:gd name="T105" fmla="*/ 806 h 1387"/>
                <a:gd name="T106" fmla="*/ 50 w 1273"/>
                <a:gd name="T107" fmla="*/ 638 h 1387"/>
                <a:gd name="T108" fmla="*/ 4 w 1273"/>
                <a:gd name="T109" fmla="*/ 330 h 1387"/>
                <a:gd name="T110" fmla="*/ 18 w 1273"/>
                <a:gd name="T111" fmla="*/ 288 h 1387"/>
                <a:gd name="T112" fmla="*/ 44 w 1273"/>
                <a:gd name="T113" fmla="*/ 188 h 1387"/>
                <a:gd name="T114" fmla="*/ 176 w 1273"/>
                <a:gd name="T115" fmla="*/ 40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73" h="1387">
                  <a:moveTo>
                    <a:pt x="296" y="0"/>
                  </a:moveTo>
                  <a:lnTo>
                    <a:pt x="296" y="0"/>
                  </a:lnTo>
                  <a:lnTo>
                    <a:pt x="236" y="30"/>
                  </a:lnTo>
                  <a:lnTo>
                    <a:pt x="236" y="30"/>
                  </a:lnTo>
                  <a:lnTo>
                    <a:pt x="204" y="48"/>
                  </a:lnTo>
                  <a:lnTo>
                    <a:pt x="174" y="70"/>
                  </a:lnTo>
                  <a:lnTo>
                    <a:pt x="174" y="70"/>
                  </a:lnTo>
                  <a:lnTo>
                    <a:pt x="160" y="82"/>
                  </a:lnTo>
                  <a:lnTo>
                    <a:pt x="148" y="96"/>
                  </a:lnTo>
                  <a:lnTo>
                    <a:pt x="136" y="110"/>
                  </a:lnTo>
                  <a:lnTo>
                    <a:pt x="124" y="124"/>
                  </a:lnTo>
                  <a:lnTo>
                    <a:pt x="114" y="140"/>
                  </a:lnTo>
                  <a:lnTo>
                    <a:pt x="106" y="156"/>
                  </a:lnTo>
                  <a:lnTo>
                    <a:pt x="100" y="172"/>
                  </a:lnTo>
                  <a:lnTo>
                    <a:pt x="96" y="188"/>
                  </a:lnTo>
                  <a:lnTo>
                    <a:pt x="96" y="188"/>
                  </a:lnTo>
                  <a:lnTo>
                    <a:pt x="118" y="154"/>
                  </a:lnTo>
                  <a:lnTo>
                    <a:pt x="132" y="138"/>
                  </a:lnTo>
                  <a:lnTo>
                    <a:pt x="146" y="124"/>
                  </a:lnTo>
                  <a:lnTo>
                    <a:pt x="146" y="124"/>
                  </a:lnTo>
                  <a:lnTo>
                    <a:pt x="160" y="108"/>
                  </a:lnTo>
                  <a:lnTo>
                    <a:pt x="176" y="96"/>
                  </a:lnTo>
                  <a:lnTo>
                    <a:pt x="192" y="84"/>
                  </a:lnTo>
                  <a:lnTo>
                    <a:pt x="208" y="74"/>
                  </a:lnTo>
                  <a:lnTo>
                    <a:pt x="208" y="74"/>
                  </a:lnTo>
                  <a:lnTo>
                    <a:pt x="238" y="60"/>
                  </a:lnTo>
                  <a:lnTo>
                    <a:pt x="252" y="54"/>
                  </a:lnTo>
                  <a:lnTo>
                    <a:pt x="264" y="52"/>
                  </a:lnTo>
                  <a:lnTo>
                    <a:pt x="276" y="50"/>
                  </a:lnTo>
                  <a:lnTo>
                    <a:pt x="286" y="50"/>
                  </a:lnTo>
                  <a:lnTo>
                    <a:pt x="294" y="50"/>
                  </a:lnTo>
                  <a:lnTo>
                    <a:pt x="300" y="54"/>
                  </a:lnTo>
                  <a:lnTo>
                    <a:pt x="300" y="54"/>
                  </a:lnTo>
                  <a:lnTo>
                    <a:pt x="302" y="58"/>
                  </a:lnTo>
                  <a:lnTo>
                    <a:pt x="302" y="62"/>
                  </a:lnTo>
                  <a:lnTo>
                    <a:pt x="298" y="68"/>
                  </a:lnTo>
                  <a:lnTo>
                    <a:pt x="292" y="72"/>
                  </a:lnTo>
                  <a:lnTo>
                    <a:pt x="274" y="84"/>
                  </a:lnTo>
                  <a:lnTo>
                    <a:pt x="248" y="98"/>
                  </a:lnTo>
                  <a:lnTo>
                    <a:pt x="248" y="98"/>
                  </a:lnTo>
                  <a:lnTo>
                    <a:pt x="222" y="114"/>
                  </a:lnTo>
                  <a:lnTo>
                    <a:pt x="196" y="134"/>
                  </a:lnTo>
                  <a:lnTo>
                    <a:pt x="196" y="134"/>
                  </a:lnTo>
                  <a:lnTo>
                    <a:pt x="174" y="158"/>
                  </a:lnTo>
                  <a:lnTo>
                    <a:pt x="164" y="168"/>
                  </a:lnTo>
                  <a:lnTo>
                    <a:pt x="156" y="180"/>
                  </a:lnTo>
                  <a:lnTo>
                    <a:pt x="156" y="180"/>
                  </a:lnTo>
                  <a:lnTo>
                    <a:pt x="172" y="168"/>
                  </a:lnTo>
                  <a:lnTo>
                    <a:pt x="172" y="168"/>
                  </a:lnTo>
                  <a:lnTo>
                    <a:pt x="160" y="178"/>
                  </a:lnTo>
                  <a:lnTo>
                    <a:pt x="160" y="178"/>
                  </a:lnTo>
                  <a:lnTo>
                    <a:pt x="158" y="182"/>
                  </a:lnTo>
                  <a:lnTo>
                    <a:pt x="156" y="188"/>
                  </a:lnTo>
                  <a:lnTo>
                    <a:pt x="156" y="188"/>
                  </a:lnTo>
                  <a:lnTo>
                    <a:pt x="168" y="178"/>
                  </a:lnTo>
                  <a:lnTo>
                    <a:pt x="182" y="166"/>
                  </a:lnTo>
                  <a:lnTo>
                    <a:pt x="182" y="166"/>
                  </a:lnTo>
                  <a:lnTo>
                    <a:pt x="196" y="158"/>
                  </a:lnTo>
                  <a:lnTo>
                    <a:pt x="196" y="158"/>
                  </a:lnTo>
                  <a:lnTo>
                    <a:pt x="204" y="154"/>
                  </a:lnTo>
                  <a:lnTo>
                    <a:pt x="210" y="154"/>
                  </a:lnTo>
                  <a:lnTo>
                    <a:pt x="210" y="154"/>
                  </a:lnTo>
                  <a:lnTo>
                    <a:pt x="208" y="156"/>
                  </a:lnTo>
                  <a:lnTo>
                    <a:pt x="208" y="156"/>
                  </a:lnTo>
                  <a:lnTo>
                    <a:pt x="206" y="162"/>
                  </a:lnTo>
                  <a:lnTo>
                    <a:pt x="206" y="162"/>
                  </a:lnTo>
                  <a:lnTo>
                    <a:pt x="204" y="170"/>
                  </a:lnTo>
                  <a:lnTo>
                    <a:pt x="204" y="170"/>
                  </a:lnTo>
                  <a:lnTo>
                    <a:pt x="240" y="154"/>
                  </a:lnTo>
                  <a:lnTo>
                    <a:pt x="260" y="144"/>
                  </a:lnTo>
                  <a:lnTo>
                    <a:pt x="280" y="136"/>
                  </a:lnTo>
                  <a:lnTo>
                    <a:pt x="280" y="136"/>
                  </a:lnTo>
                  <a:lnTo>
                    <a:pt x="300" y="130"/>
                  </a:lnTo>
                  <a:lnTo>
                    <a:pt x="322" y="124"/>
                  </a:lnTo>
                  <a:lnTo>
                    <a:pt x="342" y="122"/>
                  </a:lnTo>
                  <a:lnTo>
                    <a:pt x="360" y="122"/>
                  </a:lnTo>
                  <a:lnTo>
                    <a:pt x="360" y="122"/>
                  </a:lnTo>
                  <a:lnTo>
                    <a:pt x="340" y="124"/>
                  </a:lnTo>
                  <a:lnTo>
                    <a:pt x="320" y="126"/>
                  </a:lnTo>
                  <a:lnTo>
                    <a:pt x="300" y="132"/>
                  </a:lnTo>
                  <a:lnTo>
                    <a:pt x="282" y="138"/>
                  </a:lnTo>
                  <a:lnTo>
                    <a:pt x="282" y="138"/>
                  </a:lnTo>
                  <a:lnTo>
                    <a:pt x="262" y="146"/>
                  </a:lnTo>
                  <a:lnTo>
                    <a:pt x="246" y="156"/>
                  </a:lnTo>
                  <a:lnTo>
                    <a:pt x="228" y="166"/>
                  </a:lnTo>
                  <a:lnTo>
                    <a:pt x="212" y="180"/>
                  </a:lnTo>
                  <a:lnTo>
                    <a:pt x="212" y="180"/>
                  </a:lnTo>
                  <a:lnTo>
                    <a:pt x="198" y="196"/>
                  </a:lnTo>
                  <a:lnTo>
                    <a:pt x="186" y="212"/>
                  </a:lnTo>
                  <a:lnTo>
                    <a:pt x="186" y="212"/>
                  </a:lnTo>
                  <a:lnTo>
                    <a:pt x="174" y="232"/>
                  </a:lnTo>
                  <a:lnTo>
                    <a:pt x="174" y="232"/>
                  </a:lnTo>
                  <a:lnTo>
                    <a:pt x="164" y="252"/>
                  </a:lnTo>
                  <a:lnTo>
                    <a:pt x="164" y="252"/>
                  </a:lnTo>
                  <a:lnTo>
                    <a:pt x="158" y="274"/>
                  </a:lnTo>
                  <a:lnTo>
                    <a:pt x="152" y="296"/>
                  </a:lnTo>
                  <a:lnTo>
                    <a:pt x="152" y="296"/>
                  </a:lnTo>
                  <a:lnTo>
                    <a:pt x="150" y="320"/>
                  </a:lnTo>
                  <a:lnTo>
                    <a:pt x="148" y="346"/>
                  </a:lnTo>
                  <a:lnTo>
                    <a:pt x="148" y="346"/>
                  </a:lnTo>
                  <a:lnTo>
                    <a:pt x="148" y="370"/>
                  </a:lnTo>
                  <a:lnTo>
                    <a:pt x="150" y="396"/>
                  </a:lnTo>
                  <a:lnTo>
                    <a:pt x="154" y="422"/>
                  </a:lnTo>
                  <a:lnTo>
                    <a:pt x="160" y="448"/>
                  </a:lnTo>
                  <a:lnTo>
                    <a:pt x="168" y="472"/>
                  </a:lnTo>
                  <a:lnTo>
                    <a:pt x="176" y="498"/>
                  </a:lnTo>
                  <a:lnTo>
                    <a:pt x="194" y="548"/>
                  </a:lnTo>
                  <a:lnTo>
                    <a:pt x="194" y="548"/>
                  </a:lnTo>
                  <a:lnTo>
                    <a:pt x="216" y="598"/>
                  </a:lnTo>
                  <a:lnTo>
                    <a:pt x="242" y="646"/>
                  </a:lnTo>
                  <a:lnTo>
                    <a:pt x="270" y="692"/>
                  </a:lnTo>
                  <a:lnTo>
                    <a:pt x="298" y="736"/>
                  </a:lnTo>
                  <a:lnTo>
                    <a:pt x="298" y="736"/>
                  </a:lnTo>
                  <a:lnTo>
                    <a:pt x="334" y="782"/>
                  </a:lnTo>
                  <a:lnTo>
                    <a:pt x="372" y="824"/>
                  </a:lnTo>
                  <a:lnTo>
                    <a:pt x="412" y="864"/>
                  </a:lnTo>
                  <a:lnTo>
                    <a:pt x="454" y="900"/>
                  </a:lnTo>
                  <a:lnTo>
                    <a:pt x="454" y="900"/>
                  </a:lnTo>
                  <a:lnTo>
                    <a:pt x="498" y="932"/>
                  </a:lnTo>
                  <a:lnTo>
                    <a:pt x="540" y="960"/>
                  </a:lnTo>
                  <a:lnTo>
                    <a:pt x="584" y="985"/>
                  </a:lnTo>
                  <a:lnTo>
                    <a:pt x="626" y="1003"/>
                  </a:lnTo>
                  <a:lnTo>
                    <a:pt x="626" y="1003"/>
                  </a:lnTo>
                  <a:lnTo>
                    <a:pt x="646" y="1013"/>
                  </a:lnTo>
                  <a:lnTo>
                    <a:pt x="646" y="1013"/>
                  </a:lnTo>
                  <a:lnTo>
                    <a:pt x="670" y="1029"/>
                  </a:lnTo>
                  <a:lnTo>
                    <a:pt x="670" y="1029"/>
                  </a:lnTo>
                  <a:lnTo>
                    <a:pt x="724" y="1059"/>
                  </a:lnTo>
                  <a:lnTo>
                    <a:pt x="724" y="1059"/>
                  </a:lnTo>
                  <a:lnTo>
                    <a:pt x="776" y="1075"/>
                  </a:lnTo>
                  <a:lnTo>
                    <a:pt x="825" y="1089"/>
                  </a:lnTo>
                  <a:lnTo>
                    <a:pt x="853" y="1093"/>
                  </a:lnTo>
                  <a:lnTo>
                    <a:pt x="879" y="1097"/>
                  </a:lnTo>
                  <a:lnTo>
                    <a:pt x="905" y="1099"/>
                  </a:lnTo>
                  <a:lnTo>
                    <a:pt x="929" y="1099"/>
                  </a:lnTo>
                  <a:lnTo>
                    <a:pt x="929" y="1099"/>
                  </a:lnTo>
                  <a:lnTo>
                    <a:pt x="983" y="1101"/>
                  </a:lnTo>
                  <a:lnTo>
                    <a:pt x="1033" y="1103"/>
                  </a:lnTo>
                  <a:lnTo>
                    <a:pt x="1033" y="1103"/>
                  </a:lnTo>
                  <a:lnTo>
                    <a:pt x="1077" y="1099"/>
                  </a:lnTo>
                  <a:lnTo>
                    <a:pt x="1099" y="1097"/>
                  </a:lnTo>
                  <a:lnTo>
                    <a:pt x="1117" y="1093"/>
                  </a:lnTo>
                  <a:lnTo>
                    <a:pt x="1117" y="1093"/>
                  </a:lnTo>
                  <a:lnTo>
                    <a:pt x="1133" y="1087"/>
                  </a:lnTo>
                  <a:lnTo>
                    <a:pt x="1147" y="1083"/>
                  </a:lnTo>
                  <a:lnTo>
                    <a:pt x="1147" y="1083"/>
                  </a:lnTo>
                  <a:lnTo>
                    <a:pt x="1159" y="1075"/>
                  </a:lnTo>
                  <a:lnTo>
                    <a:pt x="1169" y="1069"/>
                  </a:lnTo>
                  <a:lnTo>
                    <a:pt x="1169" y="1069"/>
                  </a:lnTo>
                  <a:lnTo>
                    <a:pt x="1177" y="1061"/>
                  </a:lnTo>
                  <a:lnTo>
                    <a:pt x="1185" y="1049"/>
                  </a:lnTo>
                  <a:lnTo>
                    <a:pt x="1185" y="1049"/>
                  </a:lnTo>
                  <a:lnTo>
                    <a:pt x="1191" y="1039"/>
                  </a:lnTo>
                  <a:lnTo>
                    <a:pt x="1195" y="1025"/>
                  </a:lnTo>
                  <a:lnTo>
                    <a:pt x="1195" y="1025"/>
                  </a:lnTo>
                  <a:lnTo>
                    <a:pt x="1197" y="1019"/>
                  </a:lnTo>
                  <a:lnTo>
                    <a:pt x="1203" y="1013"/>
                  </a:lnTo>
                  <a:lnTo>
                    <a:pt x="1203" y="1013"/>
                  </a:lnTo>
                  <a:lnTo>
                    <a:pt x="1209" y="1009"/>
                  </a:lnTo>
                  <a:lnTo>
                    <a:pt x="1215" y="1005"/>
                  </a:lnTo>
                  <a:lnTo>
                    <a:pt x="1215" y="1005"/>
                  </a:lnTo>
                  <a:lnTo>
                    <a:pt x="1221" y="1005"/>
                  </a:lnTo>
                  <a:lnTo>
                    <a:pt x="1223" y="1007"/>
                  </a:lnTo>
                  <a:lnTo>
                    <a:pt x="1227" y="1009"/>
                  </a:lnTo>
                  <a:lnTo>
                    <a:pt x="1227" y="1009"/>
                  </a:lnTo>
                  <a:lnTo>
                    <a:pt x="1229" y="1015"/>
                  </a:lnTo>
                  <a:lnTo>
                    <a:pt x="1231" y="1019"/>
                  </a:lnTo>
                  <a:lnTo>
                    <a:pt x="1231" y="1019"/>
                  </a:lnTo>
                  <a:lnTo>
                    <a:pt x="1231" y="1027"/>
                  </a:lnTo>
                  <a:lnTo>
                    <a:pt x="1231" y="1037"/>
                  </a:lnTo>
                  <a:lnTo>
                    <a:pt x="1231" y="1037"/>
                  </a:lnTo>
                  <a:lnTo>
                    <a:pt x="1231" y="1045"/>
                  </a:lnTo>
                  <a:lnTo>
                    <a:pt x="1229" y="1053"/>
                  </a:lnTo>
                  <a:lnTo>
                    <a:pt x="1229" y="1053"/>
                  </a:lnTo>
                  <a:lnTo>
                    <a:pt x="1227" y="1061"/>
                  </a:lnTo>
                  <a:lnTo>
                    <a:pt x="1225" y="1067"/>
                  </a:lnTo>
                  <a:lnTo>
                    <a:pt x="1225" y="1067"/>
                  </a:lnTo>
                  <a:lnTo>
                    <a:pt x="1219" y="1083"/>
                  </a:lnTo>
                  <a:lnTo>
                    <a:pt x="1219" y="1083"/>
                  </a:lnTo>
                  <a:lnTo>
                    <a:pt x="1213" y="1089"/>
                  </a:lnTo>
                  <a:lnTo>
                    <a:pt x="1213" y="1089"/>
                  </a:lnTo>
                  <a:lnTo>
                    <a:pt x="1209" y="1097"/>
                  </a:lnTo>
                  <a:lnTo>
                    <a:pt x="1209" y="1097"/>
                  </a:lnTo>
                  <a:lnTo>
                    <a:pt x="1199" y="1109"/>
                  </a:lnTo>
                  <a:lnTo>
                    <a:pt x="1187" y="1119"/>
                  </a:lnTo>
                  <a:lnTo>
                    <a:pt x="1173" y="1129"/>
                  </a:lnTo>
                  <a:lnTo>
                    <a:pt x="1155" y="1137"/>
                  </a:lnTo>
                  <a:lnTo>
                    <a:pt x="1155" y="1137"/>
                  </a:lnTo>
                  <a:lnTo>
                    <a:pt x="1157" y="1133"/>
                  </a:lnTo>
                  <a:lnTo>
                    <a:pt x="1161" y="1131"/>
                  </a:lnTo>
                  <a:lnTo>
                    <a:pt x="1169" y="1125"/>
                  </a:lnTo>
                  <a:lnTo>
                    <a:pt x="1169" y="1125"/>
                  </a:lnTo>
                  <a:lnTo>
                    <a:pt x="1179" y="1117"/>
                  </a:lnTo>
                  <a:lnTo>
                    <a:pt x="1181" y="1113"/>
                  </a:lnTo>
                  <a:lnTo>
                    <a:pt x="1183" y="1109"/>
                  </a:lnTo>
                  <a:lnTo>
                    <a:pt x="1183" y="1109"/>
                  </a:lnTo>
                  <a:lnTo>
                    <a:pt x="1163" y="1119"/>
                  </a:lnTo>
                  <a:lnTo>
                    <a:pt x="1139" y="1125"/>
                  </a:lnTo>
                  <a:lnTo>
                    <a:pt x="1139" y="1125"/>
                  </a:lnTo>
                  <a:lnTo>
                    <a:pt x="1115" y="1131"/>
                  </a:lnTo>
                  <a:lnTo>
                    <a:pt x="1087" y="1137"/>
                  </a:lnTo>
                  <a:lnTo>
                    <a:pt x="1087" y="1137"/>
                  </a:lnTo>
                  <a:lnTo>
                    <a:pt x="1105" y="1133"/>
                  </a:lnTo>
                  <a:lnTo>
                    <a:pt x="1125" y="1129"/>
                  </a:lnTo>
                  <a:lnTo>
                    <a:pt x="1141" y="1123"/>
                  </a:lnTo>
                  <a:lnTo>
                    <a:pt x="1157" y="1115"/>
                  </a:lnTo>
                  <a:lnTo>
                    <a:pt x="1157" y="1115"/>
                  </a:lnTo>
                  <a:lnTo>
                    <a:pt x="1137" y="1123"/>
                  </a:lnTo>
                  <a:lnTo>
                    <a:pt x="1113" y="1131"/>
                  </a:lnTo>
                  <a:lnTo>
                    <a:pt x="1113" y="1131"/>
                  </a:lnTo>
                  <a:lnTo>
                    <a:pt x="1089" y="1135"/>
                  </a:lnTo>
                  <a:lnTo>
                    <a:pt x="1061" y="1139"/>
                  </a:lnTo>
                  <a:lnTo>
                    <a:pt x="1061" y="1139"/>
                  </a:lnTo>
                  <a:lnTo>
                    <a:pt x="1031" y="1141"/>
                  </a:lnTo>
                  <a:lnTo>
                    <a:pt x="1031" y="1141"/>
                  </a:lnTo>
                  <a:lnTo>
                    <a:pt x="1001" y="1141"/>
                  </a:lnTo>
                  <a:lnTo>
                    <a:pt x="1001" y="1141"/>
                  </a:lnTo>
                  <a:lnTo>
                    <a:pt x="969" y="1139"/>
                  </a:lnTo>
                  <a:lnTo>
                    <a:pt x="937" y="1137"/>
                  </a:lnTo>
                  <a:lnTo>
                    <a:pt x="937" y="1137"/>
                  </a:lnTo>
                  <a:lnTo>
                    <a:pt x="925" y="1135"/>
                  </a:lnTo>
                  <a:lnTo>
                    <a:pt x="915" y="1129"/>
                  </a:lnTo>
                  <a:lnTo>
                    <a:pt x="893" y="1117"/>
                  </a:lnTo>
                  <a:lnTo>
                    <a:pt x="893" y="1117"/>
                  </a:lnTo>
                  <a:lnTo>
                    <a:pt x="881" y="1111"/>
                  </a:lnTo>
                  <a:lnTo>
                    <a:pt x="867" y="1107"/>
                  </a:lnTo>
                  <a:lnTo>
                    <a:pt x="853" y="1107"/>
                  </a:lnTo>
                  <a:lnTo>
                    <a:pt x="835" y="1107"/>
                  </a:lnTo>
                  <a:lnTo>
                    <a:pt x="835" y="1107"/>
                  </a:lnTo>
                  <a:lnTo>
                    <a:pt x="875" y="1121"/>
                  </a:lnTo>
                  <a:lnTo>
                    <a:pt x="917" y="1135"/>
                  </a:lnTo>
                  <a:lnTo>
                    <a:pt x="959" y="1145"/>
                  </a:lnTo>
                  <a:lnTo>
                    <a:pt x="1003" y="1151"/>
                  </a:lnTo>
                  <a:lnTo>
                    <a:pt x="1003" y="1151"/>
                  </a:lnTo>
                  <a:lnTo>
                    <a:pt x="1043" y="1155"/>
                  </a:lnTo>
                  <a:lnTo>
                    <a:pt x="1085" y="1153"/>
                  </a:lnTo>
                  <a:lnTo>
                    <a:pt x="1103" y="1151"/>
                  </a:lnTo>
                  <a:lnTo>
                    <a:pt x="1123" y="1147"/>
                  </a:lnTo>
                  <a:lnTo>
                    <a:pt x="1139" y="1143"/>
                  </a:lnTo>
                  <a:lnTo>
                    <a:pt x="1155" y="1137"/>
                  </a:lnTo>
                  <a:lnTo>
                    <a:pt x="1155" y="1137"/>
                  </a:lnTo>
                  <a:lnTo>
                    <a:pt x="1155" y="1139"/>
                  </a:lnTo>
                  <a:lnTo>
                    <a:pt x="1155" y="1139"/>
                  </a:lnTo>
                  <a:lnTo>
                    <a:pt x="1181" y="1125"/>
                  </a:lnTo>
                  <a:lnTo>
                    <a:pt x="1201" y="1109"/>
                  </a:lnTo>
                  <a:lnTo>
                    <a:pt x="1201" y="1109"/>
                  </a:lnTo>
                  <a:lnTo>
                    <a:pt x="1205" y="1107"/>
                  </a:lnTo>
                  <a:lnTo>
                    <a:pt x="1209" y="1101"/>
                  </a:lnTo>
                  <a:lnTo>
                    <a:pt x="1213" y="1097"/>
                  </a:lnTo>
                  <a:lnTo>
                    <a:pt x="1217" y="1093"/>
                  </a:lnTo>
                  <a:lnTo>
                    <a:pt x="1217" y="1093"/>
                  </a:lnTo>
                  <a:lnTo>
                    <a:pt x="1225" y="1083"/>
                  </a:lnTo>
                  <a:lnTo>
                    <a:pt x="1229" y="1077"/>
                  </a:lnTo>
                  <a:lnTo>
                    <a:pt x="1229" y="1077"/>
                  </a:lnTo>
                  <a:lnTo>
                    <a:pt x="1231" y="1071"/>
                  </a:lnTo>
                  <a:lnTo>
                    <a:pt x="1231" y="1071"/>
                  </a:lnTo>
                  <a:lnTo>
                    <a:pt x="1229" y="1079"/>
                  </a:lnTo>
                  <a:lnTo>
                    <a:pt x="1229" y="1079"/>
                  </a:lnTo>
                  <a:lnTo>
                    <a:pt x="1225" y="1087"/>
                  </a:lnTo>
                  <a:lnTo>
                    <a:pt x="1225" y="1087"/>
                  </a:lnTo>
                  <a:lnTo>
                    <a:pt x="1215" y="1097"/>
                  </a:lnTo>
                  <a:lnTo>
                    <a:pt x="1215" y="1097"/>
                  </a:lnTo>
                  <a:lnTo>
                    <a:pt x="1223" y="1091"/>
                  </a:lnTo>
                  <a:lnTo>
                    <a:pt x="1229" y="1085"/>
                  </a:lnTo>
                  <a:lnTo>
                    <a:pt x="1235" y="1077"/>
                  </a:lnTo>
                  <a:lnTo>
                    <a:pt x="1241" y="1069"/>
                  </a:lnTo>
                  <a:lnTo>
                    <a:pt x="1243" y="1065"/>
                  </a:lnTo>
                  <a:lnTo>
                    <a:pt x="1243" y="1065"/>
                  </a:lnTo>
                  <a:lnTo>
                    <a:pt x="1245" y="1061"/>
                  </a:lnTo>
                  <a:lnTo>
                    <a:pt x="1251" y="1051"/>
                  </a:lnTo>
                  <a:lnTo>
                    <a:pt x="1251" y="1051"/>
                  </a:lnTo>
                  <a:lnTo>
                    <a:pt x="1253" y="1041"/>
                  </a:lnTo>
                  <a:lnTo>
                    <a:pt x="1253" y="1041"/>
                  </a:lnTo>
                  <a:lnTo>
                    <a:pt x="1257" y="1031"/>
                  </a:lnTo>
                  <a:lnTo>
                    <a:pt x="1257" y="1031"/>
                  </a:lnTo>
                  <a:lnTo>
                    <a:pt x="1261" y="1011"/>
                  </a:lnTo>
                  <a:lnTo>
                    <a:pt x="1263" y="989"/>
                  </a:lnTo>
                  <a:lnTo>
                    <a:pt x="1265" y="964"/>
                  </a:lnTo>
                  <a:lnTo>
                    <a:pt x="1263" y="938"/>
                  </a:lnTo>
                  <a:lnTo>
                    <a:pt x="1263" y="938"/>
                  </a:lnTo>
                  <a:lnTo>
                    <a:pt x="1267" y="956"/>
                  </a:lnTo>
                  <a:lnTo>
                    <a:pt x="1271" y="975"/>
                  </a:lnTo>
                  <a:lnTo>
                    <a:pt x="1273" y="991"/>
                  </a:lnTo>
                  <a:lnTo>
                    <a:pt x="1273" y="1009"/>
                  </a:lnTo>
                  <a:lnTo>
                    <a:pt x="1273" y="1025"/>
                  </a:lnTo>
                  <a:lnTo>
                    <a:pt x="1271" y="1043"/>
                  </a:lnTo>
                  <a:lnTo>
                    <a:pt x="1267" y="1059"/>
                  </a:lnTo>
                  <a:lnTo>
                    <a:pt x="1263" y="1073"/>
                  </a:lnTo>
                  <a:lnTo>
                    <a:pt x="1255" y="1089"/>
                  </a:lnTo>
                  <a:lnTo>
                    <a:pt x="1247" y="1103"/>
                  </a:lnTo>
                  <a:lnTo>
                    <a:pt x="1247" y="1103"/>
                  </a:lnTo>
                  <a:lnTo>
                    <a:pt x="1237" y="1117"/>
                  </a:lnTo>
                  <a:lnTo>
                    <a:pt x="1237" y="1117"/>
                  </a:lnTo>
                  <a:lnTo>
                    <a:pt x="1227" y="1129"/>
                  </a:lnTo>
                  <a:lnTo>
                    <a:pt x="1227" y="1129"/>
                  </a:lnTo>
                  <a:lnTo>
                    <a:pt x="1215" y="1139"/>
                  </a:lnTo>
                  <a:lnTo>
                    <a:pt x="1201" y="1149"/>
                  </a:lnTo>
                  <a:lnTo>
                    <a:pt x="1187" y="1157"/>
                  </a:lnTo>
                  <a:lnTo>
                    <a:pt x="1171" y="1165"/>
                  </a:lnTo>
                  <a:lnTo>
                    <a:pt x="1171" y="1165"/>
                  </a:lnTo>
                  <a:lnTo>
                    <a:pt x="1155" y="1173"/>
                  </a:lnTo>
                  <a:lnTo>
                    <a:pt x="1137" y="1177"/>
                  </a:lnTo>
                  <a:lnTo>
                    <a:pt x="1099" y="1185"/>
                  </a:lnTo>
                  <a:lnTo>
                    <a:pt x="1059" y="1189"/>
                  </a:lnTo>
                  <a:lnTo>
                    <a:pt x="1017" y="1189"/>
                  </a:lnTo>
                  <a:lnTo>
                    <a:pt x="1017" y="1189"/>
                  </a:lnTo>
                  <a:lnTo>
                    <a:pt x="977" y="1187"/>
                  </a:lnTo>
                  <a:lnTo>
                    <a:pt x="935" y="1183"/>
                  </a:lnTo>
                  <a:lnTo>
                    <a:pt x="893" y="1177"/>
                  </a:lnTo>
                  <a:lnTo>
                    <a:pt x="853" y="1171"/>
                  </a:lnTo>
                  <a:lnTo>
                    <a:pt x="853" y="1171"/>
                  </a:lnTo>
                  <a:lnTo>
                    <a:pt x="875" y="1181"/>
                  </a:lnTo>
                  <a:lnTo>
                    <a:pt x="899" y="1187"/>
                  </a:lnTo>
                  <a:lnTo>
                    <a:pt x="925" y="1191"/>
                  </a:lnTo>
                  <a:lnTo>
                    <a:pt x="953" y="1193"/>
                  </a:lnTo>
                  <a:lnTo>
                    <a:pt x="953" y="1193"/>
                  </a:lnTo>
                  <a:lnTo>
                    <a:pt x="1003" y="1197"/>
                  </a:lnTo>
                  <a:lnTo>
                    <a:pt x="1025" y="1201"/>
                  </a:lnTo>
                  <a:lnTo>
                    <a:pt x="1047" y="1205"/>
                  </a:lnTo>
                  <a:lnTo>
                    <a:pt x="1047" y="1205"/>
                  </a:lnTo>
                  <a:lnTo>
                    <a:pt x="1009" y="1205"/>
                  </a:lnTo>
                  <a:lnTo>
                    <a:pt x="971" y="1203"/>
                  </a:lnTo>
                  <a:lnTo>
                    <a:pt x="971" y="1203"/>
                  </a:lnTo>
                  <a:lnTo>
                    <a:pt x="933" y="1199"/>
                  </a:lnTo>
                  <a:lnTo>
                    <a:pt x="895" y="1191"/>
                  </a:lnTo>
                  <a:lnTo>
                    <a:pt x="895" y="1191"/>
                  </a:lnTo>
                  <a:lnTo>
                    <a:pt x="857" y="1183"/>
                  </a:lnTo>
                  <a:lnTo>
                    <a:pt x="821" y="1171"/>
                  </a:lnTo>
                  <a:lnTo>
                    <a:pt x="784" y="1159"/>
                  </a:lnTo>
                  <a:lnTo>
                    <a:pt x="748" y="1145"/>
                  </a:lnTo>
                  <a:lnTo>
                    <a:pt x="748" y="1145"/>
                  </a:lnTo>
                  <a:lnTo>
                    <a:pt x="770" y="1149"/>
                  </a:lnTo>
                  <a:lnTo>
                    <a:pt x="770" y="1149"/>
                  </a:lnTo>
                  <a:lnTo>
                    <a:pt x="726" y="1127"/>
                  </a:lnTo>
                  <a:lnTo>
                    <a:pt x="682" y="1105"/>
                  </a:lnTo>
                  <a:lnTo>
                    <a:pt x="682" y="1105"/>
                  </a:lnTo>
                  <a:lnTo>
                    <a:pt x="638" y="1085"/>
                  </a:lnTo>
                  <a:lnTo>
                    <a:pt x="638" y="1085"/>
                  </a:lnTo>
                  <a:lnTo>
                    <a:pt x="618" y="1071"/>
                  </a:lnTo>
                  <a:lnTo>
                    <a:pt x="598" y="1059"/>
                  </a:lnTo>
                  <a:lnTo>
                    <a:pt x="598" y="1059"/>
                  </a:lnTo>
                  <a:lnTo>
                    <a:pt x="584" y="1049"/>
                  </a:lnTo>
                  <a:lnTo>
                    <a:pt x="584" y="1049"/>
                  </a:lnTo>
                  <a:lnTo>
                    <a:pt x="598" y="1059"/>
                  </a:lnTo>
                  <a:lnTo>
                    <a:pt x="598" y="1059"/>
                  </a:lnTo>
                  <a:lnTo>
                    <a:pt x="634" y="1083"/>
                  </a:lnTo>
                  <a:lnTo>
                    <a:pt x="634" y="1083"/>
                  </a:lnTo>
                  <a:lnTo>
                    <a:pt x="652" y="1095"/>
                  </a:lnTo>
                  <a:lnTo>
                    <a:pt x="670" y="1107"/>
                  </a:lnTo>
                  <a:lnTo>
                    <a:pt x="670" y="1107"/>
                  </a:lnTo>
                  <a:lnTo>
                    <a:pt x="708" y="1127"/>
                  </a:lnTo>
                  <a:lnTo>
                    <a:pt x="748" y="1145"/>
                  </a:lnTo>
                  <a:lnTo>
                    <a:pt x="748" y="1145"/>
                  </a:lnTo>
                  <a:lnTo>
                    <a:pt x="728" y="1139"/>
                  </a:lnTo>
                  <a:lnTo>
                    <a:pt x="708" y="1131"/>
                  </a:lnTo>
                  <a:lnTo>
                    <a:pt x="688" y="1123"/>
                  </a:lnTo>
                  <a:lnTo>
                    <a:pt x="666" y="1111"/>
                  </a:lnTo>
                  <a:lnTo>
                    <a:pt x="666" y="1111"/>
                  </a:lnTo>
                  <a:lnTo>
                    <a:pt x="678" y="1121"/>
                  </a:lnTo>
                  <a:lnTo>
                    <a:pt x="692" y="1131"/>
                  </a:lnTo>
                  <a:lnTo>
                    <a:pt x="726" y="1151"/>
                  </a:lnTo>
                  <a:lnTo>
                    <a:pt x="726" y="1151"/>
                  </a:lnTo>
                  <a:lnTo>
                    <a:pt x="776" y="1169"/>
                  </a:lnTo>
                  <a:lnTo>
                    <a:pt x="825" y="1185"/>
                  </a:lnTo>
                  <a:lnTo>
                    <a:pt x="825" y="1185"/>
                  </a:lnTo>
                  <a:lnTo>
                    <a:pt x="748" y="1165"/>
                  </a:lnTo>
                  <a:lnTo>
                    <a:pt x="674" y="1145"/>
                  </a:lnTo>
                  <a:lnTo>
                    <a:pt x="674" y="1145"/>
                  </a:lnTo>
                  <a:lnTo>
                    <a:pt x="698" y="1157"/>
                  </a:lnTo>
                  <a:lnTo>
                    <a:pt x="724" y="1169"/>
                  </a:lnTo>
                  <a:lnTo>
                    <a:pt x="776" y="1191"/>
                  </a:lnTo>
                  <a:lnTo>
                    <a:pt x="829" y="1209"/>
                  </a:lnTo>
                  <a:lnTo>
                    <a:pt x="883" y="1223"/>
                  </a:lnTo>
                  <a:lnTo>
                    <a:pt x="883" y="1223"/>
                  </a:lnTo>
                  <a:lnTo>
                    <a:pt x="823" y="1211"/>
                  </a:lnTo>
                  <a:lnTo>
                    <a:pt x="764" y="1195"/>
                  </a:lnTo>
                  <a:lnTo>
                    <a:pt x="764" y="1195"/>
                  </a:lnTo>
                  <a:lnTo>
                    <a:pt x="716" y="1175"/>
                  </a:lnTo>
                  <a:lnTo>
                    <a:pt x="668" y="1153"/>
                  </a:lnTo>
                  <a:lnTo>
                    <a:pt x="668" y="1153"/>
                  </a:lnTo>
                  <a:lnTo>
                    <a:pt x="624" y="1127"/>
                  </a:lnTo>
                  <a:lnTo>
                    <a:pt x="624" y="1127"/>
                  </a:lnTo>
                  <a:lnTo>
                    <a:pt x="602" y="1113"/>
                  </a:lnTo>
                  <a:lnTo>
                    <a:pt x="602" y="1113"/>
                  </a:lnTo>
                  <a:lnTo>
                    <a:pt x="580" y="1097"/>
                  </a:lnTo>
                  <a:lnTo>
                    <a:pt x="586" y="1101"/>
                  </a:lnTo>
                  <a:lnTo>
                    <a:pt x="574" y="1093"/>
                  </a:lnTo>
                  <a:lnTo>
                    <a:pt x="574" y="1093"/>
                  </a:lnTo>
                  <a:lnTo>
                    <a:pt x="540" y="1069"/>
                  </a:lnTo>
                  <a:lnTo>
                    <a:pt x="510" y="1041"/>
                  </a:lnTo>
                  <a:lnTo>
                    <a:pt x="510" y="1041"/>
                  </a:lnTo>
                  <a:lnTo>
                    <a:pt x="480" y="1019"/>
                  </a:lnTo>
                  <a:lnTo>
                    <a:pt x="448" y="999"/>
                  </a:lnTo>
                  <a:lnTo>
                    <a:pt x="448" y="999"/>
                  </a:lnTo>
                  <a:lnTo>
                    <a:pt x="440" y="989"/>
                  </a:lnTo>
                  <a:lnTo>
                    <a:pt x="440" y="989"/>
                  </a:lnTo>
                  <a:lnTo>
                    <a:pt x="444" y="991"/>
                  </a:lnTo>
                  <a:lnTo>
                    <a:pt x="448" y="991"/>
                  </a:lnTo>
                  <a:lnTo>
                    <a:pt x="448" y="989"/>
                  </a:lnTo>
                  <a:lnTo>
                    <a:pt x="442" y="981"/>
                  </a:lnTo>
                  <a:lnTo>
                    <a:pt x="442" y="981"/>
                  </a:lnTo>
                  <a:lnTo>
                    <a:pt x="428" y="962"/>
                  </a:lnTo>
                  <a:lnTo>
                    <a:pt x="410" y="942"/>
                  </a:lnTo>
                  <a:lnTo>
                    <a:pt x="376" y="904"/>
                  </a:lnTo>
                  <a:lnTo>
                    <a:pt x="376" y="904"/>
                  </a:lnTo>
                  <a:lnTo>
                    <a:pt x="360" y="884"/>
                  </a:lnTo>
                  <a:lnTo>
                    <a:pt x="342" y="864"/>
                  </a:lnTo>
                  <a:lnTo>
                    <a:pt x="326" y="842"/>
                  </a:lnTo>
                  <a:lnTo>
                    <a:pt x="314" y="818"/>
                  </a:lnTo>
                  <a:lnTo>
                    <a:pt x="314" y="818"/>
                  </a:lnTo>
                  <a:lnTo>
                    <a:pt x="306" y="804"/>
                  </a:lnTo>
                  <a:lnTo>
                    <a:pt x="296" y="788"/>
                  </a:lnTo>
                  <a:lnTo>
                    <a:pt x="272" y="756"/>
                  </a:lnTo>
                  <a:lnTo>
                    <a:pt x="272" y="756"/>
                  </a:lnTo>
                  <a:lnTo>
                    <a:pt x="268" y="748"/>
                  </a:lnTo>
                  <a:lnTo>
                    <a:pt x="262" y="744"/>
                  </a:lnTo>
                  <a:lnTo>
                    <a:pt x="262" y="744"/>
                  </a:lnTo>
                  <a:lnTo>
                    <a:pt x="252" y="730"/>
                  </a:lnTo>
                  <a:lnTo>
                    <a:pt x="252" y="730"/>
                  </a:lnTo>
                  <a:lnTo>
                    <a:pt x="240" y="710"/>
                  </a:lnTo>
                  <a:lnTo>
                    <a:pt x="226" y="692"/>
                  </a:lnTo>
                  <a:lnTo>
                    <a:pt x="226" y="692"/>
                  </a:lnTo>
                  <a:lnTo>
                    <a:pt x="238" y="710"/>
                  </a:lnTo>
                  <a:lnTo>
                    <a:pt x="252" y="730"/>
                  </a:lnTo>
                  <a:lnTo>
                    <a:pt x="252" y="730"/>
                  </a:lnTo>
                  <a:lnTo>
                    <a:pt x="260" y="744"/>
                  </a:lnTo>
                  <a:lnTo>
                    <a:pt x="260" y="744"/>
                  </a:lnTo>
                  <a:lnTo>
                    <a:pt x="254" y="740"/>
                  </a:lnTo>
                  <a:lnTo>
                    <a:pt x="248" y="732"/>
                  </a:lnTo>
                  <a:lnTo>
                    <a:pt x="248" y="732"/>
                  </a:lnTo>
                  <a:lnTo>
                    <a:pt x="288" y="800"/>
                  </a:lnTo>
                  <a:lnTo>
                    <a:pt x="310" y="832"/>
                  </a:lnTo>
                  <a:lnTo>
                    <a:pt x="334" y="866"/>
                  </a:lnTo>
                  <a:lnTo>
                    <a:pt x="358" y="898"/>
                  </a:lnTo>
                  <a:lnTo>
                    <a:pt x="384" y="928"/>
                  </a:lnTo>
                  <a:lnTo>
                    <a:pt x="412" y="958"/>
                  </a:lnTo>
                  <a:lnTo>
                    <a:pt x="440" y="989"/>
                  </a:lnTo>
                  <a:lnTo>
                    <a:pt x="440" y="989"/>
                  </a:lnTo>
                  <a:lnTo>
                    <a:pt x="422" y="979"/>
                  </a:lnTo>
                  <a:lnTo>
                    <a:pt x="448" y="999"/>
                  </a:lnTo>
                  <a:lnTo>
                    <a:pt x="448" y="999"/>
                  </a:lnTo>
                  <a:lnTo>
                    <a:pt x="488" y="1033"/>
                  </a:lnTo>
                  <a:lnTo>
                    <a:pt x="530" y="1065"/>
                  </a:lnTo>
                  <a:lnTo>
                    <a:pt x="530" y="1065"/>
                  </a:lnTo>
                  <a:lnTo>
                    <a:pt x="516" y="1059"/>
                  </a:lnTo>
                  <a:lnTo>
                    <a:pt x="502" y="1053"/>
                  </a:lnTo>
                  <a:lnTo>
                    <a:pt x="502" y="1053"/>
                  </a:lnTo>
                  <a:lnTo>
                    <a:pt x="530" y="1077"/>
                  </a:lnTo>
                  <a:lnTo>
                    <a:pt x="560" y="1099"/>
                  </a:lnTo>
                  <a:lnTo>
                    <a:pt x="560" y="1099"/>
                  </a:lnTo>
                  <a:lnTo>
                    <a:pt x="592" y="1119"/>
                  </a:lnTo>
                  <a:lnTo>
                    <a:pt x="592" y="1119"/>
                  </a:lnTo>
                  <a:lnTo>
                    <a:pt x="624" y="1139"/>
                  </a:lnTo>
                  <a:lnTo>
                    <a:pt x="624" y="1139"/>
                  </a:lnTo>
                  <a:lnTo>
                    <a:pt x="658" y="1155"/>
                  </a:lnTo>
                  <a:lnTo>
                    <a:pt x="692" y="1171"/>
                  </a:lnTo>
                  <a:lnTo>
                    <a:pt x="728" y="1183"/>
                  </a:lnTo>
                  <a:lnTo>
                    <a:pt x="764" y="1195"/>
                  </a:lnTo>
                  <a:lnTo>
                    <a:pt x="764" y="1195"/>
                  </a:lnTo>
                  <a:lnTo>
                    <a:pt x="798" y="1207"/>
                  </a:lnTo>
                  <a:lnTo>
                    <a:pt x="829" y="1219"/>
                  </a:lnTo>
                  <a:lnTo>
                    <a:pt x="863" y="1227"/>
                  </a:lnTo>
                  <a:lnTo>
                    <a:pt x="897" y="1237"/>
                  </a:lnTo>
                  <a:lnTo>
                    <a:pt x="897" y="1237"/>
                  </a:lnTo>
                  <a:lnTo>
                    <a:pt x="933" y="1243"/>
                  </a:lnTo>
                  <a:lnTo>
                    <a:pt x="967" y="1249"/>
                  </a:lnTo>
                  <a:lnTo>
                    <a:pt x="1003" y="1253"/>
                  </a:lnTo>
                  <a:lnTo>
                    <a:pt x="1037" y="1253"/>
                  </a:lnTo>
                  <a:lnTo>
                    <a:pt x="1037" y="1253"/>
                  </a:lnTo>
                  <a:lnTo>
                    <a:pt x="961" y="1241"/>
                  </a:lnTo>
                  <a:lnTo>
                    <a:pt x="883" y="1223"/>
                  </a:lnTo>
                  <a:lnTo>
                    <a:pt x="883" y="1223"/>
                  </a:lnTo>
                  <a:lnTo>
                    <a:pt x="937" y="1231"/>
                  </a:lnTo>
                  <a:lnTo>
                    <a:pt x="989" y="1235"/>
                  </a:lnTo>
                  <a:lnTo>
                    <a:pt x="1041" y="1235"/>
                  </a:lnTo>
                  <a:lnTo>
                    <a:pt x="1093" y="1231"/>
                  </a:lnTo>
                  <a:lnTo>
                    <a:pt x="1093" y="1231"/>
                  </a:lnTo>
                  <a:lnTo>
                    <a:pt x="1117" y="1227"/>
                  </a:lnTo>
                  <a:lnTo>
                    <a:pt x="1143" y="1223"/>
                  </a:lnTo>
                  <a:lnTo>
                    <a:pt x="1167" y="1215"/>
                  </a:lnTo>
                  <a:lnTo>
                    <a:pt x="1191" y="1207"/>
                  </a:lnTo>
                  <a:lnTo>
                    <a:pt x="1191" y="1207"/>
                  </a:lnTo>
                  <a:lnTo>
                    <a:pt x="1213" y="1197"/>
                  </a:lnTo>
                  <a:lnTo>
                    <a:pt x="1235" y="1185"/>
                  </a:lnTo>
                  <a:lnTo>
                    <a:pt x="1255" y="1171"/>
                  </a:lnTo>
                  <a:lnTo>
                    <a:pt x="1273" y="1155"/>
                  </a:lnTo>
                  <a:lnTo>
                    <a:pt x="1273" y="1155"/>
                  </a:lnTo>
                  <a:lnTo>
                    <a:pt x="1265" y="1175"/>
                  </a:lnTo>
                  <a:lnTo>
                    <a:pt x="1253" y="1193"/>
                  </a:lnTo>
                  <a:lnTo>
                    <a:pt x="1241" y="1211"/>
                  </a:lnTo>
                  <a:lnTo>
                    <a:pt x="1233" y="1227"/>
                  </a:lnTo>
                  <a:lnTo>
                    <a:pt x="1233" y="1227"/>
                  </a:lnTo>
                  <a:lnTo>
                    <a:pt x="1237" y="1227"/>
                  </a:lnTo>
                  <a:lnTo>
                    <a:pt x="1243" y="1227"/>
                  </a:lnTo>
                  <a:lnTo>
                    <a:pt x="1255" y="1223"/>
                  </a:lnTo>
                  <a:lnTo>
                    <a:pt x="1255" y="1223"/>
                  </a:lnTo>
                  <a:lnTo>
                    <a:pt x="1265" y="1219"/>
                  </a:lnTo>
                  <a:lnTo>
                    <a:pt x="1265" y="1221"/>
                  </a:lnTo>
                  <a:lnTo>
                    <a:pt x="1259" y="1227"/>
                  </a:lnTo>
                  <a:lnTo>
                    <a:pt x="1259" y="1227"/>
                  </a:lnTo>
                  <a:lnTo>
                    <a:pt x="1243" y="1241"/>
                  </a:lnTo>
                  <a:lnTo>
                    <a:pt x="1227" y="1251"/>
                  </a:lnTo>
                  <a:lnTo>
                    <a:pt x="1211" y="1261"/>
                  </a:lnTo>
                  <a:lnTo>
                    <a:pt x="1195" y="1269"/>
                  </a:lnTo>
                  <a:lnTo>
                    <a:pt x="1195" y="1269"/>
                  </a:lnTo>
                  <a:lnTo>
                    <a:pt x="1163" y="1281"/>
                  </a:lnTo>
                  <a:lnTo>
                    <a:pt x="1163" y="1281"/>
                  </a:lnTo>
                  <a:lnTo>
                    <a:pt x="1135" y="1289"/>
                  </a:lnTo>
                  <a:lnTo>
                    <a:pt x="1135" y="1289"/>
                  </a:lnTo>
                  <a:lnTo>
                    <a:pt x="1109" y="1297"/>
                  </a:lnTo>
                  <a:lnTo>
                    <a:pt x="1085" y="1305"/>
                  </a:lnTo>
                  <a:lnTo>
                    <a:pt x="1065" y="1313"/>
                  </a:lnTo>
                  <a:lnTo>
                    <a:pt x="1055" y="1319"/>
                  </a:lnTo>
                  <a:lnTo>
                    <a:pt x="1047" y="1327"/>
                  </a:lnTo>
                  <a:lnTo>
                    <a:pt x="1047" y="1327"/>
                  </a:lnTo>
                  <a:lnTo>
                    <a:pt x="1047" y="1329"/>
                  </a:lnTo>
                  <a:lnTo>
                    <a:pt x="1049" y="1331"/>
                  </a:lnTo>
                  <a:lnTo>
                    <a:pt x="1061" y="1337"/>
                  </a:lnTo>
                  <a:lnTo>
                    <a:pt x="1061" y="1337"/>
                  </a:lnTo>
                  <a:lnTo>
                    <a:pt x="1099" y="1351"/>
                  </a:lnTo>
                  <a:lnTo>
                    <a:pt x="1099" y="1351"/>
                  </a:lnTo>
                  <a:lnTo>
                    <a:pt x="1119" y="1357"/>
                  </a:lnTo>
                  <a:lnTo>
                    <a:pt x="1133" y="1363"/>
                  </a:lnTo>
                  <a:lnTo>
                    <a:pt x="1137" y="1365"/>
                  </a:lnTo>
                  <a:lnTo>
                    <a:pt x="1139" y="1367"/>
                  </a:lnTo>
                  <a:lnTo>
                    <a:pt x="1137" y="1371"/>
                  </a:lnTo>
                  <a:lnTo>
                    <a:pt x="1131" y="1373"/>
                  </a:lnTo>
                  <a:lnTo>
                    <a:pt x="1131" y="1373"/>
                  </a:lnTo>
                  <a:lnTo>
                    <a:pt x="1099" y="1381"/>
                  </a:lnTo>
                  <a:lnTo>
                    <a:pt x="1057" y="1385"/>
                  </a:lnTo>
                  <a:lnTo>
                    <a:pt x="1011" y="1387"/>
                  </a:lnTo>
                  <a:lnTo>
                    <a:pt x="961" y="1387"/>
                  </a:lnTo>
                  <a:lnTo>
                    <a:pt x="961" y="1387"/>
                  </a:lnTo>
                  <a:lnTo>
                    <a:pt x="901" y="1379"/>
                  </a:lnTo>
                  <a:lnTo>
                    <a:pt x="901" y="1379"/>
                  </a:lnTo>
                  <a:lnTo>
                    <a:pt x="897" y="1379"/>
                  </a:lnTo>
                  <a:lnTo>
                    <a:pt x="889" y="1381"/>
                  </a:lnTo>
                  <a:lnTo>
                    <a:pt x="889" y="1381"/>
                  </a:lnTo>
                  <a:lnTo>
                    <a:pt x="837" y="1371"/>
                  </a:lnTo>
                  <a:lnTo>
                    <a:pt x="790" y="1361"/>
                  </a:lnTo>
                  <a:lnTo>
                    <a:pt x="790" y="1361"/>
                  </a:lnTo>
                  <a:lnTo>
                    <a:pt x="750" y="1349"/>
                  </a:lnTo>
                  <a:lnTo>
                    <a:pt x="720" y="1337"/>
                  </a:lnTo>
                  <a:lnTo>
                    <a:pt x="720" y="1337"/>
                  </a:lnTo>
                  <a:lnTo>
                    <a:pt x="680" y="1321"/>
                  </a:lnTo>
                  <a:lnTo>
                    <a:pt x="680" y="1321"/>
                  </a:lnTo>
                  <a:lnTo>
                    <a:pt x="672" y="1315"/>
                  </a:lnTo>
                  <a:lnTo>
                    <a:pt x="668" y="1307"/>
                  </a:lnTo>
                  <a:lnTo>
                    <a:pt x="668" y="1307"/>
                  </a:lnTo>
                  <a:lnTo>
                    <a:pt x="654" y="1305"/>
                  </a:lnTo>
                  <a:lnTo>
                    <a:pt x="640" y="1303"/>
                  </a:lnTo>
                  <a:lnTo>
                    <a:pt x="640" y="1303"/>
                  </a:lnTo>
                  <a:lnTo>
                    <a:pt x="592" y="1277"/>
                  </a:lnTo>
                  <a:lnTo>
                    <a:pt x="542" y="1249"/>
                  </a:lnTo>
                  <a:lnTo>
                    <a:pt x="542" y="1249"/>
                  </a:lnTo>
                  <a:lnTo>
                    <a:pt x="496" y="1209"/>
                  </a:lnTo>
                  <a:lnTo>
                    <a:pt x="496" y="1209"/>
                  </a:lnTo>
                  <a:lnTo>
                    <a:pt x="494" y="1213"/>
                  </a:lnTo>
                  <a:lnTo>
                    <a:pt x="494" y="1215"/>
                  </a:lnTo>
                  <a:lnTo>
                    <a:pt x="492" y="1215"/>
                  </a:lnTo>
                  <a:lnTo>
                    <a:pt x="492" y="1215"/>
                  </a:lnTo>
                  <a:lnTo>
                    <a:pt x="464" y="1193"/>
                  </a:lnTo>
                  <a:lnTo>
                    <a:pt x="436" y="1173"/>
                  </a:lnTo>
                  <a:lnTo>
                    <a:pt x="388" y="1127"/>
                  </a:lnTo>
                  <a:lnTo>
                    <a:pt x="388" y="1127"/>
                  </a:lnTo>
                  <a:lnTo>
                    <a:pt x="372" y="1107"/>
                  </a:lnTo>
                  <a:lnTo>
                    <a:pt x="362" y="1085"/>
                  </a:lnTo>
                  <a:lnTo>
                    <a:pt x="362" y="1085"/>
                  </a:lnTo>
                  <a:lnTo>
                    <a:pt x="352" y="1081"/>
                  </a:lnTo>
                  <a:lnTo>
                    <a:pt x="344" y="1075"/>
                  </a:lnTo>
                  <a:lnTo>
                    <a:pt x="324" y="1059"/>
                  </a:lnTo>
                  <a:lnTo>
                    <a:pt x="302" y="1039"/>
                  </a:lnTo>
                  <a:lnTo>
                    <a:pt x="282" y="1017"/>
                  </a:lnTo>
                  <a:lnTo>
                    <a:pt x="282" y="1017"/>
                  </a:lnTo>
                  <a:lnTo>
                    <a:pt x="242" y="966"/>
                  </a:lnTo>
                  <a:lnTo>
                    <a:pt x="206" y="918"/>
                  </a:lnTo>
                  <a:lnTo>
                    <a:pt x="204" y="918"/>
                  </a:lnTo>
                  <a:lnTo>
                    <a:pt x="204" y="918"/>
                  </a:lnTo>
                  <a:lnTo>
                    <a:pt x="172" y="872"/>
                  </a:lnTo>
                  <a:lnTo>
                    <a:pt x="142" y="824"/>
                  </a:lnTo>
                  <a:lnTo>
                    <a:pt x="142" y="824"/>
                  </a:lnTo>
                  <a:lnTo>
                    <a:pt x="138" y="806"/>
                  </a:lnTo>
                  <a:lnTo>
                    <a:pt x="138" y="806"/>
                  </a:lnTo>
                  <a:lnTo>
                    <a:pt x="128" y="796"/>
                  </a:lnTo>
                  <a:lnTo>
                    <a:pt x="122" y="788"/>
                  </a:lnTo>
                  <a:lnTo>
                    <a:pt x="122" y="788"/>
                  </a:lnTo>
                  <a:lnTo>
                    <a:pt x="106" y="748"/>
                  </a:lnTo>
                  <a:lnTo>
                    <a:pt x="94" y="710"/>
                  </a:lnTo>
                  <a:lnTo>
                    <a:pt x="94" y="710"/>
                  </a:lnTo>
                  <a:lnTo>
                    <a:pt x="84" y="702"/>
                  </a:lnTo>
                  <a:lnTo>
                    <a:pt x="78" y="698"/>
                  </a:lnTo>
                  <a:lnTo>
                    <a:pt x="74" y="692"/>
                  </a:lnTo>
                  <a:lnTo>
                    <a:pt x="74" y="692"/>
                  </a:lnTo>
                  <a:lnTo>
                    <a:pt x="50" y="638"/>
                  </a:lnTo>
                  <a:lnTo>
                    <a:pt x="50" y="638"/>
                  </a:lnTo>
                  <a:lnTo>
                    <a:pt x="38" y="606"/>
                  </a:lnTo>
                  <a:lnTo>
                    <a:pt x="28" y="572"/>
                  </a:lnTo>
                  <a:lnTo>
                    <a:pt x="28" y="572"/>
                  </a:lnTo>
                  <a:lnTo>
                    <a:pt x="14" y="514"/>
                  </a:lnTo>
                  <a:lnTo>
                    <a:pt x="8" y="484"/>
                  </a:lnTo>
                  <a:lnTo>
                    <a:pt x="4" y="454"/>
                  </a:lnTo>
                  <a:lnTo>
                    <a:pt x="2" y="424"/>
                  </a:lnTo>
                  <a:lnTo>
                    <a:pt x="0" y="392"/>
                  </a:lnTo>
                  <a:lnTo>
                    <a:pt x="2" y="362"/>
                  </a:lnTo>
                  <a:lnTo>
                    <a:pt x="4" y="330"/>
                  </a:lnTo>
                  <a:lnTo>
                    <a:pt x="4" y="330"/>
                  </a:lnTo>
                  <a:lnTo>
                    <a:pt x="8" y="328"/>
                  </a:lnTo>
                  <a:lnTo>
                    <a:pt x="14" y="326"/>
                  </a:lnTo>
                  <a:lnTo>
                    <a:pt x="14" y="326"/>
                  </a:lnTo>
                  <a:lnTo>
                    <a:pt x="12" y="316"/>
                  </a:lnTo>
                  <a:lnTo>
                    <a:pt x="12" y="306"/>
                  </a:lnTo>
                  <a:lnTo>
                    <a:pt x="14" y="284"/>
                  </a:lnTo>
                  <a:lnTo>
                    <a:pt x="14" y="284"/>
                  </a:lnTo>
                  <a:lnTo>
                    <a:pt x="16" y="286"/>
                  </a:lnTo>
                  <a:lnTo>
                    <a:pt x="18" y="288"/>
                  </a:lnTo>
                  <a:lnTo>
                    <a:pt x="18" y="288"/>
                  </a:lnTo>
                  <a:lnTo>
                    <a:pt x="18" y="274"/>
                  </a:lnTo>
                  <a:lnTo>
                    <a:pt x="20" y="264"/>
                  </a:lnTo>
                  <a:lnTo>
                    <a:pt x="24" y="246"/>
                  </a:lnTo>
                  <a:lnTo>
                    <a:pt x="24" y="246"/>
                  </a:lnTo>
                  <a:lnTo>
                    <a:pt x="32" y="230"/>
                  </a:lnTo>
                  <a:lnTo>
                    <a:pt x="32" y="230"/>
                  </a:lnTo>
                  <a:lnTo>
                    <a:pt x="40" y="210"/>
                  </a:lnTo>
                  <a:lnTo>
                    <a:pt x="40" y="210"/>
                  </a:lnTo>
                  <a:lnTo>
                    <a:pt x="42" y="198"/>
                  </a:lnTo>
                  <a:lnTo>
                    <a:pt x="44" y="188"/>
                  </a:lnTo>
                  <a:lnTo>
                    <a:pt x="44" y="188"/>
                  </a:lnTo>
                  <a:lnTo>
                    <a:pt x="50" y="176"/>
                  </a:lnTo>
                  <a:lnTo>
                    <a:pt x="50" y="176"/>
                  </a:lnTo>
                  <a:lnTo>
                    <a:pt x="60" y="164"/>
                  </a:lnTo>
                  <a:lnTo>
                    <a:pt x="70" y="152"/>
                  </a:lnTo>
                  <a:lnTo>
                    <a:pt x="88" y="128"/>
                  </a:lnTo>
                  <a:lnTo>
                    <a:pt x="88" y="128"/>
                  </a:lnTo>
                  <a:lnTo>
                    <a:pt x="106" y="104"/>
                  </a:lnTo>
                  <a:lnTo>
                    <a:pt x="126" y="78"/>
                  </a:lnTo>
                  <a:lnTo>
                    <a:pt x="126" y="78"/>
                  </a:lnTo>
                  <a:lnTo>
                    <a:pt x="150" y="58"/>
                  </a:lnTo>
                  <a:lnTo>
                    <a:pt x="176" y="40"/>
                  </a:lnTo>
                  <a:lnTo>
                    <a:pt x="204" y="24"/>
                  </a:lnTo>
                  <a:lnTo>
                    <a:pt x="230" y="10"/>
                  </a:lnTo>
                  <a:lnTo>
                    <a:pt x="230" y="10"/>
                  </a:lnTo>
                  <a:lnTo>
                    <a:pt x="250" y="4"/>
                  </a:lnTo>
                  <a:lnTo>
                    <a:pt x="266" y="0"/>
                  </a:lnTo>
                  <a:lnTo>
                    <a:pt x="266" y="0"/>
                  </a:lnTo>
                  <a:lnTo>
                    <a:pt x="282" y="0"/>
                  </a:lnTo>
                  <a:lnTo>
                    <a:pt x="282" y="0"/>
                  </a:lnTo>
                  <a:lnTo>
                    <a:pt x="296" y="0"/>
                  </a:lnTo>
                  <a:lnTo>
                    <a:pt x="296"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52" name="Freeform 549"/>
            <p:cNvSpPr/>
            <p:nvPr>
              <p:custDataLst>
                <p:tags r:id="rId546"/>
              </p:custDataLst>
            </p:nvPr>
          </p:nvSpPr>
          <p:spPr bwMode="auto">
            <a:xfrm>
              <a:off x="4295775" y="5980113"/>
              <a:ext cx="88900" cy="144462"/>
            </a:xfrm>
            <a:custGeom>
              <a:avLst/>
              <a:gdLst>
                <a:gd name="T0" fmla="*/ 56 w 56"/>
                <a:gd name="T1" fmla="*/ 91 h 91"/>
                <a:gd name="T2" fmla="*/ 56 w 56"/>
                <a:gd name="T3" fmla="*/ 91 h 91"/>
                <a:gd name="T4" fmla="*/ 28 w 56"/>
                <a:gd name="T5" fmla="*/ 44 h 91"/>
                <a:gd name="T6" fmla="*/ 0 w 56"/>
                <a:gd name="T7" fmla="*/ 0 h 91"/>
                <a:gd name="T8" fmla="*/ 0 w 56"/>
                <a:gd name="T9" fmla="*/ 0 h 91"/>
                <a:gd name="T10" fmla="*/ 34 w 56"/>
                <a:gd name="T11" fmla="*/ 42 h 91"/>
                <a:gd name="T12" fmla="*/ 46 w 56"/>
                <a:gd name="T13" fmla="*/ 64 h 91"/>
                <a:gd name="T14" fmla="*/ 52 w 56"/>
                <a:gd name="T15" fmla="*/ 76 h 91"/>
                <a:gd name="T16" fmla="*/ 56 w 56"/>
                <a:gd name="T17" fmla="*/ 91 h 91"/>
                <a:gd name="T18" fmla="*/ 56 w 56"/>
                <a:gd name="T19"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91">
                  <a:moveTo>
                    <a:pt x="56" y="91"/>
                  </a:moveTo>
                  <a:lnTo>
                    <a:pt x="56" y="91"/>
                  </a:lnTo>
                  <a:lnTo>
                    <a:pt x="28" y="44"/>
                  </a:lnTo>
                  <a:lnTo>
                    <a:pt x="0" y="0"/>
                  </a:lnTo>
                  <a:lnTo>
                    <a:pt x="0" y="0"/>
                  </a:lnTo>
                  <a:lnTo>
                    <a:pt x="34" y="42"/>
                  </a:lnTo>
                  <a:lnTo>
                    <a:pt x="46" y="64"/>
                  </a:lnTo>
                  <a:lnTo>
                    <a:pt x="52" y="76"/>
                  </a:lnTo>
                  <a:lnTo>
                    <a:pt x="56" y="91"/>
                  </a:lnTo>
                  <a:lnTo>
                    <a:pt x="56" y="91"/>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53" name="Freeform 550"/>
            <p:cNvSpPr/>
            <p:nvPr>
              <p:custDataLst>
                <p:tags r:id="rId547"/>
              </p:custDataLst>
            </p:nvPr>
          </p:nvSpPr>
          <p:spPr bwMode="auto">
            <a:xfrm>
              <a:off x="5408613" y="6750050"/>
              <a:ext cx="504825" cy="47625"/>
            </a:xfrm>
            <a:custGeom>
              <a:avLst/>
              <a:gdLst>
                <a:gd name="T0" fmla="*/ 256 w 318"/>
                <a:gd name="T1" fmla="*/ 4 h 30"/>
                <a:gd name="T2" fmla="*/ 256 w 318"/>
                <a:gd name="T3" fmla="*/ 4 h 30"/>
                <a:gd name="T4" fmla="*/ 286 w 318"/>
                <a:gd name="T5" fmla="*/ 6 h 30"/>
                <a:gd name="T6" fmla="*/ 286 w 318"/>
                <a:gd name="T7" fmla="*/ 6 h 30"/>
                <a:gd name="T8" fmla="*/ 318 w 318"/>
                <a:gd name="T9" fmla="*/ 0 h 30"/>
                <a:gd name="T10" fmla="*/ 318 w 318"/>
                <a:gd name="T11" fmla="*/ 0 h 30"/>
                <a:gd name="T12" fmla="*/ 276 w 318"/>
                <a:gd name="T13" fmla="*/ 14 h 30"/>
                <a:gd name="T14" fmla="*/ 234 w 318"/>
                <a:gd name="T15" fmla="*/ 22 h 30"/>
                <a:gd name="T16" fmla="*/ 194 w 318"/>
                <a:gd name="T17" fmla="*/ 26 h 30"/>
                <a:gd name="T18" fmla="*/ 154 w 318"/>
                <a:gd name="T19" fmla="*/ 30 h 30"/>
                <a:gd name="T20" fmla="*/ 154 w 318"/>
                <a:gd name="T21" fmla="*/ 30 h 30"/>
                <a:gd name="T22" fmla="*/ 114 w 318"/>
                <a:gd name="T23" fmla="*/ 30 h 30"/>
                <a:gd name="T24" fmla="*/ 76 w 318"/>
                <a:gd name="T25" fmla="*/ 28 h 30"/>
                <a:gd name="T26" fmla="*/ 38 w 318"/>
                <a:gd name="T27" fmla="*/ 26 h 30"/>
                <a:gd name="T28" fmla="*/ 0 w 318"/>
                <a:gd name="T29" fmla="*/ 20 h 30"/>
                <a:gd name="T30" fmla="*/ 0 w 318"/>
                <a:gd name="T31" fmla="*/ 20 h 30"/>
                <a:gd name="T32" fmla="*/ 0 w 318"/>
                <a:gd name="T33" fmla="*/ 20 h 30"/>
                <a:gd name="T34" fmla="*/ 66 w 318"/>
                <a:gd name="T35" fmla="*/ 26 h 30"/>
                <a:gd name="T36" fmla="*/ 102 w 318"/>
                <a:gd name="T37" fmla="*/ 30 h 30"/>
                <a:gd name="T38" fmla="*/ 138 w 318"/>
                <a:gd name="T39" fmla="*/ 30 h 30"/>
                <a:gd name="T40" fmla="*/ 138 w 318"/>
                <a:gd name="T41" fmla="*/ 30 h 30"/>
                <a:gd name="T42" fmla="*/ 172 w 318"/>
                <a:gd name="T43" fmla="*/ 28 h 30"/>
                <a:gd name="T44" fmla="*/ 206 w 318"/>
                <a:gd name="T45" fmla="*/ 22 h 30"/>
                <a:gd name="T46" fmla="*/ 234 w 318"/>
                <a:gd name="T47" fmla="*/ 14 h 30"/>
                <a:gd name="T48" fmla="*/ 246 w 318"/>
                <a:gd name="T49" fmla="*/ 10 h 30"/>
                <a:gd name="T50" fmla="*/ 256 w 318"/>
                <a:gd name="T51" fmla="*/ 4 h 30"/>
                <a:gd name="T52" fmla="*/ 256 w 318"/>
                <a:gd name="T53" fmla="*/ 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8" h="30">
                  <a:moveTo>
                    <a:pt x="256" y="4"/>
                  </a:moveTo>
                  <a:lnTo>
                    <a:pt x="256" y="4"/>
                  </a:lnTo>
                  <a:lnTo>
                    <a:pt x="286" y="6"/>
                  </a:lnTo>
                  <a:lnTo>
                    <a:pt x="286" y="6"/>
                  </a:lnTo>
                  <a:lnTo>
                    <a:pt x="318" y="0"/>
                  </a:lnTo>
                  <a:lnTo>
                    <a:pt x="318" y="0"/>
                  </a:lnTo>
                  <a:lnTo>
                    <a:pt x="276" y="14"/>
                  </a:lnTo>
                  <a:lnTo>
                    <a:pt x="234" y="22"/>
                  </a:lnTo>
                  <a:lnTo>
                    <a:pt x="194" y="26"/>
                  </a:lnTo>
                  <a:lnTo>
                    <a:pt x="154" y="30"/>
                  </a:lnTo>
                  <a:lnTo>
                    <a:pt x="154" y="30"/>
                  </a:lnTo>
                  <a:lnTo>
                    <a:pt x="114" y="30"/>
                  </a:lnTo>
                  <a:lnTo>
                    <a:pt x="76" y="28"/>
                  </a:lnTo>
                  <a:lnTo>
                    <a:pt x="38" y="26"/>
                  </a:lnTo>
                  <a:lnTo>
                    <a:pt x="0" y="20"/>
                  </a:lnTo>
                  <a:lnTo>
                    <a:pt x="0" y="20"/>
                  </a:lnTo>
                  <a:lnTo>
                    <a:pt x="0" y="20"/>
                  </a:lnTo>
                  <a:lnTo>
                    <a:pt x="66" y="26"/>
                  </a:lnTo>
                  <a:lnTo>
                    <a:pt x="102" y="30"/>
                  </a:lnTo>
                  <a:lnTo>
                    <a:pt x="138" y="30"/>
                  </a:lnTo>
                  <a:lnTo>
                    <a:pt x="138" y="30"/>
                  </a:lnTo>
                  <a:lnTo>
                    <a:pt x="172" y="28"/>
                  </a:lnTo>
                  <a:lnTo>
                    <a:pt x="206" y="22"/>
                  </a:lnTo>
                  <a:lnTo>
                    <a:pt x="234" y="14"/>
                  </a:lnTo>
                  <a:lnTo>
                    <a:pt x="246" y="10"/>
                  </a:lnTo>
                  <a:lnTo>
                    <a:pt x="256" y="4"/>
                  </a:lnTo>
                  <a:lnTo>
                    <a:pt x="256" y="4"/>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54" name="Freeform 551"/>
            <p:cNvSpPr/>
            <p:nvPr>
              <p:custDataLst>
                <p:tags r:id="rId548"/>
              </p:custDataLst>
            </p:nvPr>
          </p:nvSpPr>
          <p:spPr bwMode="auto">
            <a:xfrm>
              <a:off x="4473575" y="6245225"/>
              <a:ext cx="6350" cy="3175"/>
            </a:xfrm>
            <a:custGeom>
              <a:avLst/>
              <a:gdLst>
                <a:gd name="T0" fmla="*/ 4 w 4"/>
                <a:gd name="T1" fmla="*/ 2 h 2"/>
                <a:gd name="T2" fmla="*/ 4 w 4"/>
                <a:gd name="T3" fmla="*/ 2 h 2"/>
                <a:gd name="T4" fmla="*/ 0 w 4"/>
                <a:gd name="T5" fmla="*/ 0 h 2"/>
                <a:gd name="T6" fmla="*/ 0 w 4"/>
                <a:gd name="T7" fmla="*/ 0 h 2"/>
                <a:gd name="T8" fmla="*/ 0 w 4"/>
                <a:gd name="T9" fmla="*/ 0 h 2"/>
                <a:gd name="T10" fmla="*/ 0 w 4"/>
                <a:gd name="T11" fmla="*/ 0 h 2"/>
                <a:gd name="T12" fmla="*/ 4 w 4"/>
                <a:gd name="T13" fmla="*/ 2 h 2"/>
                <a:gd name="T14" fmla="*/ 4 w 4"/>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4" y="2"/>
                  </a:moveTo>
                  <a:lnTo>
                    <a:pt x="4" y="2"/>
                  </a:lnTo>
                  <a:lnTo>
                    <a:pt x="0" y="0"/>
                  </a:lnTo>
                  <a:lnTo>
                    <a:pt x="0" y="0"/>
                  </a:lnTo>
                  <a:lnTo>
                    <a:pt x="0" y="0"/>
                  </a:lnTo>
                  <a:lnTo>
                    <a:pt x="0" y="0"/>
                  </a:lnTo>
                  <a:lnTo>
                    <a:pt x="4" y="2"/>
                  </a:lnTo>
                  <a:lnTo>
                    <a:pt x="4" y="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55" name="Freeform 552"/>
            <p:cNvSpPr/>
            <p:nvPr>
              <p:custDataLst>
                <p:tags r:id="rId549"/>
              </p:custDataLst>
            </p:nvPr>
          </p:nvSpPr>
          <p:spPr bwMode="auto">
            <a:xfrm>
              <a:off x="5932488" y="6429375"/>
              <a:ext cx="73025" cy="66675"/>
            </a:xfrm>
            <a:custGeom>
              <a:avLst/>
              <a:gdLst>
                <a:gd name="T0" fmla="*/ 40 w 46"/>
                <a:gd name="T1" fmla="*/ 6 h 42"/>
                <a:gd name="T2" fmla="*/ 40 w 46"/>
                <a:gd name="T3" fmla="*/ 6 h 42"/>
                <a:gd name="T4" fmla="*/ 46 w 46"/>
                <a:gd name="T5" fmla="*/ 0 h 42"/>
                <a:gd name="T6" fmla="*/ 46 w 46"/>
                <a:gd name="T7" fmla="*/ 0 h 42"/>
                <a:gd name="T8" fmla="*/ 36 w 46"/>
                <a:gd name="T9" fmla="*/ 12 h 42"/>
                <a:gd name="T10" fmla="*/ 26 w 46"/>
                <a:gd name="T11" fmla="*/ 24 h 42"/>
                <a:gd name="T12" fmla="*/ 0 w 46"/>
                <a:gd name="T13" fmla="*/ 42 h 42"/>
                <a:gd name="T14" fmla="*/ 0 w 46"/>
                <a:gd name="T15" fmla="*/ 42 h 42"/>
                <a:gd name="T16" fmla="*/ 20 w 46"/>
                <a:gd name="T17" fmla="*/ 26 h 42"/>
                <a:gd name="T18" fmla="*/ 20 w 46"/>
                <a:gd name="T19" fmla="*/ 26 h 42"/>
                <a:gd name="T20" fmla="*/ 30 w 46"/>
                <a:gd name="T21" fmla="*/ 16 h 42"/>
                <a:gd name="T22" fmla="*/ 30 w 46"/>
                <a:gd name="T23" fmla="*/ 16 h 42"/>
                <a:gd name="T24" fmla="*/ 40 w 46"/>
                <a:gd name="T25" fmla="*/ 6 h 42"/>
                <a:gd name="T26" fmla="*/ 40 w 46"/>
                <a:gd name="T2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42">
                  <a:moveTo>
                    <a:pt x="40" y="6"/>
                  </a:moveTo>
                  <a:lnTo>
                    <a:pt x="40" y="6"/>
                  </a:lnTo>
                  <a:lnTo>
                    <a:pt x="46" y="0"/>
                  </a:lnTo>
                  <a:lnTo>
                    <a:pt x="46" y="0"/>
                  </a:lnTo>
                  <a:lnTo>
                    <a:pt x="36" y="12"/>
                  </a:lnTo>
                  <a:lnTo>
                    <a:pt x="26" y="24"/>
                  </a:lnTo>
                  <a:lnTo>
                    <a:pt x="0" y="42"/>
                  </a:lnTo>
                  <a:lnTo>
                    <a:pt x="0" y="42"/>
                  </a:lnTo>
                  <a:lnTo>
                    <a:pt x="20" y="26"/>
                  </a:lnTo>
                  <a:lnTo>
                    <a:pt x="20" y="26"/>
                  </a:lnTo>
                  <a:lnTo>
                    <a:pt x="30" y="16"/>
                  </a:lnTo>
                  <a:lnTo>
                    <a:pt x="30" y="16"/>
                  </a:lnTo>
                  <a:lnTo>
                    <a:pt x="40" y="6"/>
                  </a:lnTo>
                  <a:lnTo>
                    <a:pt x="40" y="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56" name="Freeform 553"/>
            <p:cNvSpPr/>
            <p:nvPr>
              <p:custDataLst>
                <p:tags r:id="rId550"/>
              </p:custDataLst>
            </p:nvPr>
          </p:nvSpPr>
          <p:spPr bwMode="auto">
            <a:xfrm>
              <a:off x="6015038" y="5672138"/>
              <a:ext cx="114300" cy="446087"/>
            </a:xfrm>
            <a:custGeom>
              <a:avLst/>
              <a:gdLst>
                <a:gd name="T0" fmla="*/ 72 w 72"/>
                <a:gd name="T1" fmla="*/ 281 h 281"/>
                <a:gd name="T2" fmla="*/ 72 w 72"/>
                <a:gd name="T3" fmla="*/ 281 h 281"/>
                <a:gd name="T4" fmla="*/ 70 w 72"/>
                <a:gd name="T5" fmla="*/ 248 h 281"/>
                <a:gd name="T6" fmla="*/ 64 w 72"/>
                <a:gd name="T7" fmla="*/ 216 h 281"/>
                <a:gd name="T8" fmla="*/ 58 w 72"/>
                <a:gd name="T9" fmla="*/ 184 h 281"/>
                <a:gd name="T10" fmla="*/ 48 w 72"/>
                <a:gd name="T11" fmla="*/ 154 h 281"/>
                <a:gd name="T12" fmla="*/ 48 w 72"/>
                <a:gd name="T13" fmla="*/ 154 h 281"/>
                <a:gd name="T14" fmla="*/ 38 w 72"/>
                <a:gd name="T15" fmla="*/ 114 h 281"/>
                <a:gd name="T16" fmla="*/ 26 w 72"/>
                <a:gd name="T17" fmla="*/ 76 h 281"/>
                <a:gd name="T18" fmla="*/ 26 w 72"/>
                <a:gd name="T19" fmla="*/ 76 h 281"/>
                <a:gd name="T20" fmla="*/ 0 w 72"/>
                <a:gd name="T21" fmla="*/ 0 h 281"/>
                <a:gd name="T22" fmla="*/ 0 w 72"/>
                <a:gd name="T23" fmla="*/ 0 h 281"/>
                <a:gd name="T24" fmla="*/ 16 w 72"/>
                <a:gd name="T25" fmla="*/ 32 h 281"/>
                <a:gd name="T26" fmla="*/ 30 w 72"/>
                <a:gd name="T27" fmla="*/ 66 h 281"/>
                <a:gd name="T28" fmla="*/ 42 w 72"/>
                <a:gd name="T29" fmla="*/ 100 h 281"/>
                <a:gd name="T30" fmla="*/ 52 w 72"/>
                <a:gd name="T31" fmla="*/ 136 h 281"/>
                <a:gd name="T32" fmla="*/ 52 w 72"/>
                <a:gd name="T33" fmla="*/ 136 h 281"/>
                <a:gd name="T34" fmla="*/ 62 w 72"/>
                <a:gd name="T35" fmla="*/ 170 h 281"/>
                <a:gd name="T36" fmla="*/ 68 w 72"/>
                <a:gd name="T37" fmla="*/ 206 h 281"/>
                <a:gd name="T38" fmla="*/ 72 w 72"/>
                <a:gd name="T39" fmla="*/ 244 h 281"/>
                <a:gd name="T40" fmla="*/ 72 w 72"/>
                <a:gd name="T41" fmla="*/ 281 h 281"/>
                <a:gd name="T42" fmla="*/ 72 w 72"/>
                <a:gd name="T43"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281">
                  <a:moveTo>
                    <a:pt x="72" y="281"/>
                  </a:moveTo>
                  <a:lnTo>
                    <a:pt x="72" y="281"/>
                  </a:lnTo>
                  <a:lnTo>
                    <a:pt x="70" y="248"/>
                  </a:lnTo>
                  <a:lnTo>
                    <a:pt x="64" y="216"/>
                  </a:lnTo>
                  <a:lnTo>
                    <a:pt x="58" y="184"/>
                  </a:lnTo>
                  <a:lnTo>
                    <a:pt x="48" y="154"/>
                  </a:lnTo>
                  <a:lnTo>
                    <a:pt x="48" y="154"/>
                  </a:lnTo>
                  <a:lnTo>
                    <a:pt x="38" y="114"/>
                  </a:lnTo>
                  <a:lnTo>
                    <a:pt x="26" y="76"/>
                  </a:lnTo>
                  <a:lnTo>
                    <a:pt x="26" y="76"/>
                  </a:lnTo>
                  <a:lnTo>
                    <a:pt x="0" y="0"/>
                  </a:lnTo>
                  <a:lnTo>
                    <a:pt x="0" y="0"/>
                  </a:lnTo>
                  <a:lnTo>
                    <a:pt x="16" y="32"/>
                  </a:lnTo>
                  <a:lnTo>
                    <a:pt x="30" y="66"/>
                  </a:lnTo>
                  <a:lnTo>
                    <a:pt x="42" y="100"/>
                  </a:lnTo>
                  <a:lnTo>
                    <a:pt x="52" y="136"/>
                  </a:lnTo>
                  <a:lnTo>
                    <a:pt x="52" y="136"/>
                  </a:lnTo>
                  <a:lnTo>
                    <a:pt x="62" y="170"/>
                  </a:lnTo>
                  <a:lnTo>
                    <a:pt x="68" y="206"/>
                  </a:lnTo>
                  <a:lnTo>
                    <a:pt x="72" y="244"/>
                  </a:lnTo>
                  <a:lnTo>
                    <a:pt x="72" y="281"/>
                  </a:lnTo>
                  <a:lnTo>
                    <a:pt x="72" y="281"/>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57" name="Freeform 554"/>
            <p:cNvSpPr/>
            <p:nvPr>
              <p:custDataLst>
                <p:tags r:id="rId551"/>
              </p:custDataLst>
            </p:nvPr>
          </p:nvSpPr>
          <p:spPr bwMode="auto">
            <a:xfrm>
              <a:off x="6154738" y="6502400"/>
              <a:ext cx="95250" cy="101600"/>
            </a:xfrm>
            <a:custGeom>
              <a:avLst/>
              <a:gdLst>
                <a:gd name="T0" fmla="*/ 0 w 60"/>
                <a:gd name="T1" fmla="*/ 58 h 64"/>
                <a:gd name="T2" fmla="*/ 0 w 60"/>
                <a:gd name="T3" fmla="*/ 58 h 64"/>
                <a:gd name="T4" fmla="*/ 16 w 60"/>
                <a:gd name="T5" fmla="*/ 44 h 64"/>
                <a:gd name="T6" fmla="*/ 30 w 60"/>
                <a:gd name="T7" fmla="*/ 30 h 64"/>
                <a:gd name="T8" fmla="*/ 46 w 60"/>
                <a:gd name="T9" fmla="*/ 16 h 64"/>
                <a:gd name="T10" fmla="*/ 46 w 60"/>
                <a:gd name="T11" fmla="*/ 16 h 64"/>
                <a:gd name="T12" fmla="*/ 60 w 60"/>
                <a:gd name="T13" fmla="*/ 0 h 64"/>
                <a:gd name="T14" fmla="*/ 60 w 60"/>
                <a:gd name="T15" fmla="*/ 0 h 64"/>
                <a:gd name="T16" fmla="*/ 48 w 60"/>
                <a:gd name="T17" fmla="*/ 16 h 64"/>
                <a:gd name="T18" fmla="*/ 34 w 60"/>
                <a:gd name="T19" fmla="*/ 32 h 64"/>
                <a:gd name="T20" fmla="*/ 34 w 60"/>
                <a:gd name="T21" fmla="*/ 32 h 64"/>
                <a:gd name="T22" fmla="*/ 20 w 60"/>
                <a:gd name="T23" fmla="*/ 48 h 64"/>
                <a:gd name="T24" fmla="*/ 4 w 60"/>
                <a:gd name="T25" fmla="*/ 64 h 64"/>
                <a:gd name="T26" fmla="*/ 4 w 60"/>
                <a:gd name="T27" fmla="*/ 64 h 64"/>
                <a:gd name="T28" fmla="*/ 4 w 60"/>
                <a:gd name="T29" fmla="*/ 60 h 64"/>
                <a:gd name="T30" fmla="*/ 4 w 60"/>
                <a:gd name="T31" fmla="*/ 60 h 64"/>
                <a:gd name="T32" fmla="*/ 0 w 60"/>
                <a:gd name="T33" fmla="*/ 58 h 64"/>
                <a:gd name="T34" fmla="*/ 0 w 60"/>
                <a:gd name="T35"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 h="64">
                  <a:moveTo>
                    <a:pt x="0" y="58"/>
                  </a:moveTo>
                  <a:lnTo>
                    <a:pt x="0" y="58"/>
                  </a:lnTo>
                  <a:lnTo>
                    <a:pt x="16" y="44"/>
                  </a:lnTo>
                  <a:lnTo>
                    <a:pt x="30" y="30"/>
                  </a:lnTo>
                  <a:lnTo>
                    <a:pt x="46" y="16"/>
                  </a:lnTo>
                  <a:lnTo>
                    <a:pt x="46" y="16"/>
                  </a:lnTo>
                  <a:lnTo>
                    <a:pt x="60" y="0"/>
                  </a:lnTo>
                  <a:lnTo>
                    <a:pt x="60" y="0"/>
                  </a:lnTo>
                  <a:lnTo>
                    <a:pt x="48" y="16"/>
                  </a:lnTo>
                  <a:lnTo>
                    <a:pt x="34" y="32"/>
                  </a:lnTo>
                  <a:lnTo>
                    <a:pt x="34" y="32"/>
                  </a:lnTo>
                  <a:lnTo>
                    <a:pt x="20" y="48"/>
                  </a:lnTo>
                  <a:lnTo>
                    <a:pt x="4" y="64"/>
                  </a:lnTo>
                  <a:lnTo>
                    <a:pt x="4" y="64"/>
                  </a:lnTo>
                  <a:lnTo>
                    <a:pt x="4" y="60"/>
                  </a:lnTo>
                  <a:lnTo>
                    <a:pt x="4" y="60"/>
                  </a:lnTo>
                  <a:lnTo>
                    <a:pt x="0" y="58"/>
                  </a:lnTo>
                  <a:lnTo>
                    <a:pt x="0" y="58"/>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58" name="Freeform 555"/>
            <p:cNvSpPr/>
            <p:nvPr>
              <p:custDataLst>
                <p:tags r:id="rId552"/>
              </p:custDataLst>
            </p:nvPr>
          </p:nvSpPr>
          <p:spPr bwMode="auto">
            <a:xfrm>
              <a:off x="5726113" y="6565900"/>
              <a:ext cx="50800" cy="19050"/>
            </a:xfrm>
            <a:custGeom>
              <a:avLst/>
              <a:gdLst>
                <a:gd name="T0" fmla="*/ 18 w 32"/>
                <a:gd name="T1" fmla="*/ 2 h 12"/>
                <a:gd name="T2" fmla="*/ 18 w 32"/>
                <a:gd name="T3" fmla="*/ 2 h 12"/>
                <a:gd name="T4" fmla="*/ 32 w 32"/>
                <a:gd name="T5" fmla="*/ 0 h 12"/>
                <a:gd name="T6" fmla="*/ 32 w 32"/>
                <a:gd name="T7" fmla="*/ 0 h 12"/>
                <a:gd name="T8" fmla="*/ 0 w 32"/>
                <a:gd name="T9" fmla="*/ 12 h 12"/>
                <a:gd name="T10" fmla="*/ 0 w 32"/>
                <a:gd name="T11" fmla="*/ 12 h 12"/>
                <a:gd name="T12" fmla="*/ 18 w 32"/>
                <a:gd name="T13" fmla="*/ 2 h 12"/>
                <a:gd name="T14" fmla="*/ 18 w 32"/>
                <a:gd name="T15" fmla="*/ 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8" y="2"/>
                  </a:moveTo>
                  <a:lnTo>
                    <a:pt x="18" y="2"/>
                  </a:lnTo>
                  <a:lnTo>
                    <a:pt x="32" y="0"/>
                  </a:lnTo>
                  <a:lnTo>
                    <a:pt x="32" y="0"/>
                  </a:lnTo>
                  <a:lnTo>
                    <a:pt x="0" y="12"/>
                  </a:lnTo>
                  <a:lnTo>
                    <a:pt x="0" y="12"/>
                  </a:lnTo>
                  <a:lnTo>
                    <a:pt x="18" y="2"/>
                  </a:lnTo>
                  <a:lnTo>
                    <a:pt x="18" y="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59" name="Freeform 556"/>
            <p:cNvSpPr/>
            <p:nvPr>
              <p:custDataLst>
                <p:tags r:id="rId553"/>
              </p:custDataLst>
            </p:nvPr>
          </p:nvSpPr>
          <p:spPr bwMode="auto">
            <a:xfrm>
              <a:off x="6345238" y="6191250"/>
              <a:ext cx="15875" cy="92075"/>
            </a:xfrm>
            <a:custGeom>
              <a:avLst/>
              <a:gdLst>
                <a:gd name="T0" fmla="*/ 10 w 10"/>
                <a:gd name="T1" fmla="*/ 0 h 58"/>
                <a:gd name="T2" fmla="*/ 10 w 10"/>
                <a:gd name="T3" fmla="*/ 0 h 58"/>
                <a:gd name="T4" fmla="*/ 6 w 10"/>
                <a:gd name="T5" fmla="*/ 28 h 58"/>
                <a:gd name="T6" fmla="*/ 0 w 10"/>
                <a:gd name="T7" fmla="*/ 58 h 58"/>
                <a:gd name="T8" fmla="*/ 0 w 10"/>
                <a:gd name="T9" fmla="*/ 58 h 58"/>
                <a:gd name="T10" fmla="*/ 2 w 10"/>
                <a:gd name="T11" fmla="*/ 40 h 58"/>
                <a:gd name="T12" fmla="*/ 0 w 10"/>
                <a:gd name="T13" fmla="*/ 22 h 58"/>
                <a:gd name="T14" fmla="*/ 0 w 10"/>
                <a:gd name="T15" fmla="*/ 22 h 58"/>
                <a:gd name="T16" fmla="*/ 6 w 10"/>
                <a:gd name="T17" fmla="*/ 12 h 58"/>
                <a:gd name="T18" fmla="*/ 10 w 10"/>
                <a:gd name="T19" fmla="*/ 0 h 58"/>
                <a:gd name="T20" fmla="*/ 10 w 10"/>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58">
                  <a:moveTo>
                    <a:pt x="10" y="0"/>
                  </a:moveTo>
                  <a:lnTo>
                    <a:pt x="10" y="0"/>
                  </a:lnTo>
                  <a:lnTo>
                    <a:pt x="6" y="28"/>
                  </a:lnTo>
                  <a:lnTo>
                    <a:pt x="0" y="58"/>
                  </a:lnTo>
                  <a:lnTo>
                    <a:pt x="0" y="58"/>
                  </a:lnTo>
                  <a:lnTo>
                    <a:pt x="2" y="40"/>
                  </a:lnTo>
                  <a:lnTo>
                    <a:pt x="0" y="22"/>
                  </a:lnTo>
                  <a:lnTo>
                    <a:pt x="0" y="22"/>
                  </a:lnTo>
                  <a:lnTo>
                    <a:pt x="6" y="12"/>
                  </a:lnTo>
                  <a:lnTo>
                    <a:pt x="10" y="0"/>
                  </a:lnTo>
                  <a:lnTo>
                    <a:pt x="10"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60" name="Freeform 557"/>
            <p:cNvSpPr/>
            <p:nvPr>
              <p:custDataLst>
                <p:tags r:id="rId554"/>
              </p:custDataLst>
            </p:nvPr>
          </p:nvSpPr>
          <p:spPr bwMode="auto">
            <a:xfrm>
              <a:off x="6259513" y="5681663"/>
              <a:ext cx="47625" cy="107950"/>
            </a:xfrm>
            <a:custGeom>
              <a:avLst/>
              <a:gdLst>
                <a:gd name="T0" fmla="*/ 22 w 30"/>
                <a:gd name="T1" fmla="*/ 58 h 68"/>
                <a:gd name="T2" fmla="*/ 22 w 30"/>
                <a:gd name="T3" fmla="*/ 58 h 68"/>
                <a:gd name="T4" fmla="*/ 12 w 30"/>
                <a:gd name="T5" fmla="*/ 28 h 68"/>
                <a:gd name="T6" fmla="*/ 12 w 30"/>
                <a:gd name="T7" fmla="*/ 28 h 68"/>
                <a:gd name="T8" fmla="*/ 0 w 30"/>
                <a:gd name="T9" fmla="*/ 0 h 68"/>
                <a:gd name="T10" fmla="*/ 0 w 30"/>
                <a:gd name="T11" fmla="*/ 0 h 68"/>
                <a:gd name="T12" fmla="*/ 16 w 30"/>
                <a:gd name="T13" fmla="*/ 34 h 68"/>
                <a:gd name="T14" fmla="*/ 30 w 30"/>
                <a:gd name="T15" fmla="*/ 68 h 68"/>
                <a:gd name="T16" fmla="*/ 30 w 30"/>
                <a:gd name="T17" fmla="*/ 68 h 68"/>
                <a:gd name="T18" fmla="*/ 24 w 30"/>
                <a:gd name="T19" fmla="*/ 62 h 68"/>
                <a:gd name="T20" fmla="*/ 22 w 30"/>
                <a:gd name="T21" fmla="*/ 58 h 68"/>
                <a:gd name="T22" fmla="*/ 22 w 30"/>
                <a:gd name="T23" fmla="*/ 5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68">
                  <a:moveTo>
                    <a:pt x="22" y="58"/>
                  </a:moveTo>
                  <a:lnTo>
                    <a:pt x="22" y="58"/>
                  </a:lnTo>
                  <a:lnTo>
                    <a:pt x="12" y="28"/>
                  </a:lnTo>
                  <a:lnTo>
                    <a:pt x="12" y="28"/>
                  </a:lnTo>
                  <a:lnTo>
                    <a:pt x="0" y="0"/>
                  </a:lnTo>
                  <a:lnTo>
                    <a:pt x="0" y="0"/>
                  </a:lnTo>
                  <a:lnTo>
                    <a:pt x="16" y="34"/>
                  </a:lnTo>
                  <a:lnTo>
                    <a:pt x="30" y="68"/>
                  </a:lnTo>
                  <a:lnTo>
                    <a:pt x="30" y="68"/>
                  </a:lnTo>
                  <a:lnTo>
                    <a:pt x="24" y="62"/>
                  </a:lnTo>
                  <a:lnTo>
                    <a:pt x="22" y="58"/>
                  </a:lnTo>
                  <a:lnTo>
                    <a:pt x="22" y="58"/>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61" name="Freeform 558"/>
            <p:cNvSpPr/>
            <p:nvPr>
              <p:custDataLst>
                <p:tags r:id="rId555"/>
              </p:custDataLst>
            </p:nvPr>
          </p:nvSpPr>
          <p:spPr bwMode="auto">
            <a:xfrm>
              <a:off x="4699000" y="6002338"/>
              <a:ext cx="117475" cy="173037"/>
            </a:xfrm>
            <a:custGeom>
              <a:avLst/>
              <a:gdLst>
                <a:gd name="T0" fmla="*/ 12 w 74"/>
                <a:gd name="T1" fmla="*/ 34 h 109"/>
                <a:gd name="T2" fmla="*/ 12 w 74"/>
                <a:gd name="T3" fmla="*/ 34 h 109"/>
                <a:gd name="T4" fmla="*/ 40 w 74"/>
                <a:gd name="T5" fmla="*/ 67 h 109"/>
                <a:gd name="T6" fmla="*/ 54 w 74"/>
                <a:gd name="T7" fmla="*/ 81 h 109"/>
                <a:gd name="T8" fmla="*/ 70 w 74"/>
                <a:gd name="T9" fmla="*/ 93 h 109"/>
                <a:gd name="T10" fmla="*/ 70 w 74"/>
                <a:gd name="T11" fmla="*/ 93 h 109"/>
                <a:gd name="T12" fmla="*/ 58 w 74"/>
                <a:gd name="T13" fmla="*/ 83 h 109"/>
                <a:gd name="T14" fmla="*/ 46 w 74"/>
                <a:gd name="T15" fmla="*/ 73 h 109"/>
                <a:gd name="T16" fmla="*/ 46 w 74"/>
                <a:gd name="T17" fmla="*/ 73 h 109"/>
                <a:gd name="T18" fmla="*/ 54 w 74"/>
                <a:gd name="T19" fmla="*/ 81 h 109"/>
                <a:gd name="T20" fmla="*/ 54 w 74"/>
                <a:gd name="T21" fmla="*/ 81 h 109"/>
                <a:gd name="T22" fmla="*/ 62 w 74"/>
                <a:gd name="T23" fmla="*/ 89 h 109"/>
                <a:gd name="T24" fmla="*/ 62 w 74"/>
                <a:gd name="T25" fmla="*/ 89 h 109"/>
                <a:gd name="T26" fmla="*/ 68 w 74"/>
                <a:gd name="T27" fmla="*/ 99 h 109"/>
                <a:gd name="T28" fmla="*/ 68 w 74"/>
                <a:gd name="T29" fmla="*/ 99 h 109"/>
                <a:gd name="T30" fmla="*/ 74 w 74"/>
                <a:gd name="T31" fmla="*/ 109 h 109"/>
                <a:gd name="T32" fmla="*/ 74 w 74"/>
                <a:gd name="T33" fmla="*/ 109 h 109"/>
                <a:gd name="T34" fmla="*/ 68 w 74"/>
                <a:gd name="T35" fmla="*/ 109 h 109"/>
                <a:gd name="T36" fmla="*/ 64 w 74"/>
                <a:gd name="T37" fmla="*/ 107 h 109"/>
                <a:gd name="T38" fmla="*/ 64 w 74"/>
                <a:gd name="T39" fmla="*/ 107 h 109"/>
                <a:gd name="T40" fmla="*/ 58 w 74"/>
                <a:gd name="T41" fmla="*/ 105 h 109"/>
                <a:gd name="T42" fmla="*/ 54 w 74"/>
                <a:gd name="T43" fmla="*/ 105 h 109"/>
                <a:gd name="T44" fmla="*/ 54 w 74"/>
                <a:gd name="T45" fmla="*/ 105 h 109"/>
                <a:gd name="T46" fmla="*/ 42 w 74"/>
                <a:gd name="T47" fmla="*/ 95 h 109"/>
                <a:gd name="T48" fmla="*/ 42 w 74"/>
                <a:gd name="T49" fmla="*/ 95 h 109"/>
                <a:gd name="T50" fmla="*/ 34 w 74"/>
                <a:gd name="T51" fmla="*/ 83 h 109"/>
                <a:gd name="T52" fmla="*/ 34 w 74"/>
                <a:gd name="T53" fmla="*/ 83 h 109"/>
                <a:gd name="T54" fmla="*/ 26 w 74"/>
                <a:gd name="T55" fmla="*/ 71 h 109"/>
                <a:gd name="T56" fmla="*/ 26 w 74"/>
                <a:gd name="T57" fmla="*/ 71 h 109"/>
                <a:gd name="T58" fmla="*/ 18 w 74"/>
                <a:gd name="T59" fmla="*/ 56 h 109"/>
                <a:gd name="T60" fmla="*/ 18 w 74"/>
                <a:gd name="T61" fmla="*/ 56 h 109"/>
                <a:gd name="T62" fmla="*/ 12 w 74"/>
                <a:gd name="T63" fmla="*/ 42 h 109"/>
                <a:gd name="T64" fmla="*/ 8 w 74"/>
                <a:gd name="T65" fmla="*/ 28 h 109"/>
                <a:gd name="T66" fmla="*/ 0 w 74"/>
                <a:gd name="T67" fmla="*/ 0 h 109"/>
                <a:gd name="T68" fmla="*/ 0 w 74"/>
                <a:gd name="T69" fmla="*/ 0 h 109"/>
                <a:gd name="T70" fmla="*/ 8 w 74"/>
                <a:gd name="T71" fmla="*/ 2 h 109"/>
                <a:gd name="T72" fmla="*/ 12 w 74"/>
                <a:gd name="T73" fmla="*/ 4 h 109"/>
                <a:gd name="T74" fmla="*/ 14 w 74"/>
                <a:gd name="T75" fmla="*/ 8 h 109"/>
                <a:gd name="T76" fmla="*/ 14 w 74"/>
                <a:gd name="T77" fmla="*/ 14 h 109"/>
                <a:gd name="T78" fmla="*/ 14 w 74"/>
                <a:gd name="T79" fmla="*/ 14 h 109"/>
                <a:gd name="T80" fmla="*/ 10 w 74"/>
                <a:gd name="T81" fmla="*/ 24 h 109"/>
                <a:gd name="T82" fmla="*/ 10 w 74"/>
                <a:gd name="T83" fmla="*/ 30 h 109"/>
                <a:gd name="T84" fmla="*/ 12 w 74"/>
                <a:gd name="T85" fmla="*/ 34 h 109"/>
                <a:gd name="T86" fmla="*/ 12 w 74"/>
                <a:gd name="T87" fmla="*/ 3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109">
                  <a:moveTo>
                    <a:pt x="12" y="34"/>
                  </a:moveTo>
                  <a:lnTo>
                    <a:pt x="12" y="34"/>
                  </a:lnTo>
                  <a:lnTo>
                    <a:pt x="40" y="67"/>
                  </a:lnTo>
                  <a:lnTo>
                    <a:pt x="54" y="81"/>
                  </a:lnTo>
                  <a:lnTo>
                    <a:pt x="70" y="93"/>
                  </a:lnTo>
                  <a:lnTo>
                    <a:pt x="70" y="93"/>
                  </a:lnTo>
                  <a:lnTo>
                    <a:pt x="58" y="83"/>
                  </a:lnTo>
                  <a:lnTo>
                    <a:pt x="46" y="73"/>
                  </a:lnTo>
                  <a:lnTo>
                    <a:pt x="46" y="73"/>
                  </a:lnTo>
                  <a:lnTo>
                    <a:pt x="54" y="81"/>
                  </a:lnTo>
                  <a:lnTo>
                    <a:pt x="54" y="81"/>
                  </a:lnTo>
                  <a:lnTo>
                    <a:pt x="62" y="89"/>
                  </a:lnTo>
                  <a:lnTo>
                    <a:pt x="62" y="89"/>
                  </a:lnTo>
                  <a:lnTo>
                    <a:pt x="68" y="99"/>
                  </a:lnTo>
                  <a:lnTo>
                    <a:pt x="68" y="99"/>
                  </a:lnTo>
                  <a:lnTo>
                    <a:pt x="74" y="109"/>
                  </a:lnTo>
                  <a:lnTo>
                    <a:pt x="74" y="109"/>
                  </a:lnTo>
                  <a:lnTo>
                    <a:pt x="68" y="109"/>
                  </a:lnTo>
                  <a:lnTo>
                    <a:pt x="64" y="107"/>
                  </a:lnTo>
                  <a:lnTo>
                    <a:pt x="64" y="107"/>
                  </a:lnTo>
                  <a:lnTo>
                    <a:pt x="58" y="105"/>
                  </a:lnTo>
                  <a:lnTo>
                    <a:pt x="54" y="105"/>
                  </a:lnTo>
                  <a:lnTo>
                    <a:pt x="54" y="105"/>
                  </a:lnTo>
                  <a:lnTo>
                    <a:pt x="42" y="95"/>
                  </a:lnTo>
                  <a:lnTo>
                    <a:pt x="42" y="95"/>
                  </a:lnTo>
                  <a:lnTo>
                    <a:pt x="34" y="83"/>
                  </a:lnTo>
                  <a:lnTo>
                    <a:pt x="34" y="83"/>
                  </a:lnTo>
                  <a:lnTo>
                    <a:pt x="26" y="71"/>
                  </a:lnTo>
                  <a:lnTo>
                    <a:pt x="26" y="71"/>
                  </a:lnTo>
                  <a:lnTo>
                    <a:pt x="18" y="56"/>
                  </a:lnTo>
                  <a:lnTo>
                    <a:pt x="18" y="56"/>
                  </a:lnTo>
                  <a:lnTo>
                    <a:pt x="12" y="42"/>
                  </a:lnTo>
                  <a:lnTo>
                    <a:pt x="8" y="28"/>
                  </a:lnTo>
                  <a:lnTo>
                    <a:pt x="0" y="0"/>
                  </a:lnTo>
                  <a:lnTo>
                    <a:pt x="0" y="0"/>
                  </a:lnTo>
                  <a:lnTo>
                    <a:pt x="8" y="2"/>
                  </a:lnTo>
                  <a:lnTo>
                    <a:pt x="12" y="4"/>
                  </a:lnTo>
                  <a:lnTo>
                    <a:pt x="14" y="8"/>
                  </a:lnTo>
                  <a:lnTo>
                    <a:pt x="14" y="14"/>
                  </a:lnTo>
                  <a:lnTo>
                    <a:pt x="14" y="14"/>
                  </a:lnTo>
                  <a:lnTo>
                    <a:pt x="10" y="24"/>
                  </a:lnTo>
                  <a:lnTo>
                    <a:pt x="10" y="30"/>
                  </a:lnTo>
                  <a:lnTo>
                    <a:pt x="12" y="34"/>
                  </a:lnTo>
                  <a:lnTo>
                    <a:pt x="12" y="34"/>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62" name="Freeform 559"/>
            <p:cNvSpPr/>
            <p:nvPr>
              <p:custDataLst>
                <p:tags r:id="rId556"/>
              </p:custDataLst>
            </p:nvPr>
          </p:nvSpPr>
          <p:spPr bwMode="auto">
            <a:xfrm>
              <a:off x="4845050" y="6219825"/>
              <a:ext cx="15875" cy="9525"/>
            </a:xfrm>
            <a:custGeom>
              <a:avLst/>
              <a:gdLst>
                <a:gd name="T0" fmla="*/ 10 w 10"/>
                <a:gd name="T1" fmla="*/ 6 h 6"/>
                <a:gd name="T2" fmla="*/ 10 w 10"/>
                <a:gd name="T3" fmla="*/ 6 h 6"/>
                <a:gd name="T4" fmla="*/ 0 w 10"/>
                <a:gd name="T5" fmla="*/ 0 h 6"/>
                <a:gd name="T6" fmla="*/ 0 w 10"/>
                <a:gd name="T7" fmla="*/ 0 h 6"/>
                <a:gd name="T8" fmla="*/ 6 w 10"/>
                <a:gd name="T9" fmla="*/ 2 h 6"/>
                <a:gd name="T10" fmla="*/ 10 w 10"/>
                <a:gd name="T11" fmla="*/ 6 h 6"/>
                <a:gd name="T12" fmla="*/ 10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10" y="6"/>
                  </a:moveTo>
                  <a:lnTo>
                    <a:pt x="10" y="6"/>
                  </a:lnTo>
                  <a:lnTo>
                    <a:pt x="0" y="0"/>
                  </a:lnTo>
                  <a:lnTo>
                    <a:pt x="0" y="0"/>
                  </a:lnTo>
                  <a:lnTo>
                    <a:pt x="6" y="2"/>
                  </a:lnTo>
                  <a:lnTo>
                    <a:pt x="10" y="6"/>
                  </a:lnTo>
                  <a:lnTo>
                    <a:pt x="10" y="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63" name="Freeform 560"/>
            <p:cNvSpPr/>
            <p:nvPr>
              <p:custDataLst>
                <p:tags r:id="rId557"/>
              </p:custDataLst>
            </p:nvPr>
          </p:nvSpPr>
          <p:spPr bwMode="auto">
            <a:xfrm>
              <a:off x="4448175" y="5614988"/>
              <a:ext cx="6350" cy="28575"/>
            </a:xfrm>
            <a:custGeom>
              <a:avLst/>
              <a:gdLst>
                <a:gd name="T0" fmla="*/ 4 w 4"/>
                <a:gd name="T1" fmla="*/ 18 h 18"/>
                <a:gd name="T2" fmla="*/ 4 w 4"/>
                <a:gd name="T3" fmla="*/ 18 h 18"/>
                <a:gd name="T4" fmla="*/ 0 w 4"/>
                <a:gd name="T5" fmla="*/ 0 h 18"/>
                <a:gd name="T6" fmla="*/ 0 w 4"/>
                <a:gd name="T7" fmla="*/ 0 h 18"/>
                <a:gd name="T8" fmla="*/ 4 w 4"/>
                <a:gd name="T9" fmla="*/ 8 h 18"/>
                <a:gd name="T10" fmla="*/ 4 w 4"/>
                <a:gd name="T11" fmla="*/ 18 h 18"/>
                <a:gd name="T12" fmla="*/ 4 w 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4" h="18">
                  <a:moveTo>
                    <a:pt x="4" y="18"/>
                  </a:moveTo>
                  <a:lnTo>
                    <a:pt x="4" y="18"/>
                  </a:lnTo>
                  <a:lnTo>
                    <a:pt x="0" y="0"/>
                  </a:lnTo>
                  <a:lnTo>
                    <a:pt x="0" y="0"/>
                  </a:lnTo>
                  <a:lnTo>
                    <a:pt x="4" y="8"/>
                  </a:lnTo>
                  <a:lnTo>
                    <a:pt x="4" y="18"/>
                  </a:lnTo>
                  <a:lnTo>
                    <a:pt x="4" y="18"/>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64" name="Freeform 561"/>
            <p:cNvSpPr/>
            <p:nvPr>
              <p:custDataLst>
                <p:tags r:id="rId558"/>
              </p:custDataLst>
            </p:nvPr>
          </p:nvSpPr>
          <p:spPr bwMode="auto">
            <a:xfrm>
              <a:off x="4568825" y="5907088"/>
              <a:ext cx="34925" cy="111125"/>
            </a:xfrm>
            <a:custGeom>
              <a:avLst/>
              <a:gdLst>
                <a:gd name="T0" fmla="*/ 22 w 22"/>
                <a:gd name="T1" fmla="*/ 70 h 70"/>
                <a:gd name="T2" fmla="*/ 22 w 22"/>
                <a:gd name="T3" fmla="*/ 70 h 70"/>
                <a:gd name="T4" fmla="*/ 16 w 22"/>
                <a:gd name="T5" fmla="*/ 64 h 70"/>
                <a:gd name="T6" fmla="*/ 16 w 22"/>
                <a:gd name="T7" fmla="*/ 64 h 70"/>
                <a:gd name="T8" fmla="*/ 6 w 22"/>
                <a:gd name="T9" fmla="*/ 32 h 70"/>
                <a:gd name="T10" fmla="*/ 0 w 22"/>
                <a:gd name="T11" fmla="*/ 0 h 70"/>
                <a:gd name="T12" fmla="*/ 0 w 22"/>
                <a:gd name="T13" fmla="*/ 0 h 70"/>
                <a:gd name="T14" fmla="*/ 6 w 22"/>
                <a:gd name="T15" fmla="*/ 18 h 70"/>
                <a:gd name="T16" fmla="*/ 14 w 22"/>
                <a:gd name="T17" fmla="*/ 34 h 70"/>
                <a:gd name="T18" fmla="*/ 14 w 22"/>
                <a:gd name="T19" fmla="*/ 34 h 70"/>
                <a:gd name="T20" fmla="*/ 20 w 22"/>
                <a:gd name="T21" fmla="*/ 52 h 70"/>
                <a:gd name="T22" fmla="*/ 20 w 22"/>
                <a:gd name="T23" fmla="*/ 52 h 70"/>
                <a:gd name="T24" fmla="*/ 22 w 22"/>
                <a:gd name="T25" fmla="*/ 60 h 70"/>
                <a:gd name="T26" fmla="*/ 22 w 22"/>
                <a:gd name="T27" fmla="*/ 70 h 70"/>
                <a:gd name="T28" fmla="*/ 22 w 22"/>
                <a:gd name="T2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70">
                  <a:moveTo>
                    <a:pt x="22" y="70"/>
                  </a:moveTo>
                  <a:lnTo>
                    <a:pt x="22" y="70"/>
                  </a:lnTo>
                  <a:lnTo>
                    <a:pt x="16" y="64"/>
                  </a:lnTo>
                  <a:lnTo>
                    <a:pt x="16" y="64"/>
                  </a:lnTo>
                  <a:lnTo>
                    <a:pt x="6" y="32"/>
                  </a:lnTo>
                  <a:lnTo>
                    <a:pt x="0" y="0"/>
                  </a:lnTo>
                  <a:lnTo>
                    <a:pt x="0" y="0"/>
                  </a:lnTo>
                  <a:lnTo>
                    <a:pt x="6" y="18"/>
                  </a:lnTo>
                  <a:lnTo>
                    <a:pt x="14" y="34"/>
                  </a:lnTo>
                  <a:lnTo>
                    <a:pt x="14" y="34"/>
                  </a:lnTo>
                  <a:lnTo>
                    <a:pt x="20" y="52"/>
                  </a:lnTo>
                  <a:lnTo>
                    <a:pt x="20" y="52"/>
                  </a:lnTo>
                  <a:lnTo>
                    <a:pt x="22" y="60"/>
                  </a:lnTo>
                  <a:lnTo>
                    <a:pt x="22" y="70"/>
                  </a:lnTo>
                  <a:lnTo>
                    <a:pt x="22" y="7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65" name="Freeform 562"/>
            <p:cNvSpPr/>
            <p:nvPr>
              <p:custDataLst>
                <p:tags r:id="rId559"/>
              </p:custDataLst>
            </p:nvPr>
          </p:nvSpPr>
          <p:spPr bwMode="auto">
            <a:xfrm>
              <a:off x="4591050" y="6062663"/>
              <a:ext cx="41275" cy="103187"/>
            </a:xfrm>
            <a:custGeom>
              <a:avLst/>
              <a:gdLst>
                <a:gd name="T0" fmla="*/ 0 w 26"/>
                <a:gd name="T1" fmla="*/ 0 h 65"/>
                <a:gd name="T2" fmla="*/ 0 w 26"/>
                <a:gd name="T3" fmla="*/ 0 h 65"/>
                <a:gd name="T4" fmla="*/ 8 w 26"/>
                <a:gd name="T5" fmla="*/ 16 h 65"/>
                <a:gd name="T6" fmla="*/ 16 w 26"/>
                <a:gd name="T7" fmla="*/ 31 h 65"/>
                <a:gd name="T8" fmla="*/ 16 w 26"/>
                <a:gd name="T9" fmla="*/ 31 h 65"/>
                <a:gd name="T10" fmla="*/ 22 w 26"/>
                <a:gd name="T11" fmla="*/ 47 h 65"/>
                <a:gd name="T12" fmla="*/ 26 w 26"/>
                <a:gd name="T13" fmla="*/ 65 h 65"/>
                <a:gd name="T14" fmla="*/ 26 w 26"/>
                <a:gd name="T15" fmla="*/ 65 h 65"/>
                <a:gd name="T16" fmla="*/ 14 w 26"/>
                <a:gd name="T17" fmla="*/ 33 h 65"/>
                <a:gd name="T18" fmla="*/ 14 w 26"/>
                <a:gd name="T19" fmla="*/ 33 h 65"/>
                <a:gd name="T20" fmla="*/ 0 w 26"/>
                <a:gd name="T21" fmla="*/ 0 h 65"/>
                <a:gd name="T22" fmla="*/ 0 w 26"/>
                <a:gd name="T2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65">
                  <a:moveTo>
                    <a:pt x="0" y="0"/>
                  </a:moveTo>
                  <a:lnTo>
                    <a:pt x="0" y="0"/>
                  </a:lnTo>
                  <a:lnTo>
                    <a:pt x="8" y="16"/>
                  </a:lnTo>
                  <a:lnTo>
                    <a:pt x="16" y="31"/>
                  </a:lnTo>
                  <a:lnTo>
                    <a:pt x="16" y="31"/>
                  </a:lnTo>
                  <a:lnTo>
                    <a:pt x="22" y="47"/>
                  </a:lnTo>
                  <a:lnTo>
                    <a:pt x="26" y="65"/>
                  </a:lnTo>
                  <a:lnTo>
                    <a:pt x="26" y="65"/>
                  </a:lnTo>
                  <a:lnTo>
                    <a:pt x="14" y="33"/>
                  </a:lnTo>
                  <a:lnTo>
                    <a:pt x="14" y="33"/>
                  </a:lnTo>
                  <a:lnTo>
                    <a:pt x="0" y="0"/>
                  </a:lnTo>
                  <a:lnTo>
                    <a:pt x="0"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66" name="Freeform 563"/>
            <p:cNvSpPr/>
            <p:nvPr>
              <p:custDataLst>
                <p:tags r:id="rId560"/>
              </p:custDataLst>
            </p:nvPr>
          </p:nvSpPr>
          <p:spPr bwMode="auto">
            <a:xfrm>
              <a:off x="4267200" y="5310188"/>
              <a:ext cx="19050" cy="53975"/>
            </a:xfrm>
            <a:custGeom>
              <a:avLst/>
              <a:gdLst>
                <a:gd name="T0" fmla="*/ 6 w 12"/>
                <a:gd name="T1" fmla="*/ 34 h 34"/>
                <a:gd name="T2" fmla="*/ 6 w 12"/>
                <a:gd name="T3" fmla="*/ 34 h 34"/>
                <a:gd name="T4" fmla="*/ 2 w 12"/>
                <a:gd name="T5" fmla="*/ 32 h 34"/>
                <a:gd name="T6" fmla="*/ 2 w 12"/>
                <a:gd name="T7" fmla="*/ 32 h 34"/>
                <a:gd name="T8" fmla="*/ 0 w 12"/>
                <a:gd name="T9" fmla="*/ 30 h 34"/>
                <a:gd name="T10" fmla="*/ 0 w 12"/>
                <a:gd name="T11" fmla="*/ 30 h 34"/>
                <a:gd name="T12" fmla="*/ 8 w 12"/>
                <a:gd name="T13" fmla="*/ 0 h 34"/>
                <a:gd name="T14" fmla="*/ 8 w 12"/>
                <a:gd name="T15" fmla="*/ 0 h 34"/>
                <a:gd name="T16" fmla="*/ 10 w 12"/>
                <a:gd name="T17" fmla="*/ 4 h 34"/>
                <a:gd name="T18" fmla="*/ 12 w 12"/>
                <a:gd name="T19" fmla="*/ 8 h 34"/>
                <a:gd name="T20" fmla="*/ 12 w 12"/>
                <a:gd name="T21" fmla="*/ 8 h 34"/>
                <a:gd name="T22" fmla="*/ 10 w 12"/>
                <a:gd name="T23" fmla="*/ 14 h 34"/>
                <a:gd name="T24" fmla="*/ 6 w 12"/>
                <a:gd name="T25" fmla="*/ 20 h 34"/>
                <a:gd name="T26" fmla="*/ 4 w 12"/>
                <a:gd name="T27" fmla="*/ 26 h 34"/>
                <a:gd name="T28" fmla="*/ 6 w 12"/>
                <a:gd name="T29" fmla="*/ 34 h 34"/>
                <a:gd name="T30" fmla="*/ 6 w 1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34">
                  <a:moveTo>
                    <a:pt x="6" y="34"/>
                  </a:moveTo>
                  <a:lnTo>
                    <a:pt x="6" y="34"/>
                  </a:lnTo>
                  <a:lnTo>
                    <a:pt x="2" y="32"/>
                  </a:lnTo>
                  <a:lnTo>
                    <a:pt x="2" y="32"/>
                  </a:lnTo>
                  <a:lnTo>
                    <a:pt x="0" y="30"/>
                  </a:lnTo>
                  <a:lnTo>
                    <a:pt x="0" y="30"/>
                  </a:lnTo>
                  <a:lnTo>
                    <a:pt x="8" y="0"/>
                  </a:lnTo>
                  <a:lnTo>
                    <a:pt x="8" y="0"/>
                  </a:lnTo>
                  <a:lnTo>
                    <a:pt x="10" y="4"/>
                  </a:lnTo>
                  <a:lnTo>
                    <a:pt x="12" y="8"/>
                  </a:lnTo>
                  <a:lnTo>
                    <a:pt x="12" y="8"/>
                  </a:lnTo>
                  <a:lnTo>
                    <a:pt x="10" y="14"/>
                  </a:lnTo>
                  <a:lnTo>
                    <a:pt x="6" y="20"/>
                  </a:lnTo>
                  <a:lnTo>
                    <a:pt x="4" y="26"/>
                  </a:lnTo>
                  <a:lnTo>
                    <a:pt x="6" y="34"/>
                  </a:lnTo>
                  <a:lnTo>
                    <a:pt x="6" y="34"/>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67" name="Freeform 564"/>
            <p:cNvSpPr/>
            <p:nvPr>
              <p:custDataLst>
                <p:tags r:id="rId561"/>
              </p:custDataLst>
            </p:nvPr>
          </p:nvSpPr>
          <p:spPr bwMode="auto">
            <a:xfrm>
              <a:off x="4457700" y="5653088"/>
              <a:ext cx="3175" cy="9525"/>
            </a:xfrm>
            <a:custGeom>
              <a:avLst/>
              <a:gdLst>
                <a:gd name="T0" fmla="*/ 0 w 2"/>
                <a:gd name="T1" fmla="*/ 0 h 6"/>
                <a:gd name="T2" fmla="*/ 0 w 2"/>
                <a:gd name="T3" fmla="*/ 0 h 6"/>
                <a:gd name="T4" fmla="*/ 0 w 2"/>
                <a:gd name="T5" fmla="*/ 0 h 6"/>
                <a:gd name="T6" fmla="*/ 2 w 2"/>
                <a:gd name="T7" fmla="*/ 6 h 6"/>
                <a:gd name="T8" fmla="*/ 2 w 2"/>
                <a:gd name="T9" fmla="*/ 6 h 6"/>
                <a:gd name="T10" fmla="*/ 2 w 2"/>
                <a:gd name="T11" fmla="*/ 6 h 6"/>
                <a:gd name="T12" fmla="*/ 2 w 2"/>
                <a:gd name="T13" fmla="*/ 6 h 6"/>
                <a:gd name="T14" fmla="*/ 0 w 2"/>
                <a:gd name="T15" fmla="*/ 0 h 6"/>
                <a:gd name="T16" fmla="*/ 0 w 2"/>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6">
                  <a:moveTo>
                    <a:pt x="0" y="0"/>
                  </a:moveTo>
                  <a:lnTo>
                    <a:pt x="0" y="0"/>
                  </a:lnTo>
                  <a:lnTo>
                    <a:pt x="0" y="0"/>
                  </a:lnTo>
                  <a:lnTo>
                    <a:pt x="2" y="6"/>
                  </a:lnTo>
                  <a:lnTo>
                    <a:pt x="2" y="6"/>
                  </a:lnTo>
                  <a:lnTo>
                    <a:pt x="2" y="6"/>
                  </a:lnTo>
                  <a:lnTo>
                    <a:pt x="2" y="6"/>
                  </a:lnTo>
                  <a:lnTo>
                    <a:pt x="0" y="0"/>
                  </a:lnTo>
                  <a:lnTo>
                    <a:pt x="0"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68" name="Freeform 565"/>
            <p:cNvSpPr/>
            <p:nvPr>
              <p:custDataLst>
                <p:tags r:id="rId562"/>
              </p:custDataLst>
            </p:nvPr>
          </p:nvSpPr>
          <p:spPr bwMode="auto">
            <a:xfrm>
              <a:off x="4260850" y="5357813"/>
              <a:ext cx="12700" cy="25400"/>
            </a:xfrm>
            <a:custGeom>
              <a:avLst/>
              <a:gdLst>
                <a:gd name="T0" fmla="*/ 8 w 8"/>
                <a:gd name="T1" fmla="*/ 16 h 16"/>
                <a:gd name="T2" fmla="*/ 8 w 8"/>
                <a:gd name="T3" fmla="*/ 16 h 16"/>
                <a:gd name="T4" fmla="*/ 0 w 8"/>
                <a:gd name="T5" fmla="*/ 16 h 16"/>
                <a:gd name="T6" fmla="*/ 4 w 8"/>
                <a:gd name="T7" fmla="*/ 0 h 16"/>
                <a:gd name="T8" fmla="*/ 4 w 8"/>
                <a:gd name="T9" fmla="*/ 0 h 16"/>
                <a:gd name="T10" fmla="*/ 6 w 8"/>
                <a:gd name="T11" fmla="*/ 2 h 16"/>
                <a:gd name="T12" fmla="*/ 6 w 8"/>
                <a:gd name="T13" fmla="*/ 2 h 16"/>
                <a:gd name="T14" fmla="*/ 6 w 8"/>
                <a:gd name="T15" fmla="*/ 6 h 16"/>
                <a:gd name="T16" fmla="*/ 6 w 8"/>
                <a:gd name="T17" fmla="*/ 8 h 16"/>
                <a:gd name="T18" fmla="*/ 6 w 8"/>
                <a:gd name="T19" fmla="*/ 12 h 16"/>
                <a:gd name="T20" fmla="*/ 8 w 8"/>
                <a:gd name="T21" fmla="*/ 16 h 16"/>
                <a:gd name="T22" fmla="*/ 8 w 8"/>
                <a:gd name="T2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16">
                  <a:moveTo>
                    <a:pt x="8" y="16"/>
                  </a:moveTo>
                  <a:lnTo>
                    <a:pt x="8" y="16"/>
                  </a:lnTo>
                  <a:lnTo>
                    <a:pt x="0" y="16"/>
                  </a:lnTo>
                  <a:lnTo>
                    <a:pt x="4" y="0"/>
                  </a:lnTo>
                  <a:lnTo>
                    <a:pt x="4" y="0"/>
                  </a:lnTo>
                  <a:lnTo>
                    <a:pt x="6" y="2"/>
                  </a:lnTo>
                  <a:lnTo>
                    <a:pt x="6" y="2"/>
                  </a:lnTo>
                  <a:lnTo>
                    <a:pt x="6" y="6"/>
                  </a:lnTo>
                  <a:lnTo>
                    <a:pt x="6" y="8"/>
                  </a:lnTo>
                  <a:lnTo>
                    <a:pt x="6" y="12"/>
                  </a:lnTo>
                  <a:lnTo>
                    <a:pt x="8" y="16"/>
                  </a:lnTo>
                  <a:lnTo>
                    <a:pt x="8" y="1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69" name="Freeform 566"/>
            <p:cNvSpPr/>
            <p:nvPr>
              <p:custDataLst>
                <p:tags r:id="rId563"/>
              </p:custDataLst>
            </p:nvPr>
          </p:nvSpPr>
          <p:spPr bwMode="auto">
            <a:xfrm>
              <a:off x="4229100" y="5554663"/>
              <a:ext cx="19050" cy="120650"/>
            </a:xfrm>
            <a:custGeom>
              <a:avLst/>
              <a:gdLst>
                <a:gd name="T0" fmla="*/ 2 w 12"/>
                <a:gd name="T1" fmla="*/ 20 h 76"/>
                <a:gd name="T2" fmla="*/ 2 w 12"/>
                <a:gd name="T3" fmla="*/ 20 h 76"/>
                <a:gd name="T4" fmla="*/ 4 w 12"/>
                <a:gd name="T5" fmla="*/ 24 h 76"/>
                <a:gd name="T6" fmla="*/ 6 w 12"/>
                <a:gd name="T7" fmla="*/ 26 h 76"/>
                <a:gd name="T8" fmla="*/ 12 w 12"/>
                <a:gd name="T9" fmla="*/ 30 h 76"/>
                <a:gd name="T10" fmla="*/ 12 w 12"/>
                <a:gd name="T11" fmla="*/ 30 h 76"/>
                <a:gd name="T12" fmla="*/ 6 w 12"/>
                <a:gd name="T13" fmla="*/ 44 h 76"/>
                <a:gd name="T14" fmla="*/ 2 w 12"/>
                <a:gd name="T15" fmla="*/ 60 h 76"/>
                <a:gd name="T16" fmla="*/ 2 w 12"/>
                <a:gd name="T17" fmla="*/ 60 h 76"/>
                <a:gd name="T18" fmla="*/ 4 w 12"/>
                <a:gd name="T19" fmla="*/ 64 h 76"/>
                <a:gd name="T20" fmla="*/ 8 w 12"/>
                <a:gd name="T21" fmla="*/ 70 h 76"/>
                <a:gd name="T22" fmla="*/ 8 w 12"/>
                <a:gd name="T23" fmla="*/ 70 h 76"/>
                <a:gd name="T24" fmla="*/ 2 w 12"/>
                <a:gd name="T25" fmla="*/ 76 h 76"/>
                <a:gd name="T26" fmla="*/ 2 w 12"/>
                <a:gd name="T27" fmla="*/ 76 h 76"/>
                <a:gd name="T28" fmla="*/ 0 w 12"/>
                <a:gd name="T29" fmla="*/ 38 h 76"/>
                <a:gd name="T30" fmla="*/ 2 w 12"/>
                <a:gd name="T31" fmla="*/ 0 h 76"/>
                <a:gd name="T32" fmla="*/ 2 w 12"/>
                <a:gd name="T33" fmla="*/ 0 h 76"/>
                <a:gd name="T34" fmla="*/ 2 w 12"/>
                <a:gd name="T35" fmla="*/ 20 h 76"/>
                <a:gd name="T36" fmla="*/ 2 w 12"/>
                <a:gd name="T37" fmla="*/ 2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76">
                  <a:moveTo>
                    <a:pt x="2" y="20"/>
                  </a:moveTo>
                  <a:lnTo>
                    <a:pt x="2" y="20"/>
                  </a:lnTo>
                  <a:lnTo>
                    <a:pt x="4" y="24"/>
                  </a:lnTo>
                  <a:lnTo>
                    <a:pt x="6" y="26"/>
                  </a:lnTo>
                  <a:lnTo>
                    <a:pt x="12" y="30"/>
                  </a:lnTo>
                  <a:lnTo>
                    <a:pt x="12" y="30"/>
                  </a:lnTo>
                  <a:lnTo>
                    <a:pt x="6" y="44"/>
                  </a:lnTo>
                  <a:lnTo>
                    <a:pt x="2" y="60"/>
                  </a:lnTo>
                  <a:lnTo>
                    <a:pt x="2" y="60"/>
                  </a:lnTo>
                  <a:lnTo>
                    <a:pt x="4" y="64"/>
                  </a:lnTo>
                  <a:lnTo>
                    <a:pt x="8" y="70"/>
                  </a:lnTo>
                  <a:lnTo>
                    <a:pt x="8" y="70"/>
                  </a:lnTo>
                  <a:lnTo>
                    <a:pt x="2" y="76"/>
                  </a:lnTo>
                  <a:lnTo>
                    <a:pt x="2" y="76"/>
                  </a:lnTo>
                  <a:lnTo>
                    <a:pt x="0" y="38"/>
                  </a:lnTo>
                  <a:lnTo>
                    <a:pt x="2" y="0"/>
                  </a:lnTo>
                  <a:lnTo>
                    <a:pt x="2" y="0"/>
                  </a:lnTo>
                  <a:lnTo>
                    <a:pt x="2" y="20"/>
                  </a:lnTo>
                  <a:lnTo>
                    <a:pt x="2" y="2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70" name="Freeform 567"/>
            <p:cNvSpPr/>
            <p:nvPr>
              <p:custDataLst>
                <p:tags r:id="rId564"/>
              </p:custDataLst>
            </p:nvPr>
          </p:nvSpPr>
          <p:spPr bwMode="auto">
            <a:xfrm>
              <a:off x="4241800" y="4713288"/>
              <a:ext cx="514350" cy="1295400"/>
            </a:xfrm>
            <a:custGeom>
              <a:avLst/>
              <a:gdLst>
                <a:gd name="T0" fmla="*/ 122 w 324"/>
                <a:gd name="T1" fmla="*/ 70 h 816"/>
                <a:gd name="T2" fmla="*/ 164 w 324"/>
                <a:gd name="T3" fmla="*/ 20 h 816"/>
                <a:gd name="T4" fmla="*/ 196 w 324"/>
                <a:gd name="T5" fmla="*/ 20 h 816"/>
                <a:gd name="T6" fmla="*/ 186 w 324"/>
                <a:gd name="T7" fmla="*/ 80 h 816"/>
                <a:gd name="T8" fmla="*/ 198 w 324"/>
                <a:gd name="T9" fmla="*/ 72 h 816"/>
                <a:gd name="T10" fmla="*/ 254 w 324"/>
                <a:gd name="T11" fmla="*/ 26 h 816"/>
                <a:gd name="T12" fmla="*/ 226 w 324"/>
                <a:gd name="T13" fmla="*/ 78 h 816"/>
                <a:gd name="T14" fmla="*/ 200 w 324"/>
                <a:gd name="T15" fmla="*/ 240 h 816"/>
                <a:gd name="T16" fmla="*/ 230 w 324"/>
                <a:gd name="T17" fmla="*/ 426 h 816"/>
                <a:gd name="T18" fmla="*/ 260 w 324"/>
                <a:gd name="T19" fmla="*/ 530 h 816"/>
                <a:gd name="T20" fmla="*/ 294 w 324"/>
                <a:gd name="T21" fmla="*/ 626 h 816"/>
                <a:gd name="T22" fmla="*/ 312 w 324"/>
                <a:gd name="T23" fmla="*/ 718 h 816"/>
                <a:gd name="T24" fmla="*/ 314 w 324"/>
                <a:gd name="T25" fmla="*/ 770 h 816"/>
                <a:gd name="T26" fmla="*/ 278 w 324"/>
                <a:gd name="T27" fmla="*/ 752 h 816"/>
                <a:gd name="T28" fmla="*/ 260 w 324"/>
                <a:gd name="T29" fmla="*/ 722 h 816"/>
                <a:gd name="T30" fmla="*/ 270 w 324"/>
                <a:gd name="T31" fmla="*/ 720 h 816"/>
                <a:gd name="T32" fmla="*/ 276 w 324"/>
                <a:gd name="T33" fmla="*/ 704 h 816"/>
                <a:gd name="T34" fmla="*/ 256 w 324"/>
                <a:gd name="T35" fmla="*/ 606 h 816"/>
                <a:gd name="T36" fmla="*/ 256 w 324"/>
                <a:gd name="T37" fmla="*/ 576 h 816"/>
                <a:gd name="T38" fmla="*/ 254 w 324"/>
                <a:gd name="T39" fmla="*/ 704 h 816"/>
                <a:gd name="T40" fmla="*/ 264 w 324"/>
                <a:gd name="T41" fmla="*/ 740 h 816"/>
                <a:gd name="T42" fmla="*/ 270 w 324"/>
                <a:gd name="T43" fmla="*/ 806 h 816"/>
                <a:gd name="T44" fmla="*/ 218 w 324"/>
                <a:gd name="T45" fmla="*/ 684 h 816"/>
                <a:gd name="T46" fmla="*/ 198 w 324"/>
                <a:gd name="T47" fmla="*/ 620 h 816"/>
                <a:gd name="T48" fmla="*/ 198 w 324"/>
                <a:gd name="T49" fmla="*/ 666 h 816"/>
                <a:gd name="T50" fmla="*/ 196 w 324"/>
                <a:gd name="T51" fmla="*/ 560 h 816"/>
                <a:gd name="T52" fmla="*/ 198 w 324"/>
                <a:gd name="T53" fmla="*/ 486 h 816"/>
                <a:gd name="T54" fmla="*/ 192 w 324"/>
                <a:gd name="T55" fmla="*/ 552 h 816"/>
                <a:gd name="T56" fmla="*/ 182 w 324"/>
                <a:gd name="T57" fmla="*/ 532 h 816"/>
                <a:gd name="T58" fmla="*/ 162 w 324"/>
                <a:gd name="T59" fmla="*/ 528 h 816"/>
                <a:gd name="T60" fmla="*/ 150 w 324"/>
                <a:gd name="T61" fmla="*/ 568 h 816"/>
                <a:gd name="T62" fmla="*/ 158 w 324"/>
                <a:gd name="T63" fmla="*/ 456 h 816"/>
                <a:gd name="T64" fmla="*/ 156 w 324"/>
                <a:gd name="T65" fmla="*/ 424 h 816"/>
                <a:gd name="T66" fmla="*/ 166 w 324"/>
                <a:gd name="T67" fmla="*/ 346 h 816"/>
                <a:gd name="T68" fmla="*/ 166 w 324"/>
                <a:gd name="T69" fmla="*/ 314 h 816"/>
                <a:gd name="T70" fmla="*/ 164 w 324"/>
                <a:gd name="T71" fmla="*/ 306 h 816"/>
                <a:gd name="T72" fmla="*/ 152 w 324"/>
                <a:gd name="T73" fmla="*/ 364 h 816"/>
                <a:gd name="T74" fmla="*/ 148 w 324"/>
                <a:gd name="T75" fmla="*/ 428 h 816"/>
                <a:gd name="T76" fmla="*/ 142 w 324"/>
                <a:gd name="T77" fmla="*/ 484 h 816"/>
                <a:gd name="T78" fmla="*/ 156 w 324"/>
                <a:gd name="T79" fmla="*/ 642 h 816"/>
                <a:gd name="T80" fmla="*/ 186 w 324"/>
                <a:gd name="T81" fmla="*/ 764 h 816"/>
                <a:gd name="T82" fmla="*/ 144 w 324"/>
                <a:gd name="T83" fmla="*/ 750 h 816"/>
                <a:gd name="T84" fmla="*/ 120 w 324"/>
                <a:gd name="T85" fmla="*/ 734 h 816"/>
                <a:gd name="T86" fmla="*/ 80 w 324"/>
                <a:gd name="T87" fmla="*/ 686 h 816"/>
                <a:gd name="T88" fmla="*/ 36 w 324"/>
                <a:gd name="T89" fmla="*/ 726 h 816"/>
                <a:gd name="T90" fmla="*/ 12 w 324"/>
                <a:gd name="T91" fmla="*/ 666 h 816"/>
                <a:gd name="T92" fmla="*/ 2 w 324"/>
                <a:gd name="T93" fmla="*/ 606 h 816"/>
                <a:gd name="T94" fmla="*/ 10 w 324"/>
                <a:gd name="T95" fmla="*/ 556 h 816"/>
                <a:gd name="T96" fmla="*/ 16 w 324"/>
                <a:gd name="T97" fmla="*/ 488 h 816"/>
                <a:gd name="T98" fmla="*/ 26 w 324"/>
                <a:gd name="T99" fmla="*/ 426 h 816"/>
                <a:gd name="T100" fmla="*/ 18 w 324"/>
                <a:gd name="T101" fmla="*/ 344 h 816"/>
                <a:gd name="T102" fmla="*/ 26 w 324"/>
                <a:gd name="T103" fmla="*/ 294 h 816"/>
                <a:gd name="T104" fmla="*/ 32 w 324"/>
                <a:gd name="T105" fmla="*/ 256 h 816"/>
                <a:gd name="T106" fmla="*/ 48 w 324"/>
                <a:gd name="T107" fmla="*/ 172 h 816"/>
                <a:gd name="T108" fmla="*/ 70 w 324"/>
                <a:gd name="T109" fmla="*/ 124 h 816"/>
                <a:gd name="T110" fmla="*/ 78 w 324"/>
                <a:gd name="T111" fmla="*/ 106 h 816"/>
                <a:gd name="T112" fmla="*/ 86 w 324"/>
                <a:gd name="T113" fmla="*/ 86 h 816"/>
                <a:gd name="T114" fmla="*/ 120 w 324"/>
                <a:gd name="T115" fmla="*/ 8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4" h="816">
                  <a:moveTo>
                    <a:pt x="132" y="0"/>
                  </a:moveTo>
                  <a:lnTo>
                    <a:pt x="132" y="0"/>
                  </a:lnTo>
                  <a:lnTo>
                    <a:pt x="132" y="10"/>
                  </a:lnTo>
                  <a:lnTo>
                    <a:pt x="130" y="22"/>
                  </a:lnTo>
                  <a:lnTo>
                    <a:pt x="124" y="46"/>
                  </a:lnTo>
                  <a:lnTo>
                    <a:pt x="122" y="58"/>
                  </a:lnTo>
                  <a:lnTo>
                    <a:pt x="122" y="70"/>
                  </a:lnTo>
                  <a:lnTo>
                    <a:pt x="122" y="82"/>
                  </a:lnTo>
                  <a:lnTo>
                    <a:pt x="126" y="92"/>
                  </a:lnTo>
                  <a:lnTo>
                    <a:pt x="126" y="92"/>
                  </a:lnTo>
                  <a:lnTo>
                    <a:pt x="138" y="66"/>
                  </a:lnTo>
                  <a:lnTo>
                    <a:pt x="150" y="40"/>
                  </a:lnTo>
                  <a:lnTo>
                    <a:pt x="156" y="30"/>
                  </a:lnTo>
                  <a:lnTo>
                    <a:pt x="164" y="20"/>
                  </a:lnTo>
                  <a:lnTo>
                    <a:pt x="172" y="14"/>
                  </a:lnTo>
                  <a:lnTo>
                    <a:pt x="182" y="12"/>
                  </a:lnTo>
                  <a:lnTo>
                    <a:pt x="182" y="12"/>
                  </a:lnTo>
                  <a:lnTo>
                    <a:pt x="188" y="12"/>
                  </a:lnTo>
                  <a:lnTo>
                    <a:pt x="192" y="14"/>
                  </a:lnTo>
                  <a:lnTo>
                    <a:pt x="194" y="16"/>
                  </a:lnTo>
                  <a:lnTo>
                    <a:pt x="196" y="20"/>
                  </a:lnTo>
                  <a:lnTo>
                    <a:pt x="196" y="28"/>
                  </a:lnTo>
                  <a:lnTo>
                    <a:pt x="192" y="38"/>
                  </a:lnTo>
                  <a:lnTo>
                    <a:pt x="184" y="64"/>
                  </a:lnTo>
                  <a:lnTo>
                    <a:pt x="180" y="76"/>
                  </a:lnTo>
                  <a:lnTo>
                    <a:pt x="178" y="86"/>
                  </a:lnTo>
                  <a:lnTo>
                    <a:pt x="178" y="86"/>
                  </a:lnTo>
                  <a:lnTo>
                    <a:pt x="186" y="80"/>
                  </a:lnTo>
                  <a:lnTo>
                    <a:pt x="186" y="80"/>
                  </a:lnTo>
                  <a:lnTo>
                    <a:pt x="180" y="84"/>
                  </a:lnTo>
                  <a:lnTo>
                    <a:pt x="180" y="88"/>
                  </a:lnTo>
                  <a:lnTo>
                    <a:pt x="180" y="90"/>
                  </a:lnTo>
                  <a:lnTo>
                    <a:pt x="180" y="90"/>
                  </a:lnTo>
                  <a:lnTo>
                    <a:pt x="192" y="78"/>
                  </a:lnTo>
                  <a:lnTo>
                    <a:pt x="198" y="72"/>
                  </a:lnTo>
                  <a:lnTo>
                    <a:pt x="206" y="68"/>
                  </a:lnTo>
                  <a:lnTo>
                    <a:pt x="212" y="76"/>
                  </a:lnTo>
                  <a:lnTo>
                    <a:pt x="212" y="76"/>
                  </a:lnTo>
                  <a:lnTo>
                    <a:pt x="222" y="68"/>
                  </a:lnTo>
                  <a:lnTo>
                    <a:pt x="228" y="60"/>
                  </a:lnTo>
                  <a:lnTo>
                    <a:pt x="242" y="44"/>
                  </a:lnTo>
                  <a:lnTo>
                    <a:pt x="254" y="26"/>
                  </a:lnTo>
                  <a:lnTo>
                    <a:pt x="262" y="18"/>
                  </a:lnTo>
                  <a:lnTo>
                    <a:pt x="270" y="10"/>
                  </a:lnTo>
                  <a:lnTo>
                    <a:pt x="270" y="10"/>
                  </a:lnTo>
                  <a:lnTo>
                    <a:pt x="256" y="26"/>
                  </a:lnTo>
                  <a:lnTo>
                    <a:pt x="244" y="42"/>
                  </a:lnTo>
                  <a:lnTo>
                    <a:pt x="234" y="60"/>
                  </a:lnTo>
                  <a:lnTo>
                    <a:pt x="226" y="78"/>
                  </a:lnTo>
                  <a:lnTo>
                    <a:pt x="218" y="98"/>
                  </a:lnTo>
                  <a:lnTo>
                    <a:pt x="212" y="116"/>
                  </a:lnTo>
                  <a:lnTo>
                    <a:pt x="208" y="136"/>
                  </a:lnTo>
                  <a:lnTo>
                    <a:pt x="204" y="156"/>
                  </a:lnTo>
                  <a:lnTo>
                    <a:pt x="204" y="156"/>
                  </a:lnTo>
                  <a:lnTo>
                    <a:pt x="202" y="198"/>
                  </a:lnTo>
                  <a:lnTo>
                    <a:pt x="200" y="240"/>
                  </a:lnTo>
                  <a:lnTo>
                    <a:pt x="200" y="322"/>
                  </a:lnTo>
                  <a:lnTo>
                    <a:pt x="200" y="322"/>
                  </a:lnTo>
                  <a:lnTo>
                    <a:pt x="202" y="344"/>
                  </a:lnTo>
                  <a:lnTo>
                    <a:pt x="208" y="364"/>
                  </a:lnTo>
                  <a:lnTo>
                    <a:pt x="214" y="386"/>
                  </a:lnTo>
                  <a:lnTo>
                    <a:pt x="220" y="406"/>
                  </a:lnTo>
                  <a:lnTo>
                    <a:pt x="230" y="426"/>
                  </a:lnTo>
                  <a:lnTo>
                    <a:pt x="238" y="446"/>
                  </a:lnTo>
                  <a:lnTo>
                    <a:pt x="260" y="484"/>
                  </a:lnTo>
                  <a:lnTo>
                    <a:pt x="260" y="484"/>
                  </a:lnTo>
                  <a:lnTo>
                    <a:pt x="262" y="492"/>
                  </a:lnTo>
                  <a:lnTo>
                    <a:pt x="262" y="504"/>
                  </a:lnTo>
                  <a:lnTo>
                    <a:pt x="260" y="530"/>
                  </a:lnTo>
                  <a:lnTo>
                    <a:pt x="260" y="530"/>
                  </a:lnTo>
                  <a:lnTo>
                    <a:pt x="266" y="550"/>
                  </a:lnTo>
                  <a:lnTo>
                    <a:pt x="272" y="568"/>
                  </a:lnTo>
                  <a:lnTo>
                    <a:pt x="278" y="588"/>
                  </a:lnTo>
                  <a:lnTo>
                    <a:pt x="288" y="606"/>
                  </a:lnTo>
                  <a:lnTo>
                    <a:pt x="288" y="606"/>
                  </a:lnTo>
                  <a:lnTo>
                    <a:pt x="294" y="626"/>
                  </a:lnTo>
                  <a:lnTo>
                    <a:pt x="294" y="626"/>
                  </a:lnTo>
                  <a:lnTo>
                    <a:pt x="300" y="644"/>
                  </a:lnTo>
                  <a:lnTo>
                    <a:pt x="300" y="644"/>
                  </a:lnTo>
                  <a:lnTo>
                    <a:pt x="302" y="662"/>
                  </a:lnTo>
                  <a:lnTo>
                    <a:pt x="302" y="662"/>
                  </a:lnTo>
                  <a:lnTo>
                    <a:pt x="306" y="682"/>
                  </a:lnTo>
                  <a:lnTo>
                    <a:pt x="306" y="682"/>
                  </a:lnTo>
                  <a:lnTo>
                    <a:pt x="312" y="718"/>
                  </a:lnTo>
                  <a:lnTo>
                    <a:pt x="318" y="736"/>
                  </a:lnTo>
                  <a:lnTo>
                    <a:pt x="324" y="752"/>
                  </a:lnTo>
                  <a:lnTo>
                    <a:pt x="324" y="752"/>
                  </a:lnTo>
                  <a:lnTo>
                    <a:pt x="324" y="756"/>
                  </a:lnTo>
                  <a:lnTo>
                    <a:pt x="322" y="762"/>
                  </a:lnTo>
                  <a:lnTo>
                    <a:pt x="320" y="766"/>
                  </a:lnTo>
                  <a:lnTo>
                    <a:pt x="314" y="770"/>
                  </a:lnTo>
                  <a:lnTo>
                    <a:pt x="314" y="770"/>
                  </a:lnTo>
                  <a:lnTo>
                    <a:pt x="310" y="774"/>
                  </a:lnTo>
                  <a:lnTo>
                    <a:pt x="302" y="774"/>
                  </a:lnTo>
                  <a:lnTo>
                    <a:pt x="296" y="772"/>
                  </a:lnTo>
                  <a:lnTo>
                    <a:pt x="290" y="766"/>
                  </a:lnTo>
                  <a:lnTo>
                    <a:pt x="290" y="766"/>
                  </a:lnTo>
                  <a:lnTo>
                    <a:pt x="278" y="752"/>
                  </a:lnTo>
                  <a:lnTo>
                    <a:pt x="278" y="752"/>
                  </a:lnTo>
                  <a:lnTo>
                    <a:pt x="268" y="738"/>
                  </a:lnTo>
                  <a:lnTo>
                    <a:pt x="268" y="738"/>
                  </a:lnTo>
                  <a:lnTo>
                    <a:pt x="264" y="730"/>
                  </a:lnTo>
                  <a:lnTo>
                    <a:pt x="264" y="730"/>
                  </a:lnTo>
                  <a:lnTo>
                    <a:pt x="260" y="722"/>
                  </a:lnTo>
                  <a:lnTo>
                    <a:pt x="260" y="722"/>
                  </a:lnTo>
                  <a:lnTo>
                    <a:pt x="254" y="704"/>
                  </a:lnTo>
                  <a:lnTo>
                    <a:pt x="254" y="704"/>
                  </a:lnTo>
                  <a:lnTo>
                    <a:pt x="258" y="706"/>
                  </a:lnTo>
                  <a:lnTo>
                    <a:pt x="260" y="708"/>
                  </a:lnTo>
                  <a:lnTo>
                    <a:pt x="264" y="712"/>
                  </a:lnTo>
                  <a:lnTo>
                    <a:pt x="266" y="716"/>
                  </a:lnTo>
                  <a:lnTo>
                    <a:pt x="270" y="720"/>
                  </a:lnTo>
                  <a:lnTo>
                    <a:pt x="270" y="720"/>
                  </a:lnTo>
                  <a:lnTo>
                    <a:pt x="270" y="696"/>
                  </a:lnTo>
                  <a:lnTo>
                    <a:pt x="270" y="696"/>
                  </a:lnTo>
                  <a:lnTo>
                    <a:pt x="268" y="684"/>
                  </a:lnTo>
                  <a:lnTo>
                    <a:pt x="266" y="672"/>
                  </a:lnTo>
                  <a:lnTo>
                    <a:pt x="266" y="672"/>
                  </a:lnTo>
                  <a:lnTo>
                    <a:pt x="276" y="704"/>
                  </a:lnTo>
                  <a:lnTo>
                    <a:pt x="276" y="704"/>
                  </a:lnTo>
                  <a:lnTo>
                    <a:pt x="270" y="684"/>
                  </a:lnTo>
                  <a:lnTo>
                    <a:pt x="264" y="662"/>
                  </a:lnTo>
                  <a:lnTo>
                    <a:pt x="252" y="616"/>
                  </a:lnTo>
                  <a:lnTo>
                    <a:pt x="252" y="616"/>
                  </a:lnTo>
                  <a:lnTo>
                    <a:pt x="252" y="610"/>
                  </a:lnTo>
                  <a:lnTo>
                    <a:pt x="256" y="606"/>
                  </a:lnTo>
                  <a:lnTo>
                    <a:pt x="262" y="596"/>
                  </a:lnTo>
                  <a:lnTo>
                    <a:pt x="262" y="596"/>
                  </a:lnTo>
                  <a:lnTo>
                    <a:pt x="264" y="592"/>
                  </a:lnTo>
                  <a:lnTo>
                    <a:pt x="264" y="586"/>
                  </a:lnTo>
                  <a:lnTo>
                    <a:pt x="262" y="580"/>
                  </a:lnTo>
                  <a:lnTo>
                    <a:pt x="256" y="576"/>
                  </a:lnTo>
                  <a:lnTo>
                    <a:pt x="256" y="576"/>
                  </a:lnTo>
                  <a:lnTo>
                    <a:pt x="252" y="608"/>
                  </a:lnTo>
                  <a:lnTo>
                    <a:pt x="248" y="640"/>
                  </a:lnTo>
                  <a:lnTo>
                    <a:pt x="250" y="674"/>
                  </a:lnTo>
                  <a:lnTo>
                    <a:pt x="252" y="690"/>
                  </a:lnTo>
                  <a:lnTo>
                    <a:pt x="254" y="704"/>
                  </a:lnTo>
                  <a:lnTo>
                    <a:pt x="254" y="704"/>
                  </a:lnTo>
                  <a:lnTo>
                    <a:pt x="254" y="704"/>
                  </a:lnTo>
                  <a:lnTo>
                    <a:pt x="254" y="704"/>
                  </a:lnTo>
                  <a:lnTo>
                    <a:pt x="262" y="730"/>
                  </a:lnTo>
                  <a:lnTo>
                    <a:pt x="262" y="730"/>
                  </a:lnTo>
                  <a:lnTo>
                    <a:pt x="270" y="756"/>
                  </a:lnTo>
                  <a:lnTo>
                    <a:pt x="270" y="756"/>
                  </a:lnTo>
                  <a:lnTo>
                    <a:pt x="266" y="748"/>
                  </a:lnTo>
                  <a:lnTo>
                    <a:pt x="264" y="740"/>
                  </a:lnTo>
                  <a:lnTo>
                    <a:pt x="264" y="740"/>
                  </a:lnTo>
                  <a:lnTo>
                    <a:pt x="264" y="760"/>
                  </a:lnTo>
                  <a:lnTo>
                    <a:pt x="268" y="780"/>
                  </a:lnTo>
                  <a:lnTo>
                    <a:pt x="274" y="798"/>
                  </a:lnTo>
                  <a:lnTo>
                    <a:pt x="282" y="816"/>
                  </a:lnTo>
                  <a:lnTo>
                    <a:pt x="282" y="816"/>
                  </a:lnTo>
                  <a:lnTo>
                    <a:pt x="270" y="806"/>
                  </a:lnTo>
                  <a:lnTo>
                    <a:pt x="260" y="794"/>
                  </a:lnTo>
                  <a:lnTo>
                    <a:pt x="252" y="784"/>
                  </a:lnTo>
                  <a:lnTo>
                    <a:pt x="244" y="770"/>
                  </a:lnTo>
                  <a:lnTo>
                    <a:pt x="232" y="744"/>
                  </a:lnTo>
                  <a:lnTo>
                    <a:pt x="224" y="714"/>
                  </a:lnTo>
                  <a:lnTo>
                    <a:pt x="224" y="714"/>
                  </a:lnTo>
                  <a:lnTo>
                    <a:pt x="218" y="684"/>
                  </a:lnTo>
                  <a:lnTo>
                    <a:pt x="212" y="654"/>
                  </a:lnTo>
                  <a:lnTo>
                    <a:pt x="206" y="622"/>
                  </a:lnTo>
                  <a:lnTo>
                    <a:pt x="200" y="592"/>
                  </a:lnTo>
                  <a:lnTo>
                    <a:pt x="200" y="592"/>
                  </a:lnTo>
                  <a:lnTo>
                    <a:pt x="198" y="602"/>
                  </a:lnTo>
                  <a:lnTo>
                    <a:pt x="196" y="612"/>
                  </a:lnTo>
                  <a:lnTo>
                    <a:pt x="198" y="620"/>
                  </a:lnTo>
                  <a:lnTo>
                    <a:pt x="200" y="630"/>
                  </a:lnTo>
                  <a:lnTo>
                    <a:pt x="200" y="630"/>
                  </a:lnTo>
                  <a:lnTo>
                    <a:pt x="202" y="640"/>
                  </a:lnTo>
                  <a:lnTo>
                    <a:pt x="202" y="648"/>
                  </a:lnTo>
                  <a:lnTo>
                    <a:pt x="202" y="648"/>
                  </a:lnTo>
                  <a:lnTo>
                    <a:pt x="202" y="658"/>
                  </a:lnTo>
                  <a:lnTo>
                    <a:pt x="198" y="666"/>
                  </a:lnTo>
                  <a:lnTo>
                    <a:pt x="198" y="666"/>
                  </a:lnTo>
                  <a:lnTo>
                    <a:pt x="194" y="638"/>
                  </a:lnTo>
                  <a:lnTo>
                    <a:pt x="192" y="610"/>
                  </a:lnTo>
                  <a:lnTo>
                    <a:pt x="190" y="582"/>
                  </a:lnTo>
                  <a:lnTo>
                    <a:pt x="192" y="552"/>
                  </a:lnTo>
                  <a:lnTo>
                    <a:pt x="192" y="552"/>
                  </a:lnTo>
                  <a:lnTo>
                    <a:pt x="196" y="560"/>
                  </a:lnTo>
                  <a:lnTo>
                    <a:pt x="196" y="560"/>
                  </a:lnTo>
                  <a:lnTo>
                    <a:pt x="198" y="552"/>
                  </a:lnTo>
                  <a:lnTo>
                    <a:pt x="200" y="542"/>
                  </a:lnTo>
                  <a:lnTo>
                    <a:pt x="200" y="524"/>
                  </a:lnTo>
                  <a:lnTo>
                    <a:pt x="198" y="506"/>
                  </a:lnTo>
                  <a:lnTo>
                    <a:pt x="198" y="486"/>
                  </a:lnTo>
                  <a:lnTo>
                    <a:pt x="198" y="486"/>
                  </a:lnTo>
                  <a:lnTo>
                    <a:pt x="198" y="480"/>
                  </a:lnTo>
                  <a:lnTo>
                    <a:pt x="198" y="480"/>
                  </a:lnTo>
                  <a:lnTo>
                    <a:pt x="198" y="486"/>
                  </a:lnTo>
                  <a:lnTo>
                    <a:pt x="198" y="486"/>
                  </a:lnTo>
                  <a:lnTo>
                    <a:pt x="194" y="520"/>
                  </a:lnTo>
                  <a:lnTo>
                    <a:pt x="194" y="520"/>
                  </a:lnTo>
                  <a:lnTo>
                    <a:pt x="192" y="552"/>
                  </a:lnTo>
                  <a:lnTo>
                    <a:pt x="192" y="552"/>
                  </a:lnTo>
                  <a:lnTo>
                    <a:pt x="190" y="546"/>
                  </a:lnTo>
                  <a:lnTo>
                    <a:pt x="188" y="538"/>
                  </a:lnTo>
                  <a:lnTo>
                    <a:pt x="188" y="520"/>
                  </a:lnTo>
                  <a:lnTo>
                    <a:pt x="188" y="520"/>
                  </a:lnTo>
                  <a:lnTo>
                    <a:pt x="184" y="526"/>
                  </a:lnTo>
                  <a:lnTo>
                    <a:pt x="182" y="532"/>
                  </a:lnTo>
                  <a:lnTo>
                    <a:pt x="178" y="546"/>
                  </a:lnTo>
                  <a:lnTo>
                    <a:pt x="178" y="546"/>
                  </a:lnTo>
                  <a:lnTo>
                    <a:pt x="178" y="586"/>
                  </a:lnTo>
                  <a:lnTo>
                    <a:pt x="178" y="586"/>
                  </a:lnTo>
                  <a:lnTo>
                    <a:pt x="176" y="570"/>
                  </a:lnTo>
                  <a:lnTo>
                    <a:pt x="172" y="556"/>
                  </a:lnTo>
                  <a:lnTo>
                    <a:pt x="162" y="528"/>
                  </a:lnTo>
                  <a:lnTo>
                    <a:pt x="162" y="528"/>
                  </a:lnTo>
                  <a:lnTo>
                    <a:pt x="160" y="550"/>
                  </a:lnTo>
                  <a:lnTo>
                    <a:pt x="158" y="570"/>
                  </a:lnTo>
                  <a:lnTo>
                    <a:pt x="158" y="570"/>
                  </a:lnTo>
                  <a:lnTo>
                    <a:pt x="158" y="612"/>
                  </a:lnTo>
                  <a:lnTo>
                    <a:pt x="154" y="590"/>
                  </a:lnTo>
                  <a:lnTo>
                    <a:pt x="150" y="568"/>
                  </a:lnTo>
                  <a:lnTo>
                    <a:pt x="150" y="568"/>
                  </a:lnTo>
                  <a:lnTo>
                    <a:pt x="156" y="490"/>
                  </a:lnTo>
                  <a:lnTo>
                    <a:pt x="156" y="492"/>
                  </a:lnTo>
                  <a:lnTo>
                    <a:pt x="156" y="486"/>
                  </a:lnTo>
                  <a:lnTo>
                    <a:pt x="156" y="486"/>
                  </a:lnTo>
                  <a:lnTo>
                    <a:pt x="158" y="456"/>
                  </a:lnTo>
                  <a:lnTo>
                    <a:pt x="158" y="456"/>
                  </a:lnTo>
                  <a:lnTo>
                    <a:pt x="154" y="442"/>
                  </a:lnTo>
                  <a:lnTo>
                    <a:pt x="148" y="428"/>
                  </a:lnTo>
                  <a:lnTo>
                    <a:pt x="148" y="424"/>
                  </a:lnTo>
                  <a:lnTo>
                    <a:pt x="148" y="424"/>
                  </a:lnTo>
                  <a:lnTo>
                    <a:pt x="152" y="426"/>
                  </a:lnTo>
                  <a:lnTo>
                    <a:pt x="154" y="426"/>
                  </a:lnTo>
                  <a:lnTo>
                    <a:pt x="156" y="424"/>
                  </a:lnTo>
                  <a:lnTo>
                    <a:pt x="156" y="424"/>
                  </a:lnTo>
                  <a:lnTo>
                    <a:pt x="158" y="414"/>
                  </a:lnTo>
                  <a:lnTo>
                    <a:pt x="160" y="406"/>
                  </a:lnTo>
                  <a:lnTo>
                    <a:pt x="160" y="386"/>
                  </a:lnTo>
                  <a:lnTo>
                    <a:pt x="160" y="366"/>
                  </a:lnTo>
                  <a:lnTo>
                    <a:pt x="162" y="356"/>
                  </a:lnTo>
                  <a:lnTo>
                    <a:pt x="166" y="346"/>
                  </a:lnTo>
                  <a:lnTo>
                    <a:pt x="166" y="346"/>
                  </a:lnTo>
                  <a:lnTo>
                    <a:pt x="168" y="342"/>
                  </a:lnTo>
                  <a:lnTo>
                    <a:pt x="168" y="334"/>
                  </a:lnTo>
                  <a:lnTo>
                    <a:pt x="166" y="320"/>
                  </a:lnTo>
                  <a:lnTo>
                    <a:pt x="166" y="320"/>
                  </a:lnTo>
                  <a:lnTo>
                    <a:pt x="168" y="316"/>
                  </a:lnTo>
                  <a:lnTo>
                    <a:pt x="166" y="314"/>
                  </a:lnTo>
                  <a:lnTo>
                    <a:pt x="166" y="314"/>
                  </a:lnTo>
                  <a:lnTo>
                    <a:pt x="164" y="306"/>
                  </a:lnTo>
                  <a:lnTo>
                    <a:pt x="164" y="306"/>
                  </a:lnTo>
                  <a:lnTo>
                    <a:pt x="164" y="298"/>
                  </a:lnTo>
                  <a:lnTo>
                    <a:pt x="164" y="290"/>
                  </a:lnTo>
                  <a:lnTo>
                    <a:pt x="164" y="290"/>
                  </a:lnTo>
                  <a:lnTo>
                    <a:pt x="164" y="306"/>
                  </a:lnTo>
                  <a:lnTo>
                    <a:pt x="164" y="306"/>
                  </a:lnTo>
                  <a:lnTo>
                    <a:pt x="164" y="314"/>
                  </a:lnTo>
                  <a:lnTo>
                    <a:pt x="164" y="314"/>
                  </a:lnTo>
                  <a:lnTo>
                    <a:pt x="162" y="310"/>
                  </a:lnTo>
                  <a:lnTo>
                    <a:pt x="160" y="306"/>
                  </a:lnTo>
                  <a:lnTo>
                    <a:pt x="160" y="306"/>
                  </a:lnTo>
                  <a:lnTo>
                    <a:pt x="152" y="364"/>
                  </a:lnTo>
                  <a:lnTo>
                    <a:pt x="150" y="394"/>
                  </a:lnTo>
                  <a:lnTo>
                    <a:pt x="148" y="424"/>
                  </a:lnTo>
                  <a:lnTo>
                    <a:pt x="148" y="424"/>
                  </a:lnTo>
                  <a:lnTo>
                    <a:pt x="142" y="416"/>
                  </a:lnTo>
                  <a:lnTo>
                    <a:pt x="142" y="416"/>
                  </a:lnTo>
                  <a:lnTo>
                    <a:pt x="148" y="428"/>
                  </a:lnTo>
                  <a:lnTo>
                    <a:pt x="148" y="428"/>
                  </a:lnTo>
                  <a:lnTo>
                    <a:pt x="150" y="448"/>
                  </a:lnTo>
                  <a:lnTo>
                    <a:pt x="152" y="468"/>
                  </a:lnTo>
                  <a:lnTo>
                    <a:pt x="152" y="468"/>
                  </a:lnTo>
                  <a:lnTo>
                    <a:pt x="148" y="462"/>
                  </a:lnTo>
                  <a:lnTo>
                    <a:pt x="144" y="456"/>
                  </a:lnTo>
                  <a:lnTo>
                    <a:pt x="144" y="456"/>
                  </a:lnTo>
                  <a:lnTo>
                    <a:pt x="142" y="484"/>
                  </a:lnTo>
                  <a:lnTo>
                    <a:pt x="144" y="512"/>
                  </a:lnTo>
                  <a:lnTo>
                    <a:pt x="150" y="568"/>
                  </a:lnTo>
                  <a:lnTo>
                    <a:pt x="150" y="568"/>
                  </a:lnTo>
                  <a:lnTo>
                    <a:pt x="148" y="620"/>
                  </a:lnTo>
                  <a:lnTo>
                    <a:pt x="150" y="670"/>
                  </a:lnTo>
                  <a:lnTo>
                    <a:pt x="150" y="670"/>
                  </a:lnTo>
                  <a:lnTo>
                    <a:pt x="156" y="642"/>
                  </a:lnTo>
                  <a:lnTo>
                    <a:pt x="156" y="642"/>
                  </a:lnTo>
                  <a:lnTo>
                    <a:pt x="158" y="612"/>
                  </a:lnTo>
                  <a:lnTo>
                    <a:pt x="158" y="612"/>
                  </a:lnTo>
                  <a:lnTo>
                    <a:pt x="172" y="688"/>
                  </a:lnTo>
                  <a:lnTo>
                    <a:pt x="180" y="726"/>
                  </a:lnTo>
                  <a:lnTo>
                    <a:pt x="186" y="764"/>
                  </a:lnTo>
                  <a:lnTo>
                    <a:pt x="186" y="764"/>
                  </a:lnTo>
                  <a:lnTo>
                    <a:pt x="176" y="758"/>
                  </a:lnTo>
                  <a:lnTo>
                    <a:pt x="166" y="754"/>
                  </a:lnTo>
                  <a:lnTo>
                    <a:pt x="158" y="748"/>
                  </a:lnTo>
                  <a:lnTo>
                    <a:pt x="146" y="746"/>
                  </a:lnTo>
                  <a:lnTo>
                    <a:pt x="146" y="746"/>
                  </a:lnTo>
                  <a:lnTo>
                    <a:pt x="144" y="746"/>
                  </a:lnTo>
                  <a:lnTo>
                    <a:pt x="144" y="750"/>
                  </a:lnTo>
                  <a:lnTo>
                    <a:pt x="142" y="756"/>
                  </a:lnTo>
                  <a:lnTo>
                    <a:pt x="140" y="758"/>
                  </a:lnTo>
                  <a:lnTo>
                    <a:pt x="138" y="758"/>
                  </a:lnTo>
                  <a:lnTo>
                    <a:pt x="136" y="756"/>
                  </a:lnTo>
                  <a:lnTo>
                    <a:pt x="136" y="756"/>
                  </a:lnTo>
                  <a:lnTo>
                    <a:pt x="126" y="744"/>
                  </a:lnTo>
                  <a:lnTo>
                    <a:pt x="120" y="734"/>
                  </a:lnTo>
                  <a:lnTo>
                    <a:pt x="120" y="734"/>
                  </a:lnTo>
                  <a:lnTo>
                    <a:pt x="112" y="712"/>
                  </a:lnTo>
                  <a:lnTo>
                    <a:pt x="112" y="712"/>
                  </a:lnTo>
                  <a:lnTo>
                    <a:pt x="108" y="704"/>
                  </a:lnTo>
                  <a:lnTo>
                    <a:pt x="100" y="696"/>
                  </a:lnTo>
                  <a:lnTo>
                    <a:pt x="92" y="690"/>
                  </a:lnTo>
                  <a:lnTo>
                    <a:pt x="80" y="686"/>
                  </a:lnTo>
                  <a:lnTo>
                    <a:pt x="80" y="686"/>
                  </a:lnTo>
                  <a:lnTo>
                    <a:pt x="74" y="688"/>
                  </a:lnTo>
                  <a:lnTo>
                    <a:pt x="68" y="694"/>
                  </a:lnTo>
                  <a:lnTo>
                    <a:pt x="54" y="708"/>
                  </a:lnTo>
                  <a:lnTo>
                    <a:pt x="54" y="708"/>
                  </a:lnTo>
                  <a:lnTo>
                    <a:pt x="42" y="722"/>
                  </a:lnTo>
                  <a:lnTo>
                    <a:pt x="36" y="726"/>
                  </a:lnTo>
                  <a:lnTo>
                    <a:pt x="34" y="724"/>
                  </a:lnTo>
                  <a:lnTo>
                    <a:pt x="30" y="724"/>
                  </a:lnTo>
                  <a:lnTo>
                    <a:pt x="30" y="724"/>
                  </a:lnTo>
                  <a:lnTo>
                    <a:pt x="22" y="700"/>
                  </a:lnTo>
                  <a:lnTo>
                    <a:pt x="22" y="700"/>
                  </a:lnTo>
                  <a:lnTo>
                    <a:pt x="12" y="666"/>
                  </a:lnTo>
                  <a:lnTo>
                    <a:pt x="12" y="666"/>
                  </a:lnTo>
                  <a:lnTo>
                    <a:pt x="10" y="646"/>
                  </a:lnTo>
                  <a:lnTo>
                    <a:pt x="10" y="646"/>
                  </a:lnTo>
                  <a:lnTo>
                    <a:pt x="10" y="644"/>
                  </a:lnTo>
                  <a:lnTo>
                    <a:pt x="6" y="642"/>
                  </a:lnTo>
                  <a:lnTo>
                    <a:pt x="6" y="642"/>
                  </a:lnTo>
                  <a:lnTo>
                    <a:pt x="2" y="606"/>
                  </a:lnTo>
                  <a:lnTo>
                    <a:pt x="2" y="606"/>
                  </a:lnTo>
                  <a:lnTo>
                    <a:pt x="0" y="590"/>
                  </a:lnTo>
                  <a:lnTo>
                    <a:pt x="0" y="578"/>
                  </a:lnTo>
                  <a:lnTo>
                    <a:pt x="0" y="578"/>
                  </a:lnTo>
                  <a:lnTo>
                    <a:pt x="2" y="564"/>
                  </a:lnTo>
                  <a:lnTo>
                    <a:pt x="2" y="564"/>
                  </a:lnTo>
                  <a:lnTo>
                    <a:pt x="6" y="560"/>
                  </a:lnTo>
                  <a:lnTo>
                    <a:pt x="10" y="556"/>
                  </a:lnTo>
                  <a:lnTo>
                    <a:pt x="10" y="556"/>
                  </a:lnTo>
                  <a:lnTo>
                    <a:pt x="4" y="548"/>
                  </a:lnTo>
                  <a:lnTo>
                    <a:pt x="4" y="548"/>
                  </a:lnTo>
                  <a:lnTo>
                    <a:pt x="8" y="510"/>
                  </a:lnTo>
                  <a:lnTo>
                    <a:pt x="8" y="510"/>
                  </a:lnTo>
                  <a:lnTo>
                    <a:pt x="16" y="488"/>
                  </a:lnTo>
                  <a:lnTo>
                    <a:pt x="16" y="488"/>
                  </a:lnTo>
                  <a:lnTo>
                    <a:pt x="12" y="488"/>
                  </a:lnTo>
                  <a:lnTo>
                    <a:pt x="8" y="488"/>
                  </a:lnTo>
                  <a:lnTo>
                    <a:pt x="8" y="488"/>
                  </a:lnTo>
                  <a:lnTo>
                    <a:pt x="12" y="442"/>
                  </a:lnTo>
                  <a:lnTo>
                    <a:pt x="12" y="442"/>
                  </a:lnTo>
                  <a:lnTo>
                    <a:pt x="18" y="432"/>
                  </a:lnTo>
                  <a:lnTo>
                    <a:pt x="26" y="426"/>
                  </a:lnTo>
                  <a:lnTo>
                    <a:pt x="26" y="426"/>
                  </a:lnTo>
                  <a:lnTo>
                    <a:pt x="20" y="418"/>
                  </a:lnTo>
                  <a:lnTo>
                    <a:pt x="16" y="408"/>
                  </a:lnTo>
                  <a:lnTo>
                    <a:pt x="14" y="398"/>
                  </a:lnTo>
                  <a:lnTo>
                    <a:pt x="14" y="388"/>
                  </a:lnTo>
                  <a:lnTo>
                    <a:pt x="18" y="366"/>
                  </a:lnTo>
                  <a:lnTo>
                    <a:pt x="18" y="344"/>
                  </a:lnTo>
                  <a:lnTo>
                    <a:pt x="18" y="344"/>
                  </a:lnTo>
                  <a:lnTo>
                    <a:pt x="18" y="344"/>
                  </a:lnTo>
                  <a:lnTo>
                    <a:pt x="22" y="304"/>
                  </a:lnTo>
                  <a:lnTo>
                    <a:pt x="22" y="304"/>
                  </a:lnTo>
                  <a:lnTo>
                    <a:pt x="30" y="298"/>
                  </a:lnTo>
                  <a:lnTo>
                    <a:pt x="30" y="298"/>
                  </a:lnTo>
                  <a:lnTo>
                    <a:pt x="26" y="294"/>
                  </a:lnTo>
                  <a:lnTo>
                    <a:pt x="24" y="290"/>
                  </a:lnTo>
                  <a:lnTo>
                    <a:pt x="24" y="290"/>
                  </a:lnTo>
                  <a:lnTo>
                    <a:pt x="32" y="276"/>
                  </a:lnTo>
                  <a:lnTo>
                    <a:pt x="40" y="262"/>
                  </a:lnTo>
                  <a:lnTo>
                    <a:pt x="40" y="262"/>
                  </a:lnTo>
                  <a:lnTo>
                    <a:pt x="34" y="258"/>
                  </a:lnTo>
                  <a:lnTo>
                    <a:pt x="32" y="256"/>
                  </a:lnTo>
                  <a:lnTo>
                    <a:pt x="32" y="254"/>
                  </a:lnTo>
                  <a:lnTo>
                    <a:pt x="32" y="254"/>
                  </a:lnTo>
                  <a:lnTo>
                    <a:pt x="34" y="234"/>
                  </a:lnTo>
                  <a:lnTo>
                    <a:pt x="34" y="234"/>
                  </a:lnTo>
                  <a:lnTo>
                    <a:pt x="38" y="210"/>
                  </a:lnTo>
                  <a:lnTo>
                    <a:pt x="38" y="210"/>
                  </a:lnTo>
                  <a:lnTo>
                    <a:pt x="48" y="172"/>
                  </a:lnTo>
                  <a:lnTo>
                    <a:pt x="62" y="136"/>
                  </a:lnTo>
                  <a:lnTo>
                    <a:pt x="62" y="136"/>
                  </a:lnTo>
                  <a:lnTo>
                    <a:pt x="72" y="134"/>
                  </a:lnTo>
                  <a:lnTo>
                    <a:pt x="72" y="134"/>
                  </a:lnTo>
                  <a:lnTo>
                    <a:pt x="70" y="132"/>
                  </a:lnTo>
                  <a:lnTo>
                    <a:pt x="70" y="128"/>
                  </a:lnTo>
                  <a:lnTo>
                    <a:pt x="70" y="124"/>
                  </a:lnTo>
                  <a:lnTo>
                    <a:pt x="70" y="122"/>
                  </a:lnTo>
                  <a:lnTo>
                    <a:pt x="70" y="122"/>
                  </a:lnTo>
                  <a:lnTo>
                    <a:pt x="74" y="124"/>
                  </a:lnTo>
                  <a:lnTo>
                    <a:pt x="74" y="124"/>
                  </a:lnTo>
                  <a:lnTo>
                    <a:pt x="72" y="116"/>
                  </a:lnTo>
                  <a:lnTo>
                    <a:pt x="74" y="110"/>
                  </a:lnTo>
                  <a:lnTo>
                    <a:pt x="78" y="106"/>
                  </a:lnTo>
                  <a:lnTo>
                    <a:pt x="82" y="100"/>
                  </a:lnTo>
                  <a:lnTo>
                    <a:pt x="82" y="100"/>
                  </a:lnTo>
                  <a:lnTo>
                    <a:pt x="80" y="96"/>
                  </a:lnTo>
                  <a:lnTo>
                    <a:pt x="78" y="92"/>
                  </a:lnTo>
                  <a:lnTo>
                    <a:pt x="80" y="90"/>
                  </a:lnTo>
                  <a:lnTo>
                    <a:pt x="80" y="90"/>
                  </a:lnTo>
                  <a:lnTo>
                    <a:pt x="86" y="86"/>
                  </a:lnTo>
                  <a:lnTo>
                    <a:pt x="88" y="82"/>
                  </a:lnTo>
                  <a:lnTo>
                    <a:pt x="92" y="74"/>
                  </a:lnTo>
                  <a:lnTo>
                    <a:pt x="94" y="54"/>
                  </a:lnTo>
                  <a:lnTo>
                    <a:pt x="112" y="18"/>
                  </a:lnTo>
                  <a:lnTo>
                    <a:pt x="112" y="18"/>
                  </a:lnTo>
                  <a:lnTo>
                    <a:pt x="116" y="12"/>
                  </a:lnTo>
                  <a:lnTo>
                    <a:pt x="120" y="8"/>
                  </a:lnTo>
                  <a:lnTo>
                    <a:pt x="132" y="0"/>
                  </a:lnTo>
                  <a:lnTo>
                    <a:pt x="132"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71" name="Freeform 568"/>
            <p:cNvSpPr/>
            <p:nvPr>
              <p:custDataLst>
                <p:tags r:id="rId565"/>
              </p:custDataLst>
            </p:nvPr>
          </p:nvSpPr>
          <p:spPr bwMode="auto">
            <a:xfrm>
              <a:off x="4283075" y="5246688"/>
              <a:ext cx="19050" cy="60325"/>
            </a:xfrm>
            <a:custGeom>
              <a:avLst/>
              <a:gdLst>
                <a:gd name="T0" fmla="*/ 0 w 12"/>
                <a:gd name="T1" fmla="*/ 38 h 38"/>
                <a:gd name="T2" fmla="*/ 0 w 12"/>
                <a:gd name="T3" fmla="*/ 38 h 38"/>
                <a:gd name="T4" fmla="*/ 12 w 12"/>
                <a:gd name="T5" fmla="*/ 0 h 38"/>
                <a:gd name="T6" fmla="*/ 12 w 12"/>
                <a:gd name="T7" fmla="*/ 0 h 38"/>
                <a:gd name="T8" fmla="*/ 12 w 12"/>
                <a:gd name="T9" fmla="*/ 20 h 38"/>
                <a:gd name="T10" fmla="*/ 8 w 12"/>
                <a:gd name="T11" fmla="*/ 28 h 38"/>
                <a:gd name="T12" fmla="*/ 4 w 12"/>
                <a:gd name="T13" fmla="*/ 34 h 38"/>
                <a:gd name="T14" fmla="*/ 0 w 12"/>
                <a:gd name="T15" fmla="*/ 38 h 38"/>
                <a:gd name="T16" fmla="*/ 0 w 12"/>
                <a:gd name="T1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8">
                  <a:moveTo>
                    <a:pt x="0" y="38"/>
                  </a:moveTo>
                  <a:lnTo>
                    <a:pt x="0" y="38"/>
                  </a:lnTo>
                  <a:lnTo>
                    <a:pt x="12" y="0"/>
                  </a:lnTo>
                  <a:lnTo>
                    <a:pt x="12" y="0"/>
                  </a:lnTo>
                  <a:lnTo>
                    <a:pt x="12" y="20"/>
                  </a:lnTo>
                  <a:lnTo>
                    <a:pt x="8" y="28"/>
                  </a:lnTo>
                  <a:lnTo>
                    <a:pt x="4" y="34"/>
                  </a:lnTo>
                  <a:lnTo>
                    <a:pt x="0" y="38"/>
                  </a:lnTo>
                  <a:lnTo>
                    <a:pt x="0" y="38"/>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72" name="Freeform 569"/>
            <p:cNvSpPr/>
            <p:nvPr>
              <p:custDataLst>
                <p:tags r:id="rId566"/>
              </p:custDataLst>
            </p:nvPr>
          </p:nvSpPr>
          <p:spPr bwMode="auto">
            <a:xfrm>
              <a:off x="4235450" y="5745163"/>
              <a:ext cx="44450" cy="168275"/>
            </a:xfrm>
            <a:custGeom>
              <a:avLst/>
              <a:gdLst>
                <a:gd name="T0" fmla="*/ 28 w 28"/>
                <a:gd name="T1" fmla="*/ 86 h 106"/>
                <a:gd name="T2" fmla="*/ 28 w 28"/>
                <a:gd name="T3" fmla="*/ 86 h 106"/>
                <a:gd name="T4" fmla="*/ 22 w 28"/>
                <a:gd name="T5" fmla="*/ 96 h 106"/>
                <a:gd name="T6" fmla="*/ 18 w 28"/>
                <a:gd name="T7" fmla="*/ 106 h 106"/>
                <a:gd name="T8" fmla="*/ 18 w 28"/>
                <a:gd name="T9" fmla="*/ 106 h 106"/>
                <a:gd name="T10" fmla="*/ 8 w 28"/>
                <a:gd name="T11" fmla="*/ 54 h 106"/>
                <a:gd name="T12" fmla="*/ 8 w 28"/>
                <a:gd name="T13" fmla="*/ 54 h 106"/>
                <a:gd name="T14" fmla="*/ 0 w 28"/>
                <a:gd name="T15" fmla="*/ 0 h 106"/>
                <a:gd name="T16" fmla="*/ 2 w 28"/>
                <a:gd name="T17" fmla="*/ 0 h 106"/>
                <a:gd name="T18" fmla="*/ 2 w 28"/>
                <a:gd name="T19" fmla="*/ 0 h 106"/>
                <a:gd name="T20" fmla="*/ 6 w 28"/>
                <a:gd name="T21" fmla="*/ 22 h 106"/>
                <a:gd name="T22" fmla="*/ 8 w 28"/>
                <a:gd name="T23" fmla="*/ 48 h 106"/>
                <a:gd name="T24" fmla="*/ 10 w 28"/>
                <a:gd name="T25" fmla="*/ 60 h 106"/>
                <a:gd name="T26" fmla="*/ 14 w 28"/>
                <a:gd name="T27" fmla="*/ 70 h 106"/>
                <a:gd name="T28" fmla="*/ 20 w 28"/>
                <a:gd name="T29" fmla="*/ 78 h 106"/>
                <a:gd name="T30" fmla="*/ 28 w 28"/>
                <a:gd name="T31" fmla="*/ 86 h 106"/>
                <a:gd name="T32" fmla="*/ 28 w 28"/>
                <a:gd name="T33" fmla="*/ 8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106">
                  <a:moveTo>
                    <a:pt x="28" y="86"/>
                  </a:moveTo>
                  <a:lnTo>
                    <a:pt x="28" y="86"/>
                  </a:lnTo>
                  <a:lnTo>
                    <a:pt x="22" y="96"/>
                  </a:lnTo>
                  <a:lnTo>
                    <a:pt x="18" y="106"/>
                  </a:lnTo>
                  <a:lnTo>
                    <a:pt x="18" y="106"/>
                  </a:lnTo>
                  <a:lnTo>
                    <a:pt x="8" y="54"/>
                  </a:lnTo>
                  <a:lnTo>
                    <a:pt x="8" y="54"/>
                  </a:lnTo>
                  <a:lnTo>
                    <a:pt x="0" y="0"/>
                  </a:lnTo>
                  <a:lnTo>
                    <a:pt x="2" y="0"/>
                  </a:lnTo>
                  <a:lnTo>
                    <a:pt x="2" y="0"/>
                  </a:lnTo>
                  <a:lnTo>
                    <a:pt x="6" y="22"/>
                  </a:lnTo>
                  <a:lnTo>
                    <a:pt x="8" y="48"/>
                  </a:lnTo>
                  <a:lnTo>
                    <a:pt x="10" y="60"/>
                  </a:lnTo>
                  <a:lnTo>
                    <a:pt x="14" y="70"/>
                  </a:lnTo>
                  <a:lnTo>
                    <a:pt x="20" y="78"/>
                  </a:lnTo>
                  <a:lnTo>
                    <a:pt x="28" y="86"/>
                  </a:lnTo>
                  <a:lnTo>
                    <a:pt x="28" y="8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73" name="Freeform 570"/>
            <p:cNvSpPr/>
            <p:nvPr>
              <p:custDataLst>
                <p:tags r:id="rId567"/>
              </p:custDataLst>
            </p:nvPr>
          </p:nvSpPr>
          <p:spPr bwMode="auto">
            <a:xfrm>
              <a:off x="4267200" y="5357813"/>
              <a:ext cx="3175" cy="3175"/>
            </a:xfrm>
            <a:custGeom>
              <a:avLst/>
              <a:gdLst>
                <a:gd name="T0" fmla="*/ 2 w 2"/>
                <a:gd name="T1" fmla="*/ 2 h 2"/>
                <a:gd name="T2" fmla="*/ 2 w 2"/>
                <a:gd name="T3" fmla="*/ 2 h 2"/>
                <a:gd name="T4" fmla="*/ 0 w 2"/>
                <a:gd name="T5" fmla="*/ 0 h 2"/>
                <a:gd name="T6" fmla="*/ 0 w 2"/>
                <a:gd name="T7" fmla="*/ 0 h 2"/>
                <a:gd name="T8" fmla="*/ 0 w 2"/>
                <a:gd name="T9" fmla="*/ 0 h 2"/>
                <a:gd name="T10" fmla="*/ 0 w 2"/>
                <a:gd name="T11" fmla="*/ 0 h 2"/>
                <a:gd name="T12" fmla="*/ 2 w 2"/>
                <a:gd name="T13" fmla="*/ 2 h 2"/>
                <a:gd name="T14" fmla="*/ 2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2"/>
                  </a:moveTo>
                  <a:lnTo>
                    <a:pt x="2" y="2"/>
                  </a:lnTo>
                  <a:lnTo>
                    <a:pt x="0" y="0"/>
                  </a:lnTo>
                  <a:lnTo>
                    <a:pt x="0" y="0"/>
                  </a:lnTo>
                  <a:lnTo>
                    <a:pt x="0" y="0"/>
                  </a:lnTo>
                  <a:lnTo>
                    <a:pt x="0" y="0"/>
                  </a:lnTo>
                  <a:lnTo>
                    <a:pt x="2" y="2"/>
                  </a:lnTo>
                  <a:lnTo>
                    <a:pt x="2" y="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74" name="Freeform 571"/>
            <p:cNvSpPr/>
            <p:nvPr>
              <p:custDataLst>
                <p:tags r:id="rId568"/>
              </p:custDataLst>
            </p:nvPr>
          </p:nvSpPr>
          <p:spPr bwMode="auto">
            <a:xfrm>
              <a:off x="4489450" y="5897563"/>
              <a:ext cx="15875" cy="34925"/>
            </a:xfrm>
            <a:custGeom>
              <a:avLst/>
              <a:gdLst>
                <a:gd name="T0" fmla="*/ 10 w 10"/>
                <a:gd name="T1" fmla="*/ 18 h 22"/>
                <a:gd name="T2" fmla="*/ 10 w 10"/>
                <a:gd name="T3" fmla="*/ 22 h 22"/>
                <a:gd name="T4" fmla="*/ 10 w 10"/>
                <a:gd name="T5" fmla="*/ 22 h 22"/>
                <a:gd name="T6" fmla="*/ 0 w 10"/>
                <a:gd name="T7" fmla="*/ 0 h 22"/>
                <a:gd name="T8" fmla="*/ 0 w 10"/>
                <a:gd name="T9" fmla="*/ 0 h 22"/>
                <a:gd name="T10" fmla="*/ 6 w 10"/>
                <a:gd name="T11" fmla="*/ 10 h 22"/>
                <a:gd name="T12" fmla="*/ 10 w 10"/>
                <a:gd name="T13" fmla="*/ 18 h 22"/>
                <a:gd name="T14" fmla="*/ 10 w 10"/>
                <a:gd name="T15" fmla="*/ 18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2">
                  <a:moveTo>
                    <a:pt x="10" y="18"/>
                  </a:moveTo>
                  <a:lnTo>
                    <a:pt x="10" y="22"/>
                  </a:lnTo>
                  <a:lnTo>
                    <a:pt x="10" y="22"/>
                  </a:lnTo>
                  <a:lnTo>
                    <a:pt x="0" y="0"/>
                  </a:lnTo>
                  <a:lnTo>
                    <a:pt x="0" y="0"/>
                  </a:lnTo>
                  <a:lnTo>
                    <a:pt x="6" y="10"/>
                  </a:lnTo>
                  <a:lnTo>
                    <a:pt x="10" y="18"/>
                  </a:lnTo>
                  <a:lnTo>
                    <a:pt x="10" y="18"/>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75" name="Freeform 572"/>
            <p:cNvSpPr/>
            <p:nvPr>
              <p:custDataLst>
                <p:tags r:id="rId569"/>
              </p:custDataLst>
            </p:nvPr>
          </p:nvSpPr>
          <p:spPr bwMode="auto">
            <a:xfrm>
              <a:off x="4540250" y="6053138"/>
              <a:ext cx="73025" cy="157162"/>
            </a:xfrm>
            <a:custGeom>
              <a:avLst/>
              <a:gdLst>
                <a:gd name="T0" fmla="*/ 0 w 46"/>
                <a:gd name="T1" fmla="*/ 0 h 99"/>
                <a:gd name="T2" fmla="*/ 6 w 46"/>
                <a:gd name="T3" fmla="*/ 10 h 99"/>
                <a:gd name="T4" fmla="*/ 6 w 46"/>
                <a:gd name="T5" fmla="*/ 10 h 99"/>
                <a:gd name="T6" fmla="*/ 12 w 46"/>
                <a:gd name="T7" fmla="*/ 20 h 99"/>
                <a:gd name="T8" fmla="*/ 12 w 46"/>
                <a:gd name="T9" fmla="*/ 20 h 99"/>
                <a:gd name="T10" fmla="*/ 24 w 46"/>
                <a:gd name="T11" fmla="*/ 41 h 99"/>
                <a:gd name="T12" fmla="*/ 24 w 46"/>
                <a:gd name="T13" fmla="*/ 41 h 99"/>
                <a:gd name="T14" fmla="*/ 36 w 46"/>
                <a:gd name="T15" fmla="*/ 69 h 99"/>
                <a:gd name="T16" fmla="*/ 36 w 46"/>
                <a:gd name="T17" fmla="*/ 69 h 99"/>
                <a:gd name="T18" fmla="*/ 42 w 46"/>
                <a:gd name="T19" fmla="*/ 83 h 99"/>
                <a:gd name="T20" fmla="*/ 46 w 46"/>
                <a:gd name="T21" fmla="*/ 99 h 99"/>
                <a:gd name="T22" fmla="*/ 46 w 46"/>
                <a:gd name="T23" fmla="*/ 99 h 99"/>
                <a:gd name="T24" fmla="*/ 32 w 46"/>
                <a:gd name="T25" fmla="*/ 75 h 99"/>
                <a:gd name="T26" fmla="*/ 20 w 46"/>
                <a:gd name="T27" fmla="*/ 51 h 99"/>
                <a:gd name="T28" fmla="*/ 8 w 46"/>
                <a:gd name="T29" fmla="*/ 26 h 99"/>
                <a:gd name="T30" fmla="*/ 0 w 46"/>
                <a:gd name="T31" fmla="*/ 0 h 99"/>
                <a:gd name="T32" fmla="*/ 0 w 46"/>
                <a:gd name="T3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99">
                  <a:moveTo>
                    <a:pt x="0" y="0"/>
                  </a:moveTo>
                  <a:lnTo>
                    <a:pt x="6" y="10"/>
                  </a:lnTo>
                  <a:lnTo>
                    <a:pt x="6" y="10"/>
                  </a:lnTo>
                  <a:lnTo>
                    <a:pt x="12" y="20"/>
                  </a:lnTo>
                  <a:lnTo>
                    <a:pt x="12" y="20"/>
                  </a:lnTo>
                  <a:lnTo>
                    <a:pt x="24" y="41"/>
                  </a:lnTo>
                  <a:lnTo>
                    <a:pt x="24" y="41"/>
                  </a:lnTo>
                  <a:lnTo>
                    <a:pt x="36" y="69"/>
                  </a:lnTo>
                  <a:lnTo>
                    <a:pt x="36" y="69"/>
                  </a:lnTo>
                  <a:lnTo>
                    <a:pt x="42" y="83"/>
                  </a:lnTo>
                  <a:lnTo>
                    <a:pt x="46" y="99"/>
                  </a:lnTo>
                  <a:lnTo>
                    <a:pt x="46" y="99"/>
                  </a:lnTo>
                  <a:lnTo>
                    <a:pt x="32" y="75"/>
                  </a:lnTo>
                  <a:lnTo>
                    <a:pt x="20" y="51"/>
                  </a:lnTo>
                  <a:lnTo>
                    <a:pt x="8" y="26"/>
                  </a:lnTo>
                  <a:lnTo>
                    <a:pt x="0" y="0"/>
                  </a:lnTo>
                  <a:lnTo>
                    <a:pt x="0"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76" name="Freeform 573"/>
            <p:cNvSpPr/>
            <p:nvPr>
              <p:custDataLst>
                <p:tags r:id="rId570"/>
              </p:custDataLst>
            </p:nvPr>
          </p:nvSpPr>
          <p:spPr bwMode="auto">
            <a:xfrm>
              <a:off x="4283075" y="5992813"/>
              <a:ext cx="12700" cy="41275"/>
            </a:xfrm>
            <a:custGeom>
              <a:avLst/>
              <a:gdLst>
                <a:gd name="T0" fmla="*/ 8 w 8"/>
                <a:gd name="T1" fmla="*/ 0 h 26"/>
                <a:gd name="T2" fmla="*/ 8 w 8"/>
                <a:gd name="T3" fmla="*/ 0 h 26"/>
                <a:gd name="T4" fmla="*/ 6 w 8"/>
                <a:gd name="T5" fmla="*/ 26 h 26"/>
                <a:gd name="T6" fmla="*/ 6 w 8"/>
                <a:gd name="T7" fmla="*/ 26 h 26"/>
                <a:gd name="T8" fmla="*/ 0 w 8"/>
                <a:gd name="T9" fmla="*/ 2 h 26"/>
                <a:gd name="T10" fmla="*/ 0 w 8"/>
                <a:gd name="T11" fmla="*/ 2 h 26"/>
                <a:gd name="T12" fmla="*/ 4 w 8"/>
                <a:gd name="T13" fmla="*/ 2 h 26"/>
                <a:gd name="T14" fmla="*/ 8 w 8"/>
                <a:gd name="T15" fmla="*/ 0 h 26"/>
                <a:gd name="T16" fmla="*/ 8 w 8"/>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26">
                  <a:moveTo>
                    <a:pt x="8" y="0"/>
                  </a:moveTo>
                  <a:lnTo>
                    <a:pt x="8" y="0"/>
                  </a:lnTo>
                  <a:lnTo>
                    <a:pt x="6" y="26"/>
                  </a:lnTo>
                  <a:lnTo>
                    <a:pt x="6" y="26"/>
                  </a:lnTo>
                  <a:lnTo>
                    <a:pt x="0" y="2"/>
                  </a:lnTo>
                  <a:lnTo>
                    <a:pt x="0" y="2"/>
                  </a:lnTo>
                  <a:lnTo>
                    <a:pt x="4" y="2"/>
                  </a:lnTo>
                  <a:lnTo>
                    <a:pt x="8" y="0"/>
                  </a:lnTo>
                  <a:lnTo>
                    <a:pt x="8"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77" name="Freeform 574"/>
            <p:cNvSpPr/>
            <p:nvPr>
              <p:custDataLst>
                <p:tags r:id="rId571"/>
              </p:custDataLst>
            </p:nvPr>
          </p:nvSpPr>
          <p:spPr bwMode="auto">
            <a:xfrm>
              <a:off x="4454525" y="5824538"/>
              <a:ext cx="15875" cy="15875"/>
            </a:xfrm>
            <a:custGeom>
              <a:avLst/>
              <a:gdLst>
                <a:gd name="T0" fmla="*/ 8 w 10"/>
                <a:gd name="T1" fmla="*/ 4 h 10"/>
                <a:gd name="T2" fmla="*/ 10 w 10"/>
                <a:gd name="T3" fmla="*/ 10 h 10"/>
                <a:gd name="T4" fmla="*/ 10 w 10"/>
                <a:gd name="T5" fmla="*/ 10 h 10"/>
                <a:gd name="T6" fmla="*/ 0 w 10"/>
                <a:gd name="T7" fmla="*/ 0 h 10"/>
                <a:gd name="T8" fmla="*/ 0 w 10"/>
                <a:gd name="T9" fmla="*/ 0 h 10"/>
                <a:gd name="T10" fmla="*/ 8 w 10"/>
                <a:gd name="T11" fmla="*/ 4 h 10"/>
                <a:gd name="T12" fmla="*/ 8 w 10"/>
                <a:gd name="T13" fmla="*/ 4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8" y="4"/>
                  </a:moveTo>
                  <a:lnTo>
                    <a:pt x="10" y="10"/>
                  </a:lnTo>
                  <a:lnTo>
                    <a:pt x="10" y="10"/>
                  </a:lnTo>
                  <a:lnTo>
                    <a:pt x="0" y="0"/>
                  </a:lnTo>
                  <a:lnTo>
                    <a:pt x="0" y="0"/>
                  </a:lnTo>
                  <a:lnTo>
                    <a:pt x="8" y="4"/>
                  </a:lnTo>
                  <a:lnTo>
                    <a:pt x="8" y="4"/>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78" name="Freeform 575"/>
            <p:cNvSpPr/>
            <p:nvPr>
              <p:custDataLst>
                <p:tags r:id="rId572"/>
              </p:custDataLst>
            </p:nvPr>
          </p:nvSpPr>
          <p:spPr bwMode="auto">
            <a:xfrm>
              <a:off x="4308475" y="6100763"/>
              <a:ext cx="15875" cy="30162"/>
            </a:xfrm>
            <a:custGeom>
              <a:avLst/>
              <a:gdLst>
                <a:gd name="T0" fmla="*/ 6 w 10"/>
                <a:gd name="T1" fmla="*/ 19 h 19"/>
                <a:gd name="T2" fmla="*/ 6 w 10"/>
                <a:gd name="T3" fmla="*/ 19 h 19"/>
                <a:gd name="T4" fmla="*/ 0 w 10"/>
                <a:gd name="T5" fmla="*/ 0 h 19"/>
                <a:gd name="T6" fmla="*/ 0 w 10"/>
                <a:gd name="T7" fmla="*/ 0 h 19"/>
                <a:gd name="T8" fmla="*/ 10 w 10"/>
                <a:gd name="T9" fmla="*/ 9 h 19"/>
                <a:gd name="T10" fmla="*/ 10 w 10"/>
                <a:gd name="T11" fmla="*/ 9 h 19"/>
                <a:gd name="T12" fmla="*/ 8 w 10"/>
                <a:gd name="T13" fmla="*/ 15 h 19"/>
                <a:gd name="T14" fmla="*/ 6 w 10"/>
                <a:gd name="T15" fmla="*/ 19 h 19"/>
                <a:gd name="T16" fmla="*/ 6 w 10"/>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9">
                  <a:moveTo>
                    <a:pt x="6" y="19"/>
                  </a:moveTo>
                  <a:lnTo>
                    <a:pt x="6" y="19"/>
                  </a:lnTo>
                  <a:lnTo>
                    <a:pt x="0" y="0"/>
                  </a:lnTo>
                  <a:lnTo>
                    <a:pt x="0" y="0"/>
                  </a:lnTo>
                  <a:lnTo>
                    <a:pt x="10" y="9"/>
                  </a:lnTo>
                  <a:lnTo>
                    <a:pt x="10" y="9"/>
                  </a:lnTo>
                  <a:lnTo>
                    <a:pt x="8" y="15"/>
                  </a:lnTo>
                  <a:lnTo>
                    <a:pt x="6" y="19"/>
                  </a:lnTo>
                  <a:lnTo>
                    <a:pt x="6" y="19"/>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79" name="Freeform 576"/>
            <p:cNvSpPr/>
            <p:nvPr>
              <p:custDataLst>
                <p:tags r:id="rId573"/>
              </p:custDataLst>
            </p:nvPr>
          </p:nvSpPr>
          <p:spPr bwMode="auto">
            <a:xfrm>
              <a:off x="4384675" y="6264275"/>
              <a:ext cx="28575" cy="38100"/>
            </a:xfrm>
            <a:custGeom>
              <a:avLst/>
              <a:gdLst>
                <a:gd name="T0" fmla="*/ 6 w 18"/>
                <a:gd name="T1" fmla="*/ 2 h 24"/>
                <a:gd name="T2" fmla="*/ 6 w 18"/>
                <a:gd name="T3" fmla="*/ 2 h 24"/>
                <a:gd name="T4" fmla="*/ 18 w 18"/>
                <a:gd name="T5" fmla="*/ 24 h 24"/>
                <a:gd name="T6" fmla="*/ 18 w 18"/>
                <a:gd name="T7" fmla="*/ 24 h 24"/>
                <a:gd name="T8" fmla="*/ 0 w 18"/>
                <a:gd name="T9" fmla="*/ 0 h 24"/>
                <a:gd name="T10" fmla="*/ 0 w 18"/>
                <a:gd name="T11" fmla="*/ 0 h 24"/>
                <a:gd name="T12" fmla="*/ 4 w 18"/>
                <a:gd name="T13" fmla="*/ 0 h 24"/>
                <a:gd name="T14" fmla="*/ 6 w 18"/>
                <a:gd name="T15" fmla="*/ 2 h 24"/>
                <a:gd name="T16" fmla="*/ 6 w 18"/>
                <a:gd name="T17"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4">
                  <a:moveTo>
                    <a:pt x="6" y="2"/>
                  </a:moveTo>
                  <a:lnTo>
                    <a:pt x="6" y="2"/>
                  </a:lnTo>
                  <a:lnTo>
                    <a:pt x="18" y="24"/>
                  </a:lnTo>
                  <a:lnTo>
                    <a:pt x="18" y="24"/>
                  </a:lnTo>
                  <a:lnTo>
                    <a:pt x="0" y="0"/>
                  </a:lnTo>
                  <a:lnTo>
                    <a:pt x="0" y="0"/>
                  </a:lnTo>
                  <a:lnTo>
                    <a:pt x="4" y="0"/>
                  </a:lnTo>
                  <a:lnTo>
                    <a:pt x="6" y="2"/>
                  </a:lnTo>
                  <a:lnTo>
                    <a:pt x="6" y="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80" name="Freeform 577"/>
            <p:cNvSpPr/>
            <p:nvPr>
              <p:custDataLst>
                <p:tags r:id="rId574"/>
              </p:custDataLst>
            </p:nvPr>
          </p:nvSpPr>
          <p:spPr bwMode="auto">
            <a:xfrm>
              <a:off x="4765675" y="6034088"/>
              <a:ext cx="57150" cy="144462"/>
            </a:xfrm>
            <a:custGeom>
              <a:avLst/>
              <a:gdLst>
                <a:gd name="T0" fmla="*/ 4 w 36"/>
                <a:gd name="T1" fmla="*/ 28 h 91"/>
                <a:gd name="T2" fmla="*/ 4 w 36"/>
                <a:gd name="T3" fmla="*/ 28 h 91"/>
                <a:gd name="T4" fmla="*/ 6 w 36"/>
                <a:gd name="T5" fmla="*/ 36 h 91"/>
                <a:gd name="T6" fmla="*/ 6 w 36"/>
                <a:gd name="T7" fmla="*/ 36 h 91"/>
                <a:gd name="T8" fmla="*/ 10 w 36"/>
                <a:gd name="T9" fmla="*/ 42 h 91"/>
                <a:gd name="T10" fmla="*/ 10 w 36"/>
                <a:gd name="T11" fmla="*/ 42 h 91"/>
                <a:gd name="T12" fmla="*/ 14 w 36"/>
                <a:gd name="T13" fmla="*/ 51 h 91"/>
                <a:gd name="T14" fmla="*/ 14 w 36"/>
                <a:gd name="T15" fmla="*/ 51 h 91"/>
                <a:gd name="T16" fmla="*/ 18 w 36"/>
                <a:gd name="T17" fmla="*/ 55 h 91"/>
                <a:gd name="T18" fmla="*/ 18 w 36"/>
                <a:gd name="T19" fmla="*/ 55 h 91"/>
                <a:gd name="T20" fmla="*/ 20 w 36"/>
                <a:gd name="T21" fmla="*/ 61 h 91"/>
                <a:gd name="T22" fmla="*/ 26 w 36"/>
                <a:gd name="T23" fmla="*/ 67 h 91"/>
                <a:gd name="T24" fmla="*/ 26 w 36"/>
                <a:gd name="T25" fmla="*/ 67 h 91"/>
                <a:gd name="T26" fmla="*/ 30 w 36"/>
                <a:gd name="T27" fmla="*/ 73 h 91"/>
                <a:gd name="T28" fmla="*/ 34 w 36"/>
                <a:gd name="T29" fmla="*/ 77 h 91"/>
                <a:gd name="T30" fmla="*/ 34 w 36"/>
                <a:gd name="T31" fmla="*/ 77 h 91"/>
                <a:gd name="T32" fmla="*/ 26 w 36"/>
                <a:gd name="T33" fmla="*/ 69 h 91"/>
                <a:gd name="T34" fmla="*/ 26 w 36"/>
                <a:gd name="T35" fmla="*/ 69 h 91"/>
                <a:gd name="T36" fmla="*/ 20 w 36"/>
                <a:gd name="T37" fmla="*/ 61 h 91"/>
                <a:gd name="T38" fmla="*/ 20 w 36"/>
                <a:gd name="T39" fmla="*/ 61 h 91"/>
                <a:gd name="T40" fmla="*/ 28 w 36"/>
                <a:gd name="T41" fmla="*/ 75 h 91"/>
                <a:gd name="T42" fmla="*/ 36 w 36"/>
                <a:gd name="T43" fmla="*/ 91 h 91"/>
                <a:gd name="T44" fmla="*/ 36 w 36"/>
                <a:gd name="T45" fmla="*/ 91 h 91"/>
                <a:gd name="T46" fmla="*/ 30 w 36"/>
                <a:gd name="T47" fmla="*/ 91 h 91"/>
                <a:gd name="T48" fmla="*/ 26 w 36"/>
                <a:gd name="T49" fmla="*/ 89 h 91"/>
                <a:gd name="T50" fmla="*/ 24 w 36"/>
                <a:gd name="T51" fmla="*/ 87 h 91"/>
                <a:gd name="T52" fmla="*/ 18 w 36"/>
                <a:gd name="T53" fmla="*/ 89 h 91"/>
                <a:gd name="T54" fmla="*/ 18 w 36"/>
                <a:gd name="T55" fmla="*/ 89 h 91"/>
                <a:gd name="T56" fmla="*/ 10 w 36"/>
                <a:gd name="T57" fmla="*/ 79 h 91"/>
                <a:gd name="T58" fmla="*/ 6 w 36"/>
                <a:gd name="T59" fmla="*/ 69 h 91"/>
                <a:gd name="T60" fmla="*/ 6 w 36"/>
                <a:gd name="T61" fmla="*/ 69 h 91"/>
                <a:gd name="T62" fmla="*/ 2 w 36"/>
                <a:gd name="T63" fmla="*/ 59 h 91"/>
                <a:gd name="T64" fmla="*/ 2 w 36"/>
                <a:gd name="T65" fmla="*/ 59 h 91"/>
                <a:gd name="T66" fmla="*/ 2 w 36"/>
                <a:gd name="T67" fmla="*/ 53 h 91"/>
                <a:gd name="T68" fmla="*/ 2 w 36"/>
                <a:gd name="T69" fmla="*/ 47 h 91"/>
                <a:gd name="T70" fmla="*/ 2 w 36"/>
                <a:gd name="T71" fmla="*/ 47 h 91"/>
                <a:gd name="T72" fmla="*/ 0 w 36"/>
                <a:gd name="T73" fmla="*/ 36 h 91"/>
                <a:gd name="T74" fmla="*/ 2 w 36"/>
                <a:gd name="T75" fmla="*/ 24 h 91"/>
                <a:gd name="T76" fmla="*/ 8 w 36"/>
                <a:gd name="T77" fmla="*/ 0 h 91"/>
                <a:gd name="T78" fmla="*/ 8 w 36"/>
                <a:gd name="T79" fmla="*/ 0 h 91"/>
                <a:gd name="T80" fmla="*/ 14 w 36"/>
                <a:gd name="T81" fmla="*/ 4 h 91"/>
                <a:gd name="T82" fmla="*/ 14 w 36"/>
                <a:gd name="T83" fmla="*/ 4 h 91"/>
                <a:gd name="T84" fmla="*/ 16 w 36"/>
                <a:gd name="T85" fmla="*/ 8 h 91"/>
                <a:gd name="T86" fmla="*/ 16 w 36"/>
                <a:gd name="T87" fmla="*/ 8 h 91"/>
                <a:gd name="T88" fmla="*/ 16 w 36"/>
                <a:gd name="T89" fmla="*/ 12 h 91"/>
                <a:gd name="T90" fmla="*/ 12 w 36"/>
                <a:gd name="T91" fmla="*/ 14 h 91"/>
                <a:gd name="T92" fmla="*/ 12 w 36"/>
                <a:gd name="T93" fmla="*/ 14 h 91"/>
                <a:gd name="T94" fmla="*/ 6 w 36"/>
                <a:gd name="T95" fmla="*/ 22 h 91"/>
                <a:gd name="T96" fmla="*/ 4 w 36"/>
                <a:gd name="T97" fmla="*/ 26 h 91"/>
                <a:gd name="T98" fmla="*/ 4 w 36"/>
                <a:gd name="T99" fmla="*/ 28 h 91"/>
                <a:gd name="T100" fmla="*/ 4 w 36"/>
                <a:gd name="T101" fmla="*/ 2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 h="91">
                  <a:moveTo>
                    <a:pt x="4" y="28"/>
                  </a:moveTo>
                  <a:lnTo>
                    <a:pt x="4" y="28"/>
                  </a:lnTo>
                  <a:lnTo>
                    <a:pt x="6" y="36"/>
                  </a:lnTo>
                  <a:lnTo>
                    <a:pt x="6" y="36"/>
                  </a:lnTo>
                  <a:lnTo>
                    <a:pt x="10" y="42"/>
                  </a:lnTo>
                  <a:lnTo>
                    <a:pt x="10" y="42"/>
                  </a:lnTo>
                  <a:lnTo>
                    <a:pt x="14" y="51"/>
                  </a:lnTo>
                  <a:lnTo>
                    <a:pt x="14" y="51"/>
                  </a:lnTo>
                  <a:lnTo>
                    <a:pt x="18" y="55"/>
                  </a:lnTo>
                  <a:lnTo>
                    <a:pt x="18" y="55"/>
                  </a:lnTo>
                  <a:lnTo>
                    <a:pt x="20" y="61"/>
                  </a:lnTo>
                  <a:lnTo>
                    <a:pt x="26" y="67"/>
                  </a:lnTo>
                  <a:lnTo>
                    <a:pt x="26" y="67"/>
                  </a:lnTo>
                  <a:lnTo>
                    <a:pt x="30" y="73"/>
                  </a:lnTo>
                  <a:lnTo>
                    <a:pt x="34" y="77"/>
                  </a:lnTo>
                  <a:lnTo>
                    <a:pt x="34" y="77"/>
                  </a:lnTo>
                  <a:lnTo>
                    <a:pt x="26" y="69"/>
                  </a:lnTo>
                  <a:lnTo>
                    <a:pt x="26" y="69"/>
                  </a:lnTo>
                  <a:lnTo>
                    <a:pt x="20" y="61"/>
                  </a:lnTo>
                  <a:lnTo>
                    <a:pt x="20" y="61"/>
                  </a:lnTo>
                  <a:lnTo>
                    <a:pt x="28" y="75"/>
                  </a:lnTo>
                  <a:lnTo>
                    <a:pt x="36" y="91"/>
                  </a:lnTo>
                  <a:lnTo>
                    <a:pt x="36" y="91"/>
                  </a:lnTo>
                  <a:lnTo>
                    <a:pt x="30" y="91"/>
                  </a:lnTo>
                  <a:lnTo>
                    <a:pt x="26" y="89"/>
                  </a:lnTo>
                  <a:lnTo>
                    <a:pt x="24" y="87"/>
                  </a:lnTo>
                  <a:lnTo>
                    <a:pt x="18" y="89"/>
                  </a:lnTo>
                  <a:lnTo>
                    <a:pt x="18" y="89"/>
                  </a:lnTo>
                  <a:lnTo>
                    <a:pt x="10" y="79"/>
                  </a:lnTo>
                  <a:lnTo>
                    <a:pt x="6" y="69"/>
                  </a:lnTo>
                  <a:lnTo>
                    <a:pt x="6" y="69"/>
                  </a:lnTo>
                  <a:lnTo>
                    <a:pt x="2" y="59"/>
                  </a:lnTo>
                  <a:lnTo>
                    <a:pt x="2" y="59"/>
                  </a:lnTo>
                  <a:lnTo>
                    <a:pt x="2" y="53"/>
                  </a:lnTo>
                  <a:lnTo>
                    <a:pt x="2" y="47"/>
                  </a:lnTo>
                  <a:lnTo>
                    <a:pt x="2" y="47"/>
                  </a:lnTo>
                  <a:lnTo>
                    <a:pt x="0" y="36"/>
                  </a:lnTo>
                  <a:lnTo>
                    <a:pt x="2" y="24"/>
                  </a:lnTo>
                  <a:lnTo>
                    <a:pt x="8" y="0"/>
                  </a:lnTo>
                  <a:lnTo>
                    <a:pt x="8" y="0"/>
                  </a:lnTo>
                  <a:lnTo>
                    <a:pt x="14" y="4"/>
                  </a:lnTo>
                  <a:lnTo>
                    <a:pt x="14" y="4"/>
                  </a:lnTo>
                  <a:lnTo>
                    <a:pt x="16" y="8"/>
                  </a:lnTo>
                  <a:lnTo>
                    <a:pt x="16" y="8"/>
                  </a:lnTo>
                  <a:lnTo>
                    <a:pt x="16" y="12"/>
                  </a:lnTo>
                  <a:lnTo>
                    <a:pt x="12" y="14"/>
                  </a:lnTo>
                  <a:lnTo>
                    <a:pt x="12" y="14"/>
                  </a:lnTo>
                  <a:lnTo>
                    <a:pt x="6" y="22"/>
                  </a:lnTo>
                  <a:lnTo>
                    <a:pt x="4" y="26"/>
                  </a:lnTo>
                  <a:lnTo>
                    <a:pt x="4" y="28"/>
                  </a:lnTo>
                  <a:lnTo>
                    <a:pt x="4" y="28"/>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81" name="Freeform 578"/>
            <p:cNvSpPr/>
            <p:nvPr>
              <p:custDataLst>
                <p:tags r:id="rId575"/>
              </p:custDataLst>
            </p:nvPr>
          </p:nvSpPr>
          <p:spPr bwMode="auto">
            <a:xfrm>
              <a:off x="4848225" y="6219825"/>
              <a:ext cx="12700" cy="9525"/>
            </a:xfrm>
            <a:custGeom>
              <a:avLst/>
              <a:gdLst>
                <a:gd name="T0" fmla="*/ 8 w 8"/>
                <a:gd name="T1" fmla="*/ 6 h 6"/>
                <a:gd name="T2" fmla="*/ 8 w 8"/>
                <a:gd name="T3" fmla="*/ 6 h 6"/>
                <a:gd name="T4" fmla="*/ 0 w 8"/>
                <a:gd name="T5" fmla="*/ 0 h 6"/>
                <a:gd name="T6" fmla="*/ 0 w 8"/>
                <a:gd name="T7" fmla="*/ 0 h 6"/>
                <a:gd name="T8" fmla="*/ 4 w 8"/>
                <a:gd name="T9" fmla="*/ 2 h 6"/>
                <a:gd name="T10" fmla="*/ 8 w 8"/>
                <a:gd name="T11" fmla="*/ 6 h 6"/>
                <a:gd name="T12" fmla="*/ 8 w 8"/>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8" h="6">
                  <a:moveTo>
                    <a:pt x="8" y="6"/>
                  </a:moveTo>
                  <a:lnTo>
                    <a:pt x="8" y="6"/>
                  </a:lnTo>
                  <a:lnTo>
                    <a:pt x="0" y="0"/>
                  </a:lnTo>
                  <a:lnTo>
                    <a:pt x="0" y="0"/>
                  </a:lnTo>
                  <a:lnTo>
                    <a:pt x="4" y="2"/>
                  </a:lnTo>
                  <a:lnTo>
                    <a:pt x="8" y="6"/>
                  </a:lnTo>
                  <a:lnTo>
                    <a:pt x="8" y="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82" name="Freeform 579"/>
            <p:cNvSpPr/>
            <p:nvPr>
              <p:custDataLst>
                <p:tags r:id="rId576"/>
              </p:custDataLst>
            </p:nvPr>
          </p:nvSpPr>
          <p:spPr bwMode="auto">
            <a:xfrm>
              <a:off x="4695825" y="5573713"/>
              <a:ext cx="3175" cy="25400"/>
            </a:xfrm>
            <a:custGeom>
              <a:avLst/>
              <a:gdLst>
                <a:gd name="T0" fmla="*/ 0 w 2"/>
                <a:gd name="T1" fmla="*/ 16 h 16"/>
                <a:gd name="T2" fmla="*/ 0 w 2"/>
                <a:gd name="T3" fmla="*/ 16 h 16"/>
                <a:gd name="T4" fmla="*/ 2 w 2"/>
                <a:gd name="T5" fmla="*/ 0 h 16"/>
                <a:gd name="T6" fmla="*/ 2 w 2"/>
                <a:gd name="T7" fmla="*/ 0 h 16"/>
                <a:gd name="T8" fmla="*/ 2 w 2"/>
                <a:gd name="T9" fmla="*/ 8 h 16"/>
                <a:gd name="T10" fmla="*/ 0 w 2"/>
                <a:gd name="T11" fmla="*/ 16 h 16"/>
                <a:gd name="T12" fmla="*/ 0 w 2"/>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2" h="16">
                  <a:moveTo>
                    <a:pt x="0" y="16"/>
                  </a:moveTo>
                  <a:lnTo>
                    <a:pt x="0" y="16"/>
                  </a:lnTo>
                  <a:lnTo>
                    <a:pt x="2" y="0"/>
                  </a:lnTo>
                  <a:lnTo>
                    <a:pt x="2" y="0"/>
                  </a:lnTo>
                  <a:lnTo>
                    <a:pt x="2" y="8"/>
                  </a:lnTo>
                  <a:lnTo>
                    <a:pt x="0" y="16"/>
                  </a:lnTo>
                  <a:lnTo>
                    <a:pt x="0" y="1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83" name="Freeform 580"/>
            <p:cNvSpPr/>
            <p:nvPr>
              <p:custDataLst>
                <p:tags r:id="rId577"/>
              </p:custDataLst>
            </p:nvPr>
          </p:nvSpPr>
          <p:spPr bwMode="auto">
            <a:xfrm>
              <a:off x="4676775" y="5894388"/>
              <a:ext cx="25400" cy="114300"/>
            </a:xfrm>
            <a:custGeom>
              <a:avLst/>
              <a:gdLst>
                <a:gd name="T0" fmla="*/ 4 w 16"/>
                <a:gd name="T1" fmla="*/ 72 h 72"/>
                <a:gd name="T2" fmla="*/ 4 w 16"/>
                <a:gd name="T3" fmla="*/ 72 h 72"/>
                <a:gd name="T4" fmla="*/ 0 w 16"/>
                <a:gd name="T5" fmla="*/ 64 h 72"/>
                <a:gd name="T6" fmla="*/ 0 w 16"/>
                <a:gd name="T7" fmla="*/ 64 h 72"/>
                <a:gd name="T8" fmla="*/ 4 w 16"/>
                <a:gd name="T9" fmla="*/ 48 h 72"/>
                <a:gd name="T10" fmla="*/ 4 w 16"/>
                <a:gd name="T11" fmla="*/ 48 h 72"/>
                <a:gd name="T12" fmla="*/ 8 w 16"/>
                <a:gd name="T13" fmla="*/ 32 h 72"/>
                <a:gd name="T14" fmla="*/ 8 w 16"/>
                <a:gd name="T15" fmla="*/ 32 h 72"/>
                <a:gd name="T16" fmla="*/ 16 w 16"/>
                <a:gd name="T17" fmla="*/ 0 h 72"/>
                <a:gd name="T18" fmla="*/ 16 w 16"/>
                <a:gd name="T19" fmla="*/ 0 h 72"/>
                <a:gd name="T20" fmla="*/ 14 w 16"/>
                <a:gd name="T21" fmla="*/ 20 h 72"/>
                <a:gd name="T22" fmla="*/ 12 w 16"/>
                <a:gd name="T23" fmla="*/ 38 h 72"/>
                <a:gd name="T24" fmla="*/ 10 w 16"/>
                <a:gd name="T25" fmla="*/ 56 h 72"/>
                <a:gd name="T26" fmla="*/ 8 w 16"/>
                <a:gd name="T27" fmla="*/ 64 h 72"/>
                <a:gd name="T28" fmla="*/ 4 w 16"/>
                <a:gd name="T29" fmla="*/ 72 h 72"/>
                <a:gd name="T30" fmla="*/ 4 w 16"/>
                <a:gd name="T3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72">
                  <a:moveTo>
                    <a:pt x="4" y="72"/>
                  </a:moveTo>
                  <a:lnTo>
                    <a:pt x="4" y="72"/>
                  </a:lnTo>
                  <a:lnTo>
                    <a:pt x="0" y="64"/>
                  </a:lnTo>
                  <a:lnTo>
                    <a:pt x="0" y="64"/>
                  </a:lnTo>
                  <a:lnTo>
                    <a:pt x="4" y="48"/>
                  </a:lnTo>
                  <a:lnTo>
                    <a:pt x="4" y="48"/>
                  </a:lnTo>
                  <a:lnTo>
                    <a:pt x="8" y="32"/>
                  </a:lnTo>
                  <a:lnTo>
                    <a:pt x="8" y="32"/>
                  </a:lnTo>
                  <a:lnTo>
                    <a:pt x="16" y="0"/>
                  </a:lnTo>
                  <a:lnTo>
                    <a:pt x="16" y="0"/>
                  </a:lnTo>
                  <a:lnTo>
                    <a:pt x="14" y="20"/>
                  </a:lnTo>
                  <a:lnTo>
                    <a:pt x="12" y="38"/>
                  </a:lnTo>
                  <a:lnTo>
                    <a:pt x="10" y="56"/>
                  </a:lnTo>
                  <a:lnTo>
                    <a:pt x="8" y="64"/>
                  </a:lnTo>
                  <a:lnTo>
                    <a:pt x="4" y="72"/>
                  </a:lnTo>
                  <a:lnTo>
                    <a:pt x="4" y="7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84" name="Freeform 581"/>
            <p:cNvSpPr/>
            <p:nvPr>
              <p:custDataLst>
                <p:tags r:id="rId578"/>
              </p:custDataLst>
            </p:nvPr>
          </p:nvSpPr>
          <p:spPr bwMode="auto">
            <a:xfrm>
              <a:off x="4654550" y="6043613"/>
              <a:ext cx="0" cy="106362"/>
            </a:xfrm>
            <a:custGeom>
              <a:avLst/>
              <a:gdLst>
                <a:gd name="T0" fmla="*/ 0 h 67"/>
                <a:gd name="T1" fmla="*/ 0 h 67"/>
                <a:gd name="T2" fmla="*/ 18 h 67"/>
                <a:gd name="T3" fmla="*/ 18 h 67"/>
                <a:gd name="T4" fmla="*/ 34 h 67"/>
                <a:gd name="T5" fmla="*/ 34 h 67"/>
                <a:gd name="T6" fmla="*/ 51 h 67"/>
                <a:gd name="T7" fmla="*/ 51 h 67"/>
                <a:gd name="T8" fmla="*/ 67 h 67"/>
                <a:gd name="T9" fmla="*/ 67 h 67"/>
                <a:gd name="T10" fmla="*/ 51 h 67"/>
                <a:gd name="T11" fmla="*/ 51 h 67"/>
                <a:gd name="T12" fmla="*/ 34 h 67"/>
                <a:gd name="T13" fmla="*/ 34 h 67"/>
                <a:gd name="T14" fmla="*/ 18 h 67"/>
                <a:gd name="T15" fmla="*/ 18 h 67"/>
                <a:gd name="T16" fmla="*/ 0 h 67"/>
                <a:gd name="T17" fmla="*/ 0 h 67"/>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Lst>
              <a:rect l="0" t="0" r="r" b="b"/>
              <a:pathLst>
                <a:path h="67">
                  <a:moveTo>
                    <a:pt x="0" y="0"/>
                  </a:moveTo>
                  <a:lnTo>
                    <a:pt x="0" y="0"/>
                  </a:lnTo>
                  <a:lnTo>
                    <a:pt x="0" y="18"/>
                  </a:lnTo>
                  <a:lnTo>
                    <a:pt x="0" y="18"/>
                  </a:lnTo>
                  <a:lnTo>
                    <a:pt x="0" y="34"/>
                  </a:lnTo>
                  <a:lnTo>
                    <a:pt x="0" y="34"/>
                  </a:lnTo>
                  <a:lnTo>
                    <a:pt x="0" y="51"/>
                  </a:lnTo>
                  <a:lnTo>
                    <a:pt x="0" y="51"/>
                  </a:lnTo>
                  <a:lnTo>
                    <a:pt x="0" y="67"/>
                  </a:lnTo>
                  <a:lnTo>
                    <a:pt x="0" y="67"/>
                  </a:lnTo>
                  <a:lnTo>
                    <a:pt x="0" y="51"/>
                  </a:lnTo>
                  <a:lnTo>
                    <a:pt x="0" y="51"/>
                  </a:lnTo>
                  <a:lnTo>
                    <a:pt x="0" y="34"/>
                  </a:lnTo>
                  <a:lnTo>
                    <a:pt x="0" y="34"/>
                  </a:lnTo>
                  <a:lnTo>
                    <a:pt x="0" y="18"/>
                  </a:lnTo>
                  <a:lnTo>
                    <a:pt x="0" y="18"/>
                  </a:lnTo>
                  <a:lnTo>
                    <a:pt x="0" y="0"/>
                  </a:lnTo>
                  <a:lnTo>
                    <a:pt x="0"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85" name="Freeform 582"/>
            <p:cNvSpPr/>
            <p:nvPr>
              <p:custDataLst>
                <p:tags r:id="rId579"/>
              </p:custDataLst>
            </p:nvPr>
          </p:nvSpPr>
          <p:spPr bwMode="auto">
            <a:xfrm>
              <a:off x="4543425" y="5284788"/>
              <a:ext cx="19050" cy="41275"/>
            </a:xfrm>
            <a:custGeom>
              <a:avLst/>
              <a:gdLst>
                <a:gd name="T0" fmla="*/ 6 w 12"/>
                <a:gd name="T1" fmla="*/ 26 h 26"/>
                <a:gd name="T2" fmla="*/ 6 w 12"/>
                <a:gd name="T3" fmla="*/ 26 h 26"/>
                <a:gd name="T4" fmla="*/ 2 w 12"/>
                <a:gd name="T5" fmla="*/ 24 h 26"/>
                <a:gd name="T6" fmla="*/ 2 w 12"/>
                <a:gd name="T7" fmla="*/ 24 h 26"/>
                <a:gd name="T8" fmla="*/ 0 w 12"/>
                <a:gd name="T9" fmla="*/ 22 h 26"/>
                <a:gd name="T10" fmla="*/ 0 w 12"/>
                <a:gd name="T11" fmla="*/ 22 h 26"/>
                <a:gd name="T12" fmla="*/ 8 w 12"/>
                <a:gd name="T13" fmla="*/ 0 h 26"/>
                <a:gd name="T14" fmla="*/ 8 w 12"/>
                <a:gd name="T15" fmla="*/ 0 h 26"/>
                <a:gd name="T16" fmla="*/ 10 w 12"/>
                <a:gd name="T17" fmla="*/ 2 h 26"/>
                <a:gd name="T18" fmla="*/ 12 w 12"/>
                <a:gd name="T19" fmla="*/ 4 h 26"/>
                <a:gd name="T20" fmla="*/ 12 w 12"/>
                <a:gd name="T21" fmla="*/ 4 h 26"/>
                <a:gd name="T22" fmla="*/ 10 w 12"/>
                <a:gd name="T23" fmla="*/ 10 h 26"/>
                <a:gd name="T24" fmla="*/ 6 w 12"/>
                <a:gd name="T25" fmla="*/ 14 h 26"/>
                <a:gd name="T26" fmla="*/ 4 w 12"/>
                <a:gd name="T27" fmla="*/ 20 h 26"/>
                <a:gd name="T28" fmla="*/ 6 w 12"/>
                <a:gd name="T29" fmla="*/ 26 h 26"/>
                <a:gd name="T30" fmla="*/ 6 w 12"/>
                <a:gd name="T3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26">
                  <a:moveTo>
                    <a:pt x="6" y="26"/>
                  </a:moveTo>
                  <a:lnTo>
                    <a:pt x="6" y="26"/>
                  </a:lnTo>
                  <a:lnTo>
                    <a:pt x="2" y="24"/>
                  </a:lnTo>
                  <a:lnTo>
                    <a:pt x="2" y="24"/>
                  </a:lnTo>
                  <a:lnTo>
                    <a:pt x="0" y="22"/>
                  </a:lnTo>
                  <a:lnTo>
                    <a:pt x="0" y="22"/>
                  </a:lnTo>
                  <a:lnTo>
                    <a:pt x="8" y="0"/>
                  </a:lnTo>
                  <a:lnTo>
                    <a:pt x="8" y="0"/>
                  </a:lnTo>
                  <a:lnTo>
                    <a:pt x="10" y="2"/>
                  </a:lnTo>
                  <a:lnTo>
                    <a:pt x="12" y="4"/>
                  </a:lnTo>
                  <a:lnTo>
                    <a:pt x="12" y="4"/>
                  </a:lnTo>
                  <a:lnTo>
                    <a:pt x="10" y="10"/>
                  </a:lnTo>
                  <a:lnTo>
                    <a:pt x="6" y="14"/>
                  </a:lnTo>
                  <a:lnTo>
                    <a:pt x="4" y="20"/>
                  </a:lnTo>
                  <a:lnTo>
                    <a:pt x="6" y="26"/>
                  </a:lnTo>
                  <a:lnTo>
                    <a:pt x="6" y="2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86" name="Freeform 583"/>
            <p:cNvSpPr/>
            <p:nvPr>
              <p:custDataLst>
                <p:tags r:id="rId580"/>
              </p:custDataLst>
            </p:nvPr>
          </p:nvSpPr>
          <p:spPr bwMode="auto">
            <a:xfrm>
              <a:off x="4695825" y="5608638"/>
              <a:ext cx="3175" cy="12700"/>
            </a:xfrm>
            <a:custGeom>
              <a:avLst/>
              <a:gdLst>
                <a:gd name="T0" fmla="*/ 0 w 2"/>
                <a:gd name="T1" fmla="*/ 0 h 8"/>
                <a:gd name="T2" fmla="*/ 0 w 2"/>
                <a:gd name="T3" fmla="*/ 2 h 8"/>
                <a:gd name="T4" fmla="*/ 0 w 2"/>
                <a:gd name="T5" fmla="*/ 2 h 8"/>
                <a:gd name="T6" fmla="*/ 2 w 2"/>
                <a:gd name="T7" fmla="*/ 8 h 8"/>
                <a:gd name="T8" fmla="*/ 2 w 2"/>
                <a:gd name="T9" fmla="*/ 8 h 8"/>
                <a:gd name="T10" fmla="*/ 0 w 2"/>
                <a:gd name="T11" fmla="*/ 8 h 8"/>
                <a:gd name="T12" fmla="*/ 0 w 2"/>
                <a:gd name="T13" fmla="*/ 8 h 8"/>
                <a:gd name="T14" fmla="*/ 0 w 2"/>
                <a:gd name="T15" fmla="*/ 0 h 8"/>
                <a:gd name="T16" fmla="*/ 0 w 2"/>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8">
                  <a:moveTo>
                    <a:pt x="0" y="0"/>
                  </a:moveTo>
                  <a:lnTo>
                    <a:pt x="0" y="2"/>
                  </a:lnTo>
                  <a:lnTo>
                    <a:pt x="0" y="2"/>
                  </a:lnTo>
                  <a:lnTo>
                    <a:pt x="2" y="8"/>
                  </a:lnTo>
                  <a:lnTo>
                    <a:pt x="2" y="8"/>
                  </a:lnTo>
                  <a:lnTo>
                    <a:pt x="0" y="8"/>
                  </a:lnTo>
                  <a:lnTo>
                    <a:pt x="0" y="8"/>
                  </a:lnTo>
                  <a:lnTo>
                    <a:pt x="0" y="0"/>
                  </a:lnTo>
                  <a:lnTo>
                    <a:pt x="0"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87" name="Freeform 584"/>
            <p:cNvSpPr/>
            <p:nvPr>
              <p:custDataLst>
                <p:tags r:id="rId581"/>
              </p:custDataLst>
            </p:nvPr>
          </p:nvSpPr>
          <p:spPr bwMode="auto">
            <a:xfrm>
              <a:off x="4537075" y="5319713"/>
              <a:ext cx="15875" cy="22225"/>
            </a:xfrm>
            <a:custGeom>
              <a:avLst/>
              <a:gdLst>
                <a:gd name="T0" fmla="*/ 10 w 10"/>
                <a:gd name="T1" fmla="*/ 14 h 14"/>
                <a:gd name="T2" fmla="*/ 10 w 10"/>
                <a:gd name="T3" fmla="*/ 14 h 14"/>
                <a:gd name="T4" fmla="*/ 0 w 10"/>
                <a:gd name="T5" fmla="*/ 14 h 14"/>
                <a:gd name="T6" fmla="*/ 4 w 10"/>
                <a:gd name="T7" fmla="*/ 0 h 14"/>
                <a:gd name="T8" fmla="*/ 4 w 10"/>
                <a:gd name="T9" fmla="*/ 0 h 14"/>
                <a:gd name="T10" fmla="*/ 6 w 10"/>
                <a:gd name="T11" fmla="*/ 2 h 14"/>
                <a:gd name="T12" fmla="*/ 6 w 10"/>
                <a:gd name="T13" fmla="*/ 2 h 14"/>
                <a:gd name="T14" fmla="*/ 8 w 10"/>
                <a:gd name="T15" fmla="*/ 4 h 14"/>
                <a:gd name="T16" fmla="*/ 8 w 10"/>
                <a:gd name="T17" fmla="*/ 8 h 14"/>
                <a:gd name="T18" fmla="*/ 8 w 10"/>
                <a:gd name="T19" fmla="*/ 10 h 14"/>
                <a:gd name="T20" fmla="*/ 10 w 10"/>
                <a:gd name="T21" fmla="*/ 14 h 14"/>
                <a:gd name="T22" fmla="*/ 10 w 10"/>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4">
                  <a:moveTo>
                    <a:pt x="10" y="14"/>
                  </a:moveTo>
                  <a:lnTo>
                    <a:pt x="10" y="14"/>
                  </a:lnTo>
                  <a:lnTo>
                    <a:pt x="0" y="14"/>
                  </a:lnTo>
                  <a:lnTo>
                    <a:pt x="4" y="0"/>
                  </a:lnTo>
                  <a:lnTo>
                    <a:pt x="4" y="0"/>
                  </a:lnTo>
                  <a:lnTo>
                    <a:pt x="6" y="2"/>
                  </a:lnTo>
                  <a:lnTo>
                    <a:pt x="6" y="2"/>
                  </a:lnTo>
                  <a:lnTo>
                    <a:pt x="8" y="4"/>
                  </a:lnTo>
                  <a:lnTo>
                    <a:pt x="8" y="8"/>
                  </a:lnTo>
                  <a:lnTo>
                    <a:pt x="8" y="10"/>
                  </a:lnTo>
                  <a:lnTo>
                    <a:pt x="10" y="14"/>
                  </a:lnTo>
                  <a:lnTo>
                    <a:pt x="10" y="14"/>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88" name="Freeform 585"/>
            <p:cNvSpPr/>
            <p:nvPr>
              <p:custDataLst>
                <p:tags r:id="rId582"/>
              </p:custDataLst>
            </p:nvPr>
          </p:nvSpPr>
          <p:spPr bwMode="auto">
            <a:xfrm>
              <a:off x="4473575" y="5472113"/>
              <a:ext cx="31750" cy="98425"/>
            </a:xfrm>
            <a:custGeom>
              <a:avLst/>
              <a:gdLst>
                <a:gd name="T0" fmla="*/ 12 w 20"/>
                <a:gd name="T1" fmla="*/ 18 h 62"/>
                <a:gd name="T2" fmla="*/ 12 w 20"/>
                <a:gd name="T3" fmla="*/ 18 h 62"/>
                <a:gd name="T4" fmla="*/ 12 w 20"/>
                <a:gd name="T5" fmla="*/ 20 h 62"/>
                <a:gd name="T6" fmla="*/ 16 w 20"/>
                <a:gd name="T7" fmla="*/ 22 h 62"/>
                <a:gd name="T8" fmla="*/ 20 w 20"/>
                <a:gd name="T9" fmla="*/ 26 h 62"/>
                <a:gd name="T10" fmla="*/ 20 w 20"/>
                <a:gd name="T11" fmla="*/ 26 h 62"/>
                <a:gd name="T12" fmla="*/ 12 w 20"/>
                <a:gd name="T13" fmla="*/ 36 h 62"/>
                <a:gd name="T14" fmla="*/ 4 w 20"/>
                <a:gd name="T15" fmla="*/ 48 h 62"/>
                <a:gd name="T16" fmla="*/ 4 w 20"/>
                <a:gd name="T17" fmla="*/ 48 h 62"/>
                <a:gd name="T18" fmla="*/ 4 w 20"/>
                <a:gd name="T19" fmla="*/ 52 h 62"/>
                <a:gd name="T20" fmla="*/ 8 w 20"/>
                <a:gd name="T21" fmla="*/ 58 h 62"/>
                <a:gd name="T22" fmla="*/ 8 w 20"/>
                <a:gd name="T23" fmla="*/ 58 h 62"/>
                <a:gd name="T24" fmla="*/ 0 w 20"/>
                <a:gd name="T25" fmla="*/ 62 h 62"/>
                <a:gd name="T26" fmla="*/ 0 w 20"/>
                <a:gd name="T27" fmla="*/ 62 h 62"/>
                <a:gd name="T28" fmla="*/ 14 w 20"/>
                <a:gd name="T29" fmla="*/ 0 h 62"/>
                <a:gd name="T30" fmla="*/ 14 w 20"/>
                <a:gd name="T31" fmla="*/ 0 h 62"/>
                <a:gd name="T32" fmla="*/ 14 w 20"/>
                <a:gd name="T33" fmla="*/ 8 h 62"/>
                <a:gd name="T34" fmla="*/ 12 w 20"/>
                <a:gd name="T35" fmla="*/ 18 h 62"/>
                <a:gd name="T36" fmla="*/ 12 w 20"/>
                <a:gd name="T37" fmla="*/ 1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62">
                  <a:moveTo>
                    <a:pt x="12" y="18"/>
                  </a:moveTo>
                  <a:lnTo>
                    <a:pt x="12" y="18"/>
                  </a:lnTo>
                  <a:lnTo>
                    <a:pt x="12" y="20"/>
                  </a:lnTo>
                  <a:lnTo>
                    <a:pt x="16" y="22"/>
                  </a:lnTo>
                  <a:lnTo>
                    <a:pt x="20" y="26"/>
                  </a:lnTo>
                  <a:lnTo>
                    <a:pt x="20" y="26"/>
                  </a:lnTo>
                  <a:lnTo>
                    <a:pt x="12" y="36"/>
                  </a:lnTo>
                  <a:lnTo>
                    <a:pt x="4" y="48"/>
                  </a:lnTo>
                  <a:lnTo>
                    <a:pt x="4" y="48"/>
                  </a:lnTo>
                  <a:lnTo>
                    <a:pt x="4" y="52"/>
                  </a:lnTo>
                  <a:lnTo>
                    <a:pt x="8" y="58"/>
                  </a:lnTo>
                  <a:lnTo>
                    <a:pt x="8" y="58"/>
                  </a:lnTo>
                  <a:lnTo>
                    <a:pt x="0" y="62"/>
                  </a:lnTo>
                  <a:lnTo>
                    <a:pt x="0" y="62"/>
                  </a:lnTo>
                  <a:lnTo>
                    <a:pt x="14" y="0"/>
                  </a:lnTo>
                  <a:lnTo>
                    <a:pt x="14" y="0"/>
                  </a:lnTo>
                  <a:lnTo>
                    <a:pt x="14" y="8"/>
                  </a:lnTo>
                  <a:lnTo>
                    <a:pt x="12" y="18"/>
                  </a:lnTo>
                  <a:lnTo>
                    <a:pt x="12" y="18"/>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89" name="Freeform 586"/>
            <p:cNvSpPr/>
            <p:nvPr>
              <p:custDataLst>
                <p:tags r:id="rId583"/>
              </p:custDataLst>
            </p:nvPr>
          </p:nvSpPr>
          <p:spPr bwMode="auto">
            <a:xfrm>
              <a:off x="4460875" y="4614863"/>
              <a:ext cx="466725" cy="1419225"/>
            </a:xfrm>
            <a:custGeom>
              <a:avLst/>
              <a:gdLst>
                <a:gd name="T0" fmla="*/ 34 w 294"/>
                <a:gd name="T1" fmla="*/ 136 h 894"/>
                <a:gd name="T2" fmla="*/ 44 w 294"/>
                <a:gd name="T3" fmla="*/ 106 h 894"/>
                <a:gd name="T4" fmla="*/ 54 w 294"/>
                <a:gd name="T5" fmla="*/ 60 h 894"/>
                <a:gd name="T6" fmla="*/ 80 w 294"/>
                <a:gd name="T7" fmla="*/ 88 h 894"/>
                <a:gd name="T8" fmla="*/ 96 w 294"/>
                <a:gd name="T9" fmla="*/ 120 h 894"/>
                <a:gd name="T10" fmla="*/ 116 w 294"/>
                <a:gd name="T11" fmla="*/ 92 h 894"/>
                <a:gd name="T12" fmla="*/ 112 w 294"/>
                <a:gd name="T13" fmla="*/ 24 h 894"/>
                <a:gd name="T14" fmla="*/ 128 w 294"/>
                <a:gd name="T15" fmla="*/ 88 h 894"/>
                <a:gd name="T16" fmla="*/ 196 w 294"/>
                <a:gd name="T17" fmla="*/ 254 h 894"/>
                <a:gd name="T18" fmla="*/ 292 w 294"/>
                <a:gd name="T19" fmla="*/ 532 h 894"/>
                <a:gd name="T20" fmla="*/ 286 w 294"/>
                <a:gd name="T21" fmla="*/ 664 h 894"/>
                <a:gd name="T22" fmla="*/ 262 w 294"/>
                <a:gd name="T23" fmla="*/ 824 h 894"/>
                <a:gd name="T24" fmla="*/ 246 w 294"/>
                <a:gd name="T25" fmla="*/ 870 h 894"/>
                <a:gd name="T26" fmla="*/ 220 w 294"/>
                <a:gd name="T27" fmla="*/ 856 h 894"/>
                <a:gd name="T28" fmla="*/ 214 w 294"/>
                <a:gd name="T29" fmla="*/ 802 h 894"/>
                <a:gd name="T30" fmla="*/ 222 w 294"/>
                <a:gd name="T31" fmla="*/ 800 h 894"/>
                <a:gd name="T32" fmla="*/ 236 w 294"/>
                <a:gd name="T33" fmla="*/ 792 h 894"/>
                <a:gd name="T34" fmla="*/ 258 w 294"/>
                <a:gd name="T35" fmla="*/ 678 h 894"/>
                <a:gd name="T36" fmla="*/ 238 w 294"/>
                <a:gd name="T37" fmla="*/ 714 h 894"/>
                <a:gd name="T38" fmla="*/ 212 w 294"/>
                <a:gd name="T39" fmla="*/ 812 h 894"/>
                <a:gd name="T40" fmla="*/ 196 w 294"/>
                <a:gd name="T41" fmla="*/ 860 h 894"/>
                <a:gd name="T42" fmla="*/ 182 w 294"/>
                <a:gd name="T43" fmla="*/ 870 h 894"/>
                <a:gd name="T44" fmla="*/ 186 w 294"/>
                <a:gd name="T45" fmla="*/ 778 h 894"/>
                <a:gd name="T46" fmla="*/ 196 w 294"/>
                <a:gd name="T47" fmla="*/ 686 h 894"/>
                <a:gd name="T48" fmla="*/ 212 w 294"/>
                <a:gd name="T49" fmla="*/ 602 h 894"/>
                <a:gd name="T50" fmla="*/ 228 w 294"/>
                <a:gd name="T51" fmla="*/ 550 h 894"/>
                <a:gd name="T52" fmla="*/ 212 w 294"/>
                <a:gd name="T53" fmla="*/ 602 h 894"/>
                <a:gd name="T54" fmla="*/ 206 w 294"/>
                <a:gd name="T55" fmla="*/ 578 h 894"/>
                <a:gd name="T56" fmla="*/ 192 w 294"/>
                <a:gd name="T57" fmla="*/ 586 h 894"/>
                <a:gd name="T58" fmla="*/ 168 w 294"/>
                <a:gd name="T59" fmla="*/ 606 h 894"/>
                <a:gd name="T60" fmla="*/ 188 w 294"/>
                <a:gd name="T61" fmla="*/ 526 h 894"/>
                <a:gd name="T62" fmla="*/ 186 w 294"/>
                <a:gd name="T63" fmla="*/ 460 h 894"/>
                <a:gd name="T64" fmla="*/ 194 w 294"/>
                <a:gd name="T65" fmla="*/ 420 h 894"/>
                <a:gd name="T66" fmla="*/ 196 w 294"/>
                <a:gd name="T67" fmla="*/ 364 h 894"/>
                <a:gd name="T68" fmla="*/ 186 w 294"/>
                <a:gd name="T69" fmla="*/ 336 h 894"/>
                <a:gd name="T70" fmla="*/ 188 w 294"/>
                <a:gd name="T71" fmla="*/ 342 h 894"/>
                <a:gd name="T72" fmla="*/ 186 w 294"/>
                <a:gd name="T73" fmla="*/ 460 h 894"/>
                <a:gd name="T74" fmla="*/ 184 w 294"/>
                <a:gd name="T75" fmla="*/ 498 h 894"/>
                <a:gd name="T76" fmla="*/ 144 w 294"/>
                <a:gd name="T77" fmla="*/ 694 h 894"/>
                <a:gd name="T78" fmla="*/ 128 w 294"/>
                <a:gd name="T79" fmla="*/ 808 h 894"/>
                <a:gd name="T80" fmla="*/ 96 w 294"/>
                <a:gd name="T81" fmla="*/ 776 h 894"/>
                <a:gd name="T82" fmla="*/ 84 w 294"/>
                <a:gd name="T83" fmla="*/ 752 h 894"/>
                <a:gd name="T84" fmla="*/ 58 w 294"/>
                <a:gd name="T85" fmla="*/ 694 h 894"/>
                <a:gd name="T86" fmla="*/ 6 w 294"/>
                <a:gd name="T87" fmla="*/ 708 h 894"/>
                <a:gd name="T88" fmla="*/ 10 w 294"/>
                <a:gd name="T89" fmla="*/ 632 h 894"/>
                <a:gd name="T90" fmla="*/ 34 w 294"/>
                <a:gd name="T91" fmla="*/ 566 h 894"/>
                <a:gd name="T92" fmla="*/ 50 w 294"/>
                <a:gd name="T93" fmla="*/ 510 h 894"/>
                <a:gd name="T94" fmla="*/ 48 w 294"/>
                <a:gd name="T95" fmla="*/ 474 h 894"/>
                <a:gd name="T96" fmla="*/ 50 w 294"/>
                <a:gd name="T97" fmla="*/ 430 h 894"/>
                <a:gd name="T98" fmla="*/ 46 w 294"/>
                <a:gd name="T99" fmla="*/ 366 h 894"/>
                <a:gd name="T100" fmla="*/ 54 w 294"/>
                <a:gd name="T101" fmla="*/ 330 h 894"/>
                <a:gd name="T102" fmla="*/ 40 w 294"/>
                <a:gd name="T103" fmla="*/ 310 h 894"/>
                <a:gd name="T104" fmla="*/ 28 w 294"/>
                <a:gd name="T105" fmla="*/ 226 h 894"/>
                <a:gd name="T106" fmla="*/ 28 w 294"/>
                <a:gd name="T107" fmla="*/ 212 h 894"/>
                <a:gd name="T108" fmla="*/ 26 w 294"/>
                <a:gd name="T109" fmla="*/ 190 h 894"/>
                <a:gd name="T110" fmla="*/ 22 w 294"/>
                <a:gd name="T111" fmla="*/ 174 h 894"/>
                <a:gd name="T112" fmla="*/ 0 w 294"/>
                <a:gd name="T113" fmla="*/ 108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4" h="894">
                  <a:moveTo>
                    <a:pt x="6" y="88"/>
                  </a:moveTo>
                  <a:lnTo>
                    <a:pt x="6" y="88"/>
                  </a:lnTo>
                  <a:lnTo>
                    <a:pt x="12" y="96"/>
                  </a:lnTo>
                  <a:lnTo>
                    <a:pt x="18" y="106"/>
                  </a:lnTo>
                  <a:lnTo>
                    <a:pt x="30" y="126"/>
                  </a:lnTo>
                  <a:lnTo>
                    <a:pt x="30" y="126"/>
                  </a:lnTo>
                  <a:lnTo>
                    <a:pt x="34" y="136"/>
                  </a:lnTo>
                  <a:lnTo>
                    <a:pt x="40" y="144"/>
                  </a:lnTo>
                  <a:lnTo>
                    <a:pt x="48" y="154"/>
                  </a:lnTo>
                  <a:lnTo>
                    <a:pt x="60" y="160"/>
                  </a:lnTo>
                  <a:lnTo>
                    <a:pt x="60" y="160"/>
                  </a:lnTo>
                  <a:lnTo>
                    <a:pt x="52" y="134"/>
                  </a:lnTo>
                  <a:lnTo>
                    <a:pt x="52" y="134"/>
                  </a:lnTo>
                  <a:lnTo>
                    <a:pt x="44" y="106"/>
                  </a:lnTo>
                  <a:lnTo>
                    <a:pt x="44" y="106"/>
                  </a:lnTo>
                  <a:lnTo>
                    <a:pt x="42" y="94"/>
                  </a:lnTo>
                  <a:lnTo>
                    <a:pt x="42" y="82"/>
                  </a:lnTo>
                  <a:lnTo>
                    <a:pt x="44" y="72"/>
                  </a:lnTo>
                  <a:lnTo>
                    <a:pt x="50" y="62"/>
                  </a:lnTo>
                  <a:lnTo>
                    <a:pt x="50" y="62"/>
                  </a:lnTo>
                  <a:lnTo>
                    <a:pt x="54" y="60"/>
                  </a:lnTo>
                  <a:lnTo>
                    <a:pt x="58" y="58"/>
                  </a:lnTo>
                  <a:lnTo>
                    <a:pt x="62" y="58"/>
                  </a:lnTo>
                  <a:lnTo>
                    <a:pt x="64" y="60"/>
                  </a:lnTo>
                  <a:lnTo>
                    <a:pt x="70" y="66"/>
                  </a:lnTo>
                  <a:lnTo>
                    <a:pt x="76" y="76"/>
                  </a:lnTo>
                  <a:lnTo>
                    <a:pt x="76" y="76"/>
                  </a:lnTo>
                  <a:lnTo>
                    <a:pt x="80" y="88"/>
                  </a:lnTo>
                  <a:lnTo>
                    <a:pt x="86" y="102"/>
                  </a:lnTo>
                  <a:lnTo>
                    <a:pt x="90" y="114"/>
                  </a:lnTo>
                  <a:lnTo>
                    <a:pt x="96" y="124"/>
                  </a:lnTo>
                  <a:lnTo>
                    <a:pt x="96" y="124"/>
                  </a:lnTo>
                  <a:lnTo>
                    <a:pt x="98" y="114"/>
                  </a:lnTo>
                  <a:lnTo>
                    <a:pt x="98" y="114"/>
                  </a:lnTo>
                  <a:lnTo>
                    <a:pt x="96" y="120"/>
                  </a:lnTo>
                  <a:lnTo>
                    <a:pt x="98" y="122"/>
                  </a:lnTo>
                  <a:lnTo>
                    <a:pt x="100" y="124"/>
                  </a:lnTo>
                  <a:lnTo>
                    <a:pt x="100" y="124"/>
                  </a:lnTo>
                  <a:lnTo>
                    <a:pt x="102" y="108"/>
                  </a:lnTo>
                  <a:lnTo>
                    <a:pt x="102" y="98"/>
                  </a:lnTo>
                  <a:lnTo>
                    <a:pt x="106" y="90"/>
                  </a:lnTo>
                  <a:lnTo>
                    <a:pt x="116" y="92"/>
                  </a:lnTo>
                  <a:lnTo>
                    <a:pt x="116" y="92"/>
                  </a:lnTo>
                  <a:lnTo>
                    <a:pt x="118" y="82"/>
                  </a:lnTo>
                  <a:lnTo>
                    <a:pt x="118" y="70"/>
                  </a:lnTo>
                  <a:lnTo>
                    <a:pt x="118" y="70"/>
                  </a:lnTo>
                  <a:lnTo>
                    <a:pt x="116" y="46"/>
                  </a:lnTo>
                  <a:lnTo>
                    <a:pt x="116" y="46"/>
                  </a:lnTo>
                  <a:lnTo>
                    <a:pt x="112" y="24"/>
                  </a:lnTo>
                  <a:lnTo>
                    <a:pt x="112" y="12"/>
                  </a:lnTo>
                  <a:lnTo>
                    <a:pt x="112" y="0"/>
                  </a:lnTo>
                  <a:lnTo>
                    <a:pt x="112" y="0"/>
                  </a:lnTo>
                  <a:lnTo>
                    <a:pt x="114" y="22"/>
                  </a:lnTo>
                  <a:lnTo>
                    <a:pt x="116" y="44"/>
                  </a:lnTo>
                  <a:lnTo>
                    <a:pt x="122" y="66"/>
                  </a:lnTo>
                  <a:lnTo>
                    <a:pt x="128" y="88"/>
                  </a:lnTo>
                  <a:lnTo>
                    <a:pt x="142" y="128"/>
                  </a:lnTo>
                  <a:lnTo>
                    <a:pt x="160" y="170"/>
                  </a:lnTo>
                  <a:lnTo>
                    <a:pt x="160" y="170"/>
                  </a:lnTo>
                  <a:lnTo>
                    <a:pt x="178" y="210"/>
                  </a:lnTo>
                  <a:lnTo>
                    <a:pt x="178" y="210"/>
                  </a:lnTo>
                  <a:lnTo>
                    <a:pt x="196" y="254"/>
                  </a:lnTo>
                  <a:lnTo>
                    <a:pt x="196" y="254"/>
                  </a:lnTo>
                  <a:lnTo>
                    <a:pt x="212" y="298"/>
                  </a:lnTo>
                  <a:lnTo>
                    <a:pt x="212" y="298"/>
                  </a:lnTo>
                  <a:lnTo>
                    <a:pt x="224" y="342"/>
                  </a:lnTo>
                  <a:lnTo>
                    <a:pt x="224" y="342"/>
                  </a:lnTo>
                  <a:lnTo>
                    <a:pt x="240" y="390"/>
                  </a:lnTo>
                  <a:lnTo>
                    <a:pt x="256" y="438"/>
                  </a:lnTo>
                  <a:lnTo>
                    <a:pt x="292" y="532"/>
                  </a:lnTo>
                  <a:lnTo>
                    <a:pt x="292" y="532"/>
                  </a:lnTo>
                  <a:lnTo>
                    <a:pt x="294" y="544"/>
                  </a:lnTo>
                  <a:lnTo>
                    <a:pt x="292" y="558"/>
                  </a:lnTo>
                  <a:lnTo>
                    <a:pt x="286" y="590"/>
                  </a:lnTo>
                  <a:lnTo>
                    <a:pt x="286" y="590"/>
                  </a:lnTo>
                  <a:lnTo>
                    <a:pt x="284" y="640"/>
                  </a:lnTo>
                  <a:lnTo>
                    <a:pt x="286" y="664"/>
                  </a:lnTo>
                  <a:lnTo>
                    <a:pt x="288" y="690"/>
                  </a:lnTo>
                  <a:lnTo>
                    <a:pt x="288" y="690"/>
                  </a:lnTo>
                  <a:lnTo>
                    <a:pt x="288" y="714"/>
                  </a:lnTo>
                  <a:lnTo>
                    <a:pt x="284" y="738"/>
                  </a:lnTo>
                  <a:lnTo>
                    <a:pt x="272" y="782"/>
                  </a:lnTo>
                  <a:lnTo>
                    <a:pt x="272" y="782"/>
                  </a:lnTo>
                  <a:lnTo>
                    <a:pt x="262" y="824"/>
                  </a:lnTo>
                  <a:lnTo>
                    <a:pt x="258" y="842"/>
                  </a:lnTo>
                  <a:lnTo>
                    <a:pt x="256" y="862"/>
                  </a:lnTo>
                  <a:lnTo>
                    <a:pt x="256" y="862"/>
                  </a:lnTo>
                  <a:lnTo>
                    <a:pt x="256" y="864"/>
                  </a:lnTo>
                  <a:lnTo>
                    <a:pt x="252" y="868"/>
                  </a:lnTo>
                  <a:lnTo>
                    <a:pt x="252" y="868"/>
                  </a:lnTo>
                  <a:lnTo>
                    <a:pt x="246" y="870"/>
                  </a:lnTo>
                  <a:lnTo>
                    <a:pt x="240" y="872"/>
                  </a:lnTo>
                  <a:lnTo>
                    <a:pt x="240" y="872"/>
                  </a:lnTo>
                  <a:lnTo>
                    <a:pt x="234" y="872"/>
                  </a:lnTo>
                  <a:lnTo>
                    <a:pt x="228" y="870"/>
                  </a:lnTo>
                  <a:lnTo>
                    <a:pt x="224" y="864"/>
                  </a:lnTo>
                  <a:lnTo>
                    <a:pt x="220" y="856"/>
                  </a:lnTo>
                  <a:lnTo>
                    <a:pt x="220" y="856"/>
                  </a:lnTo>
                  <a:lnTo>
                    <a:pt x="216" y="840"/>
                  </a:lnTo>
                  <a:lnTo>
                    <a:pt x="216" y="840"/>
                  </a:lnTo>
                  <a:lnTo>
                    <a:pt x="214" y="822"/>
                  </a:lnTo>
                  <a:lnTo>
                    <a:pt x="214" y="822"/>
                  </a:lnTo>
                  <a:lnTo>
                    <a:pt x="214" y="812"/>
                  </a:lnTo>
                  <a:lnTo>
                    <a:pt x="214" y="812"/>
                  </a:lnTo>
                  <a:lnTo>
                    <a:pt x="214" y="802"/>
                  </a:lnTo>
                  <a:lnTo>
                    <a:pt x="214" y="802"/>
                  </a:lnTo>
                  <a:lnTo>
                    <a:pt x="216" y="784"/>
                  </a:lnTo>
                  <a:lnTo>
                    <a:pt x="216" y="784"/>
                  </a:lnTo>
                  <a:lnTo>
                    <a:pt x="220" y="786"/>
                  </a:lnTo>
                  <a:lnTo>
                    <a:pt x="220" y="788"/>
                  </a:lnTo>
                  <a:lnTo>
                    <a:pt x="222" y="794"/>
                  </a:lnTo>
                  <a:lnTo>
                    <a:pt x="222" y="800"/>
                  </a:lnTo>
                  <a:lnTo>
                    <a:pt x="224" y="806"/>
                  </a:lnTo>
                  <a:lnTo>
                    <a:pt x="224" y="806"/>
                  </a:lnTo>
                  <a:lnTo>
                    <a:pt x="234" y="782"/>
                  </a:lnTo>
                  <a:lnTo>
                    <a:pt x="238" y="768"/>
                  </a:lnTo>
                  <a:lnTo>
                    <a:pt x="240" y="754"/>
                  </a:lnTo>
                  <a:lnTo>
                    <a:pt x="240" y="754"/>
                  </a:lnTo>
                  <a:lnTo>
                    <a:pt x="236" y="792"/>
                  </a:lnTo>
                  <a:lnTo>
                    <a:pt x="236" y="792"/>
                  </a:lnTo>
                  <a:lnTo>
                    <a:pt x="244" y="742"/>
                  </a:lnTo>
                  <a:lnTo>
                    <a:pt x="248" y="716"/>
                  </a:lnTo>
                  <a:lnTo>
                    <a:pt x="252" y="688"/>
                  </a:lnTo>
                  <a:lnTo>
                    <a:pt x="252" y="688"/>
                  </a:lnTo>
                  <a:lnTo>
                    <a:pt x="254" y="682"/>
                  </a:lnTo>
                  <a:lnTo>
                    <a:pt x="258" y="678"/>
                  </a:lnTo>
                  <a:lnTo>
                    <a:pt x="268" y="670"/>
                  </a:lnTo>
                  <a:lnTo>
                    <a:pt x="270" y="664"/>
                  </a:lnTo>
                  <a:lnTo>
                    <a:pt x="274" y="658"/>
                  </a:lnTo>
                  <a:lnTo>
                    <a:pt x="272" y="652"/>
                  </a:lnTo>
                  <a:lnTo>
                    <a:pt x="268" y="644"/>
                  </a:lnTo>
                  <a:lnTo>
                    <a:pt x="268" y="644"/>
                  </a:lnTo>
                  <a:lnTo>
                    <a:pt x="238" y="714"/>
                  </a:lnTo>
                  <a:lnTo>
                    <a:pt x="226" y="750"/>
                  </a:lnTo>
                  <a:lnTo>
                    <a:pt x="216" y="784"/>
                  </a:lnTo>
                  <a:lnTo>
                    <a:pt x="216" y="784"/>
                  </a:lnTo>
                  <a:lnTo>
                    <a:pt x="216" y="784"/>
                  </a:lnTo>
                  <a:lnTo>
                    <a:pt x="216" y="784"/>
                  </a:lnTo>
                  <a:lnTo>
                    <a:pt x="212" y="812"/>
                  </a:lnTo>
                  <a:lnTo>
                    <a:pt x="212" y="812"/>
                  </a:lnTo>
                  <a:lnTo>
                    <a:pt x="208" y="838"/>
                  </a:lnTo>
                  <a:lnTo>
                    <a:pt x="208" y="838"/>
                  </a:lnTo>
                  <a:lnTo>
                    <a:pt x="206" y="830"/>
                  </a:lnTo>
                  <a:lnTo>
                    <a:pt x="208" y="822"/>
                  </a:lnTo>
                  <a:lnTo>
                    <a:pt x="208" y="822"/>
                  </a:lnTo>
                  <a:lnTo>
                    <a:pt x="200" y="842"/>
                  </a:lnTo>
                  <a:lnTo>
                    <a:pt x="196" y="860"/>
                  </a:lnTo>
                  <a:lnTo>
                    <a:pt x="192" y="878"/>
                  </a:lnTo>
                  <a:lnTo>
                    <a:pt x="190" y="894"/>
                  </a:lnTo>
                  <a:lnTo>
                    <a:pt x="190" y="894"/>
                  </a:lnTo>
                  <a:lnTo>
                    <a:pt x="186" y="882"/>
                  </a:lnTo>
                  <a:lnTo>
                    <a:pt x="186" y="882"/>
                  </a:lnTo>
                  <a:lnTo>
                    <a:pt x="182" y="870"/>
                  </a:lnTo>
                  <a:lnTo>
                    <a:pt x="182" y="870"/>
                  </a:lnTo>
                  <a:lnTo>
                    <a:pt x="180" y="856"/>
                  </a:lnTo>
                  <a:lnTo>
                    <a:pt x="180" y="856"/>
                  </a:lnTo>
                  <a:lnTo>
                    <a:pt x="178" y="840"/>
                  </a:lnTo>
                  <a:lnTo>
                    <a:pt x="178" y="840"/>
                  </a:lnTo>
                  <a:lnTo>
                    <a:pt x="180" y="810"/>
                  </a:lnTo>
                  <a:lnTo>
                    <a:pt x="186" y="778"/>
                  </a:lnTo>
                  <a:lnTo>
                    <a:pt x="186" y="778"/>
                  </a:lnTo>
                  <a:lnTo>
                    <a:pt x="200" y="714"/>
                  </a:lnTo>
                  <a:lnTo>
                    <a:pt x="206" y="680"/>
                  </a:lnTo>
                  <a:lnTo>
                    <a:pt x="210" y="646"/>
                  </a:lnTo>
                  <a:lnTo>
                    <a:pt x="210" y="646"/>
                  </a:lnTo>
                  <a:lnTo>
                    <a:pt x="204" y="654"/>
                  </a:lnTo>
                  <a:lnTo>
                    <a:pt x="200" y="664"/>
                  </a:lnTo>
                  <a:lnTo>
                    <a:pt x="196" y="686"/>
                  </a:lnTo>
                  <a:lnTo>
                    <a:pt x="196" y="696"/>
                  </a:lnTo>
                  <a:lnTo>
                    <a:pt x="192" y="706"/>
                  </a:lnTo>
                  <a:lnTo>
                    <a:pt x="188" y="714"/>
                  </a:lnTo>
                  <a:lnTo>
                    <a:pt x="182" y="722"/>
                  </a:lnTo>
                  <a:lnTo>
                    <a:pt x="182" y="722"/>
                  </a:lnTo>
                  <a:lnTo>
                    <a:pt x="196" y="662"/>
                  </a:lnTo>
                  <a:lnTo>
                    <a:pt x="212" y="602"/>
                  </a:lnTo>
                  <a:lnTo>
                    <a:pt x="212" y="602"/>
                  </a:lnTo>
                  <a:lnTo>
                    <a:pt x="214" y="612"/>
                  </a:lnTo>
                  <a:lnTo>
                    <a:pt x="214" y="612"/>
                  </a:lnTo>
                  <a:lnTo>
                    <a:pt x="220" y="602"/>
                  </a:lnTo>
                  <a:lnTo>
                    <a:pt x="222" y="592"/>
                  </a:lnTo>
                  <a:lnTo>
                    <a:pt x="226" y="572"/>
                  </a:lnTo>
                  <a:lnTo>
                    <a:pt x="228" y="550"/>
                  </a:lnTo>
                  <a:lnTo>
                    <a:pt x="230" y="530"/>
                  </a:lnTo>
                  <a:lnTo>
                    <a:pt x="230" y="530"/>
                  </a:lnTo>
                  <a:lnTo>
                    <a:pt x="232" y="522"/>
                  </a:lnTo>
                  <a:lnTo>
                    <a:pt x="232" y="522"/>
                  </a:lnTo>
                  <a:lnTo>
                    <a:pt x="230" y="530"/>
                  </a:lnTo>
                  <a:lnTo>
                    <a:pt x="230" y="530"/>
                  </a:lnTo>
                  <a:lnTo>
                    <a:pt x="212" y="602"/>
                  </a:lnTo>
                  <a:lnTo>
                    <a:pt x="212" y="602"/>
                  </a:lnTo>
                  <a:lnTo>
                    <a:pt x="212" y="592"/>
                  </a:lnTo>
                  <a:lnTo>
                    <a:pt x="212" y="584"/>
                  </a:lnTo>
                  <a:lnTo>
                    <a:pt x="216" y="566"/>
                  </a:lnTo>
                  <a:lnTo>
                    <a:pt x="216" y="566"/>
                  </a:lnTo>
                  <a:lnTo>
                    <a:pt x="212" y="570"/>
                  </a:lnTo>
                  <a:lnTo>
                    <a:pt x="206" y="578"/>
                  </a:lnTo>
                  <a:lnTo>
                    <a:pt x="200" y="592"/>
                  </a:lnTo>
                  <a:lnTo>
                    <a:pt x="200" y="592"/>
                  </a:lnTo>
                  <a:lnTo>
                    <a:pt x="190" y="632"/>
                  </a:lnTo>
                  <a:lnTo>
                    <a:pt x="190" y="632"/>
                  </a:lnTo>
                  <a:lnTo>
                    <a:pt x="192" y="616"/>
                  </a:lnTo>
                  <a:lnTo>
                    <a:pt x="192" y="602"/>
                  </a:lnTo>
                  <a:lnTo>
                    <a:pt x="192" y="586"/>
                  </a:lnTo>
                  <a:lnTo>
                    <a:pt x="188" y="570"/>
                  </a:lnTo>
                  <a:lnTo>
                    <a:pt x="188" y="570"/>
                  </a:lnTo>
                  <a:lnTo>
                    <a:pt x="182" y="590"/>
                  </a:lnTo>
                  <a:lnTo>
                    <a:pt x="176" y="612"/>
                  </a:lnTo>
                  <a:lnTo>
                    <a:pt x="162" y="654"/>
                  </a:lnTo>
                  <a:lnTo>
                    <a:pt x="162" y="654"/>
                  </a:lnTo>
                  <a:lnTo>
                    <a:pt x="168" y="606"/>
                  </a:lnTo>
                  <a:lnTo>
                    <a:pt x="168" y="606"/>
                  </a:lnTo>
                  <a:lnTo>
                    <a:pt x="180" y="568"/>
                  </a:lnTo>
                  <a:lnTo>
                    <a:pt x="180" y="568"/>
                  </a:lnTo>
                  <a:lnTo>
                    <a:pt x="188" y="528"/>
                  </a:lnTo>
                  <a:lnTo>
                    <a:pt x="188" y="532"/>
                  </a:lnTo>
                  <a:lnTo>
                    <a:pt x="188" y="526"/>
                  </a:lnTo>
                  <a:lnTo>
                    <a:pt x="188" y="526"/>
                  </a:lnTo>
                  <a:lnTo>
                    <a:pt x="192" y="494"/>
                  </a:lnTo>
                  <a:lnTo>
                    <a:pt x="192" y="494"/>
                  </a:lnTo>
                  <a:lnTo>
                    <a:pt x="190" y="478"/>
                  </a:lnTo>
                  <a:lnTo>
                    <a:pt x="186" y="464"/>
                  </a:lnTo>
                  <a:lnTo>
                    <a:pt x="186" y="464"/>
                  </a:lnTo>
                  <a:lnTo>
                    <a:pt x="186" y="460"/>
                  </a:lnTo>
                  <a:lnTo>
                    <a:pt x="186" y="460"/>
                  </a:lnTo>
                  <a:lnTo>
                    <a:pt x="190" y="462"/>
                  </a:lnTo>
                  <a:lnTo>
                    <a:pt x="192" y="462"/>
                  </a:lnTo>
                  <a:lnTo>
                    <a:pt x="192" y="458"/>
                  </a:lnTo>
                  <a:lnTo>
                    <a:pt x="192" y="458"/>
                  </a:lnTo>
                  <a:lnTo>
                    <a:pt x="194" y="448"/>
                  </a:lnTo>
                  <a:lnTo>
                    <a:pt x="196" y="440"/>
                  </a:lnTo>
                  <a:lnTo>
                    <a:pt x="194" y="420"/>
                  </a:lnTo>
                  <a:lnTo>
                    <a:pt x="194" y="420"/>
                  </a:lnTo>
                  <a:lnTo>
                    <a:pt x="192" y="398"/>
                  </a:lnTo>
                  <a:lnTo>
                    <a:pt x="194" y="388"/>
                  </a:lnTo>
                  <a:lnTo>
                    <a:pt x="196" y="376"/>
                  </a:lnTo>
                  <a:lnTo>
                    <a:pt x="196" y="376"/>
                  </a:lnTo>
                  <a:lnTo>
                    <a:pt x="196" y="370"/>
                  </a:lnTo>
                  <a:lnTo>
                    <a:pt x="196" y="364"/>
                  </a:lnTo>
                  <a:lnTo>
                    <a:pt x="190" y="348"/>
                  </a:lnTo>
                  <a:lnTo>
                    <a:pt x="190" y="348"/>
                  </a:lnTo>
                  <a:lnTo>
                    <a:pt x="192" y="344"/>
                  </a:lnTo>
                  <a:lnTo>
                    <a:pt x="188" y="342"/>
                  </a:lnTo>
                  <a:lnTo>
                    <a:pt x="188" y="342"/>
                  </a:lnTo>
                  <a:lnTo>
                    <a:pt x="186" y="336"/>
                  </a:lnTo>
                  <a:lnTo>
                    <a:pt x="186" y="336"/>
                  </a:lnTo>
                  <a:lnTo>
                    <a:pt x="184" y="326"/>
                  </a:lnTo>
                  <a:lnTo>
                    <a:pt x="180" y="318"/>
                  </a:lnTo>
                  <a:lnTo>
                    <a:pt x="180" y="318"/>
                  </a:lnTo>
                  <a:lnTo>
                    <a:pt x="186" y="336"/>
                  </a:lnTo>
                  <a:lnTo>
                    <a:pt x="186" y="336"/>
                  </a:lnTo>
                  <a:lnTo>
                    <a:pt x="188" y="342"/>
                  </a:lnTo>
                  <a:lnTo>
                    <a:pt x="188" y="342"/>
                  </a:lnTo>
                  <a:lnTo>
                    <a:pt x="184" y="340"/>
                  </a:lnTo>
                  <a:lnTo>
                    <a:pt x="180" y="336"/>
                  </a:lnTo>
                  <a:lnTo>
                    <a:pt x="180" y="336"/>
                  </a:lnTo>
                  <a:lnTo>
                    <a:pt x="184" y="366"/>
                  </a:lnTo>
                  <a:lnTo>
                    <a:pt x="184" y="398"/>
                  </a:lnTo>
                  <a:lnTo>
                    <a:pt x="186" y="460"/>
                  </a:lnTo>
                  <a:lnTo>
                    <a:pt x="186" y="460"/>
                  </a:lnTo>
                  <a:lnTo>
                    <a:pt x="178" y="452"/>
                  </a:lnTo>
                  <a:lnTo>
                    <a:pt x="178" y="452"/>
                  </a:lnTo>
                  <a:lnTo>
                    <a:pt x="186" y="464"/>
                  </a:lnTo>
                  <a:lnTo>
                    <a:pt x="186" y="464"/>
                  </a:lnTo>
                  <a:lnTo>
                    <a:pt x="186" y="504"/>
                  </a:lnTo>
                  <a:lnTo>
                    <a:pt x="186" y="504"/>
                  </a:lnTo>
                  <a:lnTo>
                    <a:pt x="184" y="498"/>
                  </a:lnTo>
                  <a:lnTo>
                    <a:pt x="180" y="494"/>
                  </a:lnTo>
                  <a:lnTo>
                    <a:pt x="180" y="494"/>
                  </a:lnTo>
                  <a:lnTo>
                    <a:pt x="168" y="606"/>
                  </a:lnTo>
                  <a:lnTo>
                    <a:pt x="168" y="606"/>
                  </a:lnTo>
                  <a:lnTo>
                    <a:pt x="136" y="708"/>
                  </a:lnTo>
                  <a:lnTo>
                    <a:pt x="136" y="708"/>
                  </a:lnTo>
                  <a:lnTo>
                    <a:pt x="144" y="694"/>
                  </a:lnTo>
                  <a:lnTo>
                    <a:pt x="152" y="682"/>
                  </a:lnTo>
                  <a:lnTo>
                    <a:pt x="162" y="654"/>
                  </a:lnTo>
                  <a:lnTo>
                    <a:pt x="162" y="654"/>
                  </a:lnTo>
                  <a:lnTo>
                    <a:pt x="156" y="694"/>
                  </a:lnTo>
                  <a:lnTo>
                    <a:pt x="150" y="732"/>
                  </a:lnTo>
                  <a:lnTo>
                    <a:pt x="140" y="770"/>
                  </a:lnTo>
                  <a:lnTo>
                    <a:pt x="128" y="808"/>
                  </a:lnTo>
                  <a:lnTo>
                    <a:pt x="128" y="808"/>
                  </a:lnTo>
                  <a:lnTo>
                    <a:pt x="116" y="790"/>
                  </a:lnTo>
                  <a:lnTo>
                    <a:pt x="110" y="782"/>
                  </a:lnTo>
                  <a:lnTo>
                    <a:pt x="102" y="774"/>
                  </a:lnTo>
                  <a:lnTo>
                    <a:pt x="102" y="774"/>
                  </a:lnTo>
                  <a:lnTo>
                    <a:pt x="100" y="774"/>
                  </a:lnTo>
                  <a:lnTo>
                    <a:pt x="96" y="776"/>
                  </a:lnTo>
                  <a:lnTo>
                    <a:pt x="92" y="780"/>
                  </a:lnTo>
                  <a:lnTo>
                    <a:pt x="90" y="782"/>
                  </a:lnTo>
                  <a:lnTo>
                    <a:pt x="88" y="782"/>
                  </a:lnTo>
                  <a:lnTo>
                    <a:pt x="88" y="780"/>
                  </a:lnTo>
                  <a:lnTo>
                    <a:pt x="88" y="780"/>
                  </a:lnTo>
                  <a:lnTo>
                    <a:pt x="84" y="764"/>
                  </a:lnTo>
                  <a:lnTo>
                    <a:pt x="84" y="752"/>
                  </a:lnTo>
                  <a:lnTo>
                    <a:pt x="84" y="730"/>
                  </a:lnTo>
                  <a:lnTo>
                    <a:pt x="82" y="720"/>
                  </a:lnTo>
                  <a:lnTo>
                    <a:pt x="80" y="712"/>
                  </a:lnTo>
                  <a:lnTo>
                    <a:pt x="74" y="704"/>
                  </a:lnTo>
                  <a:lnTo>
                    <a:pt x="64" y="694"/>
                  </a:lnTo>
                  <a:lnTo>
                    <a:pt x="64" y="694"/>
                  </a:lnTo>
                  <a:lnTo>
                    <a:pt x="58" y="694"/>
                  </a:lnTo>
                  <a:lnTo>
                    <a:pt x="52" y="696"/>
                  </a:lnTo>
                  <a:lnTo>
                    <a:pt x="32" y="704"/>
                  </a:lnTo>
                  <a:lnTo>
                    <a:pt x="16" y="710"/>
                  </a:lnTo>
                  <a:lnTo>
                    <a:pt x="8" y="710"/>
                  </a:lnTo>
                  <a:lnTo>
                    <a:pt x="6" y="710"/>
                  </a:lnTo>
                  <a:lnTo>
                    <a:pt x="6" y="708"/>
                  </a:lnTo>
                  <a:lnTo>
                    <a:pt x="6" y="708"/>
                  </a:lnTo>
                  <a:lnTo>
                    <a:pt x="6" y="684"/>
                  </a:lnTo>
                  <a:lnTo>
                    <a:pt x="8" y="654"/>
                  </a:lnTo>
                  <a:lnTo>
                    <a:pt x="8" y="654"/>
                  </a:lnTo>
                  <a:lnTo>
                    <a:pt x="14" y="638"/>
                  </a:lnTo>
                  <a:lnTo>
                    <a:pt x="14" y="638"/>
                  </a:lnTo>
                  <a:lnTo>
                    <a:pt x="12" y="636"/>
                  </a:lnTo>
                  <a:lnTo>
                    <a:pt x="10" y="632"/>
                  </a:lnTo>
                  <a:lnTo>
                    <a:pt x="10" y="632"/>
                  </a:lnTo>
                  <a:lnTo>
                    <a:pt x="16" y="602"/>
                  </a:lnTo>
                  <a:lnTo>
                    <a:pt x="20" y="580"/>
                  </a:lnTo>
                  <a:lnTo>
                    <a:pt x="20" y="580"/>
                  </a:lnTo>
                  <a:lnTo>
                    <a:pt x="26" y="570"/>
                  </a:lnTo>
                  <a:lnTo>
                    <a:pt x="26" y="570"/>
                  </a:lnTo>
                  <a:lnTo>
                    <a:pt x="34" y="566"/>
                  </a:lnTo>
                  <a:lnTo>
                    <a:pt x="34" y="566"/>
                  </a:lnTo>
                  <a:lnTo>
                    <a:pt x="30" y="556"/>
                  </a:lnTo>
                  <a:lnTo>
                    <a:pt x="30" y="556"/>
                  </a:lnTo>
                  <a:lnTo>
                    <a:pt x="38" y="526"/>
                  </a:lnTo>
                  <a:lnTo>
                    <a:pt x="38" y="526"/>
                  </a:lnTo>
                  <a:lnTo>
                    <a:pt x="50" y="510"/>
                  </a:lnTo>
                  <a:lnTo>
                    <a:pt x="50" y="510"/>
                  </a:lnTo>
                  <a:lnTo>
                    <a:pt x="46" y="510"/>
                  </a:lnTo>
                  <a:lnTo>
                    <a:pt x="42" y="510"/>
                  </a:lnTo>
                  <a:lnTo>
                    <a:pt x="42" y="510"/>
                  </a:lnTo>
                  <a:lnTo>
                    <a:pt x="46" y="492"/>
                  </a:lnTo>
                  <a:lnTo>
                    <a:pt x="46" y="492"/>
                  </a:lnTo>
                  <a:lnTo>
                    <a:pt x="48" y="474"/>
                  </a:lnTo>
                  <a:lnTo>
                    <a:pt x="48" y="474"/>
                  </a:lnTo>
                  <a:lnTo>
                    <a:pt x="54" y="466"/>
                  </a:lnTo>
                  <a:lnTo>
                    <a:pt x="62" y="460"/>
                  </a:lnTo>
                  <a:lnTo>
                    <a:pt x="62" y="460"/>
                  </a:lnTo>
                  <a:lnTo>
                    <a:pt x="56" y="454"/>
                  </a:lnTo>
                  <a:lnTo>
                    <a:pt x="52" y="448"/>
                  </a:lnTo>
                  <a:lnTo>
                    <a:pt x="50" y="440"/>
                  </a:lnTo>
                  <a:lnTo>
                    <a:pt x="50" y="430"/>
                  </a:lnTo>
                  <a:lnTo>
                    <a:pt x="50" y="430"/>
                  </a:lnTo>
                  <a:lnTo>
                    <a:pt x="50" y="412"/>
                  </a:lnTo>
                  <a:lnTo>
                    <a:pt x="50" y="396"/>
                  </a:lnTo>
                  <a:lnTo>
                    <a:pt x="50" y="396"/>
                  </a:lnTo>
                  <a:lnTo>
                    <a:pt x="50" y="396"/>
                  </a:lnTo>
                  <a:lnTo>
                    <a:pt x="46" y="366"/>
                  </a:lnTo>
                  <a:lnTo>
                    <a:pt x="46" y="366"/>
                  </a:lnTo>
                  <a:lnTo>
                    <a:pt x="52" y="360"/>
                  </a:lnTo>
                  <a:lnTo>
                    <a:pt x="52" y="360"/>
                  </a:lnTo>
                  <a:lnTo>
                    <a:pt x="48" y="356"/>
                  </a:lnTo>
                  <a:lnTo>
                    <a:pt x="46" y="354"/>
                  </a:lnTo>
                  <a:lnTo>
                    <a:pt x="46" y="354"/>
                  </a:lnTo>
                  <a:lnTo>
                    <a:pt x="50" y="342"/>
                  </a:lnTo>
                  <a:lnTo>
                    <a:pt x="54" y="330"/>
                  </a:lnTo>
                  <a:lnTo>
                    <a:pt x="54" y="330"/>
                  </a:lnTo>
                  <a:lnTo>
                    <a:pt x="48" y="328"/>
                  </a:lnTo>
                  <a:lnTo>
                    <a:pt x="46" y="326"/>
                  </a:lnTo>
                  <a:lnTo>
                    <a:pt x="44" y="324"/>
                  </a:lnTo>
                  <a:lnTo>
                    <a:pt x="44" y="324"/>
                  </a:lnTo>
                  <a:lnTo>
                    <a:pt x="40" y="310"/>
                  </a:lnTo>
                  <a:lnTo>
                    <a:pt x="40" y="310"/>
                  </a:lnTo>
                  <a:lnTo>
                    <a:pt x="38" y="300"/>
                  </a:lnTo>
                  <a:lnTo>
                    <a:pt x="38" y="300"/>
                  </a:lnTo>
                  <a:lnTo>
                    <a:pt x="36" y="290"/>
                  </a:lnTo>
                  <a:lnTo>
                    <a:pt x="36" y="290"/>
                  </a:lnTo>
                  <a:lnTo>
                    <a:pt x="32" y="260"/>
                  </a:lnTo>
                  <a:lnTo>
                    <a:pt x="32" y="260"/>
                  </a:lnTo>
                  <a:lnTo>
                    <a:pt x="28" y="226"/>
                  </a:lnTo>
                  <a:lnTo>
                    <a:pt x="28" y="226"/>
                  </a:lnTo>
                  <a:lnTo>
                    <a:pt x="36" y="222"/>
                  </a:lnTo>
                  <a:lnTo>
                    <a:pt x="36" y="222"/>
                  </a:lnTo>
                  <a:lnTo>
                    <a:pt x="32" y="220"/>
                  </a:lnTo>
                  <a:lnTo>
                    <a:pt x="30" y="218"/>
                  </a:lnTo>
                  <a:lnTo>
                    <a:pt x="30" y="214"/>
                  </a:lnTo>
                  <a:lnTo>
                    <a:pt x="28" y="212"/>
                  </a:lnTo>
                  <a:lnTo>
                    <a:pt x="28" y="212"/>
                  </a:lnTo>
                  <a:lnTo>
                    <a:pt x="32" y="212"/>
                  </a:lnTo>
                  <a:lnTo>
                    <a:pt x="32" y="212"/>
                  </a:lnTo>
                  <a:lnTo>
                    <a:pt x="28" y="208"/>
                  </a:lnTo>
                  <a:lnTo>
                    <a:pt x="26" y="202"/>
                  </a:lnTo>
                  <a:lnTo>
                    <a:pt x="26" y="198"/>
                  </a:lnTo>
                  <a:lnTo>
                    <a:pt x="26" y="190"/>
                  </a:lnTo>
                  <a:lnTo>
                    <a:pt x="26" y="190"/>
                  </a:lnTo>
                  <a:lnTo>
                    <a:pt x="24" y="188"/>
                  </a:lnTo>
                  <a:lnTo>
                    <a:pt x="20" y="188"/>
                  </a:lnTo>
                  <a:lnTo>
                    <a:pt x="20" y="184"/>
                  </a:lnTo>
                  <a:lnTo>
                    <a:pt x="20" y="184"/>
                  </a:lnTo>
                  <a:lnTo>
                    <a:pt x="22" y="178"/>
                  </a:lnTo>
                  <a:lnTo>
                    <a:pt x="22" y="174"/>
                  </a:lnTo>
                  <a:lnTo>
                    <a:pt x="20" y="166"/>
                  </a:lnTo>
                  <a:lnTo>
                    <a:pt x="12" y="152"/>
                  </a:lnTo>
                  <a:lnTo>
                    <a:pt x="12" y="152"/>
                  </a:lnTo>
                  <a:lnTo>
                    <a:pt x="6" y="134"/>
                  </a:lnTo>
                  <a:lnTo>
                    <a:pt x="2" y="116"/>
                  </a:lnTo>
                  <a:lnTo>
                    <a:pt x="2" y="116"/>
                  </a:lnTo>
                  <a:lnTo>
                    <a:pt x="0" y="108"/>
                  </a:lnTo>
                  <a:lnTo>
                    <a:pt x="2" y="102"/>
                  </a:lnTo>
                  <a:lnTo>
                    <a:pt x="6" y="88"/>
                  </a:lnTo>
                  <a:lnTo>
                    <a:pt x="6" y="88"/>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90" name="Freeform 587"/>
            <p:cNvSpPr/>
            <p:nvPr>
              <p:custDataLst>
                <p:tags r:id="rId584"/>
              </p:custDataLst>
            </p:nvPr>
          </p:nvSpPr>
          <p:spPr bwMode="auto">
            <a:xfrm>
              <a:off x="4556125" y="5230813"/>
              <a:ext cx="15875" cy="47625"/>
            </a:xfrm>
            <a:custGeom>
              <a:avLst/>
              <a:gdLst>
                <a:gd name="T0" fmla="*/ 0 w 10"/>
                <a:gd name="T1" fmla="*/ 30 h 30"/>
                <a:gd name="T2" fmla="*/ 4 w 10"/>
                <a:gd name="T3" fmla="*/ 14 h 30"/>
                <a:gd name="T4" fmla="*/ 4 w 10"/>
                <a:gd name="T5" fmla="*/ 14 h 30"/>
                <a:gd name="T6" fmla="*/ 8 w 10"/>
                <a:gd name="T7" fmla="*/ 0 h 30"/>
                <a:gd name="T8" fmla="*/ 8 w 10"/>
                <a:gd name="T9" fmla="*/ 0 h 30"/>
                <a:gd name="T10" fmla="*/ 10 w 10"/>
                <a:gd name="T11" fmla="*/ 8 h 30"/>
                <a:gd name="T12" fmla="*/ 10 w 10"/>
                <a:gd name="T13" fmla="*/ 16 h 30"/>
                <a:gd name="T14" fmla="*/ 10 w 10"/>
                <a:gd name="T15" fmla="*/ 16 h 30"/>
                <a:gd name="T16" fmla="*/ 8 w 10"/>
                <a:gd name="T17" fmla="*/ 22 h 30"/>
                <a:gd name="T18" fmla="*/ 4 w 10"/>
                <a:gd name="T19" fmla="*/ 26 h 30"/>
                <a:gd name="T20" fmla="*/ 0 w 10"/>
                <a:gd name="T21" fmla="*/ 30 h 30"/>
                <a:gd name="T22" fmla="*/ 0 w 10"/>
                <a:gd name="T23"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30">
                  <a:moveTo>
                    <a:pt x="0" y="30"/>
                  </a:moveTo>
                  <a:lnTo>
                    <a:pt x="4" y="14"/>
                  </a:lnTo>
                  <a:lnTo>
                    <a:pt x="4" y="14"/>
                  </a:lnTo>
                  <a:lnTo>
                    <a:pt x="8" y="0"/>
                  </a:lnTo>
                  <a:lnTo>
                    <a:pt x="8" y="0"/>
                  </a:lnTo>
                  <a:lnTo>
                    <a:pt x="10" y="8"/>
                  </a:lnTo>
                  <a:lnTo>
                    <a:pt x="10" y="16"/>
                  </a:lnTo>
                  <a:lnTo>
                    <a:pt x="10" y="16"/>
                  </a:lnTo>
                  <a:lnTo>
                    <a:pt x="8" y="22"/>
                  </a:lnTo>
                  <a:lnTo>
                    <a:pt x="4" y="26"/>
                  </a:lnTo>
                  <a:lnTo>
                    <a:pt x="0" y="30"/>
                  </a:lnTo>
                  <a:lnTo>
                    <a:pt x="0" y="3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91" name="Freeform 588"/>
            <p:cNvSpPr/>
            <p:nvPr>
              <p:custDataLst>
                <p:tags r:id="rId585"/>
              </p:custDataLst>
            </p:nvPr>
          </p:nvSpPr>
          <p:spPr bwMode="auto">
            <a:xfrm>
              <a:off x="4422775" y="5624513"/>
              <a:ext cx="38100" cy="146050"/>
            </a:xfrm>
            <a:custGeom>
              <a:avLst/>
              <a:gdLst>
                <a:gd name="T0" fmla="*/ 18 w 24"/>
                <a:gd name="T1" fmla="*/ 78 h 92"/>
                <a:gd name="T2" fmla="*/ 18 w 24"/>
                <a:gd name="T3" fmla="*/ 78 h 92"/>
                <a:gd name="T4" fmla="*/ 8 w 24"/>
                <a:gd name="T5" fmla="*/ 86 h 92"/>
                <a:gd name="T6" fmla="*/ 0 w 24"/>
                <a:gd name="T7" fmla="*/ 92 h 92"/>
                <a:gd name="T8" fmla="*/ 0 w 24"/>
                <a:gd name="T9" fmla="*/ 92 h 92"/>
                <a:gd name="T10" fmla="*/ 22 w 24"/>
                <a:gd name="T11" fmla="*/ 0 h 92"/>
                <a:gd name="T12" fmla="*/ 24 w 24"/>
                <a:gd name="T13" fmla="*/ 0 h 92"/>
                <a:gd name="T14" fmla="*/ 24 w 24"/>
                <a:gd name="T15" fmla="*/ 0 h 92"/>
                <a:gd name="T16" fmla="*/ 20 w 24"/>
                <a:gd name="T17" fmla="*/ 20 h 92"/>
                <a:gd name="T18" fmla="*/ 14 w 24"/>
                <a:gd name="T19" fmla="*/ 40 h 92"/>
                <a:gd name="T20" fmla="*/ 14 w 24"/>
                <a:gd name="T21" fmla="*/ 40 h 92"/>
                <a:gd name="T22" fmla="*/ 12 w 24"/>
                <a:gd name="T23" fmla="*/ 52 h 92"/>
                <a:gd name="T24" fmla="*/ 12 w 24"/>
                <a:gd name="T25" fmla="*/ 62 h 92"/>
                <a:gd name="T26" fmla="*/ 14 w 24"/>
                <a:gd name="T27" fmla="*/ 70 h 92"/>
                <a:gd name="T28" fmla="*/ 18 w 24"/>
                <a:gd name="T29" fmla="*/ 78 h 92"/>
                <a:gd name="T30" fmla="*/ 18 w 24"/>
                <a:gd name="T31" fmla="*/ 7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92">
                  <a:moveTo>
                    <a:pt x="18" y="78"/>
                  </a:moveTo>
                  <a:lnTo>
                    <a:pt x="18" y="78"/>
                  </a:lnTo>
                  <a:lnTo>
                    <a:pt x="8" y="86"/>
                  </a:lnTo>
                  <a:lnTo>
                    <a:pt x="0" y="92"/>
                  </a:lnTo>
                  <a:lnTo>
                    <a:pt x="0" y="92"/>
                  </a:lnTo>
                  <a:lnTo>
                    <a:pt x="22" y="0"/>
                  </a:lnTo>
                  <a:lnTo>
                    <a:pt x="24" y="0"/>
                  </a:lnTo>
                  <a:lnTo>
                    <a:pt x="24" y="0"/>
                  </a:lnTo>
                  <a:lnTo>
                    <a:pt x="20" y="20"/>
                  </a:lnTo>
                  <a:lnTo>
                    <a:pt x="14" y="40"/>
                  </a:lnTo>
                  <a:lnTo>
                    <a:pt x="14" y="40"/>
                  </a:lnTo>
                  <a:lnTo>
                    <a:pt x="12" y="52"/>
                  </a:lnTo>
                  <a:lnTo>
                    <a:pt x="12" y="62"/>
                  </a:lnTo>
                  <a:lnTo>
                    <a:pt x="14" y="70"/>
                  </a:lnTo>
                  <a:lnTo>
                    <a:pt x="18" y="78"/>
                  </a:lnTo>
                  <a:lnTo>
                    <a:pt x="18" y="78"/>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92" name="Freeform 589"/>
            <p:cNvSpPr/>
            <p:nvPr>
              <p:custDataLst>
                <p:tags r:id="rId586"/>
              </p:custDataLst>
            </p:nvPr>
          </p:nvSpPr>
          <p:spPr bwMode="auto">
            <a:xfrm>
              <a:off x="4543425" y="5319713"/>
              <a:ext cx="3175" cy="3175"/>
            </a:xfrm>
            <a:custGeom>
              <a:avLst/>
              <a:gdLst>
                <a:gd name="T0" fmla="*/ 2 w 2"/>
                <a:gd name="T1" fmla="*/ 2 h 2"/>
                <a:gd name="T2" fmla="*/ 2 w 2"/>
                <a:gd name="T3" fmla="*/ 2 h 2"/>
                <a:gd name="T4" fmla="*/ 0 w 2"/>
                <a:gd name="T5" fmla="*/ 0 h 2"/>
                <a:gd name="T6" fmla="*/ 0 w 2"/>
                <a:gd name="T7" fmla="*/ 0 h 2"/>
                <a:gd name="T8" fmla="*/ 0 w 2"/>
                <a:gd name="T9" fmla="*/ 0 h 2"/>
                <a:gd name="T10" fmla="*/ 0 w 2"/>
                <a:gd name="T11" fmla="*/ 0 h 2"/>
                <a:gd name="T12" fmla="*/ 2 w 2"/>
                <a:gd name="T13" fmla="*/ 2 h 2"/>
                <a:gd name="T14" fmla="*/ 2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2"/>
                  </a:moveTo>
                  <a:lnTo>
                    <a:pt x="2" y="2"/>
                  </a:lnTo>
                  <a:lnTo>
                    <a:pt x="0" y="0"/>
                  </a:lnTo>
                  <a:lnTo>
                    <a:pt x="0" y="0"/>
                  </a:lnTo>
                  <a:lnTo>
                    <a:pt x="0" y="0"/>
                  </a:lnTo>
                  <a:lnTo>
                    <a:pt x="0" y="0"/>
                  </a:lnTo>
                  <a:lnTo>
                    <a:pt x="2" y="2"/>
                  </a:lnTo>
                  <a:lnTo>
                    <a:pt x="2" y="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93" name="Freeform 590"/>
            <p:cNvSpPr/>
            <p:nvPr>
              <p:custDataLst>
                <p:tags r:id="rId587"/>
              </p:custDataLst>
            </p:nvPr>
          </p:nvSpPr>
          <p:spPr bwMode="auto">
            <a:xfrm>
              <a:off x="4635500" y="5853113"/>
              <a:ext cx="0" cy="34925"/>
            </a:xfrm>
            <a:custGeom>
              <a:avLst/>
              <a:gdLst>
                <a:gd name="T0" fmla="*/ 20 h 22"/>
                <a:gd name="T1" fmla="*/ 22 h 22"/>
                <a:gd name="T2" fmla="*/ 22 h 22"/>
                <a:gd name="T3" fmla="*/ 0 h 22"/>
                <a:gd name="T4" fmla="*/ 0 h 22"/>
                <a:gd name="T5" fmla="*/ 10 h 22"/>
                <a:gd name="T6" fmla="*/ 20 h 22"/>
                <a:gd name="T7" fmla="*/ 20 h 2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22">
                  <a:moveTo>
                    <a:pt x="0" y="20"/>
                  </a:moveTo>
                  <a:lnTo>
                    <a:pt x="0" y="22"/>
                  </a:lnTo>
                  <a:lnTo>
                    <a:pt x="0" y="22"/>
                  </a:lnTo>
                  <a:lnTo>
                    <a:pt x="0" y="0"/>
                  </a:lnTo>
                  <a:lnTo>
                    <a:pt x="0" y="0"/>
                  </a:lnTo>
                  <a:lnTo>
                    <a:pt x="0" y="10"/>
                  </a:lnTo>
                  <a:lnTo>
                    <a:pt x="0" y="20"/>
                  </a:lnTo>
                  <a:lnTo>
                    <a:pt x="0" y="2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94" name="Freeform 591"/>
            <p:cNvSpPr/>
            <p:nvPr>
              <p:custDataLst>
                <p:tags r:id="rId588"/>
              </p:custDataLst>
            </p:nvPr>
          </p:nvSpPr>
          <p:spPr bwMode="auto">
            <a:xfrm>
              <a:off x="4606925" y="6011863"/>
              <a:ext cx="19050" cy="176212"/>
            </a:xfrm>
            <a:custGeom>
              <a:avLst/>
              <a:gdLst>
                <a:gd name="T0" fmla="*/ 2 w 12"/>
                <a:gd name="T1" fmla="*/ 0 h 111"/>
                <a:gd name="T2" fmla="*/ 4 w 12"/>
                <a:gd name="T3" fmla="*/ 24 h 111"/>
                <a:gd name="T4" fmla="*/ 8 w 12"/>
                <a:gd name="T5" fmla="*/ 48 h 111"/>
                <a:gd name="T6" fmla="*/ 8 w 12"/>
                <a:gd name="T7" fmla="*/ 48 h 111"/>
                <a:gd name="T8" fmla="*/ 10 w 12"/>
                <a:gd name="T9" fmla="*/ 65 h 111"/>
                <a:gd name="T10" fmla="*/ 10 w 12"/>
                <a:gd name="T11" fmla="*/ 65 h 111"/>
                <a:gd name="T12" fmla="*/ 10 w 12"/>
                <a:gd name="T13" fmla="*/ 79 h 111"/>
                <a:gd name="T14" fmla="*/ 10 w 12"/>
                <a:gd name="T15" fmla="*/ 79 h 111"/>
                <a:gd name="T16" fmla="*/ 10 w 12"/>
                <a:gd name="T17" fmla="*/ 95 h 111"/>
                <a:gd name="T18" fmla="*/ 10 w 12"/>
                <a:gd name="T19" fmla="*/ 95 h 111"/>
                <a:gd name="T20" fmla="*/ 12 w 12"/>
                <a:gd name="T21" fmla="*/ 111 h 111"/>
                <a:gd name="T22" fmla="*/ 12 w 12"/>
                <a:gd name="T23" fmla="*/ 111 h 111"/>
                <a:gd name="T24" fmla="*/ 4 w 12"/>
                <a:gd name="T25" fmla="*/ 85 h 111"/>
                <a:gd name="T26" fmla="*/ 0 w 12"/>
                <a:gd name="T27" fmla="*/ 56 h 111"/>
                <a:gd name="T28" fmla="*/ 0 w 12"/>
                <a:gd name="T29" fmla="*/ 28 h 111"/>
                <a:gd name="T30" fmla="*/ 2 w 12"/>
                <a:gd name="T31" fmla="*/ 0 h 111"/>
                <a:gd name="T32" fmla="*/ 2 w 12"/>
                <a:gd name="T33"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11">
                  <a:moveTo>
                    <a:pt x="2" y="0"/>
                  </a:moveTo>
                  <a:lnTo>
                    <a:pt x="4" y="24"/>
                  </a:lnTo>
                  <a:lnTo>
                    <a:pt x="8" y="48"/>
                  </a:lnTo>
                  <a:lnTo>
                    <a:pt x="8" y="48"/>
                  </a:lnTo>
                  <a:lnTo>
                    <a:pt x="10" y="65"/>
                  </a:lnTo>
                  <a:lnTo>
                    <a:pt x="10" y="65"/>
                  </a:lnTo>
                  <a:lnTo>
                    <a:pt x="10" y="79"/>
                  </a:lnTo>
                  <a:lnTo>
                    <a:pt x="10" y="79"/>
                  </a:lnTo>
                  <a:lnTo>
                    <a:pt x="10" y="95"/>
                  </a:lnTo>
                  <a:lnTo>
                    <a:pt x="10" y="95"/>
                  </a:lnTo>
                  <a:lnTo>
                    <a:pt x="12" y="111"/>
                  </a:lnTo>
                  <a:lnTo>
                    <a:pt x="12" y="111"/>
                  </a:lnTo>
                  <a:lnTo>
                    <a:pt x="4" y="85"/>
                  </a:lnTo>
                  <a:lnTo>
                    <a:pt x="0" y="56"/>
                  </a:lnTo>
                  <a:lnTo>
                    <a:pt x="0" y="28"/>
                  </a:lnTo>
                  <a:lnTo>
                    <a:pt x="2" y="0"/>
                  </a:lnTo>
                  <a:lnTo>
                    <a:pt x="2"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95" name="Freeform 592"/>
            <p:cNvSpPr/>
            <p:nvPr>
              <p:custDataLst>
                <p:tags r:id="rId589"/>
              </p:custDataLst>
            </p:nvPr>
          </p:nvSpPr>
          <p:spPr bwMode="auto">
            <a:xfrm>
              <a:off x="4397375" y="5846763"/>
              <a:ext cx="22225" cy="34925"/>
            </a:xfrm>
            <a:custGeom>
              <a:avLst/>
              <a:gdLst>
                <a:gd name="T0" fmla="*/ 14 w 14"/>
                <a:gd name="T1" fmla="*/ 2 h 22"/>
                <a:gd name="T2" fmla="*/ 14 w 14"/>
                <a:gd name="T3" fmla="*/ 2 h 22"/>
                <a:gd name="T4" fmla="*/ 0 w 14"/>
                <a:gd name="T5" fmla="*/ 22 h 22"/>
                <a:gd name="T6" fmla="*/ 0 w 14"/>
                <a:gd name="T7" fmla="*/ 22 h 22"/>
                <a:gd name="T8" fmla="*/ 6 w 14"/>
                <a:gd name="T9" fmla="*/ 0 h 22"/>
                <a:gd name="T10" fmla="*/ 6 w 14"/>
                <a:gd name="T11" fmla="*/ 0 h 22"/>
                <a:gd name="T12" fmla="*/ 10 w 14"/>
                <a:gd name="T13" fmla="*/ 2 h 22"/>
                <a:gd name="T14" fmla="*/ 14 w 14"/>
                <a:gd name="T15" fmla="*/ 2 h 22"/>
                <a:gd name="T16" fmla="*/ 14 w 14"/>
                <a:gd name="T17"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2">
                  <a:moveTo>
                    <a:pt x="14" y="2"/>
                  </a:moveTo>
                  <a:lnTo>
                    <a:pt x="14" y="2"/>
                  </a:lnTo>
                  <a:lnTo>
                    <a:pt x="0" y="22"/>
                  </a:lnTo>
                  <a:lnTo>
                    <a:pt x="0" y="22"/>
                  </a:lnTo>
                  <a:lnTo>
                    <a:pt x="6" y="0"/>
                  </a:lnTo>
                  <a:lnTo>
                    <a:pt x="6" y="0"/>
                  </a:lnTo>
                  <a:lnTo>
                    <a:pt x="10" y="2"/>
                  </a:lnTo>
                  <a:lnTo>
                    <a:pt x="14" y="2"/>
                  </a:lnTo>
                  <a:lnTo>
                    <a:pt x="14" y="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96" name="Freeform 593"/>
            <p:cNvSpPr/>
            <p:nvPr>
              <p:custDataLst>
                <p:tags r:id="rId590"/>
              </p:custDataLst>
            </p:nvPr>
          </p:nvSpPr>
          <p:spPr bwMode="auto">
            <a:xfrm>
              <a:off x="4635500" y="5770563"/>
              <a:ext cx="6350" cy="19050"/>
            </a:xfrm>
            <a:custGeom>
              <a:avLst/>
              <a:gdLst>
                <a:gd name="T0" fmla="*/ 4 w 4"/>
                <a:gd name="T1" fmla="*/ 8 h 12"/>
                <a:gd name="T2" fmla="*/ 4 w 4"/>
                <a:gd name="T3" fmla="*/ 12 h 12"/>
                <a:gd name="T4" fmla="*/ 4 w 4"/>
                <a:gd name="T5" fmla="*/ 12 h 12"/>
                <a:gd name="T6" fmla="*/ 0 w 4"/>
                <a:gd name="T7" fmla="*/ 0 h 12"/>
                <a:gd name="T8" fmla="*/ 0 w 4"/>
                <a:gd name="T9" fmla="*/ 0 h 12"/>
                <a:gd name="T10" fmla="*/ 4 w 4"/>
                <a:gd name="T11" fmla="*/ 8 h 12"/>
                <a:gd name="T12" fmla="*/ 4 w 4"/>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4" h="12">
                  <a:moveTo>
                    <a:pt x="4" y="8"/>
                  </a:moveTo>
                  <a:lnTo>
                    <a:pt x="4" y="12"/>
                  </a:lnTo>
                  <a:lnTo>
                    <a:pt x="4" y="12"/>
                  </a:lnTo>
                  <a:lnTo>
                    <a:pt x="0" y="0"/>
                  </a:lnTo>
                  <a:lnTo>
                    <a:pt x="0" y="0"/>
                  </a:lnTo>
                  <a:lnTo>
                    <a:pt x="4" y="8"/>
                  </a:lnTo>
                  <a:lnTo>
                    <a:pt x="4" y="8"/>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97" name="Freeform 594"/>
            <p:cNvSpPr/>
            <p:nvPr>
              <p:custDataLst>
                <p:tags r:id="rId591"/>
              </p:custDataLst>
            </p:nvPr>
          </p:nvSpPr>
          <p:spPr bwMode="auto">
            <a:xfrm>
              <a:off x="4378325" y="5951538"/>
              <a:ext cx="12700" cy="31750"/>
            </a:xfrm>
            <a:custGeom>
              <a:avLst/>
              <a:gdLst>
                <a:gd name="T0" fmla="*/ 0 w 8"/>
                <a:gd name="T1" fmla="*/ 20 h 20"/>
                <a:gd name="T2" fmla="*/ 0 w 8"/>
                <a:gd name="T3" fmla="*/ 20 h 20"/>
                <a:gd name="T4" fmla="*/ 2 w 8"/>
                <a:gd name="T5" fmla="*/ 0 h 20"/>
                <a:gd name="T6" fmla="*/ 2 w 8"/>
                <a:gd name="T7" fmla="*/ 0 h 20"/>
                <a:gd name="T8" fmla="*/ 8 w 8"/>
                <a:gd name="T9" fmla="*/ 12 h 20"/>
                <a:gd name="T10" fmla="*/ 8 w 8"/>
                <a:gd name="T11" fmla="*/ 12 h 20"/>
                <a:gd name="T12" fmla="*/ 4 w 8"/>
                <a:gd name="T13" fmla="*/ 16 h 20"/>
                <a:gd name="T14" fmla="*/ 0 w 8"/>
                <a:gd name="T15" fmla="*/ 20 h 20"/>
                <a:gd name="T16" fmla="*/ 0 w 8"/>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20">
                  <a:moveTo>
                    <a:pt x="0" y="20"/>
                  </a:moveTo>
                  <a:lnTo>
                    <a:pt x="0" y="20"/>
                  </a:lnTo>
                  <a:lnTo>
                    <a:pt x="2" y="0"/>
                  </a:lnTo>
                  <a:lnTo>
                    <a:pt x="2" y="0"/>
                  </a:lnTo>
                  <a:lnTo>
                    <a:pt x="8" y="12"/>
                  </a:lnTo>
                  <a:lnTo>
                    <a:pt x="8" y="12"/>
                  </a:lnTo>
                  <a:lnTo>
                    <a:pt x="4" y="16"/>
                  </a:lnTo>
                  <a:lnTo>
                    <a:pt x="0" y="20"/>
                  </a:lnTo>
                  <a:lnTo>
                    <a:pt x="0" y="2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98" name="Freeform 595"/>
            <p:cNvSpPr/>
            <p:nvPr>
              <p:custDataLst>
                <p:tags r:id="rId592"/>
              </p:custDataLst>
            </p:nvPr>
          </p:nvSpPr>
          <p:spPr bwMode="auto">
            <a:xfrm>
              <a:off x="4384675" y="6156325"/>
              <a:ext cx="19050" cy="57150"/>
            </a:xfrm>
            <a:custGeom>
              <a:avLst/>
              <a:gdLst>
                <a:gd name="T0" fmla="*/ 6 w 12"/>
                <a:gd name="T1" fmla="*/ 4 h 36"/>
                <a:gd name="T2" fmla="*/ 6 w 12"/>
                <a:gd name="T3" fmla="*/ 4 h 36"/>
                <a:gd name="T4" fmla="*/ 12 w 12"/>
                <a:gd name="T5" fmla="*/ 36 h 36"/>
                <a:gd name="T6" fmla="*/ 12 w 12"/>
                <a:gd name="T7" fmla="*/ 36 h 36"/>
                <a:gd name="T8" fmla="*/ 8 w 12"/>
                <a:gd name="T9" fmla="*/ 28 h 36"/>
                <a:gd name="T10" fmla="*/ 8 w 12"/>
                <a:gd name="T11" fmla="*/ 28 h 36"/>
                <a:gd name="T12" fmla="*/ 6 w 12"/>
                <a:gd name="T13" fmla="*/ 18 h 36"/>
                <a:gd name="T14" fmla="*/ 6 w 12"/>
                <a:gd name="T15" fmla="*/ 18 h 36"/>
                <a:gd name="T16" fmla="*/ 0 w 12"/>
                <a:gd name="T17" fmla="*/ 0 h 36"/>
                <a:gd name="T18" fmla="*/ 0 w 12"/>
                <a:gd name="T19" fmla="*/ 0 h 36"/>
                <a:gd name="T20" fmla="*/ 4 w 12"/>
                <a:gd name="T21" fmla="*/ 2 h 36"/>
                <a:gd name="T22" fmla="*/ 6 w 12"/>
                <a:gd name="T23" fmla="*/ 4 h 36"/>
                <a:gd name="T24" fmla="*/ 6 w 12"/>
                <a:gd name="T25"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36">
                  <a:moveTo>
                    <a:pt x="6" y="4"/>
                  </a:moveTo>
                  <a:lnTo>
                    <a:pt x="6" y="4"/>
                  </a:lnTo>
                  <a:lnTo>
                    <a:pt x="12" y="36"/>
                  </a:lnTo>
                  <a:lnTo>
                    <a:pt x="12" y="36"/>
                  </a:lnTo>
                  <a:lnTo>
                    <a:pt x="8" y="28"/>
                  </a:lnTo>
                  <a:lnTo>
                    <a:pt x="8" y="28"/>
                  </a:lnTo>
                  <a:lnTo>
                    <a:pt x="6" y="18"/>
                  </a:lnTo>
                  <a:lnTo>
                    <a:pt x="6" y="18"/>
                  </a:lnTo>
                  <a:lnTo>
                    <a:pt x="0" y="0"/>
                  </a:lnTo>
                  <a:lnTo>
                    <a:pt x="0" y="0"/>
                  </a:lnTo>
                  <a:lnTo>
                    <a:pt x="4" y="2"/>
                  </a:lnTo>
                  <a:lnTo>
                    <a:pt x="6" y="4"/>
                  </a:lnTo>
                  <a:lnTo>
                    <a:pt x="6" y="4"/>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599" name="Freeform 596"/>
            <p:cNvSpPr/>
            <p:nvPr>
              <p:custDataLst>
                <p:tags r:id="rId593"/>
              </p:custDataLst>
            </p:nvPr>
          </p:nvSpPr>
          <p:spPr bwMode="auto">
            <a:xfrm>
              <a:off x="5303838" y="6626225"/>
              <a:ext cx="53975" cy="142875"/>
            </a:xfrm>
            <a:custGeom>
              <a:avLst/>
              <a:gdLst>
                <a:gd name="T0" fmla="*/ 2 w 34"/>
                <a:gd name="T1" fmla="*/ 28 h 90"/>
                <a:gd name="T2" fmla="*/ 2 w 34"/>
                <a:gd name="T3" fmla="*/ 28 h 90"/>
                <a:gd name="T4" fmla="*/ 6 w 34"/>
                <a:gd name="T5" fmla="*/ 36 h 90"/>
                <a:gd name="T6" fmla="*/ 6 w 34"/>
                <a:gd name="T7" fmla="*/ 36 h 90"/>
                <a:gd name="T8" fmla="*/ 8 w 34"/>
                <a:gd name="T9" fmla="*/ 42 h 90"/>
                <a:gd name="T10" fmla="*/ 8 w 34"/>
                <a:gd name="T11" fmla="*/ 42 h 90"/>
                <a:gd name="T12" fmla="*/ 12 w 34"/>
                <a:gd name="T13" fmla="*/ 48 h 90"/>
                <a:gd name="T14" fmla="*/ 12 w 34"/>
                <a:gd name="T15" fmla="*/ 48 h 90"/>
                <a:gd name="T16" fmla="*/ 16 w 34"/>
                <a:gd name="T17" fmla="*/ 54 h 90"/>
                <a:gd name="T18" fmla="*/ 16 w 34"/>
                <a:gd name="T19" fmla="*/ 54 h 90"/>
                <a:gd name="T20" fmla="*/ 20 w 34"/>
                <a:gd name="T21" fmla="*/ 60 h 90"/>
                <a:gd name="T22" fmla="*/ 24 w 34"/>
                <a:gd name="T23" fmla="*/ 66 h 90"/>
                <a:gd name="T24" fmla="*/ 24 w 34"/>
                <a:gd name="T25" fmla="*/ 66 h 90"/>
                <a:gd name="T26" fmla="*/ 28 w 34"/>
                <a:gd name="T27" fmla="*/ 70 h 90"/>
                <a:gd name="T28" fmla="*/ 34 w 34"/>
                <a:gd name="T29" fmla="*/ 76 h 90"/>
                <a:gd name="T30" fmla="*/ 34 w 34"/>
                <a:gd name="T31" fmla="*/ 76 h 90"/>
                <a:gd name="T32" fmla="*/ 26 w 34"/>
                <a:gd name="T33" fmla="*/ 68 h 90"/>
                <a:gd name="T34" fmla="*/ 26 w 34"/>
                <a:gd name="T35" fmla="*/ 68 h 90"/>
                <a:gd name="T36" fmla="*/ 18 w 34"/>
                <a:gd name="T37" fmla="*/ 60 h 90"/>
                <a:gd name="T38" fmla="*/ 18 w 34"/>
                <a:gd name="T39" fmla="*/ 60 h 90"/>
                <a:gd name="T40" fmla="*/ 26 w 34"/>
                <a:gd name="T41" fmla="*/ 74 h 90"/>
                <a:gd name="T42" fmla="*/ 34 w 34"/>
                <a:gd name="T43" fmla="*/ 90 h 90"/>
                <a:gd name="T44" fmla="*/ 34 w 34"/>
                <a:gd name="T45" fmla="*/ 90 h 90"/>
                <a:gd name="T46" fmla="*/ 30 w 34"/>
                <a:gd name="T47" fmla="*/ 90 h 90"/>
                <a:gd name="T48" fmla="*/ 26 w 34"/>
                <a:gd name="T49" fmla="*/ 88 h 90"/>
                <a:gd name="T50" fmla="*/ 22 w 34"/>
                <a:gd name="T51" fmla="*/ 86 h 90"/>
                <a:gd name="T52" fmla="*/ 16 w 34"/>
                <a:gd name="T53" fmla="*/ 86 h 90"/>
                <a:gd name="T54" fmla="*/ 16 w 34"/>
                <a:gd name="T55" fmla="*/ 86 h 90"/>
                <a:gd name="T56" fmla="*/ 10 w 34"/>
                <a:gd name="T57" fmla="*/ 78 h 90"/>
                <a:gd name="T58" fmla="*/ 4 w 34"/>
                <a:gd name="T59" fmla="*/ 68 h 90"/>
                <a:gd name="T60" fmla="*/ 4 w 34"/>
                <a:gd name="T61" fmla="*/ 68 h 90"/>
                <a:gd name="T62" fmla="*/ 2 w 34"/>
                <a:gd name="T63" fmla="*/ 58 h 90"/>
                <a:gd name="T64" fmla="*/ 2 w 34"/>
                <a:gd name="T65" fmla="*/ 58 h 90"/>
                <a:gd name="T66" fmla="*/ 0 w 34"/>
                <a:gd name="T67" fmla="*/ 52 h 90"/>
                <a:gd name="T68" fmla="*/ 0 w 34"/>
                <a:gd name="T69" fmla="*/ 46 h 90"/>
                <a:gd name="T70" fmla="*/ 0 w 34"/>
                <a:gd name="T71" fmla="*/ 46 h 90"/>
                <a:gd name="T72" fmla="*/ 0 w 34"/>
                <a:gd name="T73" fmla="*/ 36 h 90"/>
                <a:gd name="T74" fmla="*/ 0 w 34"/>
                <a:gd name="T75" fmla="*/ 24 h 90"/>
                <a:gd name="T76" fmla="*/ 6 w 34"/>
                <a:gd name="T77" fmla="*/ 0 h 90"/>
                <a:gd name="T78" fmla="*/ 6 w 34"/>
                <a:gd name="T79" fmla="*/ 0 h 90"/>
                <a:gd name="T80" fmla="*/ 12 w 34"/>
                <a:gd name="T81" fmla="*/ 4 h 90"/>
                <a:gd name="T82" fmla="*/ 12 w 34"/>
                <a:gd name="T83" fmla="*/ 4 h 90"/>
                <a:gd name="T84" fmla="*/ 14 w 34"/>
                <a:gd name="T85" fmla="*/ 8 h 90"/>
                <a:gd name="T86" fmla="*/ 14 w 34"/>
                <a:gd name="T87" fmla="*/ 8 h 90"/>
                <a:gd name="T88" fmla="*/ 14 w 34"/>
                <a:gd name="T89" fmla="*/ 12 h 90"/>
                <a:gd name="T90" fmla="*/ 12 w 34"/>
                <a:gd name="T91" fmla="*/ 14 h 90"/>
                <a:gd name="T92" fmla="*/ 12 w 34"/>
                <a:gd name="T93" fmla="*/ 14 h 90"/>
                <a:gd name="T94" fmla="*/ 4 w 34"/>
                <a:gd name="T95" fmla="*/ 22 h 90"/>
                <a:gd name="T96" fmla="*/ 2 w 34"/>
                <a:gd name="T97" fmla="*/ 26 h 90"/>
                <a:gd name="T98" fmla="*/ 2 w 34"/>
                <a:gd name="T99" fmla="*/ 28 h 90"/>
                <a:gd name="T100" fmla="*/ 2 w 34"/>
                <a:gd name="T101" fmla="*/ 2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90">
                  <a:moveTo>
                    <a:pt x="2" y="28"/>
                  </a:moveTo>
                  <a:lnTo>
                    <a:pt x="2" y="28"/>
                  </a:lnTo>
                  <a:lnTo>
                    <a:pt x="6" y="36"/>
                  </a:lnTo>
                  <a:lnTo>
                    <a:pt x="6" y="36"/>
                  </a:lnTo>
                  <a:lnTo>
                    <a:pt x="8" y="42"/>
                  </a:lnTo>
                  <a:lnTo>
                    <a:pt x="8" y="42"/>
                  </a:lnTo>
                  <a:lnTo>
                    <a:pt x="12" y="48"/>
                  </a:lnTo>
                  <a:lnTo>
                    <a:pt x="12" y="48"/>
                  </a:lnTo>
                  <a:lnTo>
                    <a:pt x="16" y="54"/>
                  </a:lnTo>
                  <a:lnTo>
                    <a:pt x="16" y="54"/>
                  </a:lnTo>
                  <a:lnTo>
                    <a:pt x="20" y="60"/>
                  </a:lnTo>
                  <a:lnTo>
                    <a:pt x="24" y="66"/>
                  </a:lnTo>
                  <a:lnTo>
                    <a:pt x="24" y="66"/>
                  </a:lnTo>
                  <a:lnTo>
                    <a:pt x="28" y="70"/>
                  </a:lnTo>
                  <a:lnTo>
                    <a:pt x="34" y="76"/>
                  </a:lnTo>
                  <a:lnTo>
                    <a:pt x="34" y="76"/>
                  </a:lnTo>
                  <a:lnTo>
                    <a:pt x="26" y="68"/>
                  </a:lnTo>
                  <a:lnTo>
                    <a:pt x="26" y="68"/>
                  </a:lnTo>
                  <a:lnTo>
                    <a:pt x="18" y="60"/>
                  </a:lnTo>
                  <a:lnTo>
                    <a:pt x="18" y="60"/>
                  </a:lnTo>
                  <a:lnTo>
                    <a:pt x="26" y="74"/>
                  </a:lnTo>
                  <a:lnTo>
                    <a:pt x="34" y="90"/>
                  </a:lnTo>
                  <a:lnTo>
                    <a:pt x="34" y="90"/>
                  </a:lnTo>
                  <a:lnTo>
                    <a:pt x="30" y="90"/>
                  </a:lnTo>
                  <a:lnTo>
                    <a:pt x="26" y="88"/>
                  </a:lnTo>
                  <a:lnTo>
                    <a:pt x="22" y="86"/>
                  </a:lnTo>
                  <a:lnTo>
                    <a:pt x="16" y="86"/>
                  </a:lnTo>
                  <a:lnTo>
                    <a:pt x="16" y="86"/>
                  </a:lnTo>
                  <a:lnTo>
                    <a:pt x="10" y="78"/>
                  </a:lnTo>
                  <a:lnTo>
                    <a:pt x="4" y="68"/>
                  </a:lnTo>
                  <a:lnTo>
                    <a:pt x="4" y="68"/>
                  </a:lnTo>
                  <a:lnTo>
                    <a:pt x="2" y="58"/>
                  </a:lnTo>
                  <a:lnTo>
                    <a:pt x="2" y="58"/>
                  </a:lnTo>
                  <a:lnTo>
                    <a:pt x="0" y="52"/>
                  </a:lnTo>
                  <a:lnTo>
                    <a:pt x="0" y="46"/>
                  </a:lnTo>
                  <a:lnTo>
                    <a:pt x="0" y="46"/>
                  </a:lnTo>
                  <a:lnTo>
                    <a:pt x="0" y="36"/>
                  </a:lnTo>
                  <a:lnTo>
                    <a:pt x="0" y="24"/>
                  </a:lnTo>
                  <a:lnTo>
                    <a:pt x="6" y="0"/>
                  </a:lnTo>
                  <a:lnTo>
                    <a:pt x="6" y="0"/>
                  </a:lnTo>
                  <a:lnTo>
                    <a:pt x="12" y="4"/>
                  </a:lnTo>
                  <a:lnTo>
                    <a:pt x="12" y="4"/>
                  </a:lnTo>
                  <a:lnTo>
                    <a:pt x="14" y="8"/>
                  </a:lnTo>
                  <a:lnTo>
                    <a:pt x="14" y="8"/>
                  </a:lnTo>
                  <a:lnTo>
                    <a:pt x="14" y="12"/>
                  </a:lnTo>
                  <a:lnTo>
                    <a:pt x="12" y="14"/>
                  </a:lnTo>
                  <a:lnTo>
                    <a:pt x="12" y="14"/>
                  </a:lnTo>
                  <a:lnTo>
                    <a:pt x="4" y="22"/>
                  </a:lnTo>
                  <a:lnTo>
                    <a:pt x="2" y="26"/>
                  </a:lnTo>
                  <a:lnTo>
                    <a:pt x="2" y="28"/>
                  </a:lnTo>
                  <a:lnTo>
                    <a:pt x="2" y="28"/>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00" name="Freeform 597"/>
            <p:cNvSpPr/>
            <p:nvPr>
              <p:custDataLst>
                <p:tags r:id="rId594"/>
              </p:custDataLst>
            </p:nvPr>
          </p:nvSpPr>
          <p:spPr bwMode="auto">
            <a:xfrm>
              <a:off x="5383213" y="6810375"/>
              <a:ext cx="15875" cy="9525"/>
            </a:xfrm>
            <a:custGeom>
              <a:avLst/>
              <a:gdLst>
                <a:gd name="T0" fmla="*/ 10 w 10"/>
                <a:gd name="T1" fmla="*/ 6 h 6"/>
                <a:gd name="T2" fmla="*/ 10 w 10"/>
                <a:gd name="T3" fmla="*/ 6 h 6"/>
                <a:gd name="T4" fmla="*/ 0 w 10"/>
                <a:gd name="T5" fmla="*/ 0 h 6"/>
                <a:gd name="T6" fmla="*/ 0 w 10"/>
                <a:gd name="T7" fmla="*/ 0 h 6"/>
                <a:gd name="T8" fmla="*/ 6 w 10"/>
                <a:gd name="T9" fmla="*/ 2 h 6"/>
                <a:gd name="T10" fmla="*/ 10 w 10"/>
                <a:gd name="T11" fmla="*/ 6 h 6"/>
                <a:gd name="T12" fmla="*/ 10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10" y="6"/>
                  </a:moveTo>
                  <a:lnTo>
                    <a:pt x="10" y="6"/>
                  </a:lnTo>
                  <a:lnTo>
                    <a:pt x="0" y="0"/>
                  </a:lnTo>
                  <a:lnTo>
                    <a:pt x="0" y="0"/>
                  </a:lnTo>
                  <a:lnTo>
                    <a:pt x="6" y="2"/>
                  </a:lnTo>
                  <a:lnTo>
                    <a:pt x="10" y="6"/>
                  </a:lnTo>
                  <a:lnTo>
                    <a:pt x="10" y="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01" name="Freeform 598"/>
            <p:cNvSpPr/>
            <p:nvPr>
              <p:custDataLst>
                <p:tags r:id="rId595"/>
              </p:custDataLst>
            </p:nvPr>
          </p:nvSpPr>
          <p:spPr bwMode="auto">
            <a:xfrm>
              <a:off x="5235575" y="6165850"/>
              <a:ext cx="0" cy="25400"/>
            </a:xfrm>
            <a:custGeom>
              <a:avLst/>
              <a:gdLst>
                <a:gd name="T0" fmla="*/ 16 h 16"/>
                <a:gd name="T1" fmla="*/ 16 h 16"/>
                <a:gd name="T2" fmla="*/ 0 h 16"/>
                <a:gd name="T3" fmla="*/ 0 h 16"/>
                <a:gd name="T4" fmla="*/ 8 h 16"/>
                <a:gd name="T5" fmla="*/ 16 h 16"/>
                <a:gd name="T6" fmla="*/ 16 h 16"/>
              </a:gdLst>
              <a:ahLst/>
              <a:cxnLst>
                <a:cxn ang="0">
                  <a:pos x="0" y="T0"/>
                </a:cxn>
                <a:cxn ang="0">
                  <a:pos x="0" y="T1"/>
                </a:cxn>
                <a:cxn ang="0">
                  <a:pos x="0" y="T2"/>
                </a:cxn>
                <a:cxn ang="0">
                  <a:pos x="0" y="T3"/>
                </a:cxn>
                <a:cxn ang="0">
                  <a:pos x="0" y="T4"/>
                </a:cxn>
                <a:cxn ang="0">
                  <a:pos x="0" y="T5"/>
                </a:cxn>
                <a:cxn ang="0">
                  <a:pos x="0" y="T6"/>
                </a:cxn>
              </a:cxnLst>
              <a:rect l="0" t="0" r="r" b="b"/>
              <a:pathLst>
                <a:path h="16">
                  <a:moveTo>
                    <a:pt x="0" y="16"/>
                  </a:moveTo>
                  <a:lnTo>
                    <a:pt x="0" y="16"/>
                  </a:lnTo>
                  <a:lnTo>
                    <a:pt x="0" y="0"/>
                  </a:lnTo>
                  <a:lnTo>
                    <a:pt x="0" y="0"/>
                  </a:lnTo>
                  <a:lnTo>
                    <a:pt x="0" y="8"/>
                  </a:lnTo>
                  <a:lnTo>
                    <a:pt x="0" y="16"/>
                  </a:lnTo>
                  <a:lnTo>
                    <a:pt x="0" y="1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02" name="Freeform 599"/>
            <p:cNvSpPr/>
            <p:nvPr>
              <p:custDataLst>
                <p:tags r:id="rId596"/>
              </p:custDataLst>
            </p:nvPr>
          </p:nvSpPr>
          <p:spPr bwMode="auto">
            <a:xfrm>
              <a:off x="5216525" y="6486525"/>
              <a:ext cx="22225" cy="114300"/>
            </a:xfrm>
            <a:custGeom>
              <a:avLst/>
              <a:gdLst>
                <a:gd name="T0" fmla="*/ 4 w 14"/>
                <a:gd name="T1" fmla="*/ 72 h 72"/>
                <a:gd name="T2" fmla="*/ 4 w 14"/>
                <a:gd name="T3" fmla="*/ 72 h 72"/>
                <a:gd name="T4" fmla="*/ 0 w 14"/>
                <a:gd name="T5" fmla="*/ 64 h 72"/>
                <a:gd name="T6" fmla="*/ 0 w 14"/>
                <a:gd name="T7" fmla="*/ 64 h 72"/>
                <a:gd name="T8" fmla="*/ 2 w 14"/>
                <a:gd name="T9" fmla="*/ 48 h 72"/>
                <a:gd name="T10" fmla="*/ 2 w 14"/>
                <a:gd name="T11" fmla="*/ 48 h 72"/>
                <a:gd name="T12" fmla="*/ 6 w 14"/>
                <a:gd name="T13" fmla="*/ 32 h 72"/>
                <a:gd name="T14" fmla="*/ 6 w 14"/>
                <a:gd name="T15" fmla="*/ 32 h 72"/>
                <a:gd name="T16" fmla="*/ 14 w 14"/>
                <a:gd name="T17" fmla="*/ 0 h 72"/>
                <a:gd name="T18" fmla="*/ 14 w 14"/>
                <a:gd name="T19" fmla="*/ 0 h 72"/>
                <a:gd name="T20" fmla="*/ 12 w 14"/>
                <a:gd name="T21" fmla="*/ 18 h 72"/>
                <a:gd name="T22" fmla="*/ 10 w 14"/>
                <a:gd name="T23" fmla="*/ 36 h 72"/>
                <a:gd name="T24" fmla="*/ 8 w 14"/>
                <a:gd name="T25" fmla="*/ 54 h 72"/>
                <a:gd name="T26" fmla="*/ 6 w 14"/>
                <a:gd name="T27" fmla="*/ 64 h 72"/>
                <a:gd name="T28" fmla="*/ 4 w 14"/>
                <a:gd name="T29" fmla="*/ 72 h 72"/>
                <a:gd name="T30" fmla="*/ 4 w 14"/>
                <a:gd name="T3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72">
                  <a:moveTo>
                    <a:pt x="4" y="72"/>
                  </a:moveTo>
                  <a:lnTo>
                    <a:pt x="4" y="72"/>
                  </a:lnTo>
                  <a:lnTo>
                    <a:pt x="0" y="64"/>
                  </a:lnTo>
                  <a:lnTo>
                    <a:pt x="0" y="64"/>
                  </a:lnTo>
                  <a:lnTo>
                    <a:pt x="2" y="48"/>
                  </a:lnTo>
                  <a:lnTo>
                    <a:pt x="2" y="48"/>
                  </a:lnTo>
                  <a:lnTo>
                    <a:pt x="6" y="32"/>
                  </a:lnTo>
                  <a:lnTo>
                    <a:pt x="6" y="32"/>
                  </a:lnTo>
                  <a:lnTo>
                    <a:pt x="14" y="0"/>
                  </a:lnTo>
                  <a:lnTo>
                    <a:pt x="14" y="0"/>
                  </a:lnTo>
                  <a:lnTo>
                    <a:pt x="12" y="18"/>
                  </a:lnTo>
                  <a:lnTo>
                    <a:pt x="10" y="36"/>
                  </a:lnTo>
                  <a:lnTo>
                    <a:pt x="8" y="54"/>
                  </a:lnTo>
                  <a:lnTo>
                    <a:pt x="6" y="64"/>
                  </a:lnTo>
                  <a:lnTo>
                    <a:pt x="4" y="72"/>
                  </a:lnTo>
                  <a:lnTo>
                    <a:pt x="4" y="7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03" name="Freeform 600"/>
            <p:cNvSpPr/>
            <p:nvPr>
              <p:custDataLst>
                <p:tags r:id="rId597"/>
              </p:custDataLst>
            </p:nvPr>
          </p:nvSpPr>
          <p:spPr bwMode="auto">
            <a:xfrm>
              <a:off x="5191125" y="6635750"/>
              <a:ext cx="3175" cy="104775"/>
            </a:xfrm>
            <a:custGeom>
              <a:avLst/>
              <a:gdLst>
                <a:gd name="T0" fmla="*/ 0 w 2"/>
                <a:gd name="T1" fmla="*/ 0 h 66"/>
                <a:gd name="T2" fmla="*/ 0 w 2"/>
                <a:gd name="T3" fmla="*/ 0 h 66"/>
                <a:gd name="T4" fmla="*/ 2 w 2"/>
                <a:gd name="T5" fmla="*/ 16 h 66"/>
                <a:gd name="T6" fmla="*/ 2 w 2"/>
                <a:gd name="T7" fmla="*/ 16 h 66"/>
                <a:gd name="T8" fmla="*/ 2 w 2"/>
                <a:gd name="T9" fmla="*/ 32 h 66"/>
                <a:gd name="T10" fmla="*/ 2 w 2"/>
                <a:gd name="T11" fmla="*/ 32 h 66"/>
                <a:gd name="T12" fmla="*/ 0 w 2"/>
                <a:gd name="T13" fmla="*/ 50 h 66"/>
                <a:gd name="T14" fmla="*/ 0 w 2"/>
                <a:gd name="T15" fmla="*/ 50 h 66"/>
                <a:gd name="T16" fmla="*/ 0 w 2"/>
                <a:gd name="T17" fmla="*/ 66 h 66"/>
                <a:gd name="T18" fmla="*/ 0 w 2"/>
                <a:gd name="T19" fmla="*/ 66 h 66"/>
                <a:gd name="T20" fmla="*/ 0 w 2"/>
                <a:gd name="T21" fmla="*/ 50 h 66"/>
                <a:gd name="T22" fmla="*/ 0 w 2"/>
                <a:gd name="T23" fmla="*/ 50 h 66"/>
                <a:gd name="T24" fmla="*/ 0 w 2"/>
                <a:gd name="T25" fmla="*/ 34 h 66"/>
                <a:gd name="T26" fmla="*/ 0 w 2"/>
                <a:gd name="T27" fmla="*/ 34 h 66"/>
                <a:gd name="T28" fmla="*/ 0 w 2"/>
                <a:gd name="T29" fmla="*/ 18 h 66"/>
                <a:gd name="T30" fmla="*/ 0 w 2"/>
                <a:gd name="T31" fmla="*/ 18 h 66"/>
                <a:gd name="T32" fmla="*/ 0 w 2"/>
                <a:gd name="T33" fmla="*/ 0 h 66"/>
                <a:gd name="T34" fmla="*/ 0 w 2"/>
                <a:gd name="T3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 h="66">
                  <a:moveTo>
                    <a:pt x="0" y="0"/>
                  </a:moveTo>
                  <a:lnTo>
                    <a:pt x="0" y="0"/>
                  </a:lnTo>
                  <a:lnTo>
                    <a:pt x="2" y="16"/>
                  </a:lnTo>
                  <a:lnTo>
                    <a:pt x="2" y="16"/>
                  </a:lnTo>
                  <a:lnTo>
                    <a:pt x="2" y="32"/>
                  </a:lnTo>
                  <a:lnTo>
                    <a:pt x="2" y="32"/>
                  </a:lnTo>
                  <a:lnTo>
                    <a:pt x="0" y="50"/>
                  </a:lnTo>
                  <a:lnTo>
                    <a:pt x="0" y="50"/>
                  </a:lnTo>
                  <a:lnTo>
                    <a:pt x="0" y="66"/>
                  </a:lnTo>
                  <a:lnTo>
                    <a:pt x="0" y="66"/>
                  </a:lnTo>
                  <a:lnTo>
                    <a:pt x="0" y="50"/>
                  </a:lnTo>
                  <a:lnTo>
                    <a:pt x="0" y="50"/>
                  </a:lnTo>
                  <a:lnTo>
                    <a:pt x="0" y="34"/>
                  </a:lnTo>
                  <a:lnTo>
                    <a:pt x="0" y="34"/>
                  </a:lnTo>
                  <a:lnTo>
                    <a:pt x="0" y="18"/>
                  </a:lnTo>
                  <a:lnTo>
                    <a:pt x="0" y="18"/>
                  </a:lnTo>
                  <a:lnTo>
                    <a:pt x="0" y="0"/>
                  </a:lnTo>
                  <a:lnTo>
                    <a:pt x="0"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04" name="Freeform 601"/>
            <p:cNvSpPr/>
            <p:nvPr>
              <p:custDataLst>
                <p:tags r:id="rId598"/>
              </p:custDataLst>
            </p:nvPr>
          </p:nvSpPr>
          <p:spPr bwMode="auto">
            <a:xfrm>
              <a:off x="5080000" y="5872163"/>
              <a:ext cx="19050" cy="41275"/>
            </a:xfrm>
            <a:custGeom>
              <a:avLst/>
              <a:gdLst>
                <a:gd name="T0" fmla="*/ 8 w 12"/>
                <a:gd name="T1" fmla="*/ 26 h 26"/>
                <a:gd name="T2" fmla="*/ 8 w 12"/>
                <a:gd name="T3" fmla="*/ 26 h 26"/>
                <a:gd name="T4" fmla="*/ 2 w 12"/>
                <a:gd name="T5" fmla="*/ 26 h 26"/>
                <a:gd name="T6" fmla="*/ 2 w 12"/>
                <a:gd name="T7" fmla="*/ 26 h 26"/>
                <a:gd name="T8" fmla="*/ 0 w 12"/>
                <a:gd name="T9" fmla="*/ 24 h 26"/>
                <a:gd name="T10" fmla="*/ 0 w 12"/>
                <a:gd name="T11" fmla="*/ 24 h 26"/>
                <a:gd name="T12" fmla="*/ 8 w 12"/>
                <a:gd name="T13" fmla="*/ 0 h 26"/>
                <a:gd name="T14" fmla="*/ 8 w 12"/>
                <a:gd name="T15" fmla="*/ 0 h 26"/>
                <a:gd name="T16" fmla="*/ 10 w 12"/>
                <a:gd name="T17" fmla="*/ 4 h 26"/>
                <a:gd name="T18" fmla="*/ 12 w 12"/>
                <a:gd name="T19" fmla="*/ 6 h 26"/>
                <a:gd name="T20" fmla="*/ 12 w 12"/>
                <a:gd name="T21" fmla="*/ 6 h 26"/>
                <a:gd name="T22" fmla="*/ 10 w 12"/>
                <a:gd name="T23" fmla="*/ 12 h 26"/>
                <a:gd name="T24" fmla="*/ 6 w 12"/>
                <a:gd name="T25" fmla="*/ 16 h 26"/>
                <a:gd name="T26" fmla="*/ 6 w 12"/>
                <a:gd name="T27" fmla="*/ 20 h 26"/>
                <a:gd name="T28" fmla="*/ 8 w 12"/>
                <a:gd name="T29" fmla="*/ 26 h 26"/>
                <a:gd name="T30" fmla="*/ 8 w 12"/>
                <a:gd name="T3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26">
                  <a:moveTo>
                    <a:pt x="8" y="26"/>
                  </a:moveTo>
                  <a:lnTo>
                    <a:pt x="8" y="26"/>
                  </a:lnTo>
                  <a:lnTo>
                    <a:pt x="2" y="26"/>
                  </a:lnTo>
                  <a:lnTo>
                    <a:pt x="2" y="26"/>
                  </a:lnTo>
                  <a:lnTo>
                    <a:pt x="0" y="24"/>
                  </a:lnTo>
                  <a:lnTo>
                    <a:pt x="0" y="24"/>
                  </a:lnTo>
                  <a:lnTo>
                    <a:pt x="8" y="0"/>
                  </a:lnTo>
                  <a:lnTo>
                    <a:pt x="8" y="0"/>
                  </a:lnTo>
                  <a:lnTo>
                    <a:pt x="10" y="4"/>
                  </a:lnTo>
                  <a:lnTo>
                    <a:pt x="12" y="6"/>
                  </a:lnTo>
                  <a:lnTo>
                    <a:pt x="12" y="6"/>
                  </a:lnTo>
                  <a:lnTo>
                    <a:pt x="10" y="12"/>
                  </a:lnTo>
                  <a:lnTo>
                    <a:pt x="6" y="16"/>
                  </a:lnTo>
                  <a:lnTo>
                    <a:pt x="6" y="20"/>
                  </a:lnTo>
                  <a:lnTo>
                    <a:pt x="8" y="26"/>
                  </a:lnTo>
                  <a:lnTo>
                    <a:pt x="8" y="2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05" name="Freeform 602"/>
            <p:cNvSpPr/>
            <p:nvPr>
              <p:custDataLst>
                <p:tags r:id="rId599"/>
              </p:custDataLst>
            </p:nvPr>
          </p:nvSpPr>
          <p:spPr bwMode="auto">
            <a:xfrm>
              <a:off x="5232400" y="6200775"/>
              <a:ext cx="3175" cy="12700"/>
            </a:xfrm>
            <a:custGeom>
              <a:avLst/>
              <a:gdLst>
                <a:gd name="T0" fmla="*/ 0 w 2"/>
                <a:gd name="T1" fmla="*/ 0 h 8"/>
                <a:gd name="T2" fmla="*/ 2 w 2"/>
                <a:gd name="T3" fmla="*/ 2 h 8"/>
                <a:gd name="T4" fmla="*/ 2 w 2"/>
                <a:gd name="T5" fmla="*/ 2 h 8"/>
                <a:gd name="T6" fmla="*/ 2 w 2"/>
                <a:gd name="T7" fmla="*/ 8 h 8"/>
                <a:gd name="T8" fmla="*/ 2 w 2"/>
                <a:gd name="T9" fmla="*/ 8 h 8"/>
                <a:gd name="T10" fmla="*/ 0 w 2"/>
                <a:gd name="T11" fmla="*/ 8 h 8"/>
                <a:gd name="T12" fmla="*/ 0 w 2"/>
                <a:gd name="T13" fmla="*/ 8 h 8"/>
                <a:gd name="T14" fmla="*/ 0 w 2"/>
                <a:gd name="T15" fmla="*/ 0 h 8"/>
                <a:gd name="T16" fmla="*/ 0 w 2"/>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8">
                  <a:moveTo>
                    <a:pt x="0" y="0"/>
                  </a:moveTo>
                  <a:lnTo>
                    <a:pt x="2" y="2"/>
                  </a:lnTo>
                  <a:lnTo>
                    <a:pt x="2" y="2"/>
                  </a:lnTo>
                  <a:lnTo>
                    <a:pt x="2" y="8"/>
                  </a:lnTo>
                  <a:lnTo>
                    <a:pt x="2" y="8"/>
                  </a:lnTo>
                  <a:lnTo>
                    <a:pt x="0" y="8"/>
                  </a:lnTo>
                  <a:lnTo>
                    <a:pt x="0" y="8"/>
                  </a:lnTo>
                  <a:lnTo>
                    <a:pt x="0" y="0"/>
                  </a:lnTo>
                  <a:lnTo>
                    <a:pt x="0"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06" name="Freeform 603"/>
            <p:cNvSpPr/>
            <p:nvPr>
              <p:custDataLst>
                <p:tags r:id="rId600"/>
              </p:custDataLst>
            </p:nvPr>
          </p:nvSpPr>
          <p:spPr bwMode="auto">
            <a:xfrm>
              <a:off x="5073650" y="5910263"/>
              <a:ext cx="15875" cy="22225"/>
            </a:xfrm>
            <a:custGeom>
              <a:avLst/>
              <a:gdLst>
                <a:gd name="T0" fmla="*/ 10 w 10"/>
                <a:gd name="T1" fmla="*/ 12 h 14"/>
                <a:gd name="T2" fmla="*/ 10 w 10"/>
                <a:gd name="T3" fmla="*/ 12 h 14"/>
                <a:gd name="T4" fmla="*/ 0 w 10"/>
                <a:gd name="T5" fmla="*/ 14 h 14"/>
                <a:gd name="T6" fmla="*/ 4 w 10"/>
                <a:gd name="T7" fmla="*/ 0 h 14"/>
                <a:gd name="T8" fmla="*/ 4 w 10"/>
                <a:gd name="T9" fmla="*/ 0 h 14"/>
                <a:gd name="T10" fmla="*/ 6 w 10"/>
                <a:gd name="T11" fmla="*/ 2 h 14"/>
                <a:gd name="T12" fmla="*/ 6 w 10"/>
                <a:gd name="T13" fmla="*/ 2 h 14"/>
                <a:gd name="T14" fmla="*/ 8 w 10"/>
                <a:gd name="T15" fmla="*/ 4 h 14"/>
                <a:gd name="T16" fmla="*/ 8 w 10"/>
                <a:gd name="T17" fmla="*/ 8 h 14"/>
                <a:gd name="T18" fmla="*/ 8 w 10"/>
                <a:gd name="T19" fmla="*/ 10 h 14"/>
                <a:gd name="T20" fmla="*/ 10 w 10"/>
                <a:gd name="T21" fmla="*/ 12 h 14"/>
                <a:gd name="T22" fmla="*/ 10 w 10"/>
                <a:gd name="T23"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4">
                  <a:moveTo>
                    <a:pt x="10" y="12"/>
                  </a:moveTo>
                  <a:lnTo>
                    <a:pt x="10" y="12"/>
                  </a:lnTo>
                  <a:lnTo>
                    <a:pt x="0" y="14"/>
                  </a:lnTo>
                  <a:lnTo>
                    <a:pt x="4" y="0"/>
                  </a:lnTo>
                  <a:lnTo>
                    <a:pt x="4" y="0"/>
                  </a:lnTo>
                  <a:lnTo>
                    <a:pt x="6" y="2"/>
                  </a:lnTo>
                  <a:lnTo>
                    <a:pt x="6" y="2"/>
                  </a:lnTo>
                  <a:lnTo>
                    <a:pt x="8" y="4"/>
                  </a:lnTo>
                  <a:lnTo>
                    <a:pt x="8" y="8"/>
                  </a:lnTo>
                  <a:lnTo>
                    <a:pt x="8" y="10"/>
                  </a:lnTo>
                  <a:lnTo>
                    <a:pt x="10" y="12"/>
                  </a:lnTo>
                  <a:lnTo>
                    <a:pt x="10" y="1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07" name="Freeform 604"/>
            <p:cNvSpPr/>
            <p:nvPr>
              <p:custDataLst>
                <p:tags r:id="rId601"/>
              </p:custDataLst>
            </p:nvPr>
          </p:nvSpPr>
          <p:spPr bwMode="auto">
            <a:xfrm>
              <a:off x="5010150" y="6062663"/>
              <a:ext cx="31750" cy="96837"/>
            </a:xfrm>
            <a:custGeom>
              <a:avLst/>
              <a:gdLst>
                <a:gd name="T0" fmla="*/ 12 w 20"/>
                <a:gd name="T1" fmla="*/ 18 h 61"/>
                <a:gd name="T2" fmla="*/ 12 w 20"/>
                <a:gd name="T3" fmla="*/ 18 h 61"/>
                <a:gd name="T4" fmla="*/ 14 w 20"/>
                <a:gd name="T5" fmla="*/ 20 h 61"/>
                <a:gd name="T6" fmla="*/ 16 w 20"/>
                <a:gd name="T7" fmla="*/ 22 h 61"/>
                <a:gd name="T8" fmla="*/ 20 w 20"/>
                <a:gd name="T9" fmla="*/ 26 h 61"/>
                <a:gd name="T10" fmla="*/ 20 w 20"/>
                <a:gd name="T11" fmla="*/ 26 h 61"/>
                <a:gd name="T12" fmla="*/ 12 w 20"/>
                <a:gd name="T13" fmla="*/ 37 h 61"/>
                <a:gd name="T14" fmla="*/ 4 w 20"/>
                <a:gd name="T15" fmla="*/ 49 h 61"/>
                <a:gd name="T16" fmla="*/ 4 w 20"/>
                <a:gd name="T17" fmla="*/ 49 h 61"/>
                <a:gd name="T18" fmla="*/ 6 w 20"/>
                <a:gd name="T19" fmla="*/ 53 h 61"/>
                <a:gd name="T20" fmla="*/ 8 w 20"/>
                <a:gd name="T21" fmla="*/ 57 h 61"/>
                <a:gd name="T22" fmla="*/ 8 w 20"/>
                <a:gd name="T23" fmla="*/ 57 h 61"/>
                <a:gd name="T24" fmla="*/ 0 w 20"/>
                <a:gd name="T25" fmla="*/ 61 h 61"/>
                <a:gd name="T26" fmla="*/ 0 w 20"/>
                <a:gd name="T27" fmla="*/ 61 h 61"/>
                <a:gd name="T28" fmla="*/ 16 w 20"/>
                <a:gd name="T29" fmla="*/ 0 h 61"/>
                <a:gd name="T30" fmla="*/ 16 w 20"/>
                <a:gd name="T31" fmla="*/ 0 h 61"/>
                <a:gd name="T32" fmla="*/ 14 w 20"/>
                <a:gd name="T33" fmla="*/ 8 h 61"/>
                <a:gd name="T34" fmla="*/ 12 w 20"/>
                <a:gd name="T35" fmla="*/ 18 h 61"/>
                <a:gd name="T36" fmla="*/ 12 w 20"/>
                <a:gd name="T37" fmla="*/ 1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61">
                  <a:moveTo>
                    <a:pt x="12" y="18"/>
                  </a:moveTo>
                  <a:lnTo>
                    <a:pt x="12" y="18"/>
                  </a:lnTo>
                  <a:lnTo>
                    <a:pt x="14" y="20"/>
                  </a:lnTo>
                  <a:lnTo>
                    <a:pt x="16" y="22"/>
                  </a:lnTo>
                  <a:lnTo>
                    <a:pt x="20" y="26"/>
                  </a:lnTo>
                  <a:lnTo>
                    <a:pt x="20" y="26"/>
                  </a:lnTo>
                  <a:lnTo>
                    <a:pt x="12" y="37"/>
                  </a:lnTo>
                  <a:lnTo>
                    <a:pt x="4" y="49"/>
                  </a:lnTo>
                  <a:lnTo>
                    <a:pt x="4" y="49"/>
                  </a:lnTo>
                  <a:lnTo>
                    <a:pt x="6" y="53"/>
                  </a:lnTo>
                  <a:lnTo>
                    <a:pt x="8" y="57"/>
                  </a:lnTo>
                  <a:lnTo>
                    <a:pt x="8" y="57"/>
                  </a:lnTo>
                  <a:lnTo>
                    <a:pt x="0" y="61"/>
                  </a:lnTo>
                  <a:lnTo>
                    <a:pt x="0" y="61"/>
                  </a:lnTo>
                  <a:lnTo>
                    <a:pt x="16" y="0"/>
                  </a:lnTo>
                  <a:lnTo>
                    <a:pt x="16" y="0"/>
                  </a:lnTo>
                  <a:lnTo>
                    <a:pt x="14" y="8"/>
                  </a:lnTo>
                  <a:lnTo>
                    <a:pt x="12" y="18"/>
                  </a:lnTo>
                  <a:lnTo>
                    <a:pt x="12" y="18"/>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08" name="Freeform 605"/>
            <p:cNvSpPr/>
            <p:nvPr>
              <p:custDataLst>
                <p:tags r:id="rId602"/>
              </p:custDataLst>
            </p:nvPr>
          </p:nvSpPr>
          <p:spPr bwMode="auto">
            <a:xfrm>
              <a:off x="4997450" y="5205413"/>
              <a:ext cx="465138" cy="1420812"/>
            </a:xfrm>
            <a:custGeom>
              <a:avLst/>
              <a:gdLst>
                <a:gd name="T0" fmla="*/ 36 w 293"/>
                <a:gd name="T1" fmla="*/ 136 h 895"/>
                <a:gd name="T2" fmla="*/ 46 w 293"/>
                <a:gd name="T3" fmla="*/ 106 h 895"/>
                <a:gd name="T4" fmla="*/ 54 w 293"/>
                <a:gd name="T5" fmla="*/ 60 h 895"/>
                <a:gd name="T6" fmla="*/ 82 w 293"/>
                <a:gd name="T7" fmla="*/ 88 h 895"/>
                <a:gd name="T8" fmla="*/ 98 w 293"/>
                <a:gd name="T9" fmla="*/ 120 h 895"/>
                <a:gd name="T10" fmla="*/ 116 w 293"/>
                <a:gd name="T11" fmla="*/ 92 h 895"/>
                <a:gd name="T12" fmla="*/ 112 w 293"/>
                <a:gd name="T13" fmla="*/ 22 h 895"/>
                <a:gd name="T14" fmla="*/ 128 w 293"/>
                <a:gd name="T15" fmla="*/ 86 h 895"/>
                <a:gd name="T16" fmla="*/ 197 w 293"/>
                <a:gd name="T17" fmla="*/ 254 h 895"/>
                <a:gd name="T18" fmla="*/ 293 w 293"/>
                <a:gd name="T19" fmla="*/ 532 h 895"/>
                <a:gd name="T20" fmla="*/ 285 w 293"/>
                <a:gd name="T21" fmla="*/ 665 h 895"/>
                <a:gd name="T22" fmla="*/ 261 w 293"/>
                <a:gd name="T23" fmla="*/ 825 h 895"/>
                <a:gd name="T24" fmla="*/ 247 w 293"/>
                <a:gd name="T25" fmla="*/ 871 h 895"/>
                <a:gd name="T26" fmla="*/ 219 w 293"/>
                <a:gd name="T27" fmla="*/ 857 h 895"/>
                <a:gd name="T28" fmla="*/ 213 w 293"/>
                <a:gd name="T29" fmla="*/ 803 h 895"/>
                <a:gd name="T30" fmla="*/ 221 w 293"/>
                <a:gd name="T31" fmla="*/ 801 h 895"/>
                <a:gd name="T32" fmla="*/ 235 w 293"/>
                <a:gd name="T33" fmla="*/ 793 h 895"/>
                <a:gd name="T34" fmla="*/ 257 w 293"/>
                <a:gd name="T35" fmla="*/ 679 h 895"/>
                <a:gd name="T36" fmla="*/ 237 w 293"/>
                <a:gd name="T37" fmla="*/ 715 h 895"/>
                <a:gd name="T38" fmla="*/ 211 w 293"/>
                <a:gd name="T39" fmla="*/ 813 h 895"/>
                <a:gd name="T40" fmla="*/ 195 w 293"/>
                <a:gd name="T41" fmla="*/ 861 h 895"/>
                <a:gd name="T42" fmla="*/ 181 w 293"/>
                <a:gd name="T43" fmla="*/ 871 h 895"/>
                <a:gd name="T44" fmla="*/ 185 w 293"/>
                <a:gd name="T45" fmla="*/ 779 h 895"/>
                <a:gd name="T46" fmla="*/ 197 w 293"/>
                <a:gd name="T47" fmla="*/ 687 h 895"/>
                <a:gd name="T48" fmla="*/ 211 w 293"/>
                <a:gd name="T49" fmla="*/ 603 h 895"/>
                <a:gd name="T50" fmla="*/ 227 w 293"/>
                <a:gd name="T51" fmla="*/ 550 h 895"/>
                <a:gd name="T52" fmla="*/ 211 w 293"/>
                <a:gd name="T53" fmla="*/ 603 h 895"/>
                <a:gd name="T54" fmla="*/ 207 w 293"/>
                <a:gd name="T55" fmla="*/ 577 h 895"/>
                <a:gd name="T56" fmla="*/ 191 w 293"/>
                <a:gd name="T57" fmla="*/ 585 h 895"/>
                <a:gd name="T58" fmla="*/ 167 w 293"/>
                <a:gd name="T59" fmla="*/ 607 h 895"/>
                <a:gd name="T60" fmla="*/ 187 w 293"/>
                <a:gd name="T61" fmla="*/ 524 h 895"/>
                <a:gd name="T62" fmla="*/ 185 w 293"/>
                <a:gd name="T63" fmla="*/ 460 h 895"/>
                <a:gd name="T64" fmla="*/ 193 w 293"/>
                <a:gd name="T65" fmla="*/ 418 h 895"/>
                <a:gd name="T66" fmla="*/ 195 w 293"/>
                <a:gd name="T67" fmla="*/ 362 h 895"/>
                <a:gd name="T68" fmla="*/ 185 w 293"/>
                <a:gd name="T69" fmla="*/ 334 h 895"/>
                <a:gd name="T70" fmla="*/ 187 w 293"/>
                <a:gd name="T71" fmla="*/ 342 h 895"/>
                <a:gd name="T72" fmla="*/ 185 w 293"/>
                <a:gd name="T73" fmla="*/ 460 h 895"/>
                <a:gd name="T74" fmla="*/ 183 w 293"/>
                <a:gd name="T75" fmla="*/ 498 h 895"/>
                <a:gd name="T76" fmla="*/ 144 w 293"/>
                <a:gd name="T77" fmla="*/ 695 h 895"/>
                <a:gd name="T78" fmla="*/ 128 w 293"/>
                <a:gd name="T79" fmla="*/ 809 h 895"/>
                <a:gd name="T80" fmla="*/ 98 w 293"/>
                <a:gd name="T81" fmla="*/ 777 h 895"/>
                <a:gd name="T82" fmla="*/ 84 w 293"/>
                <a:gd name="T83" fmla="*/ 753 h 895"/>
                <a:gd name="T84" fmla="*/ 60 w 293"/>
                <a:gd name="T85" fmla="*/ 695 h 895"/>
                <a:gd name="T86" fmla="*/ 6 w 293"/>
                <a:gd name="T87" fmla="*/ 709 h 895"/>
                <a:gd name="T88" fmla="*/ 10 w 293"/>
                <a:gd name="T89" fmla="*/ 633 h 895"/>
                <a:gd name="T90" fmla="*/ 36 w 293"/>
                <a:gd name="T91" fmla="*/ 566 h 895"/>
                <a:gd name="T92" fmla="*/ 50 w 293"/>
                <a:gd name="T93" fmla="*/ 510 h 895"/>
                <a:gd name="T94" fmla="*/ 48 w 293"/>
                <a:gd name="T95" fmla="*/ 472 h 895"/>
                <a:gd name="T96" fmla="*/ 50 w 293"/>
                <a:gd name="T97" fmla="*/ 430 h 895"/>
                <a:gd name="T98" fmla="*/ 48 w 293"/>
                <a:gd name="T99" fmla="*/ 364 h 895"/>
                <a:gd name="T100" fmla="*/ 54 w 293"/>
                <a:gd name="T101" fmla="*/ 328 h 895"/>
                <a:gd name="T102" fmla="*/ 40 w 293"/>
                <a:gd name="T103" fmla="*/ 310 h 895"/>
                <a:gd name="T104" fmla="*/ 28 w 293"/>
                <a:gd name="T105" fmla="*/ 226 h 895"/>
                <a:gd name="T106" fmla="*/ 28 w 293"/>
                <a:gd name="T107" fmla="*/ 212 h 895"/>
                <a:gd name="T108" fmla="*/ 28 w 293"/>
                <a:gd name="T109" fmla="*/ 190 h 895"/>
                <a:gd name="T110" fmla="*/ 22 w 293"/>
                <a:gd name="T111" fmla="*/ 174 h 895"/>
                <a:gd name="T112" fmla="*/ 0 w 293"/>
                <a:gd name="T113" fmla="*/ 108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3" h="895">
                  <a:moveTo>
                    <a:pt x="6" y="88"/>
                  </a:moveTo>
                  <a:lnTo>
                    <a:pt x="6" y="88"/>
                  </a:lnTo>
                  <a:lnTo>
                    <a:pt x="12" y="96"/>
                  </a:lnTo>
                  <a:lnTo>
                    <a:pt x="18" y="106"/>
                  </a:lnTo>
                  <a:lnTo>
                    <a:pt x="30" y="126"/>
                  </a:lnTo>
                  <a:lnTo>
                    <a:pt x="30" y="126"/>
                  </a:lnTo>
                  <a:lnTo>
                    <a:pt x="36" y="136"/>
                  </a:lnTo>
                  <a:lnTo>
                    <a:pt x="42" y="144"/>
                  </a:lnTo>
                  <a:lnTo>
                    <a:pt x="50" y="152"/>
                  </a:lnTo>
                  <a:lnTo>
                    <a:pt x="60" y="160"/>
                  </a:lnTo>
                  <a:lnTo>
                    <a:pt x="60" y="160"/>
                  </a:lnTo>
                  <a:lnTo>
                    <a:pt x="52" y="132"/>
                  </a:lnTo>
                  <a:lnTo>
                    <a:pt x="52" y="132"/>
                  </a:lnTo>
                  <a:lnTo>
                    <a:pt x="46" y="106"/>
                  </a:lnTo>
                  <a:lnTo>
                    <a:pt x="46" y="106"/>
                  </a:lnTo>
                  <a:lnTo>
                    <a:pt x="42" y="94"/>
                  </a:lnTo>
                  <a:lnTo>
                    <a:pt x="42" y="82"/>
                  </a:lnTo>
                  <a:lnTo>
                    <a:pt x="44" y="72"/>
                  </a:lnTo>
                  <a:lnTo>
                    <a:pt x="50" y="62"/>
                  </a:lnTo>
                  <a:lnTo>
                    <a:pt x="50" y="62"/>
                  </a:lnTo>
                  <a:lnTo>
                    <a:pt x="54" y="60"/>
                  </a:lnTo>
                  <a:lnTo>
                    <a:pt x="58" y="58"/>
                  </a:lnTo>
                  <a:lnTo>
                    <a:pt x="62" y="58"/>
                  </a:lnTo>
                  <a:lnTo>
                    <a:pt x="64" y="60"/>
                  </a:lnTo>
                  <a:lnTo>
                    <a:pt x="70" y="66"/>
                  </a:lnTo>
                  <a:lnTo>
                    <a:pt x="76" y="76"/>
                  </a:lnTo>
                  <a:lnTo>
                    <a:pt x="76" y="76"/>
                  </a:lnTo>
                  <a:lnTo>
                    <a:pt x="82" y="88"/>
                  </a:lnTo>
                  <a:lnTo>
                    <a:pt x="86" y="100"/>
                  </a:lnTo>
                  <a:lnTo>
                    <a:pt x="90" y="112"/>
                  </a:lnTo>
                  <a:lnTo>
                    <a:pt x="96" y="124"/>
                  </a:lnTo>
                  <a:lnTo>
                    <a:pt x="96" y="124"/>
                  </a:lnTo>
                  <a:lnTo>
                    <a:pt x="98" y="114"/>
                  </a:lnTo>
                  <a:lnTo>
                    <a:pt x="98" y="114"/>
                  </a:lnTo>
                  <a:lnTo>
                    <a:pt x="98" y="120"/>
                  </a:lnTo>
                  <a:lnTo>
                    <a:pt x="98" y="122"/>
                  </a:lnTo>
                  <a:lnTo>
                    <a:pt x="102" y="124"/>
                  </a:lnTo>
                  <a:lnTo>
                    <a:pt x="102" y="124"/>
                  </a:lnTo>
                  <a:lnTo>
                    <a:pt x="102" y="106"/>
                  </a:lnTo>
                  <a:lnTo>
                    <a:pt x="104" y="98"/>
                  </a:lnTo>
                  <a:lnTo>
                    <a:pt x="106" y="90"/>
                  </a:lnTo>
                  <a:lnTo>
                    <a:pt x="116" y="92"/>
                  </a:lnTo>
                  <a:lnTo>
                    <a:pt x="116" y="92"/>
                  </a:lnTo>
                  <a:lnTo>
                    <a:pt x="118" y="82"/>
                  </a:lnTo>
                  <a:lnTo>
                    <a:pt x="118" y="70"/>
                  </a:lnTo>
                  <a:lnTo>
                    <a:pt x="118" y="70"/>
                  </a:lnTo>
                  <a:lnTo>
                    <a:pt x="116" y="46"/>
                  </a:lnTo>
                  <a:lnTo>
                    <a:pt x="116" y="46"/>
                  </a:lnTo>
                  <a:lnTo>
                    <a:pt x="112" y="22"/>
                  </a:lnTo>
                  <a:lnTo>
                    <a:pt x="112" y="12"/>
                  </a:lnTo>
                  <a:lnTo>
                    <a:pt x="114" y="0"/>
                  </a:lnTo>
                  <a:lnTo>
                    <a:pt x="114" y="0"/>
                  </a:lnTo>
                  <a:lnTo>
                    <a:pt x="114" y="22"/>
                  </a:lnTo>
                  <a:lnTo>
                    <a:pt x="118" y="44"/>
                  </a:lnTo>
                  <a:lnTo>
                    <a:pt x="122" y="66"/>
                  </a:lnTo>
                  <a:lnTo>
                    <a:pt x="128" y="86"/>
                  </a:lnTo>
                  <a:lnTo>
                    <a:pt x="142" y="128"/>
                  </a:lnTo>
                  <a:lnTo>
                    <a:pt x="160" y="168"/>
                  </a:lnTo>
                  <a:lnTo>
                    <a:pt x="160" y="168"/>
                  </a:lnTo>
                  <a:lnTo>
                    <a:pt x="179" y="210"/>
                  </a:lnTo>
                  <a:lnTo>
                    <a:pt x="179" y="210"/>
                  </a:lnTo>
                  <a:lnTo>
                    <a:pt x="197" y="254"/>
                  </a:lnTo>
                  <a:lnTo>
                    <a:pt x="197" y="254"/>
                  </a:lnTo>
                  <a:lnTo>
                    <a:pt x="211" y="298"/>
                  </a:lnTo>
                  <a:lnTo>
                    <a:pt x="211" y="298"/>
                  </a:lnTo>
                  <a:lnTo>
                    <a:pt x="223" y="342"/>
                  </a:lnTo>
                  <a:lnTo>
                    <a:pt x="223" y="342"/>
                  </a:lnTo>
                  <a:lnTo>
                    <a:pt x="239" y="390"/>
                  </a:lnTo>
                  <a:lnTo>
                    <a:pt x="257" y="438"/>
                  </a:lnTo>
                  <a:lnTo>
                    <a:pt x="293" y="532"/>
                  </a:lnTo>
                  <a:lnTo>
                    <a:pt x="293" y="532"/>
                  </a:lnTo>
                  <a:lnTo>
                    <a:pt x="293" y="544"/>
                  </a:lnTo>
                  <a:lnTo>
                    <a:pt x="291" y="558"/>
                  </a:lnTo>
                  <a:lnTo>
                    <a:pt x="285" y="591"/>
                  </a:lnTo>
                  <a:lnTo>
                    <a:pt x="285" y="591"/>
                  </a:lnTo>
                  <a:lnTo>
                    <a:pt x="285" y="641"/>
                  </a:lnTo>
                  <a:lnTo>
                    <a:pt x="285" y="665"/>
                  </a:lnTo>
                  <a:lnTo>
                    <a:pt x="289" y="691"/>
                  </a:lnTo>
                  <a:lnTo>
                    <a:pt x="289" y="691"/>
                  </a:lnTo>
                  <a:lnTo>
                    <a:pt x="287" y="715"/>
                  </a:lnTo>
                  <a:lnTo>
                    <a:pt x="283" y="739"/>
                  </a:lnTo>
                  <a:lnTo>
                    <a:pt x="273" y="783"/>
                  </a:lnTo>
                  <a:lnTo>
                    <a:pt x="273" y="783"/>
                  </a:lnTo>
                  <a:lnTo>
                    <a:pt x="261" y="825"/>
                  </a:lnTo>
                  <a:lnTo>
                    <a:pt x="257" y="843"/>
                  </a:lnTo>
                  <a:lnTo>
                    <a:pt x="257" y="861"/>
                  </a:lnTo>
                  <a:lnTo>
                    <a:pt x="257" y="861"/>
                  </a:lnTo>
                  <a:lnTo>
                    <a:pt x="255" y="865"/>
                  </a:lnTo>
                  <a:lnTo>
                    <a:pt x="251" y="869"/>
                  </a:lnTo>
                  <a:lnTo>
                    <a:pt x="251" y="869"/>
                  </a:lnTo>
                  <a:lnTo>
                    <a:pt x="247" y="871"/>
                  </a:lnTo>
                  <a:lnTo>
                    <a:pt x="241" y="873"/>
                  </a:lnTo>
                  <a:lnTo>
                    <a:pt x="241" y="873"/>
                  </a:lnTo>
                  <a:lnTo>
                    <a:pt x="235" y="873"/>
                  </a:lnTo>
                  <a:lnTo>
                    <a:pt x="227" y="871"/>
                  </a:lnTo>
                  <a:lnTo>
                    <a:pt x="223" y="865"/>
                  </a:lnTo>
                  <a:lnTo>
                    <a:pt x="219" y="857"/>
                  </a:lnTo>
                  <a:lnTo>
                    <a:pt x="219" y="857"/>
                  </a:lnTo>
                  <a:lnTo>
                    <a:pt x="215" y="841"/>
                  </a:lnTo>
                  <a:lnTo>
                    <a:pt x="215" y="841"/>
                  </a:lnTo>
                  <a:lnTo>
                    <a:pt x="213" y="823"/>
                  </a:lnTo>
                  <a:lnTo>
                    <a:pt x="213" y="823"/>
                  </a:lnTo>
                  <a:lnTo>
                    <a:pt x="213" y="813"/>
                  </a:lnTo>
                  <a:lnTo>
                    <a:pt x="213" y="813"/>
                  </a:lnTo>
                  <a:lnTo>
                    <a:pt x="213" y="803"/>
                  </a:lnTo>
                  <a:lnTo>
                    <a:pt x="213" y="803"/>
                  </a:lnTo>
                  <a:lnTo>
                    <a:pt x="217" y="785"/>
                  </a:lnTo>
                  <a:lnTo>
                    <a:pt x="217" y="785"/>
                  </a:lnTo>
                  <a:lnTo>
                    <a:pt x="219" y="787"/>
                  </a:lnTo>
                  <a:lnTo>
                    <a:pt x="221" y="789"/>
                  </a:lnTo>
                  <a:lnTo>
                    <a:pt x="221" y="795"/>
                  </a:lnTo>
                  <a:lnTo>
                    <a:pt x="221" y="801"/>
                  </a:lnTo>
                  <a:lnTo>
                    <a:pt x="223" y="807"/>
                  </a:lnTo>
                  <a:lnTo>
                    <a:pt x="223" y="807"/>
                  </a:lnTo>
                  <a:lnTo>
                    <a:pt x="233" y="781"/>
                  </a:lnTo>
                  <a:lnTo>
                    <a:pt x="237" y="769"/>
                  </a:lnTo>
                  <a:lnTo>
                    <a:pt x="241" y="755"/>
                  </a:lnTo>
                  <a:lnTo>
                    <a:pt x="241" y="755"/>
                  </a:lnTo>
                  <a:lnTo>
                    <a:pt x="235" y="793"/>
                  </a:lnTo>
                  <a:lnTo>
                    <a:pt x="235" y="793"/>
                  </a:lnTo>
                  <a:lnTo>
                    <a:pt x="243" y="743"/>
                  </a:lnTo>
                  <a:lnTo>
                    <a:pt x="247" y="717"/>
                  </a:lnTo>
                  <a:lnTo>
                    <a:pt x="251" y="689"/>
                  </a:lnTo>
                  <a:lnTo>
                    <a:pt x="251" y="689"/>
                  </a:lnTo>
                  <a:lnTo>
                    <a:pt x="253" y="683"/>
                  </a:lnTo>
                  <a:lnTo>
                    <a:pt x="257" y="679"/>
                  </a:lnTo>
                  <a:lnTo>
                    <a:pt x="267" y="671"/>
                  </a:lnTo>
                  <a:lnTo>
                    <a:pt x="271" y="665"/>
                  </a:lnTo>
                  <a:lnTo>
                    <a:pt x="273" y="659"/>
                  </a:lnTo>
                  <a:lnTo>
                    <a:pt x="273" y="653"/>
                  </a:lnTo>
                  <a:lnTo>
                    <a:pt x="267" y="643"/>
                  </a:lnTo>
                  <a:lnTo>
                    <a:pt x="267" y="643"/>
                  </a:lnTo>
                  <a:lnTo>
                    <a:pt x="237" y="715"/>
                  </a:lnTo>
                  <a:lnTo>
                    <a:pt x="225" y="751"/>
                  </a:lnTo>
                  <a:lnTo>
                    <a:pt x="217" y="785"/>
                  </a:lnTo>
                  <a:lnTo>
                    <a:pt x="217" y="785"/>
                  </a:lnTo>
                  <a:lnTo>
                    <a:pt x="215" y="783"/>
                  </a:lnTo>
                  <a:lnTo>
                    <a:pt x="215" y="783"/>
                  </a:lnTo>
                  <a:lnTo>
                    <a:pt x="211" y="813"/>
                  </a:lnTo>
                  <a:lnTo>
                    <a:pt x="211" y="813"/>
                  </a:lnTo>
                  <a:lnTo>
                    <a:pt x="207" y="839"/>
                  </a:lnTo>
                  <a:lnTo>
                    <a:pt x="207" y="839"/>
                  </a:lnTo>
                  <a:lnTo>
                    <a:pt x="207" y="831"/>
                  </a:lnTo>
                  <a:lnTo>
                    <a:pt x="207" y="823"/>
                  </a:lnTo>
                  <a:lnTo>
                    <a:pt x="207" y="823"/>
                  </a:lnTo>
                  <a:lnTo>
                    <a:pt x="199" y="841"/>
                  </a:lnTo>
                  <a:lnTo>
                    <a:pt x="195" y="861"/>
                  </a:lnTo>
                  <a:lnTo>
                    <a:pt x="191" y="879"/>
                  </a:lnTo>
                  <a:lnTo>
                    <a:pt x="191" y="895"/>
                  </a:lnTo>
                  <a:lnTo>
                    <a:pt x="191" y="895"/>
                  </a:lnTo>
                  <a:lnTo>
                    <a:pt x="185" y="883"/>
                  </a:lnTo>
                  <a:lnTo>
                    <a:pt x="185" y="883"/>
                  </a:lnTo>
                  <a:lnTo>
                    <a:pt x="181" y="871"/>
                  </a:lnTo>
                  <a:lnTo>
                    <a:pt x="181" y="871"/>
                  </a:lnTo>
                  <a:lnTo>
                    <a:pt x="179" y="857"/>
                  </a:lnTo>
                  <a:lnTo>
                    <a:pt x="179" y="857"/>
                  </a:lnTo>
                  <a:lnTo>
                    <a:pt x="177" y="841"/>
                  </a:lnTo>
                  <a:lnTo>
                    <a:pt x="177" y="841"/>
                  </a:lnTo>
                  <a:lnTo>
                    <a:pt x="179" y="811"/>
                  </a:lnTo>
                  <a:lnTo>
                    <a:pt x="185" y="779"/>
                  </a:lnTo>
                  <a:lnTo>
                    <a:pt x="185" y="779"/>
                  </a:lnTo>
                  <a:lnTo>
                    <a:pt x="199" y="715"/>
                  </a:lnTo>
                  <a:lnTo>
                    <a:pt x="205" y="681"/>
                  </a:lnTo>
                  <a:lnTo>
                    <a:pt x="209" y="647"/>
                  </a:lnTo>
                  <a:lnTo>
                    <a:pt x="209" y="647"/>
                  </a:lnTo>
                  <a:lnTo>
                    <a:pt x="203" y="655"/>
                  </a:lnTo>
                  <a:lnTo>
                    <a:pt x="199" y="665"/>
                  </a:lnTo>
                  <a:lnTo>
                    <a:pt x="197" y="687"/>
                  </a:lnTo>
                  <a:lnTo>
                    <a:pt x="195" y="697"/>
                  </a:lnTo>
                  <a:lnTo>
                    <a:pt x="193" y="707"/>
                  </a:lnTo>
                  <a:lnTo>
                    <a:pt x="187" y="715"/>
                  </a:lnTo>
                  <a:lnTo>
                    <a:pt x="181" y="723"/>
                  </a:lnTo>
                  <a:lnTo>
                    <a:pt x="181" y="723"/>
                  </a:lnTo>
                  <a:lnTo>
                    <a:pt x="195" y="663"/>
                  </a:lnTo>
                  <a:lnTo>
                    <a:pt x="211" y="603"/>
                  </a:lnTo>
                  <a:lnTo>
                    <a:pt x="211" y="603"/>
                  </a:lnTo>
                  <a:lnTo>
                    <a:pt x="215" y="613"/>
                  </a:lnTo>
                  <a:lnTo>
                    <a:pt x="215" y="613"/>
                  </a:lnTo>
                  <a:lnTo>
                    <a:pt x="219" y="603"/>
                  </a:lnTo>
                  <a:lnTo>
                    <a:pt x="223" y="593"/>
                  </a:lnTo>
                  <a:lnTo>
                    <a:pt x="227" y="573"/>
                  </a:lnTo>
                  <a:lnTo>
                    <a:pt x="227" y="550"/>
                  </a:lnTo>
                  <a:lnTo>
                    <a:pt x="231" y="530"/>
                  </a:lnTo>
                  <a:lnTo>
                    <a:pt x="231" y="530"/>
                  </a:lnTo>
                  <a:lnTo>
                    <a:pt x="231" y="522"/>
                  </a:lnTo>
                  <a:lnTo>
                    <a:pt x="231" y="522"/>
                  </a:lnTo>
                  <a:lnTo>
                    <a:pt x="231" y="530"/>
                  </a:lnTo>
                  <a:lnTo>
                    <a:pt x="231" y="530"/>
                  </a:lnTo>
                  <a:lnTo>
                    <a:pt x="211" y="603"/>
                  </a:lnTo>
                  <a:lnTo>
                    <a:pt x="211" y="603"/>
                  </a:lnTo>
                  <a:lnTo>
                    <a:pt x="211" y="593"/>
                  </a:lnTo>
                  <a:lnTo>
                    <a:pt x="211" y="585"/>
                  </a:lnTo>
                  <a:lnTo>
                    <a:pt x="215" y="564"/>
                  </a:lnTo>
                  <a:lnTo>
                    <a:pt x="215" y="564"/>
                  </a:lnTo>
                  <a:lnTo>
                    <a:pt x="211" y="571"/>
                  </a:lnTo>
                  <a:lnTo>
                    <a:pt x="207" y="577"/>
                  </a:lnTo>
                  <a:lnTo>
                    <a:pt x="199" y="593"/>
                  </a:lnTo>
                  <a:lnTo>
                    <a:pt x="199" y="593"/>
                  </a:lnTo>
                  <a:lnTo>
                    <a:pt x="191" y="633"/>
                  </a:lnTo>
                  <a:lnTo>
                    <a:pt x="191" y="633"/>
                  </a:lnTo>
                  <a:lnTo>
                    <a:pt x="191" y="617"/>
                  </a:lnTo>
                  <a:lnTo>
                    <a:pt x="191" y="601"/>
                  </a:lnTo>
                  <a:lnTo>
                    <a:pt x="191" y="585"/>
                  </a:lnTo>
                  <a:lnTo>
                    <a:pt x="189" y="571"/>
                  </a:lnTo>
                  <a:lnTo>
                    <a:pt x="189" y="571"/>
                  </a:lnTo>
                  <a:lnTo>
                    <a:pt x="181" y="591"/>
                  </a:lnTo>
                  <a:lnTo>
                    <a:pt x="175" y="613"/>
                  </a:lnTo>
                  <a:lnTo>
                    <a:pt x="163" y="655"/>
                  </a:lnTo>
                  <a:lnTo>
                    <a:pt x="163" y="655"/>
                  </a:lnTo>
                  <a:lnTo>
                    <a:pt x="167" y="607"/>
                  </a:lnTo>
                  <a:lnTo>
                    <a:pt x="167" y="607"/>
                  </a:lnTo>
                  <a:lnTo>
                    <a:pt x="179" y="569"/>
                  </a:lnTo>
                  <a:lnTo>
                    <a:pt x="179" y="569"/>
                  </a:lnTo>
                  <a:lnTo>
                    <a:pt x="187" y="528"/>
                  </a:lnTo>
                  <a:lnTo>
                    <a:pt x="187" y="532"/>
                  </a:lnTo>
                  <a:lnTo>
                    <a:pt x="187" y="524"/>
                  </a:lnTo>
                  <a:lnTo>
                    <a:pt x="187" y="524"/>
                  </a:lnTo>
                  <a:lnTo>
                    <a:pt x="193" y="492"/>
                  </a:lnTo>
                  <a:lnTo>
                    <a:pt x="193" y="492"/>
                  </a:lnTo>
                  <a:lnTo>
                    <a:pt x="191" y="478"/>
                  </a:lnTo>
                  <a:lnTo>
                    <a:pt x="185" y="464"/>
                  </a:lnTo>
                  <a:lnTo>
                    <a:pt x="185" y="464"/>
                  </a:lnTo>
                  <a:lnTo>
                    <a:pt x="185" y="460"/>
                  </a:lnTo>
                  <a:lnTo>
                    <a:pt x="185" y="460"/>
                  </a:lnTo>
                  <a:lnTo>
                    <a:pt x="189" y="462"/>
                  </a:lnTo>
                  <a:lnTo>
                    <a:pt x="191" y="462"/>
                  </a:lnTo>
                  <a:lnTo>
                    <a:pt x="193" y="458"/>
                  </a:lnTo>
                  <a:lnTo>
                    <a:pt x="193" y="458"/>
                  </a:lnTo>
                  <a:lnTo>
                    <a:pt x="195" y="448"/>
                  </a:lnTo>
                  <a:lnTo>
                    <a:pt x="195" y="438"/>
                  </a:lnTo>
                  <a:lnTo>
                    <a:pt x="193" y="418"/>
                  </a:lnTo>
                  <a:lnTo>
                    <a:pt x="193" y="418"/>
                  </a:lnTo>
                  <a:lnTo>
                    <a:pt x="191" y="398"/>
                  </a:lnTo>
                  <a:lnTo>
                    <a:pt x="193" y="388"/>
                  </a:lnTo>
                  <a:lnTo>
                    <a:pt x="195" y="376"/>
                  </a:lnTo>
                  <a:lnTo>
                    <a:pt x="195" y="376"/>
                  </a:lnTo>
                  <a:lnTo>
                    <a:pt x="195" y="370"/>
                  </a:lnTo>
                  <a:lnTo>
                    <a:pt x="195" y="362"/>
                  </a:lnTo>
                  <a:lnTo>
                    <a:pt x="191" y="348"/>
                  </a:lnTo>
                  <a:lnTo>
                    <a:pt x="191" y="348"/>
                  </a:lnTo>
                  <a:lnTo>
                    <a:pt x="191" y="344"/>
                  </a:lnTo>
                  <a:lnTo>
                    <a:pt x="189" y="342"/>
                  </a:lnTo>
                  <a:lnTo>
                    <a:pt x="189" y="342"/>
                  </a:lnTo>
                  <a:lnTo>
                    <a:pt x="185" y="334"/>
                  </a:lnTo>
                  <a:lnTo>
                    <a:pt x="185" y="334"/>
                  </a:lnTo>
                  <a:lnTo>
                    <a:pt x="183" y="326"/>
                  </a:lnTo>
                  <a:lnTo>
                    <a:pt x="179" y="318"/>
                  </a:lnTo>
                  <a:lnTo>
                    <a:pt x="179" y="318"/>
                  </a:lnTo>
                  <a:lnTo>
                    <a:pt x="185" y="334"/>
                  </a:lnTo>
                  <a:lnTo>
                    <a:pt x="185" y="334"/>
                  </a:lnTo>
                  <a:lnTo>
                    <a:pt x="187" y="342"/>
                  </a:lnTo>
                  <a:lnTo>
                    <a:pt x="187" y="342"/>
                  </a:lnTo>
                  <a:lnTo>
                    <a:pt x="183" y="340"/>
                  </a:lnTo>
                  <a:lnTo>
                    <a:pt x="181" y="336"/>
                  </a:lnTo>
                  <a:lnTo>
                    <a:pt x="181" y="336"/>
                  </a:lnTo>
                  <a:lnTo>
                    <a:pt x="183" y="366"/>
                  </a:lnTo>
                  <a:lnTo>
                    <a:pt x="185" y="396"/>
                  </a:lnTo>
                  <a:lnTo>
                    <a:pt x="185" y="460"/>
                  </a:lnTo>
                  <a:lnTo>
                    <a:pt x="185" y="460"/>
                  </a:lnTo>
                  <a:lnTo>
                    <a:pt x="179" y="452"/>
                  </a:lnTo>
                  <a:lnTo>
                    <a:pt x="179" y="452"/>
                  </a:lnTo>
                  <a:lnTo>
                    <a:pt x="185" y="464"/>
                  </a:lnTo>
                  <a:lnTo>
                    <a:pt x="185" y="464"/>
                  </a:lnTo>
                  <a:lnTo>
                    <a:pt x="185" y="504"/>
                  </a:lnTo>
                  <a:lnTo>
                    <a:pt x="185" y="504"/>
                  </a:lnTo>
                  <a:lnTo>
                    <a:pt x="183" y="498"/>
                  </a:lnTo>
                  <a:lnTo>
                    <a:pt x="179" y="492"/>
                  </a:lnTo>
                  <a:lnTo>
                    <a:pt x="179" y="492"/>
                  </a:lnTo>
                  <a:lnTo>
                    <a:pt x="167" y="607"/>
                  </a:lnTo>
                  <a:lnTo>
                    <a:pt x="167" y="607"/>
                  </a:lnTo>
                  <a:lnTo>
                    <a:pt x="136" y="707"/>
                  </a:lnTo>
                  <a:lnTo>
                    <a:pt x="136" y="707"/>
                  </a:lnTo>
                  <a:lnTo>
                    <a:pt x="144" y="695"/>
                  </a:lnTo>
                  <a:lnTo>
                    <a:pt x="152" y="683"/>
                  </a:lnTo>
                  <a:lnTo>
                    <a:pt x="163" y="655"/>
                  </a:lnTo>
                  <a:lnTo>
                    <a:pt x="163" y="655"/>
                  </a:lnTo>
                  <a:lnTo>
                    <a:pt x="158" y="693"/>
                  </a:lnTo>
                  <a:lnTo>
                    <a:pt x="150" y="733"/>
                  </a:lnTo>
                  <a:lnTo>
                    <a:pt x="140" y="771"/>
                  </a:lnTo>
                  <a:lnTo>
                    <a:pt x="128" y="809"/>
                  </a:lnTo>
                  <a:lnTo>
                    <a:pt x="128" y="809"/>
                  </a:lnTo>
                  <a:lnTo>
                    <a:pt x="116" y="791"/>
                  </a:lnTo>
                  <a:lnTo>
                    <a:pt x="110" y="783"/>
                  </a:lnTo>
                  <a:lnTo>
                    <a:pt x="102" y="775"/>
                  </a:lnTo>
                  <a:lnTo>
                    <a:pt x="102" y="775"/>
                  </a:lnTo>
                  <a:lnTo>
                    <a:pt x="100" y="775"/>
                  </a:lnTo>
                  <a:lnTo>
                    <a:pt x="98" y="777"/>
                  </a:lnTo>
                  <a:lnTo>
                    <a:pt x="94" y="781"/>
                  </a:lnTo>
                  <a:lnTo>
                    <a:pt x="90" y="783"/>
                  </a:lnTo>
                  <a:lnTo>
                    <a:pt x="88" y="783"/>
                  </a:lnTo>
                  <a:lnTo>
                    <a:pt x="88" y="779"/>
                  </a:lnTo>
                  <a:lnTo>
                    <a:pt x="88" y="779"/>
                  </a:lnTo>
                  <a:lnTo>
                    <a:pt x="84" y="765"/>
                  </a:lnTo>
                  <a:lnTo>
                    <a:pt x="84" y="753"/>
                  </a:lnTo>
                  <a:lnTo>
                    <a:pt x="84" y="731"/>
                  </a:lnTo>
                  <a:lnTo>
                    <a:pt x="84" y="721"/>
                  </a:lnTo>
                  <a:lnTo>
                    <a:pt x="80" y="713"/>
                  </a:lnTo>
                  <a:lnTo>
                    <a:pt x="74" y="703"/>
                  </a:lnTo>
                  <a:lnTo>
                    <a:pt x="64" y="695"/>
                  </a:lnTo>
                  <a:lnTo>
                    <a:pt x="64" y="695"/>
                  </a:lnTo>
                  <a:lnTo>
                    <a:pt x="60" y="695"/>
                  </a:lnTo>
                  <a:lnTo>
                    <a:pt x="52" y="697"/>
                  </a:lnTo>
                  <a:lnTo>
                    <a:pt x="34" y="705"/>
                  </a:lnTo>
                  <a:lnTo>
                    <a:pt x="16" y="711"/>
                  </a:lnTo>
                  <a:lnTo>
                    <a:pt x="10" y="711"/>
                  </a:lnTo>
                  <a:lnTo>
                    <a:pt x="8" y="711"/>
                  </a:lnTo>
                  <a:lnTo>
                    <a:pt x="6" y="709"/>
                  </a:lnTo>
                  <a:lnTo>
                    <a:pt x="6" y="709"/>
                  </a:lnTo>
                  <a:lnTo>
                    <a:pt x="6" y="685"/>
                  </a:lnTo>
                  <a:lnTo>
                    <a:pt x="8" y="655"/>
                  </a:lnTo>
                  <a:lnTo>
                    <a:pt x="8" y="655"/>
                  </a:lnTo>
                  <a:lnTo>
                    <a:pt x="14" y="637"/>
                  </a:lnTo>
                  <a:lnTo>
                    <a:pt x="14" y="637"/>
                  </a:lnTo>
                  <a:lnTo>
                    <a:pt x="14" y="637"/>
                  </a:lnTo>
                  <a:lnTo>
                    <a:pt x="10" y="633"/>
                  </a:lnTo>
                  <a:lnTo>
                    <a:pt x="10" y="633"/>
                  </a:lnTo>
                  <a:lnTo>
                    <a:pt x="16" y="603"/>
                  </a:lnTo>
                  <a:lnTo>
                    <a:pt x="22" y="581"/>
                  </a:lnTo>
                  <a:lnTo>
                    <a:pt x="22" y="581"/>
                  </a:lnTo>
                  <a:lnTo>
                    <a:pt x="26" y="569"/>
                  </a:lnTo>
                  <a:lnTo>
                    <a:pt x="26" y="569"/>
                  </a:lnTo>
                  <a:lnTo>
                    <a:pt x="36" y="566"/>
                  </a:lnTo>
                  <a:lnTo>
                    <a:pt x="36" y="566"/>
                  </a:lnTo>
                  <a:lnTo>
                    <a:pt x="30" y="556"/>
                  </a:lnTo>
                  <a:lnTo>
                    <a:pt x="30" y="556"/>
                  </a:lnTo>
                  <a:lnTo>
                    <a:pt x="40" y="526"/>
                  </a:lnTo>
                  <a:lnTo>
                    <a:pt x="40" y="526"/>
                  </a:lnTo>
                  <a:lnTo>
                    <a:pt x="50" y="510"/>
                  </a:lnTo>
                  <a:lnTo>
                    <a:pt x="50" y="510"/>
                  </a:lnTo>
                  <a:lnTo>
                    <a:pt x="46" y="510"/>
                  </a:lnTo>
                  <a:lnTo>
                    <a:pt x="42" y="510"/>
                  </a:lnTo>
                  <a:lnTo>
                    <a:pt x="42" y="510"/>
                  </a:lnTo>
                  <a:lnTo>
                    <a:pt x="46" y="492"/>
                  </a:lnTo>
                  <a:lnTo>
                    <a:pt x="46" y="492"/>
                  </a:lnTo>
                  <a:lnTo>
                    <a:pt x="48" y="472"/>
                  </a:lnTo>
                  <a:lnTo>
                    <a:pt x="48" y="472"/>
                  </a:lnTo>
                  <a:lnTo>
                    <a:pt x="54" y="466"/>
                  </a:lnTo>
                  <a:lnTo>
                    <a:pt x="64" y="460"/>
                  </a:lnTo>
                  <a:lnTo>
                    <a:pt x="64" y="460"/>
                  </a:lnTo>
                  <a:lnTo>
                    <a:pt x="56" y="454"/>
                  </a:lnTo>
                  <a:lnTo>
                    <a:pt x="52" y="446"/>
                  </a:lnTo>
                  <a:lnTo>
                    <a:pt x="52" y="438"/>
                  </a:lnTo>
                  <a:lnTo>
                    <a:pt x="50" y="430"/>
                  </a:lnTo>
                  <a:lnTo>
                    <a:pt x="50" y="430"/>
                  </a:lnTo>
                  <a:lnTo>
                    <a:pt x="52" y="412"/>
                  </a:lnTo>
                  <a:lnTo>
                    <a:pt x="50" y="396"/>
                  </a:lnTo>
                  <a:lnTo>
                    <a:pt x="50" y="396"/>
                  </a:lnTo>
                  <a:lnTo>
                    <a:pt x="50" y="396"/>
                  </a:lnTo>
                  <a:lnTo>
                    <a:pt x="48" y="364"/>
                  </a:lnTo>
                  <a:lnTo>
                    <a:pt x="48" y="364"/>
                  </a:lnTo>
                  <a:lnTo>
                    <a:pt x="54" y="358"/>
                  </a:lnTo>
                  <a:lnTo>
                    <a:pt x="54" y="358"/>
                  </a:lnTo>
                  <a:lnTo>
                    <a:pt x="50" y="356"/>
                  </a:lnTo>
                  <a:lnTo>
                    <a:pt x="46" y="354"/>
                  </a:lnTo>
                  <a:lnTo>
                    <a:pt x="46" y="354"/>
                  </a:lnTo>
                  <a:lnTo>
                    <a:pt x="50" y="340"/>
                  </a:lnTo>
                  <a:lnTo>
                    <a:pt x="54" y="328"/>
                  </a:lnTo>
                  <a:lnTo>
                    <a:pt x="54" y="328"/>
                  </a:lnTo>
                  <a:lnTo>
                    <a:pt x="48" y="328"/>
                  </a:lnTo>
                  <a:lnTo>
                    <a:pt x="46" y="326"/>
                  </a:lnTo>
                  <a:lnTo>
                    <a:pt x="44" y="324"/>
                  </a:lnTo>
                  <a:lnTo>
                    <a:pt x="44" y="324"/>
                  </a:lnTo>
                  <a:lnTo>
                    <a:pt x="40" y="310"/>
                  </a:lnTo>
                  <a:lnTo>
                    <a:pt x="40" y="310"/>
                  </a:lnTo>
                  <a:lnTo>
                    <a:pt x="38" y="300"/>
                  </a:lnTo>
                  <a:lnTo>
                    <a:pt x="38" y="300"/>
                  </a:lnTo>
                  <a:lnTo>
                    <a:pt x="38" y="290"/>
                  </a:lnTo>
                  <a:lnTo>
                    <a:pt x="38" y="290"/>
                  </a:lnTo>
                  <a:lnTo>
                    <a:pt x="32" y="258"/>
                  </a:lnTo>
                  <a:lnTo>
                    <a:pt x="32" y="258"/>
                  </a:lnTo>
                  <a:lnTo>
                    <a:pt x="28" y="226"/>
                  </a:lnTo>
                  <a:lnTo>
                    <a:pt x="28" y="226"/>
                  </a:lnTo>
                  <a:lnTo>
                    <a:pt x="36" y="222"/>
                  </a:lnTo>
                  <a:lnTo>
                    <a:pt x="36" y="222"/>
                  </a:lnTo>
                  <a:lnTo>
                    <a:pt x="32" y="220"/>
                  </a:lnTo>
                  <a:lnTo>
                    <a:pt x="32" y="218"/>
                  </a:lnTo>
                  <a:lnTo>
                    <a:pt x="30" y="214"/>
                  </a:lnTo>
                  <a:lnTo>
                    <a:pt x="28" y="212"/>
                  </a:lnTo>
                  <a:lnTo>
                    <a:pt x="28" y="212"/>
                  </a:lnTo>
                  <a:lnTo>
                    <a:pt x="32" y="212"/>
                  </a:lnTo>
                  <a:lnTo>
                    <a:pt x="32" y="212"/>
                  </a:lnTo>
                  <a:lnTo>
                    <a:pt x="28" y="206"/>
                  </a:lnTo>
                  <a:lnTo>
                    <a:pt x="26" y="202"/>
                  </a:lnTo>
                  <a:lnTo>
                    <a:pt x="28" y="196"/>
                  </a:lnTo>
                  <a:lnTo>
                    <a:pt x="28" y="190"/>
                  </a:lnTo>
                  <a:lnTo>
                    <a:pt x="28" y="190"/>
                  </a:lnTo>
                  <a:lnTo>
                    <a:pt x="24" y="188"/>
                  </a:lnTo>
                  <a:lnTo>
                    <a:pt x="20" y="188"/>
                  </a:lnTo>
                  <a:lnTo>
                    <a:pt x="20" y="184"/>
                  </a:lnTo>
                  <a:lnTo>
                    <a:pt x="20" y="184"/>
                  </a:lnTo>
                  <a:lnTo>
                    <a:pt x="22" y="178"/>
                  </a:lnTo>
                  <a:lnTo>
                    <a:pt x="22" y="174"/>
                  </a:lnTo>
                  <a:lnTo>
                    <a:pt x="22" y="166"/>
                  </a:lnTo>
                  <a:lnTo>
                    <a:pt x="12" y="150"/>
                  </a:lnTo>
                  <a:lnTo>
                    <a:pt x="12" y="150"/>
                  </a:lnTo>
                  <a:lnTo>
                    <a:pt x="8" y="132"/>
                  </a:lnTo>
                  <a:lnTo>
                    <a:pt x="2" y="114"/>
                  </a:lnTo>
                  <a:lnTo>
                    <a:pt x="2" y="114"/>
                  </a:lnTo>
                  <a:lnTo>
                    <a:pt x="0" y="108"/>
                  </a:lnTo>
                  <a:lnTo>
                    <a:pt x="2" y="100"/>
                  </a:lnTo>
                  <a:lnTo>
                    <a:pt x="6" y="88"/>
                  </a:lnTo>
                  <a:lnTo>
                    <a:pt x="6" y="88"/>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09" name="Freeform 606"/>
            <p:cNvSpPr/>
            <p:nvPr>
              <p:custDataLst>
                <p:tags r:id="rId603"/>
              </p:custDataLst>
            </p:nvPr>
          </p:nvSpPr>
          <p:spPr bwMode="auto">
            <a:xfrm>
              <a:off x="5092700" y="5818188"/>
              <a:ext cx="15875" cy="50800"/>
            </a:xfrm>
            <a:custGeom>
              <a:avLst/>
              <a:gdLst>
                <a:gd name="T0" fmla="*/ 0 w 10"/>
                <a:gd name="T1" fmla="*/ 32 h 32"/>
                <a:gd name="T2" fmla="*/ 4 w 10"/>
                <a:gd name="T3" fmla="*/ 16 h 32"/>
                <a:gd name="T4" fmla="*/ 4 w 10"/>
                <a:gd name="T5" fmla="*/ 16 h 32"/>
                <a:gd name="T6" fmla="*/ 8 w 10"/>
                <a:gd name="T7" fmla="*/ 0 h 32"/>
                <a:gd name="T8" fmla="*/ 8 w 10"/>
                <a:gd name="T9" fmla="*/ 0 h 32"/>
                <a:gd name="T10" fmla="*/ 10 w 10"/>
                <a:gd name="T11" fmla="*/ 8 h 32"/>
                <a:gd name="T12" fmla="*/ 10 w 10"/>
                <a:gd name="T13" fmla="*/ 16 h 32"/>
                <a:gd name="T14" fmla="*/ 10 w 10"/>
                <a:gd name="T15" fmla="*/ 16 h 32"/>
                <a:gd name="T16" fmla="*/ 8 w 10"/>
                <a:gd name="T17" fmla="*/ 24 h 32"/>
                <a:gd name="T18" fmla="*/ 6 w 10"/>
                <a:gd name="T19" fmla="*/ 28 h 32"/>
                <a:gd name="T20" fmla="*/ 0 w 10"/>
                <a:gd name="T21" fmla="*/ 32 h 32"/>
                <a:gd name="T22" fmla="*/ 0 w 10"/>
                <a:gd name="T2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32">
                  <a:moveTo>
                    <a:pt x="0" y="32"/>
                  </a:moveTo>
                  <a:lnTo>
                    <a:pt x="4" y="16"/>
                  </a:lnTo>
                  <a:lnTo>
                    <a:pt x="4" y="16"/>
                  </a:lnTo>
                  <a:lnTo>
                    <a:pt x="8" y="0"/>
                  </a:lnTo>
                  <a:lnTo>
                    <a:pt x="8" y="0"/>
                  </a:lnTo>
                  <a:lnTo>
                    <a:pt x="10" y="8"/>
                  </a:lnTo>
                  <a:lnTo>
                    <a:pt x="10" y="16"/>
                  </a:lnTo>
                  <a:lnTo>
                    <a:pt x="10" y="16"/>
                  </a:lnTo>
                  <a:lnTo>
                    <a:pt x="8" y="24"/>
                  </a:lnTo>
                  <a:lnTo>
                    <a:pt x="6" y="28"/>
                  </a:lnTo>
                  <a:lnTo>
                    <a:pt x="0" y="32"/>
                  </a:lnTo>
                  <a:lnTo>
                    <a:pt x="0" y="3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10" name="Freeform 608"/>
            <p:cNvSpPr/>
            <p:nvPr>
              <p:custDataLst>
                <p:tags r:id="rId604"/>
              </p:custDataLst>
            </p:nvPr>
          </p:nvSpPr>
          <p:spPr bwMode="auto">
            <a:xfrm>
              <a:off x="4962525" y="6216650"/>
              <a:ext cx="34925" cy="146050"/>
            </a:xfrm>
            <a:custGeom>
              <a:avLst/>
              <a:gdLst>
                <a:gd name="T0" fmla="*/ 16 w 22"/>
                <a:gd name="T1" fmla="*/ 78 h 92"/>
                <a:gd name="T2" fmla="*/ 16 w 22"/>
                <a:gd name="T3" fmla="*/ 78 h 92"/>
                <a:gd name="T4" fmla="*/ 6 w 22"/>
                <a:gd name="T5" fmla="*/ 84 h 92"/>
                <a:gd name="T6" fmla="*/ 0 w 22"/>
                <a:gd name="T7" fmla="*/ 92 h 92"/>
                <a:gd name="T8" fmla="*/ 0 w 22"/>
                <a:gd name="T9" fmla="*/ 92 h 92"/>
                <a:gd name="T10" fmla="*/ 22 w 22"/>
                <a:gd name="T11" fmla="*/ 0 h 92"/>
                <a:gd name="T12" fmla="*/ 22 w 22"/>
                <a:gd name="T13" fmla="*/ 0 h 92"/>
                <a:gd name="T14" fmla="*/ 22 w 22"/>
                <a:gd name="T15" fmla="*/ 0 h 92"/>
                <a:gd name="T16" fmla="*/ 18 w 22"/>
                <a:gd name="T17" fmla="*/ 20 h 92"/>
                <a:gd name="T18" fmla="*/ 12 w 22"/>
                <a:gd name="T19" fmla="*/ 40 h 92"/>
                <a:gd name="T20" fmla="*/ 12 w 22"/>
                <a:gd name="T21" fmla="*/ 40 h 92"/>
                <a:gd name="T22" fmla="*/ 10 w 22"/>
                <a:gd name="T23" fmla="*/ 50 h 92"/>
                <a:gd name="T24" fmla="*/ 10 w 22"/>
                <a:gd name="T25" fmla="*/ 60 h 92"/>
                <a:gd name="T26" fmla="*/ 12 w 22"/>
                <a:gd name="T27" fmla="*/ 70 h 92"/>
                <a:gd name="T28" fmla="*/ 16 w 22"/>
                <a:gd name="T29" fmla="*/ 78 h 92"/>
                <a:gd name="T30" fmla="*/ 16 w 22"/>
                <a:gd name="T31" fmla="*/ 7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92">
                  <a:moveTo>
                    <a:pt x="16" y="78"/>
                  </a:moveTo>
                  <a:lnTo>
                    <a:pt x="16" y="78"/>
                  </a:lnTo>
                  <a:lnTo>
                    <a:pt x="6" y="84"/>
                  </a:lnTo>
                  <a:lnTo>
                    <a:pt x="0" y="92"/>
                  </a:lnTo>
                  <a:lnTo>
                    <a:pt x="0" y="92"/>
                  </a:lnTo>
                  <a:lnTo>
                    <a:pt x="22" y="0"/>
                  </a:lnTo>
                  <a:lnTo>
                    <a:pt x="22" y="0"/>
                  </a:lnTo>
                  <a:lnTo>
                    <a:pt x="22" y="0"/>
                  </a:lnTo>
                  <a:lnTo>
                    <a:pt x="18" y="20"/>
                  </a:lnTo>
                  <a:lnTo>
                    <a:pt x="12" y="40"/>
                  </a:lnTo>
                  <a:lnTo>
                    <a:pt x="12" y="40"/>
                  </a:lnTo>
                  <a:lnTo>
                    <a:pt x="10" y="50"/>
                  </a:lnTo>
                  <a:lnTo>
                    <a:pt x="10" y="60"/>
                  </a:lnTo>
                  <a:lnTo>
                    <a:pt x="12" y="70"/>
                  </a:lnTo>
                  <a:lnTo>
                    <a:pt x="16" y="78"/>
                  </a:lnTo>
                  <a:lnTo>
                    <a:pt x="16" y="78"/>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11" name="Freeform 609"/>
            <p:cNvSpPr/>
            <p:nvPr>
              <p:custDataLst>
                <p:tags r:id="rId605"/>
              </p:custDataLst>
            </p:nvPr>
          </p:nvSpPr>
          <p:spPr bwMode="auto">
            <a:xfrm>
              <a:off x="5080000" y="5910263"/>
              <a:ext cx="3175" cy="3175"/>
            </a:xfrm>
            <a:custGeom>
              <a:avLst/>
              <a:gdLst>
                <a:gd name="T0" fmla="*/ 2 w 2"/>
                <a:gd name="T1" fmla="*/ 2 h 2"/>
                <a:gd name="T2" fmla="*/ 2 w 2"/>
                <a:gd name="T3" fmla="*/ 2 h 2"/>
                <a:gd name="T4" fmla="*/ 0 w 2"/>
                <a:gd name="T5" fmla="*/ 0 h 2"/>
                <a:gd name="T6" fmla="*/ 0 w 2"/>
                <a:gd name="T7" fmla="*/ 0 h 2"/>
                <a:gd name="T8" fmla="*/ 0 w 2"/>
                <a:gd name="T9" fmla="*/ 0 h 2"/>
                <a:gd name="T10" fmla="*/ 0 w 2"/>
                <a:gd name="T11" fmla="*/ 0 h 2"/>
                <a:gd name="T12" fmla="*/ 2 w 2"/>
                <a:gd name="T13" fmla="*/ 2 h 2"/>
                <a:gd name="T14" fmla="*/ 2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2"/>
                  </a:moveTo>
                  <a:lnTo>
                    <a:pt x="2" y="2"/>
                  </a:lnTo>
                  <a:lnTo>
                    <a:pt x="0" y="0"/>
                  </a:lnTo>
                  <a:lnTo>
                    <a:pt x="0" y="0"/>
                  </a:lnTo>
                  <a:lnTo>
                    <a:pt x="0" y="0"/>
                  </a:lnTo>
                  <a:lnTo>
                    <a:pt x="0" y="0"/>
                  </a:lnTo>
                  <a:lnTo>
                    <a:pt x="2" y="2"/>
                  </a:lnTo>
                  <a:lnTo>
                    <a:pt x="2" y="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12" name="Freeform 610"/>
            <p:cNvSpPr/>
            <p:nvPr>
              <p:custDataLst>
                <p:tags r:id="rId606"/>
              </p:custDataLst>
            </p:nvPr>
          </p:nvSpPr>
          <p:spPr bwMode="auto">
            <a:xfrm>
              <a:off x="5172075" y="6445250"/>
              <a:ext cx="3175" cy="34925"/>
            </a:xfrm>
            <a:custGeom>
              <a:avLst/>
              <a:gdLst>
                <a:gd name="T0" fmla="*/ 0 w 2"/>
                <a:gd name="T1" fmla="*/ 20 h 22"/>
                <a:gd name="T2" fmla="*/ 0 w 2"/>
                <a:gd name="T3" fmla="*/ 22 h 22"/>
                <a:gd name="T4" fmla="*/ 0 w 2"/>
                <a:gd name="T5" fmla="*/ 22 h 22"/>
                <a:gd name="T6" fmla="*/ 0 w 2"/>
                <a:gd name="T7" fmla="*/ 0 h 22"/>
                <a:gd name="T8" fmla="*/ 0 w 2"/>
                <a:gd name="T9" fmla="*/ 0 h 22"/>
                <a:gd name="T10" fmla="*/ 2 w 2"/>
                <a:gd name="T11" fmla="*/ 10 h 22"/>
                <a:gd name="T12" fmla="*/ 0 w 2"/>
                <a:gd name="T13" fmla="*/ 20 h 22"/>
                <a:gd name="T14" fmla="*/ 0 w 2"/>
                <a:gd name="T15" fmla="*/ 2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2">
                  <a:moveTo>
                    <a:pt x="0" y="20"/>
                  </a:moveTo>
                  <a:lnTo>
                    <a:pt x="0" y="22"/>
                  </a:lnTo>
                  <a:lnTo>
                    <a:pt x="0" y="22"/>
                  </a:lnTo>
                  <a:lnTo>
                    <a:pt x="0" y="0"/>
                  </a:lnTo>
                  <a:lnTo>
                    <a:pt x="0" y="0"/>
                  </a:lnTo>
                  <a:lnTo>
                    <a:pt x="2" y="10"/>
                  </a:lnTo>
                  <a:lnTo>
                    <a:pt x="0" y="20"/>
                  </a:lnTo>
                  <a:lnTo>
                    <a:pt x="0" y="2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13" name="Freeform 611"/>
            <p:cNvSpPr/>
            <p:nvPr>
              <p:custDataLst>
                <p:tags r:id="rId607"/>
              </p:custDataLst>
            </p:nvPr>
          </p:nvSpPr>
          <p:spPr bwMode="auto">
            <a:xfrm>
              <a:off x="5143500" y="6604000"/>
              <a:ext cx="19050" cy="174625"/>
            </a:xfrm>
            <a:custGeom>
              <a:avLst/>
              <a:gdLst>
                <a:gd name="T0" fmla="*/ 2 w 12"/>
                <a:gd name="T1" fmla="*/ 0 h 110"/>
                <a:gd name="T2" fmla="*/ 4 w 12"/>
                <a:gd name="T3" fmla="*/ 24 h 110"/>
                <a:gd name="T4" fmla="*/ 10 w 12"/>
                <a:gd name="T5" fmla="*/ 48 h 110"/>
                <a:gd name="T6" fmla="*/ 10 w 12"/>
                <a:gd name="T7" fmla="*/ 48 h 110"/>
                <a:gd name="T8" fmla="*/ 10 w 12"/>
                <a:gd name="T9" fmla="*/ 62 h 110"/>
                <a:gd name="T10" fmla="*/ 10 w 12"/>
                <a:gd name="T11" fmla="*/ 62 h 110"/>
                <a:gd name="T12" fmla="*/ 10 w 12"/>
                <a:gd name="T13" fmla="*/ 78 h 110"/>
                <a:gd name="T14" fmla="*/ 10 w 12"/>
                <a:gd name="T15" fmla="*/ 78 h 110"/>
                <a:gd name="T16" fmla="*/ 12 w 12"/>
                <a:gd name="T17" fmla="*/ 94 h 110"/>
                <a:gd name="T18" fmla="*/ 12 w 12"/>
                <a:gd name="T19" fmla="*/ 94 h 110"/>
                <a:gd name="T20" fmla="*/ 12 w 12"/>
                <a:gd name="T21" fmla="*/ 110 h 110"/>
                <a:gd name="T22" fmla="*/ 12 w 12"/>
                <a:gd name="T23" fmla="*/ 110 h 110"/>
                <a:gd name="T24" fmla="*/ 4 w 12"/>
                <a:gd name="T25" fmla="*/ 84 h 110"/>
                <a:gd name="T26" fmla="*/ 0 w 12"/>
                <a:gd name="T27" fmla="*/ 56 h 110"/>
                <a:gd name="T28" fmla="*/ 0 w 12"/>
                <a:gd name="T29" fmla="*/ 28 h 110"/>
                <a:gd name="T30" fmla="*/ 2 w 12"/>
                <a:gd name="T31" fmla="*/ 0 h 110"/>
                <a:gd name="T32" fmla="*/ 2 w 12"/>
                <a:gd name="T3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10">
                  <a:moveTo>
                    <a:pt x="2" y="0"/>
                  </a:moveTo>
                  <a:lnTo>
                    <a:pt x="4" y="24"/>
                  </a:lnTo>
                  <a:lnTo>
                    <a:pt x="10" y="48"/>
                  </a:lnTo>
                  <a:lnTo>
                    <a:pt x="10" y="48"/>
                  </a:lnTo>
                  <a:lnTo>
                    <a:pt x="10" y="62"/>
                  </a:lnTo>
                  <a:lnTo>
                    <a:pt x="10" y="62"/>
                  </a:lnTo>
                  <a:lnTo>
                    <a:pt x="10" y="78"/>
                  </a:lnTo>
                  <a:lnTo>
                    <a:pt x="10" y="78"/>
                  </a:lnTo>
                  <a:lnTo>
                    <a:pt x="12" y="94"/>
                  </a:lnTo>
                  <a:lnTo>
                    <a:pt x="12" y="94"/>
                  </a:lnTo>
                  <a:lnTo>
                    <a:pt x="12" y="110"/>
                  </a:lnTo>
                  <a:lnTo>
                    <a:pt x="12" y="110"/>
                  </a:lnTo>
                  <a:lnTo>
                    <a:pt x="4" y="84"/>
                  </a:lnTo>
                  <a:lnTo>
                    <a:pt x="0" y="56"/>
                  </a:lnTo>
                  <a:lnTo>
                    <a:pt x="0" y="28"/>
                  </a:lnTo>
                  <a:lnTo>
                    <a:pt x="2" y="0"/>
                  </a:lnTo>
                  <a:lnTo>
                    <a:pt x="2"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14" name="Freeform 612"/>
            <p:cNvSpPr/>
            <p:nvPr>
              <p:custDataLst>
                <p:tags r:id="rId608"/>
              </p:custDataLst>
            </p:nvPr>
          </p:nvSpPr>
          <p:spPr bwMode="auto">
            <a:xfrm>
              <a:off x="4933950" y="6438900"/>
              <a:ext cx="22225" cy="34925"/>
            </a:xfrm>
            <a:custGeom>
              <a:avLst/>
              <a:gdLst>
                <a:gd name="T0" fmla="*/ 14 w 14"/>
                <a:gd name="T1" fmla="*/ 2 h 22"/>
                <a:gd name="T2" fmla="*/ 14 w 14"/>
                <a:gd name="T3" fmla="*/ 2 h 22"/>
                <a:gd name="T4" fmla="*/ 0 w 14"/>
                <a:gd name="T5" fmla="*/ 22 h 22"/>
                <a:gd name="T6" fmla="*/ 0 w 14"/>
                <a:gd name="T7" fmla="*/ 22 h 22"/>
                <a:gd name="T8" fmla="*/ 6 w 14"/>
                <a:gd name="T9" fmla="*/ 0 h 22"/>
                <a:gd name="T10" fmla="*/ 6 w 14"/>
                <a:gd name="T11" fmla="*/ 0 h 22"/>
                <a:gd name="T12" fmla="*/ 10 w 14"/>
                <a:gd name="T13" fmla="*/ 2 h 22"/>
                <a:gd name="T14" fmla="*/ 14 w 14"/>
                <a:gd name="T15" fmla="*/ 2 h 22"/>
                <a:gd name="T16" fmla="*/ 14 w 14"/>
                <a:gd name="T17"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2">
                  <a:moveTo>
                    <a:pt x="14" y="2"/>
                  </a:moveTo>
                  <a:lnTo>
                    <a:pt x="14" y="2"/>
                  </a:lnTo>
                  <a:lnTo>
                    <a:pt x="0" y="22"/>
                  </a:lnTo>
                  <a:lnTo>
                    <a:pt x="0" y="22"/>
                  </a:lnTo>
                  <a:lnTo>
                    <a:pt x="6" y="0"/>
                  </a:lnTo>
                  <a:lnTo>
                    <a:pt x="6" y="0"/>
                  </a:lnTo>
                  <a:lnTo>
                    <a:pt x="10" y="2"/>
                  </a:lnTo>
                  <a:lnTo>
                    <a:pt x="14" y="2"/>
                  </a:lnTo>
                  <a:lnTo>
                    <a:pt x="14" y="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15" name="Freeform 613"/>
            <p:cNvSpPr/>
            <p:nvPr>
              <p:custDataLst>
                <p:tags r:id="rId609"/>
              </p:custDataLst>
            </p:nvPr>
          </p:nvSpPr>
          <p:spPr bwMode="auto">
            <a:xfrm>
              <a:off x="5172075" y="6359525"/>
              <a:ext cx="9525" cy="22225"/>
            </a:xfrm>
            <a:custGeom>
              <a:avLst/>
              <a:gdLst>
                <a:gd name="T0" fmla="*/ 6 w 6"/>
                <a:gd name="T1" fmla="*/ 10 h 14"/>
                <a:gd name="T2" fmla="*/ 4 w 6"/>
                <a:gd name="T3" fmla="*/ 14 h 14"/>
                <a:gd name="T4" fmla="*/ 4 w 6"/>
                <a:gd name="T5" fmla="*/ 14 h 14"/>
                <a:gd name="T6" fmla="*/ 0 w 6"/>
                <a:gd name="T7" fmla="*/ 0 h 14"/>
                <a:gd name="T8" fmla="*/ 0 w 6"/>
                <a:gd name="T9" fmla="*/ 0 h 14"/>
                <a:gd name="T10" fmla="*/ 6 w 6"/>
                <a:gd name="T11" fmla="*/ 10 h 14"/>
                <a:gd name="T12" fmla="*/ 6 w 6"/>
                <a:gd name="T13" fmla="*/ 10 h 14"/>
              </a:gdLst>
              <a:ahLst/>
              <a:cxnLst>
                <a:cxn ang="0">
                  <a:pos x="T0" y="T1"/>
                </a:cxn>
                <a:cxn ang="0">
                  <a:pos x="T2" y="T3"/>
                </a:cxn>
                <a:cxn ang="0">
                  <a:pos x="T4" y="T5"/>
                </a:cxn>
                <a:cxn ang="0">
                  <a:pos x="T6" y="T7"/>
                </a:cxn>
                <a:cxn ang="0">
                  <a:pos x="T8" y="T9"/>
                </a:cxn>
                <a:cxn ang="0">
                  <a:pos x="T10" y="T11"/>
                </a:cxn>
                <a:cxn ang="0">
                  <a:pos x="T12" y="T13"/>
                </a:cxn>
              </a:cxnLst>
              <a:rect l="0" t="0" r="r" b="b"/>
              <a:pathLst>
                <a:path w="6" h="14">
                  <a:moveTo>
                    <a:pt x="6" y="10"/>
                  </a:moveTo>
                  <a:lnTo>
                    <a:pt x="4" y="14"/>
                  </a:lnTo>
                  <a:lnTo>
                    <a:pt x="4" y="14"/>
                  </a:lnTo>
                  <a:lnTo>
                    <a:pt x="0" y="0"/>
                  </a:lnTo>
                  <a:lnTo>
                    <a:pt x="0" y="0"/>
                  </a:lnTo>
                  <a:lnTo>
                    <a:pt x="6" y="10"/>
                  </a:lnTo>
                  <a:lnTo>
                    <a:pt x="6" y="1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16" name="Freeform 614"/>
            <p:cNvSpPr/>
            <p:nvPr>
              <p:custDataLst>
                <p:tags r:id="rId610"/>
              </p:custDataLst>
            </p:nvPr>
          </p:nvSpPr>
          <p:spPr bwMode="auto">
            <a:xfrm>
              <a:off x="4914900" y="6543675"/>
              <a:ext cx="12700" cy="31750"/>
            </a:xfrm>
            <a:custGeom>
              <a:avLst/>
              <a:gdLst>
                <a:gd name="T0" fmla="*/ 0 w 8"/>
                <a:gd name="T1" fmla="*/ 20 h 20"/>
                <a:gd name="T2" fmla="*/ 0 w 8"/>
                <a:gd name="T3" fmla="*/ 20 h 20"/>
                <a:gd name="T4" fmla="*/ 4 w 8"/>
                <a:gd name="T5" fmla="*/ 0 h 20"/>
                <a:gd name="T6" fmla="*/ 4 w 8"/>
                <a:gd name="T7" fmla="*/ 0 h 20"/>
                <a:gd name="T8" fmla="*/ 8 w 8"/>
                <a:gd name="T9" fmla="*/ 12 h 20"/>
                <a:gd name="T10" fmla="*/ 8 w 8"/>
                <a:gd name="T11" fmla="*/ 12 h 20"/>
                <a:gd name="T12" fmla="*/ 4 w 8"/>
                <a:gd name="T13" fmla="*/ 16 h 20"/>
                <a:gd name="T14" fmla="*/ 0 w 8"/>
                <a:gd name="T15" fmla="*/ 20 h 20"/>
                <a:gd name="T16" fmla="*/ 0 w 8"/>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20">
                  <a:moveTo>
                    <a:pt x="0" y="20"/>
                  </a:moveTo>
                  <a:lnTo>
                    <a:pt x="0" y="20"/>
                  </a:lnTo>
                  <a:lnTo>
                    <a:pt x="4" y="0"/>
                  </a:lnTo>
                  <a:lnTo>
                    <a:pt x="4" y="0"/>
                  </a:lnTo>
                  <a:lnTo>
                    <a:pt x="8" y="12"/>
                  </a:lnTo>
                  <a:lnTo>
                    <a:pt x="8" y="12"/>
                  </a:lnTo>
                  <a:lnTo>
                    <a:pt x="4" y="16"/>
                  </a:lnTo>
                  <a:lnTo>
                    <a:pt x="0" y="20"/>
                  </a:lnTo>
                  <a:lnTo>
                    <a:pt x="0" y="2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17" name="Freeform 615"/>
            <p:cNvSpPr/>
            <p:nvPr>
              <p:custDataLst>
                <p:tags r:id="rId611"/>
              </p:custDataLst>
            </p:nvPr>
          </p:nvSpPr>
          <p:spPr bwMode="auto">
            <a:xfrm>
              <a:off x="4921250" y="6743700"/>
              <a:ext cx="19050" cy="60325"/>
            </a:xfrm>
            <a:custGeom>
              <a:avLst/>
              <a:gdLst>
                <a:gd name="T0" fmla="*/ 6 w 12"/>
                <a:gd name="T1" fmla="*/ 6 h 38"/>
                <a:gd name="T2" fmla="*/ 6 w 12"/>
                <a:gd name="T3" fmla="*/ 6 h 38"/>
                <a:gd name="T4" fmla="*/ 12 w 12"/>
                <a:gd name="T5" fmla="*/ 38 h 38"/>
                <a:gd name="T6" fmla="*/ 12 w 12"/>
                <a:gd name="T7" fmla="*/ 38 h 38"/>
                <a:gd name="T8" fmla="*/ 8 w 12"/>
                <a:gd name="T9" fmla="*/ 30 h 38"/>
                <a:gd name="T10" fmla="*/ 8 w 12"/>
                <a:gd name="T11" fmla="*/ 30 h 38"/>
                <a:gd name="T12" fmla="*/ 6 w 12"/>
                <a:gd name="T13" fmla="*/ 20 h 38"/>
                <a:gd name="T14" fmla="*/ 6 w 12"/>
                <a:gd name="T15" fmla="*/ 20 h 38"/>
                <a:gd name="T16" fmla="*/ 0 w 12"/>
                <a:gd name="T17" fmla="*/ 0 h 38"/>
                <a:gd name="T18" fmla="*/ 0 w 12"/>
                <a:gd name="T19" fmla="*/ 0 h 38"/>
                <a:gd name="T20" fmla="*/ 4 w 12"/>
                <a:gd name="T21" fmla="*/ 4 h 38"/>
                <a:gd name="T22" fmla="*/ 6 w 12"/>
                <a:gd name="T23" fmla="*/ 6 h 38"/>
                <a:gd name="T24" fmla="*/ 6 w 12"/>
                <a:gd name="T25"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38">
                  <a:moveTo>
                    <a:pt x="6" y="6"/>
                  </a:moveTo>
                  <a:lnTo>
                    <a:pt x="6" y="6"/>
                  </a:lnTo>
                  <a:lnTo>
                    <a:pt x="12" y="38"/>
                  </a:lnTo>
                  <a:lnTo>
                    <a:pt x="12" y="38"/>
                  </a:lnTo>
                  <a:lnTo>
                    <a:pt x="8" y="30"/>
                  </a:lnTo>
                  <a:lnTo>
                    <a:pt x="8" y="30"/>
                  </a:lnTo>
                  <a:lnTo>
                    <a:pt x="6" y="20"/>
                  </a:lnTo>
                  <a:lnTo>
                    <a:pt x="6" y="20"/>
                  </a:lnTo>
                  <a:lnTo>
                    <a:pt x="0" y="0"/>
                  </a:lnTo>
                  <a:lnTo>
                    <a:pt x="0" y="0"/>
                  </a:lnTo>
                  <a:lnTo>
                    <a:pt x="4" y="4"/>
                  </a:lnTo>
                  <a:lnTo>
                    <a:pt x="6" y="6"/>
                  </a:lnTo>
                  <a:lnTo>
                    <a:pt x="6" y="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18" name="Freeform 616"/>
            <p:cNvSpPr/>
            <p:nvPr>
              <p:custDataLst>
                <p:tags r:id="rId612"/>
              </p:custDataLst>
            </p:nvPr>
          </p:nvSpPr>
          <p:spPr bwMode="auto">
            <a:xfrm>
              <a:off x="4692650" y="6508750"/>
              <a:ext cx="336550" cy="92075"/>
            </a:xfrm>
            <a:custGeom>
              <a:avLst/>
              <a:gdLst>
                <a:gd name="T0" fmla="*/ 156 w 212"/>
                <a:gd name="T1" fmla="*/ 38 h 58"/>
                <a:gd name="T2" fmla="*/ 156 w 212"/>
                <a:gd name="T3" fmla="*/ 38 h 58"/>
                <a:gd name="T4" fmla="*/ 120 w 212"/>
                <a:gd name="T5" fmla="*/ 36 h 58"/>
                <a:gd name="T6" fmla="*/ 84 w 212"/>
                <a:gd name="T7" fmla="*/ 30 h 58"/>
                <a:gd name="T8" fmla="*/ 18 w 212"/>
                <a:gd name="T9" fmla="*/ 18 h 58"/>
                <a:gd name="T10" fmla="*/ 18 w 212"/>
                <a:gd name="T11" fmla="*/ 18 h 58"/>
                <a:gd name="T12" fmla="*/ 70 w 212"/>
                <a:gd name="T13" fmla="*/ 28 h 58"/>
                <a:gd name="T14" fmla="*/ 70 w 212"/>
                <a:gd name="T15" fmla="*/ 28 h 58"/>
                <a:gd name="T16" fmla="*/ 52 w 212"/>
                <a:gd name="T17" fmla="*/ 24 h 58"/>
                <a:gd name="T18" fmla="*/ 34 w 212"/>
                <a:gd name="T19" fmla="*/ 18 h 58"/>
                <a:gd name="T20" fmla="*/ 16 w 212"/>
                <a:gd name="T21" fmla="*/ 12 h 58"/>
                <a:gd name="T22" fmla="*/ 0 w 212"/>
                <a:gd name="T23" fmla="*/ 4 h 58"/>
                <a:gd name="T24" fmla="*/ 0 w 212"/>
                <a:gd name="T25" fmla="*/ 4 h 58"/>
                <a:gd name="T26" fmla="*/ 6 w 212"/>
                <a:gd name="T27" fmla="*/ 2 h 58"/>
                <a:gd name="T28" fmla="*/ 16 w 212"/>
                <a:gd name="T29" fmla="*/ 4 h 58"/>
                <a:gd name="T30" fmla="*/ 24 w 212"/>
                <a:gd name="T31" fmla="*/ 4 h 58"/>
                <a:gd name="T32" fmla="*/ 28 w 212"/>
                <a:gd name="T33" fmla="*/ 2 h 58"/>
                <a:gd name="T34" fmla="*/ 30 w 212"/>
                <a:gd name="T35" fmla="*/ 0 h 58"/>
                <a:gd name="T36" fmla="*/ 30 w 212"/>
                <a:gd name="T37" fmla="*/ 0 h 58"/>
                <a:gd name="T38" fmla="*/ 76 w 212"/>
                <a:gd name="T39" fmla="*/ 12 h 58"/>
                <a:gd name="T40" fmla="*/ 120 w 212"/>
                <a:gd name="T41" fmla="*/ 26 h 58"/>
                <a:gd name="T42" fmla="*/ 166 w 212"/>
                <a:gd name="T43" fmla="*/ 38 h 58"/>
                <a:gd name="T44" fmla="*/ 212 w 212"/>
                <a:gd name="T45" fmla="*/ 52 h 58"/>
                <a:gd name="T46" fmla="*/ 212 w 212"/>
                <a:gd name="T47" fmla="*/ 52 h 58"/>
                <a:gd name="T48" fmla="*/ 202 w 212"/>
                <a:gd name="T49" fmla="*/ 56 h 58"/>
                <a:gd name="T50" fmla="*/ 194 w 212"/>
                <a:gd name="T51" fmla="*/ 58 h 58"/>
                <a:gd name="T52" fmla="*/ 186 w 212"/>
                <a:gd name="T53" fmla="*/ 56 h 58"/>
                <a:gd name="T54" fmla="*/ 180 w 212"/>
                <a:gd name="T55" fmla="*/ 52 h 58"/>
                <a:gd name="T56" fmla="*/ 168 w 212"/>
                <a:gd name="T57" fmla="*/ 44 h 58"/>
                <a:gd name="T58" fmla="*/ 162 w 212"/>
                <a:gd name="T59" fmla="*/ 40 h 58"/>
                <a:gd name="T60" fmla="*/ 156 w 212"/>
                <a:gd name="T61" fmla="*/ 38 h 58"/>
                <a:gd name="T62" fmla="*/ 156 w 212"/>
                <a:gd name="T63" fmla="*/ 3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2" h="58">
                  <a:moveTo>
                    <a:pt x="156" y="38"/>
                  </a:moveTo>
                  <a:lnTo>
                    <a:pt x="156" y="38"/>
                  </a:lnTo>
                  <a:lnTo>
                    <a:pt x="120" y="36"/>
                  </a:lnTo>
                  <a:lnTo>
                    <a:pt x="84" y="30"/>
                  </a:lnTo>
                  <a:lnTo>
                    <a:pt x="18" y="18"/>
                  </a:lnTo>
                  <a:lnTo>
                    <a:pt x="18" y="18"/>
                  </a:lnTo>
                  <a:lnTo>
                    <a:pt x="70" y="28"/>
                  </a:lnTo>
                  <a:lnTo>
                    <a:pt x="70" y="28"/>
                  </a:lnTo>
                  <a:lnTo>
                    <a:pt x="52" y="24"/>
                  </a:lnTo>
                  <a:lnTo>
                    <a:pt x="34" y="18"/>
                  </a:lnTo>
                  <a:lnTo>
                    <a:pt x="16" y="12"/>
                  </a:lnTo>
                  <a:lnTo>
                    <a:pt x="0" y="4"/>
                  </a:lnTo>
                  <a:lnTo>
                    <a:pt x="0" y="4"/>
                  </a:lnTo>
                  <a:lnTo>
                    <a:pt x="6" y="2"/>
                  </a:lnTo>
                  <a:lnTo>
                    <a:pt x="16" y="4"/>
                  </a:lnTo>
                  <a:lnTo>
                    <a:pt x="24" y="4"/>
                  </a:lnTo>
                  <a:lnTo>
                    <a:pt x="28" y="2"/>
                  </a:lnTo>
                  <a:lnTo>
                    <a:pt x="30" y="0"/>
                  </a:lnTo>
                  <a:lnTo>
                    <a:pt x="30" y="0"/>
                  </a:lnTo>
                  <a:lnTo>
                    <a:pt x="76" y="12"/>
                  </a:lnTo>
                  <a:lnTo>
                    <a:pt x="120" y="26"/>
                  </a:lnTo>
                  <a:lnTo>
                    <a:pt x="166" y="38"/>
                  </a:lnTo>
                  <a:lnTo>
                    <a:pt x="212" y="52"/>
                  </a:lnTo>
                  <a:lnTo>
                    <a:pt x="212" y="52"/>
                  </a:lnTo>
                  <a:lnTo>
                    <a:pt x="202" y="56"/>
                  </a:lnTo>
                  <a:lnTo>
                    <a:pt x="194" y="58"/>
                  </a:lnTo>
                  <a:lnTo>
                    <a:pt x="186" y="56"/>
                  </a:lnTo>
                  <a:lnTo>
                    <a:pt x="180" y="52"/>
                  </a:lnTo>
                  <a:lnTo>
                    <a:pt x="168" y="44"/>
                  </a:lnTo>
                  <a:lnTo>
                    <a:pt x="162" y="40"/>
                  </a:lnTo>
                  <a:lnTo>
                    <a:pt x="156" y="38"/>
                  </a:lnTo>
                  <a:lnTo>
                    <a:pt x="156" y="38"/>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19" name="Freeform 617"/>
            <p:cNvSpPr/>
            <p:nvPr>
              <p:custDataLst>
                <p:tags r:id="rId613"/>
              </p:custDataLst>
            </p:nvPr>
          </p:nvSpPr>
          <p:spPr bwMode="auto">
            <a:xfrm>
              <a:off x="4587875" y="6467475"/>
              <a:ext cx="28575" cy="9525"/>
            </a:xfrm>
            <a:custGeom>
              <a:avLst/>
              <a:gdLst>
                <a:gd name="T0" fmla="*/ 0 w 18"/>
                <a:gd name="T1" fmla="*/ 0 h 6"/>
                <a:gd name="T2" fmla="*/ 0 w 18"/>
                <a:gd name="T3" fmla="*/ 0 h 6"/>
                <a:gd name="T4" fmla="*/ 18 w 18"/>
                <a:gd name="T5" fmla="*/ 6 h 6"/>
                <a:gd name="T6" fmla="*/ 18 w 18"/>
                <a:gd name="T7" fmla="*/ 6 h 6"/>
                <a:gd name="T8" fmla="*/ 10 w 18"/>
                <a:gd name="T9" fmla="*/ 4 h 6"/>
                <a:gd name="T10" fmla="*/ 0 w 18"/>
                <a:gd name="T11" fmla="*/ 0 h 6"/>
                <a:gd name="T12" fmla="*/ 0 w 18"/>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8" h="6">
                  <a:moveTo>
                    <a:pt x="0" y="0"/>
                  </a:moveTo>
                  <a:lnTo>
                    <a:pt x="0" y="0"/>
                  </a:lnTo>
                  <a:lnTo>
                    <a:pt x="18" y="6"/>
                  </a:lnTo>
                  <a:lnTo>
                    <a:pt x="18" y="6"/>
                  </a:lnTo>
                  <a:lnTo>
                    <a:pt x="10" y="4"/>
                  </a:lnTo>
                  <a:lnTo>
                    <a:pt x="0" y="0"/>
                  </a:lnTo>
                  <a:lnTo>
                    <a:pt x="0"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20" name="Freeform 618"/>
            <p:cNvSpPr/>
            <p:nvPr>
              <p:custDataLst>
                <p:tags r:id="rId614"/>
              </p:custDataLst>
            </p:nvPr>
          </p:nvSpPr>
          <p:spPr bwMode="auto">
            <a:xfrm>
              <a:off x="5561013" y="6343650"/>
              <a:ext cx="25400" cy="22225"/>
            </a:xfrm>
            <a:custGeom>
              <a:avLst/>
              <a:gdLst>
                <a:gd name="T0" fmla="*/ 0 w 16"/>
                <a:gd name="T1" fmla="*/ 14 h 14"/>
                <a:gd name="T2" fmla="*/ 0 w 16"/>
                <a:gd name="T3" fmla="*/ 14 h 14"/>
                <a:gd name="T4" fmla="*/ 16 w 16"/>
                <a:gd name="T5" fmla="*/ 0 h 14"/>
                <a:gd name="T6" fmla="*/ 16 w 16"/>
                <a:gd name="T7" fmla="*/ 0 h 14"/>
                <a:gd name="T8" fmla="*/ 10 w 16"/>
                <a:gd name="T9" fmla="*/ 8 h 14"/>
                <a:gd name="T10" fmla="*/ 0 w 16"/>
                <a:gd name="T11" fmla="*/ 14 h 14"/>
                <a:gd name="T12" fmla="*/ 0 w 16"/>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0" y="14"/>
                  </a:moveTo>
                  <a:lnTo>
                    <a:pt x="0" y="14"/>
                  </a:lnTo>
                  <a:lnTo>
                    <a:pt x="16" y="0"/>
                  </a:lnTo>
                  <a:lnTo>
                    <a:pt x="16" y="0"/>
                  </a:lnTo>
                  <a:lnTo>
                    <a:pt x="10" y="8"/>
                  </a:lnTo>
                  <a:lnTo>
                    <a:pt x="0" y="14"/>
                  </a:lnTo>
                  <a:lnTo>
                    <a:pt x="0" y="14"/>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21" name="Freeform 619"/>
            <p:cNvSpPr/>
            <p:nvPr>
              <p:custDataLst>
                <p:tags r:id="rId615"/>
              </p:custDataLst>
            </p:nvPr>
          </p:nvSpPr>
          <p:spPr bwMode="auto">
            <a:xfrm>
              <a:off x="5076825" y="6496050"/>
              <a:ext cx="152400" cy="15875"/>
            </a:xfrm>
            <a:custGeom>
              <a:avLst/>
              <a:gdLst>
                <a:gd name="T0" fmla="*/ 0 w 96"/>
                <a:gd name="T1" fmla="*/ 4 h 10"/>
                <a:gd name="T2" fmla="*/ 0 w 96"/>
                <a:gd name="T3" fmla="*/ 4 h 10"/>
                <a:gd name="T4" fmla="*/ 10 w 96"/>
                <a:gd name="T5" fmla="*/ 0 h 10"/>
                <a:gd name="T6" fmla="*/ 10 w 96"/>
                <a:gd name="T7" fmla="*/ 0 h 10"/>
                <a:gd name="T8" fmla="*/ 54 w 96"/>
                <a:gd name="T9" fmla="*/ 6 h 10"/>
                <a:gd name="T10" fmla="*/ 96 w 96"/>
                <a:gd name="T11" fmla="*/ 8 h 10"/>
                <a:gd name="T12" fmla="*/ 96 w 96"/>
                <a:gd name="T13" fmla="*/ 8 h 10"/>
                <a:gd name="T14" fmla="*/ 72 w 96"/>
                <a:gd name="T15" fmla="*/ 10 h 10"/>
                <a:gd name="T16" fmla="*/ 48 w 96"/>
                <a:gd name="T17" fmla="*/ 10 h 10"/>
                <a:gd name="T18" fmla="*/ 24 w 96"/>
                <a:gd name="T19" fmla="*/ 10 h 10"/>
                <a:gd name="T20" fmla="*/ 12 w 96"/>
                <a:gd name="T21" fmla="*/ 8 h 10"/>
                <a:gd name="T22" fmla="*/ 0 w 96"/>
                <a:gd name="T23" fmla="*/ 4 h 10"/>
                <a:gd name="T24" fmla="*/ 0 w 96"/>
                <a:gd name="T25"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0">
                  <a:moveTo>
                    <a:pt x="0" y="4"/>
                  </a:moveTo>
                  <a:lnTo>
                    <a:pt x="0" y="4"/>
                  </a:lnTo>
                  <a:lnTo>
                    <a:pt x="10" y="0"/>
                  </a:lnTo>
                  <a:lnTo>
                    <a:pt x="10" y="0"/>
                  </a:lnTo>
                  <a:lnTo>
                    <a:pt x="54" y="6"/>
                  </a:lnTo>
                  <a:lnTo>
                    <a:pt x="96" y="8"/>
                  </a:lnTo>
                  <a:lnTo>
                    <a:pt x="96" y="8"/>
                  </a:lnTo>
                  <a:lnTo>
                    <a:pt x="72" y="10"/>
                  </a:lnTo>
                  <a:lnTo>
                    <a:pt x="48" y="10"/>
                  </a:lnTo>
                  <a:lnTo>
                    <a:pt x="24" y="10"/>
                  </a:lnTo>
                  <a:lnTo>
                    <a:pt x="12" y="8"/>
                  </a:lnTo>
                  <a:lnTo>
                    <a:pt x="0" y="4"/>
                  </a:lnTo>
                  <a:lnTo>
                    <a:pt x="0" y="4"/>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22" name="Freeform 620"/>
            <p:cNvSpPr/>
            <p:nvPr>
              <p:custDataLst>
                <p:tags r:id="rId616"/>
              </p:custDataLst>
            </p:nvPr>
          </p:nvSpPr>
          <p:spPr bwMode="auto">
            <a:xfrm>
              <a:off x="4902200" y="6429375"/>
              <a:ext cx="130175" cy="38100"/>
            </a:xfrm>
            <a:custGeom>
              <a:avLst/>
              <a:gdLst>
                <a:gd name="T0" fmla="*/ 82 w 82"/>
                <a:gd name="T1" fmla="*/ 24 h 24"/>
                <a:gd name="T2" fmla="*/ 82 w 82"/>
                <a:gd name="T3" fmla="*/ 24 h 24"/>
                <a:gd name="T4" fmla="*/ 60 w 82"/>
                <a:gd name="T5" fmla="*/ 20 h 24"/>
                <a:gd name="T6" fmla="*/ 40 w 82"/>
                <a:gd name="T7" fmla="*/ 16 h 24"/>
                <a:gd name="T8" fmla="*/ 20 w 82"/>
                <a:gd name="T9" fmla="*/ 10 h 24"/>
                <a:gd name="T10" fmla="*/ 0 w 82"/>
                <a:gd name="T11" fmla="*/ 0 h 24"/>
                <a:gd name="T12" fmla="*/ 0 w 82"/>
                <a:gd name="T13" fmla="*/ 0 h 24"/>
                <a:gd name="T14" fmla="*/ 20 w 82"/>
                <a:gd name="T15" fmla="*/ 8 h 24"/>
                <a:gd name="T16" fmla="*/ 40 w 82"/>
                <a:gd name="T17" fmla="*/ 14 h 24"/>
                <a:gd name="T18" fmla="*/ 60 w 82"/>
                <a:gd name="T19" fmla="*/ 20 h 24"/>
                <a:gd name="T20" fmla="*/ 82 w 82"/>
                <a:gd name="T21" fmla="*/ 24 h 24"/>
                <a:gd name="T22" fmla="*/ 82 w 82"/>
                <a:gd name="T2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24">
                  <a:moveTo>
                    <a:pt x="82" y="24"/>
                  </a:moveTo>
                  <a:lnTo>
                    <a:pt x="82" y="24"/>
                  </a:lnTo>
                  <a:lnTo>
                    <a:pt x="60" y="20"/>
                  </a:lnTo>
                  <a:lnTo>
                    <a:pt x="40" y="16"/>
                  </a:lnTo>
                  <a:lnTo>
                    <a:pt x="20" y="10"/>
                  </a:lnTo>
                  <a:lnTo>
                    <a:pt x="0" y="0"/>
                  </a:lnTo>
                  <a:lnTo>
                    <a:pt x="0" y="0"/>
                  </a:lnTo>
                  <a:lnTo>
                    <a:pt x="20" y="8"/>
                  </a:lnTo>
                  <a:lnTo>
                    <a:pt x="40" y="14"/>
                  </a:lnTo>
                  <a:lnTo>
                    <a:pt x="60" y="20"/>
                  </a:lnTo>
                  <a:lnTo>
                    <a:pt x="82" y="24"/>
                  </a:lnTo>
                  <a:lnTo>
                    <a:pt x="82" y="24"/>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23" name="Freeform 621"/>
            <p:cNvSpPr/>
            <p:nvPr>
              <p:custDataLst>
                <p:tags r:id="rId617"/>
              </p:custDataLst>
            </p:nvPr>
          </p:nvSpPr>
          <p:spPr bwMode="auto">
            <a:xfrm>
              <a:off x="5570538" y="6034088"/>
              <a:ext cx="22225" cy="41275"/>
            </a:xfrm>
            <a:custGeom>
              <a:avLst/>
              <a:gdLst>
                <a:gd name="T0" fmla="*/ 6 w 14"/>
                <a:gd name="T1" fmla="*/ 26 h 26"/>
                <a:gd name="T2" fmla="*/ 6 w 14"/>
                <a:gd name="T3" fmla="*/ 26 h 26"/>
                <a:gd name="T4" fmla="*/ 2 w 14"/>
                <a:gd name="T5" fmla="*/ 26 h 26"/>
                <a:gd name="T6" fmla="*/ 2 w 14"/>
                <a:gd name="T7" fmla="*/ 26 h 26"/>
                <a:gd name="T8" fmla="*/ 0 w 14"/>
                <a:gd name="T9" fmla="*/ 24 h 26"/>
                <a:gd name="T10" fmla="*/ 0 w 14"/>
                <a:gd name="T11" fmla="*/ 24 h 26"/>
                <a:gd name="T12" fmla="*/ 4 w 14"/>
                <a:gd name="T13" fmla="*/ 12 h 26"/>
                <a:gd name="T14" fmla="*/ 10 w 14"/>
                <a:gd name="T15" fmla="*/ 0 h 26"/>
                <a:gd name="T16" fmla="*/ 10 w 14"/>
                <a:gd name="T17" fmla="*/ 0 h 26"/>
                <a:gd name="T18" fmla="*/ 12 w 14"/>
                <a:gd name="T19" fmla="*/ 4 h 26"/>
                <a:gd name="T20" fmla="*/ 14 w 14"/>
                <a:gd name="T21" fmla="*/ 8 h 26"/>
                <a:gd name="T22" fmla="*/ 14 w 14"/>
                <a:gd name="T23" fmla="*/ 8 h 26"/>
                <a:gd name="T24" fmla="*/ 10 w 14"/>
                <a:gd name="T25" fmla="*/ 12 h 26"/>
                <a:gd name="T26" fmla="*/ 6 w 14"/>
                <a:gd name="T27" fmla="*/ 16 h 26"/>
                <a:gd name="T28" fmla="*/ 4 w 14"/>
                <a:gd name="T29" fmla="*/ 20 h 26"/>
                <a:gd name="T30" fmla="*/ 6 w 14"/>
                <a:gd name="T31" fmla="*/ 26 h 26"/>
                <a:gd name="T32" fmla="*/ 6 w 14"/>
                <a:gd name="T3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26">
                  <a:moveTo>
                    <a:pt x="6" y="26"/>
                  </a:moveTo>
                  <a:lnTo>
                    <a:pt x="6" y="26"/>
                  </a:lnTo>
                  <a:lnTo>
                    <a:pt x="2" y="26"/>
                  </a:lnTo>
                  <a:lnTo>
                    <a:pt x="2" y="26"/>
                  </a:lnTo>
                  <a:lnTo>
                    <a:pt x="0" y="24"/>
                  </a:lnTo>
                  <a:lnTo>
                    <a:pt x="0" y="24"/>
                  </a:lnTo>
                  <a:lnTo>
                    <a:pt x="4" y="12"/>
                  </a:lnTo>
                  <a:lnTo>
                    <a:pt x="10" y="0"/>
                  </a:lnTo>
                  <a:lnTo>
                    <a:pt x="10" y="0"/>
                  </a:lnTo>
                  <a:lnTo>
                    <a:pt x="12" y="4"/>
                  </a:lnTo>
                  <a:lnTo>
                    <a:pt x="14" y="8"/>
                  </a:lnTo>
                  <a:lnTo>
                    <a:pt x="14" y="8"/>
                  </a:lnTo>
                  <a:lnTo>
                    <a:pt x="10" y="12"/>
                  </a:lnTo>
                  <a:lnTo>
                    <a:pt x="6" y="16"/>
                  </a:lnTo>
                  <a:lnTo>
                    <a:pt x="4" y="20"/>
                  </a:lnTo>
                  <a:lnTo>
                    <a:pt x="6" y="26"/>
                  </a:lnTo>
                  <a:lnTo>
                    <a:pt x="6" y="2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24" name="Freeform 622"/>
            <p:cNvSpPr/>
            <p:nvPr>
              <p:custDataLst>
                <p:tags r:id="rId618"/>
              </p:custDataLst>
            </p:nvPr>
          </p:nvSpPr>
          <p:spPr bwMode="auto">
            <a:xfrm>
              <a:off x="5541963" y="6372225"/>
              <a:ext cx="9525" cy="6350"/>
            </a:xfrm>
            <a:custGeom>
              <a:avLst/>
              <a:gdLst>
                <a:gd name="T0" fmla="*/ 6 w 6"/>
                <a:gd name="T1" fmla="*/ 0 h 4"/>
                <a:gd name="T2" fmla="*/ 6 w 6"/>
                <a:gd name="T3" fmla="*/ 0 h 4"/>
                <a:gd name="T4" fmla="*/ 6 w 6"/>
                <a:gd name="T5" fmla="*/ 0 h 4"/>
                <a:gd name="T6" fmla="*/ 0 w 6"/>
                <a:gd name="T7" fmla="*/ 4 h 4"/>
                <a:gd name="T8" fmla="*/ 0 w 6"/>
                <a:gd name="T9" fmla="*/ 4 h 4"/>
                <a:gd name="T10" fmla="*/ 0 w 6"/>
                <a:gd name="T11" fmla="*/ 4 h 4"/>
                <a:gd name="T12" fmla="*/ 0 w 6"/>
                <a:gd name="T13" fmla="*/ 4 h 4"/>
                <a:gd name="T14" fmla="*/ 6 w 6"/>
                <a:gd name="T15" fmla="*/ 0 h 4"/>
                <a:gd name="T16" fmla="*/ 6 w 6"/>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4">
                  <a:moveTo>
                    <a:pt x="6" y="0"/>
                  </a:moveTo>
                  <a:lnTo>
                    <a:pt x="6" y="0"/>
                  </a:lnTo>
                  <a:lnTo>
                    <a:pt x="6" y="0"/>
                  </a:lnTo>
                  <a:lnTo>
                    <a:pt x="0" y="4"/>
                  </a:lnTo>
                  <a:lnTo>
                    <a:pt x="0" y="4"/>
                  </a:lnTo>
                  <a:lnTo>
                    <a:pt x="0" y="4"/>
                  </a:lnTo>
                  <a:lnTo>
                    <a:pt x="0" y="4"/>
                  </a:lnTo>
                  <a:lnTo>
                    <a:pt x="6" y="0"/>
                  </a:lnTo>
                  <a:lnTo>
                    <a:pt x="6"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25" name="Freeform 623"/>
            <p:cNvSpPr/>
            <p:nvPr>
              <p:custDataLst>
                <p:tags r:id="rId619"/>
              </p:custDataLst>
            </p:nvPr>
          </p:nvSpPr>
          <p:spPr bwMode="auto">
            <a:xfrm>
              <a:off x="5561013" y="6072188"/>
              <a:ext cx="15875" cy="19050"/>
            </a:xfrm>
            <a:custGeom>
              <a:avLst/>
              <a:gdLst>
                <a:gd name="T0" fmla="*/ 10 w 10"/>
                <a:gd name="T1" fmla="*/ 12 h 12"/>
                <a:gd name="T2" fmla="*/ 10 w 10"/>
                <a:gd name="T3" fmla="*/ 12 h 12"/>
                <a:gd name="T4" fmla="*/ 0 w 10"/>
                <a:gd name="T5" fmla="*/ 10 h 12"/>
                <a:gd name="T6" fmla="*/ 0 w 10"/>
                <a:gd name="T7" fmla="*/ 10 h 12"/>
                <a:gd name="T8" fmla="*/ 6 w 10"/>
                <a:gd name="T9" fmla="*/ 0 h 12"/>
                <a:gd name="T10" fmla="*/ 6 w 10"/>
                <a:gd name="T11" fmla="*/ 0 h 12"/>
                <a:gd name="T12" fmla="*/ 8 w 10"/>
                <a:gd name="T13" fmla="*/ 2 h 12"/>
                <a:gd name="T14" fmla="*/ 8 w 10"/>
                <a:gd name="T15" fmla="*/ 2 h 12"/>
                <a:gd name="T16" fmla="*/ 8 w 10"/>
                <a:gd name="T17" fmla="*/ 4 h 12"/>
                <a:gd name="T18" fmla="*/ 8 w 10"/>
                <a:gd name="T19" fmla="*/ 6 h 12"/>
                <a:gd name="T20" fmla="*/ 8 w 10"/>
                <a:gd name="T21" fmla="*/ 8 h 12"/>
                <a:gd name="T22" fmla="*/ 10 w 10"/>
                <a:gd name="T23" fmla="*/ 12 h 12"/>
                <a:gd name="T24" fmla="*/ 10 w 10"/>
                <a:gd name="T2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2">
                  <a:moveTo>
                    <a:pt x="10" y="12"/>
                  </a:moveTo>
                  <a:lnTo>
                    <a:pt x="10" y="12"/>
                  </a:lnTo>
                  <a:lnTo>
                    <a:pt x="0" y="10"/>
                  </a:lnTo>
                  <a:lnTo>
                    <a:pt x="0" y="10"/>
                  </a:lnTo>
                  <a:lnTo>
                    <a:pt x="6" y="0"/>
                  </a:lnTo>
                  <a:lnTo>
                    <a:pt x="6" y="0"/>
                  </a:lnTo>
                  <a:lnTo>
                    <a:pt x="8" y="2"/>
                  </a:lnTo>
                  <a:lnTo>
                    <a:pt x="8" y="2"/>
                  </a:lnTo>
                  <a:lnTo>
                    <a:pt x="8" y="4"/>
                  </a:lnTo>
                  <a:lnTo>
                    <a:pt x="8" y="6"/>
                  </a:lnTo>
                  <a:lnTo>
                    <a:pt x="8" y="8"/>
                  </a:lnTo>
                  <a:lnTo>
                    <a:pt x="10" y="12"/>
                  </a:lnTo>
                  <a:lnTo>
                    <a:pt x="10" y="1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26" name="Freeform 624"/>
            <p:cNvSpPr/>
            <p:nvPr>
              <p:custDataLst>
                <p:tags r:id="rId620"/>
              </p:custDataLst>
            </p:nvPr>
          </p:nvSpPr>
          <p:spPr bwMode="auto">
            <a:xfrm>
              <a:off x="5443538" y="6140450"/>
              <a:ext cx="57150" cy="38100"/>
            </a:xfrm>
            <a:custGeom>
              <a:avLst/>
              <a:gdLst>
                <a:gd name="T0" fmla="*/ 28 w 36"/>
                <a:gd name="T1" fmla="*/ 6 h 24"/>
                <a:gd name="T2" fmla="*/ 28 w 36"/>
                <a:gd name="T3" fmla="*/ 6 h 24"/>
                <a:gd name="T4" fmla="*/ 30 w 36"/>
                <a:gd name="T5" fmla="*/ 12 h 24"/>
                <a:gd name="T6" fmla="*/ 30 w 36"/>
                <a:gd name="T7" fmla="*/ 16 h 24"/>
                <a:gd name="T8" fmla="*/ 30 w 36"/>
                <a:gd name="T9" fmla="*/ 16 h 24"/>
                <a:gd name="T10" fmla="*/ 20 w 36"/>
                <a:gd name="T11" fmla="*/ 16 h 24"/>
                <a:gd name="T12" fmla="*/ 20 w 36"/>
                <a:gd name="T13" fmla="*/ 16 h 24"/>
                <a:gd name="T14" fmla="*/ 10 w 36"/>
                <a:gd name="T15" fmla="*/ 16 h 24"/>
                <a:gd name="T16" fmla="*/ 10 w 36"/>
                <a:gd name="T17" fmla="*/ 16 h 24"/>
                <a:gd name="T18" fmla="*/ 8 w 36"/>
                <a:gd name="T19" fmla="*/ 24 h 24"/>
                <a:gd name="T20" fmla="*/ 8 w 36"/>
                <a:gd name="T21" fmla="*/ 24 h 24"/>
                <a:gd name="T22" fmla="*/ 0 w 36"/>
                <a:gd name="T23" fmla="*/ 18 h 24"/>
                <a:gd name="T24" fmla="*/ 0 w 36"/>
                <a:gd name="T25" fmla="*/ 18 h 24"/>
                <a:gd name="T26" fmla="*/ 20 w 36"/>
                <a:gd name="T27" fmla="*/ 10 h 24"/>
                <a:gd name="T28" fmla="*/ 36 w 36"/>
                <a:gd name="T29" fmla="*/ 0 h 24"/>
                <a:gd name="T30" fmla="*/ 36 w 36"/>
                <a:gd name="T31" fmla="*/ 0 h 24"/>
                <a:gd name="T32" fmla="*/ 34 w 36"/>
                <a:gd name="T33" fmla="*/ 4 h 24"/>
                <a:gd name="T34" fmla="*/ 28 w 36"/>
                <a:gd name="T35" fmla="*/ 6 h 24"/>
                <a:gd name="T36" fmla="*/ 28 w 36"/>
                <a:gd name="T37"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24">
                  <a:moveTo>
                    <a:pt x="28" y="6"/>
                  </a:moveTo>
                  <a:lnTo>
                    <a:pt x="28" y="6"/>
                  </a:lnTo>
                  <a:lnTo>
                    <a:pt x="30" y="12"/>
                  </a:lnTo>
                  <a:lnTo>
                    <a:pt x="30" y="16"/>
                  </a:lnTo>
                  <a:lnTo>
                    <a:pt x="30" y="16"/>
                  </a:lnTo>
                  <a:lnTo>
                    <a:pt x="20" y="16"/>
                  </a:lnTo>
                  <a:lnTo>
                    <a:pt x="20" y="16"/>
                  </a:lnTo>
                  <a:lnTo>
                    <a:pt x="10" y="16"/>
                  </a:lnTo>
                  <a:lnTo>
                    <a:pt x="10" y="16"/>
                  </a:lnTo>
                  <a:lnTo>
                    <a:pt x="8" y="24"/>
                  </a:lnTo>
                  <a:lnTo>
                    <a:pt x="8" y="24"/>
                  </a:lnTo>
                  <a:lnTo>
                    <a:pt x="0" y="18"/>
                  </a:lnTo>
                  <a:lnTo>
                    <a:pt x="0" y="18"/>
                  </a:lnTo>
                  <a:lnTo>
                    <a:pt x="20" y="10"/>
                  </a:lnTo>
                  <a:lnTo>
                    <a:pt x="36" y="0"/>
                  </a:lnTo>
                  <a:lnTo>
                    <a:pt x="36" y="0"/>
                  </a:lnTo>
                  <a:lnTo>
                    <a:pt x="34" y="4"/>
                  </a:lnTo>
                  <a:lnTo>
                    <a:pt x="28" y="6"/>
                  </a:lnTo>
                  <a:lnTo>
                    <a:pt x="28" y="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27" name="Freeform 625"/>
            <p:cNvSpPr/>
            <p:nvPr>
              <p:custDataLst>
                <p:tags r:id="rId621"/>
              </p:custDataLst>
            </p:nvPr>
          </p:nvSpPr>
          <p:spPr bwMode="auto">
            <a:xfrm>
              <a:off x="5029200" y="5322888"/>
              <a:ext cx="871538" cy="1363662"/>
            </a:xfrm>
            <a:custGeom>
              <a:avLst/>
              <a:gdLst>
                <a:gd name="T0" fmla="*/ 389 w 549"/>
                <a:gd name="T1" fmla="*/ 108 h 859"/>
                <a:gd name="T2" fmla="*/ 421 w 549"/>
                <a:gd name="T3" fmla="*/ 18 h 859"/>
                <a:gd name="T4" fmla="*/ 447 w 549"/>
                <a:gd name="T5" fmla="*/ 28 h 859"/>
                <a:gd name="T6" fmla="*/ 449 w 549"/>
                <a:gd name="T7" fmla="*/ 90 h 859"/>
                <a:gd name="T8" fmla="*/ 473 w 549"/>
                <a:gd name="T9" fmla="*/ 78 h 859"/>
                <a:gd name="T10" fmla="*/ 519 w 549"/>
                <a:gd name="T11" fmla="*/ 0 h 859"/>
                <a:gd name="T12" fmla="*/ 485 w 549"/>
                <a:gd name="T13" fmla="*/ 148 h 859"/>
                <a:gd name="T14" fmla="*/ 533 w 549"/>
                <a:gd name="T15" fmla="*/ 432 h 859"/>
                <a:gd name="T16" fmla="*/ 545 w 549"/>
                <a:gd name="T17" fmla="*/ 603 h 859"/>
                <a:gd name="T18" fmla="*/ 511 w 549"/>
                <a:gd name="T19" fmla="*/ 681 h 859"/>
                <a:gd name="T20" fmla="*/ 411 w 549"/>
                <a:gd name="T21" fmla="*/ 771 h 859"/>
                <a:gd name="T22" fmla="*/ 203 w 549"/>
                <a:gd name="T23" fmla="*/ 855 h 859"/>
                <a:gd name="T24" fmla="*/ 44 w 549"/>
                <a:gd name="T25" fmla="*/ 849 h 859"/>
                <a:gd name="T26" fmla="*/ 94 w 549"/>
                <a:gd name="T27" fmla="*/ 815 h 859"/>
                <a:gd name="T28" fmla="*/ 147 w 549"/>
                <a:gd name="T29" fmla="*/ 817 h 859"/>
                <a:gd name="T30" fmla="*/ 173 w 549"/>
                <a:gd name="T31" fmla="*/ 825 h 859"/>
                <a:gd name="T32" fmla="*/ 343 w 549"/>
                <a:gd name="T33" fmla="*/ 783 h 859"/>
                <a:gd name="T34" fmla="*/ 395 w 549"/>
                <a:gd name="T35" fmla="*/ 763 h 859"/>
                <a:gd name="T36" fmla="*/ 179 w 549"/>
                <a:gd name="T37" fmla="*/ 803 h 859"/>
                <a:gd name="T38" fmla="*/ 120 w 549"/>
                <a:gd name="T39" fmla="*/ 805 h 859"/>
                <a:gd name="T40" fmla="*/ 173 w 549"/>
                <a:gd name="T41" fmla="*/ 771 h 859"/>
                <a:gd name="T42" fmla="*/ 351 w 549"/>
                <a:gd name="T43" fmla="*/ 721 h 859"/>
                <a:gd name="T44" fmla="*/ 269 w 549"/>
                <a:gd name="T45" fmla="*/ 747 h 859"/>
                <a:gd name="T46" fmla="*/ 401 w 549"/>
                <a:gd name="T47" fmla="*/ 685 h 859"/>
                <a:gd name="T48" fmla="*/ 441 w 549"/>
                <a:gd name="T49" fmla="*/ 663 h 859"/>
                <a:gd name="T50" fmla="*/ 479 w 549"/>
                <a:gd name="T51" fmla="*/ 617 h 859"/>
                <a:gd name="T52" fmla="*/ 437 w 549"/>
                <a:gd name="T53" fmla="*/ 649 h 859"/>
                <a:gd name="T54" fmla="*/ 369 w 549"/>
                <a:gd name="T55" fmla="*/ 685 h 859"/>
                <a:gd name="T56" fmla="*/ 311 w 549"/>
                <a:gd name="T57" fmla="*/ 689 h 859"/>
                <a:gd name="T58" fmla="*/ 425 w 549"/>
                <a:gd name="T59" fmla="*/ 615 h 859"/>
                <a:gd name="T60" fmla="*/ 469 w 549"/>
                <a:gd name="T61" fmla="*/ 545 h 859"/>
                <a:gd name="T62" fmla="*/ 477 w 549"/>
                <a:gd name="T63" fmla="*/ 511 h 859"/>
                <a:gd name="T64" fmla="*/ 491 w 549"/>
                <a:gd name="T65" fmla="*/ 412 h 859"/>
                <a:gd name="T66" fmla="*/ 487 w 549"/>
                <a:gd name="T67" fmla="*/ 370 h 859"/>
                <a:gd name="T68" fmla="*/ 487 w 549"/>
                <a:gd name="T69" fmla="*/ 370 h 859"/>
                <a:gd name="T70" fmla="*/ 469 w 549"/>
                <a:gd name="T71" fmla="*/ 511 h 859"/>
                <a:gd name="T72" fmla="*/ 455 w 549"/>
                <a:gd name="T73" fmla="*/ 567 h 859"/>
                <a:gd name="T74" fmla="*/ 415 w 549"/>
                <a:gd name="T75" fmla="*/ 611 h 859"/>
                <a:gd name="T76" fmla="*/ 269 w 549"/>
                <a:gd name="T77" fmla="*/ 691 h 859"/>
                <a:gd name="T78" fmla="*/ 289 w 549"/>
                <a:gd name="T79" fmla="*/ 701 h 859"/>
                <a:gd name="T80" fmla="*/ 120 w 549"/>
                <a:gd name="T81" fmla="*/ 725 h 859"/>
                <a:gd name="T82" fmla="*/ 140 w 549"/>
                <a:gd name="T83" fmla="*/ 681 h 859"/>
                <a:gd name="T84" fmla="*/ 193 w 549"/>
                <a:gd name="T85" fmla="*/ 659 h 859"/>
                <a:gd name="T86" fmla="*/ 213 w 549"/>
                <a:gd name="T87" fmla="*/ 617 h 859"/>
                <a:gd name="T88" fmla="*/ 185 w 549"/>
                <a:gd name="T89" fmla="*/ 579 h 859"/>
                <a:gd name="T90" fmla="*/ 243 w 549"/>
                <a:gd name="T91" fmla="*/ 557 h 859"/>
                <a:gd name="T92" fmla="*/ 289 w 549"/>
                <a:gd name="T93" fmla="*/ 531 h 859"/>
                <a:gd name="T94" fmla="*/ 321 w 549"/>
                <a:gd name="T95" fmla="*/ 515 h 859"/>
                <a:gd name="T96" fmla="*/ 327 w 549"/>
                <a:gd name="T97" fmla="*/ 503 h 859"/>
                <a:gd name="T98" fmla="*/ 341 w 549"/>
                <a:gd name="T99" fmla="*/ 474 h 859"/>
                <a:gd name="T100" fmla="*/ 343 w 549"/>
                <a:gd name="T101" fmla="*/ 418 h 859"/>
                <a:gd name="T102" fmla="*/ 349 w 549"/>
                <a:gd name="T103" fmla="*/ 348 h 859"/>
                <a:gd name="T104" fmla="*/ 343 w 549"/>
                <a:gd name="T105" fmla="*/ 304 h 859"/>
                <a:gd name="T106" fmla="*/ 353 w 549"/>
                <a:gd name="T107" fmla="*/ 184 h 859"/>
                <a:gd name="T108" fmla="*/ 349 w 549"/>
                <a:gd name="T109" fmla="*/ 162 h 859"/>
                <a:gd name="T110" fmla="*/ 349 w 549"/>
                <a:gd name="T111" fmla="*/ 130 h 859"/>
                <a:gd name="T112" fmla="*/ 365 w 549"/>
                <a:gd name="T113" fmla="*/ 24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9" h="859">
                  <a:moveTo>
                    <a:pt x="381" y="4"/>
                  </a:moveTo>
                  <a:lnTo>
                    <a:pt x="381" y="4"/>
                  </a:lnTo>
                  <a:lnTo>
                    <a:pt x="381" y="20"/>
                  </a:lnTo>
                  <a:lnTo>
                    <a:pt x="381" y="34"/>
                  </a:lnTo>
                  <a:lnTo>
                    <a:pt x="381" y="64"/>
                  </a:lnTo>
                  <a:lnTo>
                    <a:pt x="381" y="80"/>
                  </a:lnTo>
                  <a:lnTo>
                    <a:pt x="383" y="94"/>
                  </a:lnTo>
                  <a:lnTo>
                    <a:pt x="389" y="108"/>
                  </a:lnTo>
                  <a:lnTo>
                    <a:pt x="395" y="120"/>
                  </a:lnTo>
                  <a:lnTo>
                    <a:pt x="395" y="120"/>
                  </a:lnTo>
                  <a:lnTo>
                    <a:pt x="399" y="86"/>
                  </a:lnTo>
                  <a:lnTo>
                    <a:pt x="403" y="54"/>
                  </a:lnTo>
                  <a:lnTo>
                    <a:pt x="403" y="54"/>
                  </a:lnTo>
                  <a:lnTo>
                    <a:pt x="407" y="38"/>
                  </a:lnTo>
                  <a:lnTo>
                    <a:pt x="413" y="26"/>
                  </a:lnTo>
                  <a:lnTo>
                    <a:pt x="421" y="18"/>
                  </a:lnTo>
                  <a:lnTo>
                    <a:pt x="425" y="14"/>
                  </a:lnTo>
                  <a:lnTo>
                    <a:pt x="431" y="12"/>
                  </a:lnTo>
                  <a:lnTo>
                    <a:pt x="431" y="12"/>
                  </a:lnTo>
                  <a:lnTo>
                    <a:pt x="437" y="12"/>
                  </a:lnTo>
                  <a:lnTo>
                    <a:pt x="441" y="14"/>
                  </a:lnTo>
                  <a:lnTo>
                    <a:pt x="443" y="16"/>
                  </a:lnTo>
                  <a:lnTo>
                    <a:pt x="445" y="18"/>
                  </a:lnTo>
                  <a:lnTo>
                    <a:pt x="447" y="28"/>
                  </a:lnTo>
                  <a:lnTo>
                    <a:pt x="445" y="40"/>
                  </a:lnTo>
                  <a:lnTo>
                    <a:pt x="445" y="40"/>
                  </a:lnTo>
                  <a:lnTo>
                    <a:pt x="443" y="70"/>
                  </a:lnTo>
                  <a:lnTo>
                    <a:pt x="441" y="86"/>
                  </a:lnTo>
                  <a:lnTo>
                    <a:pt x="443" y="98"/>
                  </a:lnTo>
                  <a:lnTo>
                    <a:pt x="443" y="98"/>
                  </a:lnTo>
                  <a:lnTo>
                    <a:pt x="449" y="90"/>
                  </a:lnTo>
                  <a:lnTo>
                    <a:pt x="449" y="90"/>
                  </a:lnTo>
                  <a:lnTo>
                    <a:pt x="445" y="96"/>
                  </a:lnTo>
                  <a:lnTo>
                    <a:pt x="445" y="100"/>
                  </a:lnTo>
                  <a:lnTo>
                    <a:pt x="447" y="102"/>
                  </a:lnTo>
                  <a:lnTo>
                    <a:pt x="447" y="102"/>
                  </a:lnTo>
                  <a:lnTo>
                    <a:pt x="455" y="86"/>
                  </a:lnTo>
                  <a:lnTo>
                    <a:pt x="459" y="76"/>
                  </a:lnTo>
                  <a:lnTo>
                    <a:pt x="465" y="70"/>
                  </a:lnTo>
                  <a:lnTo>
                    <a:pt x="473" y="78"/>
                  </a:lnTo>
                  <a:lnTo>
                    <a:pt x="473" y="78"/>
                  </a:lnTo>
                  <a:lnTo>
                    <a:pt x="481" y="68"/>
                  </a:lnTo>
                  <a:lnTo>
                    <a:pt x="485" y="58"/>
                  </a:lnTo>
                  <a:lnTo>
                    <a:pt x="495" y="36"/>
                  </a:lnTo>
                  <a:lnTo>
                    <a:pt x="505" y="16"/>
                  </a:lnTo>
                  <a:lnTo>
                    <a:pt x="511" y="6"/>
                  </a:lnTo>
                  <a:lnTo>
                    <a:pt x="519" y="0"/>
                  </a:lnTo>
                  <a:lnTo>
                    <a:pt x="519" y="0"/>
                  </a:lnTo>
                  <a:lnTo>
                    <a:pt x="507" y="16"/>
                  </a:lnTo>
                  <a:lnTo>
                    <a:pt x="497" y="34"/>
                  </a:lnTo>
                  <a:lnTo>
                    <a:pt x="491" y="56"/>
                  </a:lnTo>
                  <a:lnTo>
                    <a:pt x="487" y="78"/>
                  </a:lnTo>
                  <a:lnTo>
                    <a:pt x="487" y="78"/>
                  </a:lnTo>
                  <a:lnTo>
                    <a:pt x="485" y="100"/>
                  </a:lnTo>
                  <a:lnTo>
                    <a:pt x="485" y="124"/>
                  </a:lnTo>
                  <a:lnTo>
                    <a:pt x="485" y="148"/>
                  </a:lnTo>
                  <a:lnTo>
                    <a:pt x="489" y="172"/>
                  </a:lnTo>
                  <a:lnTo>
                    <a:pt x="489" y="172"/>
                  </a:lnTo>
                  <a:lnTo>
                    <a:pt x="497" y="222"/>
                  </a:lnTo>
                  <a:lnTo>
                    <a:pt x="507" y="272"/>
                  </a:lnTo>
                  <a:lnTo>
                    <a:pt x="515" y="324"/>
                  </a:lnTo>
                  <a:lnTo>
                    <a:pt x="523" y="374"/>
                  </a:lnTo>
                  <a:lnTo>
                    <a:pt x="523" y="374"/>
                  </a:lnTo>
                  <a:lnTo>
                    <a:pt x="533" y="432"/>
                  </a:lnTo>
                  <a:lnTo>
                    <a:pt x="533" y="432"/>
                  </a:lnTo>
                  <a:lnTo>
                    <a:pt x="545" y="495"/>
                  </a:lnTo>
                  <a:lnTo>
                    <a:pt x="545" y="495"/>
                  </a:lnTo>
                  <a:lnTo>
                    <a:pt x="547" y="529"/>
                  </a:lnTo>
                  <a:lnTo>
                    <a:pt x="549" y="565"/>
                  </a:lnTo>
                  <a:lnTo>
                    <a:pt x="549" y="565"/>
                  </a:lnTo>
                  <a:lnTo>
                    <a:pt x="547" y="583"/>
                  </a:lnTo>
                  <a:lnTo>
                    <a:pt x="545" y="603"/>
                  </a:lnTo>
                  <a:lnTo>
                    <a:pt x="545" y="603"/>
                  </a:lnTo>
                  <a:lnTo>
                    <a:pt x="541" y="625"/>
                  </a:lnTo>
                  <a:lnTo>
                    <a:pt x="541" y="625"/>
                  </a:lnTo>
                  <a:lnTo>
                    <a:pt x="533" y="645"/>
                  </a:lnTo>
                  <a:lnTo>
                    <a:pt x="533" y="645"/>
                  </a:lnTo>
                  <a:lnTo>
                    <a:pt x="525" y="661"/>
                  </a:lnTo>
                  <a:lnTo>
                    <a:pt x="525" y="661"/>
                  </a:lnTo>
                  <a:lnTo>
                    <a:pt x="511" y="681"/>
                  </a:lnTo>
                  <a:lnTo>
                    <a:pt x="511" y="681"/>
                  </a:lnTo>
                  <a:lnTo>
                    <a:pt x="501" y="691"/>
                  </a:lnTo>
                  <a:lnTo>
                    <a:pt x="491" y="701"/>
                  </a:lnTo>
                  <a:lnTo>
                    <a:pt x="491" y="701"/>
                  </a:lnTo>
                  <a:lnTo>
                    <a:pt x="473" y="717"/>
                  </a:lnTo>
                  <a:lnTo>
                    <a:pt x="473" y="717"/>
                  </a:lnTo>
                  <a:lnTo>
                    <a:pt x="443" y="745"/>
                  </a:lnTo>
                  <a:lnTo>
                    <a:pt x="411" y="771"/>
                  </a:lnTo>
                  <a:lnTo>
                    <a:pt x="379" y="795"/>
                  </a:lnTo>
                  <a:lnTo>
                    <a:pt x="347" y="817"/>
                  </a:lnTo>
                  <a:lnTo>
                    <a:pt x="347" y="817"/>
                  </a:lnTo>
                  <a:lnTo>
                    <a:pt x="329" y="825"/>
                  </a:lnTo>
                  <a:lnTo>
                    <a:pt x="311" y="833"/>
                  </a:lnTo>
                  <a:lnTo>
                    <a:pt x="275" y="845"/>
                  </a:lnTo>
                  <a:lnTo>
                    <a:pt x="239" y="851"/>
                  </a:lnTo>
                  <a:lnTo>
                    <a:pt x="203" y="855"/>
                  </a:lnTo>
                  <a:lnTo>
                    <a:pt x="203" y="855"/>
                  </a:lnTo>
                  <a:lnTo>
                    <a:pt x="167" y="857"/>
                  </a:lnTo>
                  <a:lnTo>
                    <a:pt x="134" y="859"/>
                  </a:lnTo>
                  <a:lnTo>
                    <a:pt x="64" y="859"/>
                  </a:lnTo>
                  <a:lnTo>
                    <a:pt x="64" y="859"/>
                  </a:lnTo>
                  <a:lnTo>
                    <a:pt x="56" y="857"/>
                  </a:lnTo>
                  <a:lnTo>
                    <a:pt x="50" y="855"/>
                  </a:lnTo>
                  <a:lnTo>
                    <a:pt x="44" y="849"/>
                  </a:lnTo>
                  <a:lnTo>
                    <a:pt x="42" y="843"/>
                  </a:lnTo>
                  <a:lnTo>
                    <a:pt x="42" y="843"/>
                  </a:lnTo>
                  <a:lnTo>
                    <a:pt x="40" y="837"/>
                  </a:lnTo>
                  <a:lnTo>
                    <a:pt x="44" y="831"/>
                  </a:lnTo>
                  <a:lnTo>
                    <a:pt x="52" y="825"/>
                  </a:lnTo>
                  <a:lnTo>
                    <a:pt x="66" y="821"/>
                  </a:lnTo>
                  <a:lnTo>
                    <a:pt x="66" y="821"/>
                  </a:lnTo>
                  <a:lnTo>
                    <a:pt x="94" y="815"/>
                  </a:lnTo>
                  <a:lnTo>
                    <a:pt x="122" y="811"/>
                  </a:lnTo>
                  <a:lnTo>
                    <a:pt x="179" y="803"/>
                  </a:lnTo>
                  <a:lnTo>
                    <a:pt x="179" y="803"/>
                  </a:lnTo>
                  <a:lnTo>
                    <a:pt x="177" y="807"/>
                  </a:lnTo>
                  <a:lnTo>
                    <a:pt x="173" y="809"/>
                  </a:lnTo>
                  <a:lnTo>
                    <a:pt x="165" y="811"/>
                  </a:lnTo>
                  <a:lnTo>
                    <a:pt x="155" y="813"/>
                  </a:lnTo>
                  <a:lnTo>
                    <a:pt x="147" y="817"/>
                  </a:lnTo>
                  <a:lnTo>
                    <a:pt x="147" y="817"/>
                  </a:lnTo>
                  <a:lnTo>
                    <a:pt x="169" y="819"/>
                  </a:lnTo>
                  <a:lnTo>
                    <a:pt x="189" y="819"/>
                  </a:lnTo>
                  <a:lnTo>
                    <a:pt x="209" y="817"/>
                  </a:lnTo>
                  <a:lnTo>
                    <a:pt x="229" y="815"/>
                  </a:lnTo>
                  <a:lnTo>
                    <a:pt x="201" y="819"/>
                  </a:lnTo>
                  <a:lnTo>
                    <a:pt x="173" y="825"/>
                  </a:lnTo>
                  <a:lnTo>
                    <a:pt x="173" y="825"/>
                  </a:lnTo>
                  <a:lnTo>
                    <a:pt x="209" y="819"/>
                  </a:lnTo>
                  <a:lnTo>
                    <a:pt x="247" y="811"/>
                  </a:lnTo>
                  <a:lnTo>
                    <a:pt x="287" y="801"/>
                  </a:lnTo>
                  <a:lnTo>
                    <a:pt x="307" y="793"/>
                  </a:lnTo>
                  <a:lnTo>
                    <a:pt x="327" y="785"/>
                  </a:lnTo>
                  <a:lnTo>
                    <a:pt x="327" y="785"/>
                  </a:lnTo>
                  <a:lnTo>
                    <a:pt x="333" y="783"/>
                  </a:lnTo>
                  <a:lnTo>
                    <a:pt x="343" y="783"/>
                  </a:lnTo>
                  <a:lnTo>
                    <a:pt x="343" y="783"/>
                  </a:lnTo>
                  <a:lnTo>
                    <a:pt x="361" y="783"/>
                  </a:lnTo>
                  <a:lnTo>
                    <a:pt x="361" y="783"/>
                  </a:lnTo>
                  <a:lnTo>
                    <a:pt x="369" y="783"/>
                  </a:lnTo>
                  <a:lnTo>
                    <a:pt x="379" y="779"/>
                  </a:lnTo>
                  <a:lnTo>
                    <a:pt x="387" y="773"/>
                  </a:lnTo>
                  <a:lnTo>
                    <a:pt x="395" y="763"/>
                  </a:lnTo>
                  <a:lnTo>
                    <a:pt x="395" y="763"/>
                  </a:lnTo>
                  <a:lnTo>
                    <a:pt x="367" y="773"/>
                  </a:lnTo>
                  <a:lnTo>
                    <a:pt x="339" y="781"/>
                  </a:lnTo>
                  <a:lnTo>
                    <a:pt x="311" y="787"/>
                  </a:lnTo>
                  <a:lnTo>
                    <a:pt x="283" y="791"/>
                  </a:lnTo>
                  <a:lnTo>
                    <a:pt x="283" y="791"/>
                  </a:lnTo>
                  <a:lnTo>
                    <a:pt x="229" y="799"/>
                  </a:lnTo>
                  <a:lnTo>
                    <a:pt x="179" y="803"/>
                  </a:lnTo>
                  <a:lnTo>
                    <a:pt x="179" y="803"/>
                  </a:lnTo>
                  <a:lnTo>
                    <a:pt x="179" y="803"/>
                  </a:lnTo>
                  <a:lnTo>
                    <a:pt x="179" y="803"/>
                  </a:lnTo>
                  <a:lnTo>
                    <a:pt x="136" y="807"/>
                  </a:lnTo>
                  <a:lnTo>
                    <a:pt x="94" y="807"/>
                  </a:lnTo>
                  <a:lnTo>
                    <a:pt x="94" y="807"/>
                  </a:lnTo>
                  <a:lnTo>
                    <a:pt x="108" y="805"/>
                  </a:lnTo>
                  <a:lnTo>
                    <a:pt x="120" y="805"/>
                  </a:lnTo>
                  <a:lnTo>
                    <a:pt x="120" y="805"/>
                  </a:lnTo>
                  <a:lnTo>
                    <a:pt x="58" y="797"/>
                  </a:lnTo>
                  <a:lnTo>
                    <a:pt x="0" y="791"/>
                  </a:lnTo>
                  <a:lnTo>
                    <a:pt x="0" y="791"/>
                  </a:lnTo>
                  <a:lnTo>
                    <a:pt x="42" y="783"/>
                  </a:lnTo>
                  <a:lnTo>
                    <a:pt x="86" y="779"/>
                  </a:lnTo>
                  <a:lnTo>
                    <a:pt x="86" y="779"/>
                  </a:lnTo>
                  <a:lnTo>
                    <a:pt x="173" y="771"/>
                  </a:lnTo>
                  <a:lnTo>
                    <a:pt x="173" y="771"/>
                  </a:lnTo>
                  <a:lnTo>
                    <a:pt x="219" y="767"/>
                  </a:lnTo>
                  <a:lnTo>
                    <a:pt x="263" y="757"/>
                  </a:lnTo>
                  <a:lnTo>
                    <a:pt x="263" y="757"/>
                  </a:lnTo>
                  <a:lnTo>
                    <a:pt x="285" y="751"/>
                  </a:lnTo>
                  <a:lnTo>
                    <a:pt x="307" y="743"/>
                  </a:lnTo>
                  <a:lnTo>
                    <a:pt x="329" y="733"/>
                  </a:lnTo>
                  <a:lnTo>
                    <a:pt x="351" y="721"/>
                  </a:lnTo>
                  <a:lnTo>
                    <a:pt x="351" y="721"/>
                  </a:lnTo>
                  <a:lnTo>
                    <a:pt x="337" y="723"/>
                  </a:lnTo>
                  <a:lnTo>
                    <a:pt x="323" y="727"/>
                  </a:lnTo>
                  <a:lnTo>
                    <a:pt x="323" y="727"/>
                  </a:lnTo>
                  <a:lnTo>
                    <a:pt x="295" y="739"/>
                  </a:lnTo>
                  <a:lnTo>
                    <a:pt x="295" y="739"/>
                  </a:lnTo>
                  <a:lnTo>
                    <a:pt x="283" y="743"/>
                  </a:lnTo>
                  <a:lnTo>
                    <a:pt x="269" y="747"/>
                  </a:lnTo>
                  <a:lnTo>
                    <a:pt x="269" y="747"/>
                  </a:lnTo>
                  <a:lnTo>
                    <a:pt x="257" y="747"/>
                  </a:lnTo>
                  <a:lnTo>
                    <a:pt x="245" y="745"/>
                  </a:lnTo>
                  <a:lnTo>
                    <a:pt x="245" y="745"/>
                  </a:lnTo>
                  <a:lnTo>
                    <a:pt x="283" y="735"/>
                  </a:lnTo>
                  <a:lnTo>
                    <a:pt x="323" y="723"/>
                  </a:lnTo>
                  <a:lnTo>
                    <a:pt x="361" y="707"/>
                  </a:lnTo>
                  <a:lnTo>
                    <a:pt x="381" y="697"/>
                  </a:lnTo>
                  <a:lnTo>
                    <a:pt x="401" y="685"/>
                  </a:lnTo>
                  <a:lnTo>
                    <a:pt x="401" y="685"/>
                  </a:lnTo>
                  <a:lnTo>
                    <a:pt x="391" y="695"/>
                  </a:lnTo>
                  <a:lnTo>
                    <a:pt x="391" y="695"/>
                  </a:lnTo>
                  <a:lnTo>
                    <a:pt x="405" y="691"/>
                  </a:lnTo>
                  <a:lnTo>
                    <a:pt x="419" y="683"/>
                  </a:lnTo>
                  <a:lnTo>
                    <a:pt x="419" y="683"/>
                  </a:lnTo>
                  <a:lnTo>
                    <a:pt x="429" y="673"/>
                  </a:lnTo>
                  <a:lnTo>
                    <a:pt x="441" y="663"/>
                  </a:lnTo>
                  <a:lnTo>
                    <a:pt x="441" y="663"/>
                  </a:lnTo>
                  <a:lnTo>
                    <a:pt x="461" y="639"/>
                  </a:lnTo>
                  <a:lnTo>
                    <a:pt x="479" y="617"/>
                  </a:lnTo>
                  <a:lnTo>
                    <a:pt x="479" y="617"/>
                  </a:lnTo>
                  <a:lnTo>
                    <a:pt x="485" y="607"/>
                  </a:lnTo>
                  <a:lnTo>
                    <a:pt x="485" y="607"/>
                  </a:lnTo>
                  <a:lnTo>
                    <a:pt x="479" y="617"/>
                  </a:lnTo>
                  <a:lnTo>
                    <a:pt x="479" y="617"/>
                  </a:lnTo>
                  <a:lnTo>
                    <a:pt x="461" y="637"/>
                  </a:lnTo>
                  <a:lnTo>
                    <a:pt x="441" y="655"/>
                  </a:lnTo>
                  <a:lnTo>
                    <a:pt x="421" y="671"/>
                  </a:lnTo>
                  <a:lnTo>
                    <a:pt x="401" y="685"/>
                  </a:lnTo>
                  <a:lnTo>
                    <a:pt x="401" y="685"/>
                  </a:lnTo>
                  <a:lnTo>
                    <a:pt x="417" y="667"/>
                  </a:lnTo>
                  <a:lnTo>
                    <a:pt x="417" y="667"/>
                  </a:lnTo>
                  <a:lnTo>
                    <a:pt x="437" y="649"/>
                  </a:lnTo>
                  <a:lnTo>
                    <a:pt x="437" y="649"/>
                  </a:lnTo>
                  <a:lnTo>
                    <a:pt x="419" y="657"/>
                  </a:lnTo>
                  <a:lnTo>
                    <a:pt x="401" y="667"/>
                  </a:lnTo>
                  <a:lnTo>
                    <a:pt x="401" y="667"/>
                  </a:lnTo>
                  <a:lnTo>
                    <a:pt x="377" y="683"/>
                  </a:lnTo>
                  <a:lnTo>
                    <a:pt x="351" y="697"/>
                  </a:lnTo>
                  <a:lnTo>
                    <a:pt x="351" y="697"/>
                  </a:lnTo>
                  <a:lnTo>
                    <a:pt x="369" y="685"/>
                  </a:lnTo>
                  <a:lnTo>
                    <a:pt x="385" y="671"/>
                  </a:lnTo>
                  <a:lnTo>
                    <a:pt x="399" y="655"/>
                  </a:lnTo>
                  <a:lnTo>
                    <a:pt x="411" y="639"/>
                  </a:lnTo>
                  <a:lnTo>
                    <a:pt x="411" y="639"/>
                  </a:lnTo>
                  <a:lnTo>
                    <a:pt x="387" y="655"/>
                  </a:lnTo>
                  <a:lnTo>
                    <a:pt x="363" y="669"/>
                  </a:lnTo>
                  <a:lnTo>
                    <a:pt x="337" y="681"/>
                  </a:lnTo>
                  <a:lnTo>
                    <a:pt x="311" y="689"/>
                  </a:lnTo>
                  <a:lnTo>
                    <a:pt x="311" y="689"/>
                  </a:lnTo>
                  <a:lnTo>
                    <a:pt x="337" y="675"/>
                  </a:lnTo>
                  <a:lnTo>
                    <a:pt x="337" y="675"/>
                  </a:lnTo>
                  <a:lnTo>
                    <a:pt x="363" y="659"/>
                  </a:lnTo>
                  <a:lnTo>
                    <a:pt x="363" y="659"/>
                  </a:lnTo>
                  <a:lnTo>
                    <a:pt x="385" y="647"/>
                  </a:lnTo>
                  <a:lnTo>
                    <a:pt x="405" y="633"/>
                  </a:lnTo>
                  <a:lnTo>
                    <a:pt x="425" y="615"/>
                  </a:lnTo>
                  <a:lnTo>
                    <a:pt x="441" y="595"/>
                  </a:lnTo>
                  <a:lnTo>
                    <a:pt x="439" y="599"/>
                  </a:lnTo>
                  <a:lnTo>
                    <a:pt x="443" y="591"/>
                  </a:lnTo>
                  <a:lnTo>
                    <a:pt x="443" y="591"/>
                  </a:lnTo>
                  <a:lnTo>
                    <a:pt x="455" y="573"/>
                  </a:lnTo>
                  <a:lnTo>
                    <a:pt x="465" y="555"/>
                  </a:lnTo>
                  <a:lnTo>
                    <a:pt x="465" y="555"/>
                  </a:lnTo>
                  <a:lnTo>
                    <a:pt x="469" y="545"/>
                  </a:lnTo>
                  <a:lnTo>
                    <a:pt x="469" y="535"/>
                  </a:lnTo>
                  <a:lnTo>
                    <a:pt x="467" y="517"/>
                  </a:lnTo>
                  <a:lnTo>
                    <a:pt x="467" y="517"/>
                  </a:lnTo>
                  <a:lnTo>
                    <a:pt x="469" y="511"/>
                  </a:lnTo>
                  <a:lnTo>
                    <a:pt x="469" y="511"/>
                  </a:lnTo>
                  <a:lnTo>
                    <a:pt x="473" y="515"/>
                  </a:lnTo>
                  <a:lnTo>
                    <a:pt x="475" y="515"/>
                  </a:lnTo>
                  <a:lnTo>
                    <a:pt x="477" y="511"/>
                  </a:lnTo>
                  <a:lnTo>
                    <a:pt x="477" y="511"/>
                  </a:lnTo>
                  <a:lnTo>
                    <a:pt x="481" y="499"/>
                  </a:lnTo>
                  <a:lnTo>
                    <a:pt x="483" y="486"/>
                  </a:lnTo>
                  <a:lnTo>
                    <a:pt x="485" y="462"/>
                  </a:lnTo>
                  <a:lnTo>
                    <a:pt x="485" y="462"/>
                  </a:lnTo>
                  <a:lnTo>
                    <a:pt x="487" y="438"/>
                  </a:lnTo>
                  <a:lnTo>
                    <a:pt x="487" y="424"/>
                  </a:lnTo>
                  <a:lnTo>
                    <a:pt x="491" y="412"/>
                  </a:lnTo>
                  <a:lnTo>
                    <a:pt x="491" y="412"/>
                  </a:lnTo>
                  <a:lnTo>
                    <a:pt x="493" y="404"/>
                  </a:lnTo>
                  <a:lnTo>
                    <a:pt x="493" y="396"/>
                  </a:lnTo>
                  <a:lnTo>
                    <a:pt x="489" y="378"/>
                  </a:lnTo>
                  <a:lnTo>
                    <a:pt x="489" y="378"/>
                  </a:lnTo>
                  <a:lnTo>
                    <a:pt x="491" y="374"/>
                  </a:lnTo>
                  <a:lnTo>
                    <a:pt x="487" y="370"/>
                  </a:lnTo>
                  <a:lnTo>
                    <a:pt x="487" y="370"/>
                  </a:lnTo>
                  <a:lnTo>
                    <a:pt x="485" y="362"/>
                  </a:lnTo>
                  <a:lnTo>
                    <a:pt x="485" y="362"/>
                  </a:lnTo>
                  <a:lnTo>
                    <a:pt x="485" y="352"/>
                  </a:lnTo>
                  <a:lnTo>
                    <a:pt x="481" y="342"/>
                  </a:lnTo>
                  <a:lnTo>
                    <a:pt x="481" y="342"/>
                  </a:lnTo>
                  <a:lnTo>
                    <a:pt x="485" y="362"/>
                  </a:lnTo>
                  <a:lnTo>
                    <a:pt x="485" y="362"/>
                  </a:lnTo>
                  <a:lnTo>
                    <a:pt x="487" y="370"/>
                  </a:lnTo>
                  <a:lnTo>
                    <a:pt x="487" y="370"/>
                  </a:lnTo>
                  <a:lnTo>
                    <a:pt x="483" y="368"/>
                  </a:lnTo>
                  <a:lnTo>
                    <a:pt x="481" y="362"/>
                  </a:lnTo>
                  <a:lnTo>
                    <a:pt x="481" y="362"/>
                  </a:lnTo>
                  <a:lnTo>
                    <a:pt x="481" y="398"/>
                  </a:lnTo>
                  <a:lnTo>
                    <a:pt x="479" y="436"/>
                  </a:lnTo>
                  <a:lnTo>
                    <a:pt x="475" y="472"/>
                  </a:lnTo>
                  <a:lnTo>
                    <a:pt x="469" y="511"/>
                  </a:lnTo>
                  <a:lnTo>
                    <a:pt x="469" y="511"/>
                  </a:lnTo>
                  <a:lnTo>
                    <a:pt x="465" y="501"/>
                  </a:lnTo>
                  <a:lnTo>
                    <a:pt x="465" y="501"/>
                  </a:lnTo>
                  <a:lnTo>
                    <a:pt x="467" y="517"/>
                  </a:lnTo>
                  <a:lnTo>
                    <a:pt x="467" y="517"/>
                  </a:lnTo>
                  <a:lnTo>
                    <a:pt x="463" y="541"/>
                  </a:lnTo>
                  <a:lnTo>
                    <a:pt x="455" y="567"/>
                  </a:lnTo>
                  <a:lnTo>
                    <a:pt x="455" y="567"/>
                  </a:lnTo>
                  <a:lnTo>
                    <a:pt x="455" y="559"/>
                  </a:lnTo>
                  <a:lnTo>
                    <a:pt x="453" y="551"/>
                  </a:lnTo>
                  <a:lnTo>
                    <a:pt x="453" y="551"/>
                  </a:lnTo>
                  <a:lnTo>
                    <a:pt x="445" y="567"/>
                  </a:lnTo>
                  <a:lnTo>
                    <a:pt x="435" y="583"/>
                  </a:lnTo>
                  <a:lnTo>
                    <a:pt x="435" y="583"/>
                  </a:lnTo>
                  <a:lnTo>
                    <a:pt x="425" y="597"/>
                  </a:lnTo>
                  <a:lnTo>
                    <a:pt x="415" y="611"/>
                  </a:lnTo>
                  <a:lnTo>
                    <a:pt x="415" y="611"/>
                  </a:lnTo>
                  <a:lnTo>
                    <a:pt x="389" y="637"/>
                  </a:lnTo>
                  <a:lnTo>
                    <a:pt x="363" y="659"/>
                  </a:lnTo>
                  <a:lnTo>
                    <a:pt x="363" y="659"/>
                  </a:lnTo>
                  <a:lnTo>
                    <a:pt x="333" y="673"/>
                  </a:lnTo>
                  <a:lnTo>
                    <a:pt x="301" y="683"/>
                  </a:lnTo>
                  <a:lnTo>
                    <a:pt x="301" y="683"/>
                  </a:lnTo>
                  <a:lnTo>
                    <a:pt x="269" y="691"/>
                  </a:lnTo>
                  <a:lnTo>
                    <a:pt x="239" y="697"/>
                  </a:lnTo>
                  <a:lnTo>
                    <a:pt x="239" y="697"/>
                  </a:lnTo>
                  <a:lnTo>
                    <a:pt x="257" y="699"/>
                  </a:lnTo>
                  <a:lnTo>
                    <a:pt x="275" y="697"/>
                  </a:lnTo>
                  <a:lnTo>
                    <a:pt x="293" y="695"/>
                  </a:lnTo>
                  <a:lnTo>
                    <a:pt x="311" y="689"/>
                  </a:lnTo>
                  <a:lnTo>
                    <a:pt x="311" y="689"/>
                  </a:lnTo>
                  <a:lnTo>
                    <a:pt x="289" y="701"/>
                  </a:lnTo>
                  <a:lnTo>
                    <a:pt x="265" y="709"/>
                  </a:lnTo>
                  <a:lnTo>
                    <a:pt x="241" y="715"/>
                  </a:lnTo>
                  <a:lnTo>
                    <a:pt x="217" y="721"/>
                  </a:lnTo>
                  <a:lnTo>
                    <a:pt x="193" y="725"/>
                  </a:lnTo>
                  <a:lnTo>
                    <a:pt x="167" y="725"/>
                  </a:lnTo>
                  <a:lnTo>
                    <a:pt x="143" y="725"/>
                  </a:lnTo>
                  <a:lnTo>
                    <a:pt x="120" y="725"/>
                  </a:lnTo>
                  <a:lnTo>
                    <a:pt x="120" y="725"/>
                  </a:lnTo>
                  <a:lnTo>
                    <a:pt x="138" y="709"/>
                  </a:lnTo>
                  <a:lnTo>
                    <a:pt x="145" y="701"/>
                  </a:lnTo>
                  <a:lnTo>
                    <a:pt x="151" y="691"/>
                  </a:lnTo>
                  <a:lnTo>
                    <a:pt x="151" y="691"/>
                  </a:lnTo>
                  <a:lnTo>
                    <a:pt x="151" y="689"/>
                  </a:lnTo>
                  <a:lnTo>
                    <a:pt x="147" y="687"/>
                  </a:lnTo>
                  <a:lnTo>
                    <a:pt x="142" y="683"/>
                  </a:lnTo>
                  <a:lnTo>
                    <a:pt x="140" y="681"/>
                  </a:lnTo>
                  <a:lnTo>
                    <a:pt x="140" y="679"/>
                  </a:lnTo>
                  <a:lnTo>
                    <a:pt x="142" y="679"/>
                  </a:lnTo>
                  <a:lnTo>
                    <a:pt x="142" y="679"/>
                  </a:lnTo>
                  <a:lnTo>
                    <a:pt x="157" y="671"/>
                  </a:lnTo>
                  <a:lnTo>
                    <a:pt x="169" y="667"/>
                  </a:lnTo>
                  <a:lnTo>
                    <a:pt x="169" y="667"/>
                  </a:lnTo>
                  <a:lnTo>
                    <a:pt x="193" y="659"/>
                  </a:lnTo>
                  <a:lnTo>
                    <a:pt x="193" y="659"/>
                  </a:lnTo>
                  <a:lnTo>
                    <a:pt x="203" y="655"/>
                  </a:lnTo>
                  <a:lnTo>
                    <a:pt x="209" y="649"/>
                  </a:lnTo>
                  <a:lnTo>
                    <a:pt x="209" y="649"/>
                  </a:lnTo>
                  <a:lnTo>
                    <a:pt x="215" y="639"/>
                  </a:lnTo>
                  <a:lnTo>
                    <a:pt x="219" y="627"/>
                  </a:lnTo>
                  <a:lnTo>
                    <a:pt x="219" y="627"/>
                  </a:lnTo>
                  <a:lnTo>
                    <a:pt x="217" y="623"/>
                  </a:lnTo>
                  <a:lnTo>
                    <a:pt x="213" y="617"/>
                  </a:lnTo>
                  <a:lnTo>
                    <a:pt x="197" y="603"/>
                  </a:lnTo>
                  <a:lnTo>
                    <a:pt x="197" y="603"/>
                  </a:lnTo>
                  <a:lnTo>
                    <a:pt x="191" y="595"/>
                  </a:lnTo>
                  <a:lnTo>
                    <a:pt x="185" y="589"/>
                  </a:lnTo>
                  <a:lnTo>
                    <a:pt x="183" y="583"/>
                  </a:lnTo>
                  <a:lnTo>
                    <a:pt x="185" y="581"/>
                  </a:lnTo>
                  <a:lnTo>
                    <a:pt x="185" y="579"/>
                  </a:lnTo>
                  <a:lnTo>
                    <a:pt x="185" y="579"/>
                  </a:lnTo>
                  <a:lnTo>
                    <a:pt x="205" y="569"/>
                  </a:lnTo>
                  <a:lnTo>
                    <a:pt x="205" y="569"/>
                  </a:lnTo>
                  <a:lnTo>
                    <a:pt x="227" y="559"/>
                  </a:lnTo>
                  <a:lnTo>
                    <a:pt x="227" y="559"/>
                  </a:lnTo>
                  <a:lnTo>
                    <a:pt x="235" y="559"/>
                  </a:lnTo>
                  <a:lnTo>
                    <a:pt x="235" y="559"/>
                  </a:lnTo>
                  <a:lnTo>
                    <a:pt x="243" y="557"/>
                  </a:lnTo>
                  <a:lnTo>
                    <a:pt x="243" y="557"/>
                  </a:lnTo>
                  <a:lnTo>
                    <a:pt x="245" y="555"/>
                  </a:lnTo>
                  <a:lnTo>
                    <a:pt x="245" y="551"/>
                  </a:lnTo>
                  <a:lnTo>
                    <a:pt x="245" y="551"/>
                  </a:lnTo>
                  <a:lnTo>
                    <a:pt x="265" y="541"/>
                  </a:lnTo>
                  <a:lnTo>
                    <a:pt x="281" y="535"/>
                  </a:lnTo>
                  <a:lnTo>
                    <a:pt x="281" y="535"/>
                  </a:lnTo>
                  <a:lnTo>
                    <a:pt x="289" y="531"/>
                  </a:lnTo>
                  <a:lnTo>
                    <a:pt x="289" y="531"/>
                  </a:lnTo>
                  <a:lnTo>
                    <a:pt x="297" y="537"/>
                  </a:lnTo>
                  <a:lnTo>
                    <a:pt x="297" y="537"/>
                  </a:lnTo>
                  <a:lnTo>
                    <a:pt x="297" y="529"/>
                  </a:lnTo>
                  <a:lnTo>
                    <a:pt x="297" y="529"/>
                  </a:lnTo>
                  <a:lnTo>
                    <a:pt x="307" y="523"/>
                  </a:lnTo>
                  <a:lnTo>
                    <a:pt x="315" y="517"/>
                  </a:lnTo>
                  <a:lnTo>
                    <a:pt x="315" y="517"/>
                  </a:lnTo>
                  <a:lnTo>
                    <a:pt x="321" y="515"/>
                  </a:lnTo>
                  <a:lnTo>
                    <a:pt x="329" y="515"/>
                  </a:lnTo>
                  <a:lnTo>
                    <a:pt x="329" y="515"/>
                  </a:lnTo>
                  <a:lnTo>
                    <a:pt x="323" y="509"/>
                  </a:lnTo>
                  <a:lnTo>
                    <a:pt x="323" y="509"/>
                  </a:lnTo>
                  <a:lnTo>
                    <a:pt x="325" y="507"/>
                  </a:lnTo>
                  <a:lnTo>
                    <a:pt x="325" y="507"/>
                  </a:lnTo>
                  <a:lnTo>
                    <a:pt x="327" y="503"/>
                  </a:lnTo>
                  <a:lnTo>
                    <a:pt x="327" y="503"/>
                  </a:lnTo>
                  <a:lnTo>
                    <a:pt x="333" y="495"/>
                  </a:lnTo>
                  <a:lnTo>
                    <a:pt x="333" y="495"/>
                  </a:lnTo>
                  <a:lnTo>
                    <a:pt x="339" y="490"/>
                  </a:lnTo>
                  <a:lnTo>
                    <a:pt x="349" y="486"/>
                  </a:lnTo>
                  <a:lnTo>
                    <a:pt x="349" y="486"/>
                  </a:lnTo>
                  <a:lnTo>
                    <a:pt x="343" y="480"/>
                  </a:lnTo>
                  <a:lnTo>
                    <a:pt x="341" y="474"/>
                  </a:lnTo>
                  <a:lnTo>
                    <a:pt x="341" y="474"/>
                  </a:lnTo>
                  <a:lnTo>
                    <a:pt x="341" y="466"/>
                  </a:lnTo>
                  <a:lnTo>
                    <a:pt x="341" y="458"/>
                  </a:lnTo>
                  <a:lnTo>
                    <a:pt x="341" y="458"/>
                  </a:lnTo>
                  <a:lnTo>
                    <a:pt x="343" y="438"/>
                  </a:lnTo>
                  <a:lnTo>
                    <a:pt x="345" y="428"/>
                  </a:lnTo>
                  <a:lnTo>
                    <a:pt x="345" y="418"/>
                  </a:lnTo>
                  <a:lnTo>
                    <a:pt x="343" y="418"/>
                  </a:lnTo>
                  <a:lnTo>
                    <a:pt x="343" y="418"/>
                  </a:lnTo>
                  <a:lnTo>
                    <a:pt x="343" y="380"/>
                  </a:lnTo>
                  <a:lnTo>
                    <a:pt x="343" y="380"/>
                  </a:lnTo>
                  <a:lnTo>
                    <a:pt x="351" y="372"/>
                  </a:lnTo>
                  <a:lnTo>
                    <a:pt x="351" y="372"/>
                  </a:lnTo>
                  <a:lnTo>
                    <a:pt x="347" y="368"/>
                  </a:lnTo>
                  <a:lnTo>
                    <a:pt x="345" y="364"/>
                  </a:lnTo>
                  <a:lnTo>
                    <a:pt x="345" y="364"/>
                  </a:lnTo>
                  <a:lnTo>
                    <a:pt x="349" y="348"/>
                  </a:lnTo>
                  <a:lnTo>
                    <a:pt x="355" y="334"/>
                  </a:lnTo>
                  <a:lnTo>
                    <a:pt x="355" y="334"/>
                  </a:lnTo>
                  <a:lnTo>
                    <a:pt x="349" y="330"/>
                  </a:lnTo>
                  <a:lnTo>
                    <a:pt x="347" y="328"/>
                  </a:lnTo>
                  <a:lnTo>
                    <a:pt x="345" y="326"/>
                  </a:lnTo>
                  <a:lnTo>
                    <a:pt x="345" y="326"/>
                  </a:lnTo>
                  <a:lnTo>
                    <a:pt x="345" y="314"/>
                  </a:lnTo>
                  <a:lnTo>
                    <a:pt x="343" y="304"/>
                  </a:lnTo>
                  <a:lnTo>
                    <a:pt x="343" y="304"/>
                  </a:lnTo>
                  <a:lnTo>
                    <a:pt x="341" y="278"/>
                  </a:lnTo>
                  <a:lnTo>
                    <a:pt x="341" y="278"/>
                  </a:lnTo>
                  <a:lnTo>
                    <a:pt x="343" y="234"/>
                  </a:lnTo>
                  <a:lnTo>
                    <a:pt x="345" y="188"/>
                  </a:lnTo>
                  <a:lnTo>
                    <a:pt x="345" y="188"/>
                  </a:lnTo>
                  <a:lnTo>
                    <a:pt x="353" y="184"/>
                  </a:lnTo>
                  <a:lnTo>
                    <a:pt x="353" y="184"/>
                  </a:lnTo>
                  <a:lnTo>
                    <a:pt x="351" y="182"/>
                  </a:lnTo>
                  <a:lnTo>
                    <a:pt x="351" y="178"/>
                  </a:lnTo>
                  <a:lnTo>
                    <a:pt x="349" y="174"/>
                  </a:lnTo>
                  <a:lnTo>
                    <a:pt x="349" y="170"/>
                  </a:lnTo>
                  <a:lnTo>
                    <a:pt x="349" y="170"/>
                  </a:lnTo>
                  <a:lnTo>
                    <a:pt x="353" y="170"/>
                  </a:lnTo>
                  <a:lnTo>
                    <a:pt x="353" y="170"/>
                  </a:lnTo>
                  <a:lnTo>
                    <a:pt x="349" y="162"/>
                  </a:lnTo>
                  <a:lnTo>
                    <a:pt x="351" y="156"/>
                  </a:lnTo>
                  <a:lnTo>
                    <a:pt x="353" y="150"/>
                  </a:lnTo>
                  <a:lnTo>
                    <a:pt x="355" y="142"/>
                  </a:lnTo>
                  <a:lnTo>
                    <a:pt x="355" y="142"/>
                  </a:lnTo>
                  <a:lnTo>
                    <a:pt x="351" y="138"/>
                  </a:lnTo>
                  <a:lnTo>
                    <a:pt x="349" y="134"/>
                  </a:lnTo>
                  <a:lnTo>
                    <a:pt x="349" y="130"/>
                  </a:lnTo>
                  <a:lnTo>
                    <a:pt x="349" y="130"/>
                  </a:lnTo>
                  <a:lnTo>
                    <a:pt x="353" y="124"/>
                  </a:lnTo>
                  <a:lnTo>
                    <a:pt x="355" y="118"/>
                  </a:lnTo>
                  <a:lnTo>
                    <a:pt x="357" y="106"/>
                  </a:lnTo>
                  <a:lnTo>
                    <a:pt x="355" y="84"/>
                  </a:lnTo>
                  <a:lnTo>
                    <a:pt x="355" y="84"/>
                  </a:lnTo>
                  <a:lnTo>
                    <a:pt x="361" y="34"/>
                  </a:lnTo>
                  <a:lnTo>
                    <a:pt x="361" y="34"/>
                  </a:lnTo>
                  <a:lnTo>
                    <a:pt x="365" y="24"/>
                  </a:lnTo>
                  <a:lnTo>
                    <a:pt x="369" y="18"/>
                  </a:lnTo>
                  <a:lnTo>
                    <a:pt x="381" y="4"/>
                  </a:lnTo>
                  <a:lnTo>
                    <a:pt x="381" y="4"/>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28" name="Freeform 626"/>
            <p:cNvSpPr/>
            <p:nvPr>
              <p:custDataLst>
                <p:tags r:id="rId622"/>
              </p:custDataLst>
            </p:nvPr>
          </p:nvSpPr>
          <p:spPr bwMode="auto">
            <a:xfrm>
              <a:off x="5589588" y="5973763"/>
              <a:ext cx="19050" cy="57150"/>
            </a:xfrm>
            <a:custGeom>
              <a:avLst/>
              <a:gdLst>
                <a:gd name="T0" fmla="*/ 0 w 12"/>
                <a:gd name="T1" fmla="*/ 36 h 36"/>
                <a:gd name="T2" fmla="*/ 0 w 12"/>
                <a:gd name="T3" fmla="*/ 36 h 36"/>
                <a:gd name="T4" fmla="*/ 10 w 12"/>
                <a:gd name="T5" fmla="*/ 0 h 36"/>
                <a:gd name="T6" fmla="*/ 10 w 12"/>
                <a:gd name="T7" fmla="*/ 0 h 36"/>
                <a:gd name="T8" fmla="*/ 12 w 12"/>
                <a:gd name="T9" fmla="*/ 10 h 36"/>
                <a:gd name="T10" fmla="*/ 10 w 12"/>
                <a:gd name="T11" fmla="*/ 20 h 36"/>
                <a:gd name="T12" fmla="*/ 10 w 12"/>
                <a:gd name="T13" fmla="*/ 20 h 36"/>
                <a:gd name="T14" fmla="*/ 8 w 12"/>
                <a:gd name="T15" fmla="*/ 28 h 36"/>
                <a:gd name="T16" fmla="*/ 4 w 12"/>
                <a:gd name="T17" fmla="*/ 32 h 36"/>
                <a:gd name="T18" fmla="*/ 0 w 12"/>
                <a:gd name="T19" fmla="*/ 36 h 36"/>
                <a:gd name="T20" fmla="*/ 0 w 12"/>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36">
                  <a:moveTo>
                    <a:pt x="0" y="36"/>
                  </a:moveTo>
                  <a:lnTo>
                    <a:pt x="0" y="36"/>
                  </a:lnTo>
                  <a:lnTo>
                    <a:pt x="10" y="0"/>
                  </a:lnTo>
                  <a:lnTo>
                    <a:pt x="10" y="0"/>
                  </a:lnTo>
                  <a:lnTo>
                    <a:pt x="12" y="10"/>
                  </a:lnTo>
                  <a:lnTo>
                    <a:pt x="10" y="20"/>
                  </a:lnTo>
                  <a:lnTo>
                    <a:pt x="10" y="20"/>
                  </a:lnTo>
                  <a:lnTo>
                    <a:pt x="8" y="28"/>
                  </a:lnTo>
                  <a:lnTo>
                    <a:pt x="4" y="32"/>
                  </a:lnTo>
                  <a:lnTo>
                    <a:pt x="0" y="36"/>
                  </a:lnTo>
                  <a:lnTo>
                    <a:pt x="0" y="3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29" name="Freeform 627"/>
            <p:cNvSpPr/>
            <p:nvPr>
              <p:custDataLst>
                <p:tags r:id="rId623"/>
              </p:custDataLst>
            </p:nvPr>
          </p:nvSpPr>
          <p:spPr bwMode="auto">
            <a:xfrm>
              <a:off x="5281613" y="6184900"/>
              <a:ext cx="123825" cy="41275"/>
            </a:xfrm>
            <a:custGeom>
              <a:avLst/>
              <a:gdLst>
                <a:gd name="T0" fmla="*/ 16 w 78"/>
                <a:gd name="T1" fmla="*/ 26 h 26"/>
                <a:gd name="T2" fmla="*/ 16 w 78"/>
                <a:gd name="T3" fmla="*/ 26 h 26"/>
                <a:gd name="T4" fmla="*/ 8 w 78"/>
                <a:gd name="T5" fmla="*/ 20 h 26"/>
                <a:gd name="T6" fmla="*/ 0 w 78"/>
                <a:gd name="T7" fmla="*/ 16 h 26"/>
                <a:gd name="T8" fmla="*/ 0 w 78"/>
                <a:gd name="T9" fmla="*/ 16 h 26"/>
                <a:gd name="T10" fmla="*/ 22 w 78"/>
                <a:gd name="T11" fmla="*/ 12 h 26"/>
                <a:gd name="T12" fmla="*/ 42 w 78"/>
                <a:gd name="T13" fmla="*/ 10 h 26"/>
                <a:gd name="T14" fmla="*/ 60 w 78"/>
                <a:gd name="T15" fmla="*/ 6 h 26"/>
                <a:gd name="T16" fmla="*/ 78 w 78"/>
                <a:gd name="T17" fmla="*/ 0 h 26"/>
                <a:gd name="T18" fmla="*/ 78 w 78"/>
                <a:gd name="T19" fmla="*/ 2 h 26"/>
                <a:gd name="T20" fmla="*/ 78 w 78"/>
                <a:gd name="T21" fmla="*/ 2 h 26"/>
                <a:gd name="T22" fmla="*/ 70 w 78"/>
                <a:gd name="T23" fmla="*/ 4 h 26"/>
                <a:gd name="T24" fmla="*/ 62 w 78"/>
                <a:gd name="T25" fmla="*/ 6 h 26"/>
                <a:gd name="T26" fmla="*/ 46 w 78"/>
                <a:gd name="T27" fmla="*/ 10 h 26"/>
                <a:gd name="T28" fmla="*/ 46 w 78"/>
                <a:gd name="T29" fmla="*/ 10 h 26"/>
                <a:gd name="T30" fmla="*/ 36 w 78"/>
                <a:gd name="T31" fmla="*/ 12 h 26"/>
                <a:gd name="T32" fmla="*/ 28 w 78"/>
                <a:gd name="T33" fmla="*/ 14 h 26"/>
                <a:gd name="T34" fmla="*/ 22 w 78"/>
                <a:gd name="T35" fmla="*/ 20 h 26"/>
                <a:gd name="T36" fmla="*/ 16 w 78"/>
                <a:gd name="T37" fmla="*/ 26 h 26"/>
                <a:gd name="T38" fmla="*/ 16 w 78"/>
                <a:gd name="T3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26">
                  <a:moveTo>
                    <a:pt x="16" y="26"/>
                  </a:moveTo>
                  <a:lnTo>
                    <a:pt x="16" y="26"/>
                  </a:lnTo>
                  <a:lnTo>
                    <a:pt x="8" y="20"/>
                  </a:lnTo>
                  <a:lnTo>
                    <a:pt x="0" y="16"/>
                  </a:lnTo>
                  <a:lnTo>
                    <a:pt x="0" y="16"/>
                  </a:lnTo>
                  <a:lnTo>
                    <a:pt x="22" y="12"/>
                  </a:lnTo>
                  <a:lnTo>
                    <a:pt x="42" y="10"/>
                  </a:lnTo>
                  <a:lnTo>
                    <a:pt x="60" y="6"/>
                  </a:lnTo>
                  <a:lnTo>
                    <a:pt x="78" y="0"/>
                  </a:lnTo>
                  <a:lnTo>
                    <a:pt x="78" y="2"/>
                  </a:lnTo>
                  <a:lnTo>
                    <a:pt x="78" y="2"/>
                  </a:lnTo>
                  <a:lnTo>
                    <a:pt x="70" y="4"/>
                  </a:lnTo>
                  <a:lnTo>
                    <a:pt x="62" y="6"/>
                  </a:lnTo>
                  <a:lnTo>
                    <a:pt x="46" y="10"/>
                  </a:lnTo>
                  <a:lnTo>
                    <a:pt x="46" y="10"/>
                  </a:lnTo>
                  <a:lnTo>
                    <a:pt x="36" y="12"/>
                  </a:lnTo>
                  <a:lnTo>
                    <a:pt x="28" y="14"/>
                  </a:lnTo>
                  <a:lnTo>
                    <a:pt x="22" y="20"/>
                  </a:lnTo>
                  <a:lnTo>
                    <a:pt x="16" y="26"/>
                  </a:lnTo>
                  <a:lnTo>
                    <a:pt x="16" y="2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30" name="Freeform 628"/>
            <p:cNvSpPr/>
            <p:nvPr>
              <p:custDataLst>
                <p:tags r:id="rId624"/>
              </p:custDataLst>
            </p:nvPr>
          </p:nvSpPr>
          <p:spPr bwMode="auto">
            <a:xfrm>
              <a:off x="5570538" y="6072188"/>
              <a:ext cx="3175" cy="3175"/>
            </a:xfrm>
            <a:custGeom>
              <a:avLst/>
              <a:gdLst>
                <a:gd name="T0" fmla="*/ 2 w 2"/>
                <a:gd name="T1" fmla="*/ 2 h 2"/>
                <a:gd name="T2" fmla="*/ 2 w 2"/>
                <a:gd name="T3" fmla="*/ 2 h 2"/>
                <a:gd name="T4" fmla="*/ 0 w 2"/>
                <a:gd name="T5" fmla="*/ 0 h 2"/>
                <a:gd name="T6" fmla="*/ 0 w 2"/>
                <a:gd name="T7" fmla="*/ 0 h 2"/>
                <a:gd name="T8" fmla="*/ 0 w 2"/>
                <a:gd name="T9" fmla="*/ 0 h 2"/>
                <a:gd name="T10" fmla="*/ 0 w 2"/>
                <a:gd name="T11" fmla="*/ 0 h 2"/>
                <a:gd name="T12" fmla="*/ 2 w 2"/>
                <a:gd name="T13" fmla="*/ 2 h 2"/>
                <a:gd name="T14" fmla="*/ 2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2"/>
                  </a:moveTo>
                  <a:lnTo>
                    <a:pt x="2" y="2"/>
                  </a:lnTo>
                  <a:lnTo>
                    <a:pt x="0" y="0"/>
                  </a:lnTo>
                  <a:lnTo>
                    <a:pt x="0" y="0"/>
                  </a:lnTo>
                  <a:lnTo>
                    <a:pt x="0" y="0"/>
                  </a:lnTo>
                  <a:lnTo>
                    <a:pt x="0" y="0"/>
                  </a:lnTo>
                  <a:lnTo>
                    <a:pt x="2" y="2"/>
                  </a:lnTo>
                  <a:lnTo>
                    <a:pt x="2" y="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31" name="Freeform 629"/>
            <p:cNvSpPr/>
            <p:nvPr>
              <p:custDataLst>
                <p:tags r:id="rId625"/>
              </p:custDataLst>
            </p:nvPr>
          </p:nvSpPr>
          <p:spPr bwMode="auto">
            <a:xfrm>
              <a:off x="5222875" y="6432550"/>
              <a:ext cx="39688" cy="9525"/>
            </a:xfrm>
            <a:custGeom>
              <a:avLst/>
              <a:gdLst>
                <a:gd name="T0" fmla="*/ 4 w 25"/>
                <a:gd name="T1" fmla="*/ 6 h 6"/>
                <a:gd name="T2" fmla="*/ 0 w 25"/>
                <a:gd name="T3" fmla="*/ 6 h 6"/>
                <a:gd name="T4" fmla="*/ 25 w 25"/>
                <a:gd name="T5" fmla="*/ 0 h 6"/>
                <a:gd name="T6" fmla="*/ 25 w 25"/>
                <a:gd name="T7" fmla="*/ 0 h 6"/>
                <a:gd name="T8" fmla="*/ 16 w 25"/>
                <a:gd name="T9" fmla="*/ 4 h 6"/>
                <a:gd name="T10" fmla="*/ 4 w 25"/>
                <a:gd name="T11" fmla="*/ 6 h 6"/>
                <a:gd name="T12" fmla="*/ 4 w 25"/>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25" h="6">
                  <a:moveTo>
                    <a:pt x="4" y="6"/>
                  </a:moveTo>
                  <a:lnTo>
                    <a:pt x="0" y="6"/>
                  </a:lnTo>
                  <a:lnTo>
                    <a:pt x="25" y="0"/>
                  </a:lnTo>
                  <a:lnTo>
                    <a:pt x="25" y="0"/>
                  </a:lnTo>
                  <a:lnTo>
                    <a:pt x="16" y="4"/>
                  </a:lnTo>
                  <a:lnTo>
                    <a:pt x="4" y="6"/>
                  </a:lnTo>
                  <a:lnTo>
                    <a:pt x="4" y="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32" name="Freeform 630"/>
            <p:cNvSpPr/>
            <p:nvPr>
              <p:custDataLst>
                <p:tags r:id="rId626"/>
              </p:custDataLst>
            </p:nvPr>
          </p:nvSpPr>
          <p:spPr bwMode="auto">
            <a:xfrm>
              <a:off x="4883150" y="6384925"/>
              <a:ext cx="190500" cy="41275"/>
            </a:xfrm>
            <a:custGeom>
              <a:avLst/>
              <a:gdLst>
                <a:gd name="T0" fmla="*/ 120 w 120"/>
                <a:gd name="T1" fmla="*/ 26 h 26"/>
                <a:gd name="T2" fmla="*/ 120 w 120"/>
                <a:gd name="T3" fmla="*/ 26 h 26"/>
                <a:gd name="T4" fmla="*/ 66 w 120"/>
                <a:gd name="T5" fmla="*/ 24 h 26"/>
                <a:gd name="T6" fmla="*/ 66 w 120"/>
                <a:gd name="T7" fmla="*/ 24 h 26"/>
                <a:gd name="T8" fmla="*/ 48 w 120"/>
                <a:gd name="T9" fmla="*/ 20 h 26"/>
                <a:gd name="T10" fmla="*/ 32 w 120"/>
                <a:gd name="T11" fmla="*/ 14 h 26"/>
                <a:gd name="T12" fmla="*/ 16 w 120"/>
                <a:gd name="T13" fmla="*/ 8 h 26"/>
                <a:gd name="T14" fmla="*/ 0 w 120"/>
                <a:gd name="T15" fmla="*/ 0 h 26"/>
                <a:gd name="T16" fmla="*/ 0 w 120"/>
                <a:gd name="T17" fmla="*/ 0 h 26"/>
                <a:gd name="T18" fmla="*/ 60 w 120"/>
                <a:gd name="T19" fmla="*/ 14 h 26"/>
                <a:gd name="T20" fmla="*/ 120 w 120"/>
                <a:gd name="T21" fmla="*/ 26 h 26"/>
                <a:gd name="T22" fmla="*/ 120 w 120"/>
                <a:gd name="T2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0" h="26">
                  <a:moveTo>
                    <a:pt x="120" y="26"/>
                  </a:moveTo>
                  <a:lnTo>
                    <a:pt x="120" y="26"/>
                  </a:lnTo>
                  <a:lnTo>
                    <a:pt x="66" y="24"/>
                  </a:lnTo>
                  <a:lnTo>
                    <a:pt x="66" y="24"/>
                  </a:lnTo>
                  <a:lnTo>
                    <a:pt x="48" y="20"/>
                  </a:lnTo>
                  <a:lnTo>
                    <a:pt x="32" y="14"/>
                  </a:lnTo>
                  <a:lnTo>
                    <a:pt x="16" y="8"/>
                  </a:lnTo>
                  <a:lnTo>
                    <a:pt x="0" y="0"/>
                  </a:lnTo>
                  <a:lnTo>
                    <a:pt x="0" y="0"/>
                  </a:lnTo>
                  <a:lnTo>
                    <a:pt x="60" y="14"/>
                  </a:lnTo>
                  <a:lnTo>
                    <a:pt x="120" y="26"/>
                  </a:lnTo>
                  <a:lnTo>
                    <a:pt x="120" y="2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33" name="Freeform 631"/>
            <p:cNvSpPr/>
            <p:nvPr>
              <p:custDataLst>
                <p:tags r:id="rId627"/>
              </p:custDataLst>
            </p:nvPr>
          </p:nvSpPr>
          <p:spPr bwMode="auto">
            <a:xfrm>
              <a:off x="5187950" y="6207125"/>
              <a:ext cx="31750" cy="15875"/>
            </a:xfrm>
            <a:custGeom>
              <a:avLst/>
              <a:gdLst>
                <a:gd name="T0" fmla="*/ 20 w 20"/>
                <a:gd name="T1" fmla="*/ 10 h 10"/>
                <a:gd name="T2" fmla="*/ 20 w 20"/>
                <a:gd name="T3" fmla="*/ 10 h 10"/>
                <a:gd name="T4" fmla="*/ 0 w 20"/>
                <a:gd name="T5" fmla="*/ 0 h 10"/>
                <a:gd name="T6" fmla="*/ 0 w 20"/>
                <a:gd name="T7" fmla="*/ 0 h 10"/>
                <a:gd name="T8" fmla="*/ 18 w 20"/>
                <a:gd name="T9" fmla="*/ 2 h 10"/>
                <a:gd name="T10" fmla="*/ 18 w 20"/>
                <a:gd name="T11" fmla="*/ 2 h 10"/>
                <a:gd name="T12" fmla="*/ 18 w 20"/>
                <a:gd name="T13" fmla="*/ 6 h 10"/>
                <a:gd name="T14" fmla="*/ 20 w 20"/>
                <a:gd name="T15" fmla="*/ 10 h 10"/>
                <a:gd name="T16" fmla="*/ 20 w 20"/>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0">
                  <a:moveTo>
                    <a:pt x="20" y="10"/>
                  </a:moveTo>
                  <a:lnTo>
                    <a:pt x="20" y="10"/>
                  </a:lnTo>
                  <a:lnTo>
                    <a:pt x="0" y="0"/>
                  </a:lnTo>
                  <a:lnTo>
                    <a:pt x="0" y="0"/>
                  </a:lnTo>
                  <a:lnTo>
                    <a:pt x="18" y="2"/>
                  </a:lnTo>
                  <a:lnTo>
                    <a:pt x="18" y="2"/>
                  </a:lnTo>
                  <a:lnTo>
                    <a:pt x="18" y="6"/>
                  </a:lnTo>
                  <a:lnTo>
                    <a:pt x="20" y="10"/>
                  </a:lnTo>
                  <a:lnTo>
                    <a:pt x="20" y="1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34" name="Freeform 632"/>
            <p:cNvSpPr/>
            <p:nvPr>
              <p:custDataLst>
                <p:tags r:id="rId628"/>
              </p:custDataLst>
            </p:nvPr>
          </p:nvSpPr>
          <p:spPr bwMode="auto">
            <a:xfrm>
              <a:off x="5335588" y="6407150"/>
              <a:ext cx="19050" cy="12700"/>
            </a:xfrm>
            <a:custGeom>
              <a:avLst/>
              <a:gdLst>
                <a:gd name="T0" fmla="*/ 6 w 12"/>
                <a:gd name="T1" fmla="*/ 8 h 8"/>
                <a:gd name="T2" fmla="*/ 0 w 12"/>
                <a:gd name="T3" fmla="*/ 8 h 8"/>
                <a:gd name="T4" fmla="*/ 0 w 12"/>
                <a:gd name="T5" fmla="*/ 8 h 8"/>
                <a:gd name="T6" fmla="*/ 12 w 12"/>
                <a:gd name="T7" fmla="*/ 0 h 8"/>
                <a:gd name="T8" fmla="*/ 12 w 12"/>
                <a:gd name="T9" fmla="*/ 0 h 8"/>
                <a:gd name="T10" fmla="*/ 6 w 12"/>
                <a:gd name="T11" fmla="*/ 8 h 8"/>
                <a:gd name="T12" fmla="*/ 6 w 12"/>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6" y="8"/>
                  </a:moveTo>
                  <a:lnTo>
                    <a:pt x="0" y="8"/>
                  </a:lnTo>
                  <a:lnTo>
                    <a:pt x="0" y="8"/>
                  </a:lnTo>
                  <a:lnTo>
                    <a:pt x="12" y="0"/>
                  </a:lnTo>
                  <a:lnTo>
                    <a:pt x="12" y="0"/>
                  </a:lnTo>
                  <a:lnTo>
                    <a:pt x="6" y="8"/>
                  </a:lnTo>
                  <a:lnTo>
                    <a:pt x="6" y="8"/>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35" name="Freeform 633"/>
            <p:cNvSpPr/>
            <p:nvPr>
              <p:custDataLst>
                <p:tags r:id="rId629"/>
              </p:custDataLst>
            </p:nvPr>
          </p:nvSpPr>
          <p:spPr bwMode="auto">
            <a:xfrm>
              <a:off x="5111750" y="6194425"/>
              <a:ext cx="22225" cy="15875"/>
            </a:xfrm>
            <a:custGeom>
              <a:avLst/>
              <a:gdLst>
                <a:gd name="T0" fmla="*/ 0 w 14"/>
                <a:gd name="T1" fmla="*/ 0 h 10"/>
                <a:gd name="T2" fmla="*/ 0 w 14"/>
                <a:gd name="T3" fmla="*/ 0 h 10"/>
                <a:gd name="T4" fmla="*/ 14 w 14"/>
                <a:gd name="T5" fmla="*/ 4 h 10"/>
                <a:gd name="T6" fmla="*/ 14 w 14"/>
                <a:gd name="T7" fmla="*/ 4 h 10"/>
                <a:gd name="T8" fmla="*/ 4 w 14"/>
                <a:gd name="T9" fmla="*/ 10 h 10"/>
                <a:gd name="T10" fmla="*/ 4 w 14"/>
                <a:gd name="T11" fmla="*/ 10 h 10"/>
                <a:gd name="T12" fmla="*/ 0 w 14"/>
                <a:gd name="T13" fmla="*/ 0 h 10"/>
                <a:gd name="T14" fmla="*/ 0 w 14"/>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0">
                  <a:moveTo>
                    <a:pt x="0" y="0"/>
                  </a:moveTo>
                  <a:lnTo>
                    <a:pt x="0" y="0"/>
                  </a:lnTo>
                  <a:lnTo>
                    <a:pt x="14" y="4"/>
                  </a:lnTo>
                  <a:lnTo>
                    <a:pt x="14" y="4"/>
                  </a:lnTo>
                  <a:lnTo>
                    <a:pt x="4" y="10"/>
                  </a:lnTo>
                  <a:lnTo>
                    <a:pt x="4" y="10"/>
                  </a:lnTo>
                  <a:lnTo>
                    <a:pt x="0" y="0"/>
                  </a:lnTo>
                  <a:lnTo>
                    <a:pt x="0"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36" name="Freeform 634"/>
            <p:cNvSpPr/>
            <p:nvPr>
              <p:custDataLst>
                <p:tags r:id="rId630"/>
              </p:custDataLst>
            </p:nvPr>
          </p:nvSpPr>
          <p:spPr bwMode="auto">
            <a:xfrm>
              <a:off x="4959350" y="6178550"/>
              <a:ext cx="38100" cy="6350"/>
            </a:xfrm>
            <a:custGeom>
              <a:avLst/>
              <a:gdLst>
                <a:gd name="T0" fmla="*/ 20 w 24"/>
                <a:gd name="T1" fmla="*/ 4 h 4"/>
                <a:gd name="T2" fmla="*/ 20 w 24"/>
                <a:gd name="T3" fmla="*/ 4 h 4"/>
                <a:gd name="T4" fmla="*/ 0 w 24"/>
                <a:gd name="T5" fmla="*/ 0 h 4"/>
                <a:gd name="T6" fmla="*/ 0 w 24"/>
                <a:gd name="T7" fmla="*/ 0 h 4"/>
                <a:gd name="T8" fmla="*/ 24 w 24"/>
                <a:gd name="T9" fmla="*/ 2 h 4"/>
                <a:gd name="T10" fmla="*/ 24 w 24"/>
                <a:gd name="T11" fmla="*/ 2 h 4"/>
                <a:gd name="T12" fmla="*/ 22 w 24"/>
                <a:gd name="T13" fmla="*/ 4 h 4"/>
                <a:gd name="T14" fmla="*/ 20 w 24"/>
                <a:gd name="T15" fmla="*/ 4 h 4"/>
                <a:gd name="T16" fmla="*/ 20 w 24"/>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4">
                  <a:moveTo>
                    <a:pt x="20" y="4"/>
                  </a:moveTo>
                  <a:lnTo>
                    <a:pt x="20" y="4"/>
                  </a:lnTo>
                  <a:lnTo>
                    <a:pt x="0" y="0"/>
                  </a:lnTo>
                  <a:lnTo>
                    <a:pt x="0" y="0"/>
                  </a:lnTo>
                  <a:lnTo>
                    <a:pt x="24" y="2"/>
                  </a:lnTo>
                  <a:lnTo>
                    <a:pt x="24" y="2"/>
                  </a:lnTo>
                  <a:lnTo>
                    <a:pt x="22" y="4"/>
                  </a:lnTo>
                  <a:lnTo>
                    <a:pt x="20" y="4"/>
                  </a:lnTo>
                  <a:lnTo>
                    <a:pt x="20" y="4"/>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37" name="Freeform 635"/>
            <p:cNvSpPr/>
            <p:nvPr>
              <p:custDataLst>
                <p:tags r:id="rId631"/>
              </p:custDataLst>
            </p:nvPr>
          </p:nvSpPr>
          <p:spPr bwMode="auto">
            <a:xfrm>
              <a:off x="6678613" y="2474913"/>
              <a:ext cx="19050" cy="3175"/>
            </a:xfrm>
            <a:custGeom>
              <a:avLst/>
              <a:gdLst>
                <a:gd name="T0" fmla="*/ 0 w 12"/>
                <a:gd name="T1" fmla="*/ 2 h 2"/>
                <a:gd name="T2" fmla="*/ 0 w 12"/>
                <a:gd name="T3" fmla="*/ 2 h 2"/>
                <a:gd name="T4" fmla="*/ 12 w 12"/>
                <a:gd name="T5" fmla="*/ 2 h 2"/>
                <a:gd name="T6" fmla="*/ 12 w 12"/>
                <a:gd name="T7" fmla="*/ 2 h 2"/>
                <a:gd name="T8" fmla="*/ 12 w 12"/>
                <a:gd name="T9" fmla="*/ 0 h 2"/>
                <a:gd name="T10" fmla="*/ 12 w 12"/>
                <a:gd name="T11" fmla="*/ 0 h 2"/>
                <a:gd name="T12" fmla="*/ 0 w 12"/>
                <a:gd name="T13" fmla="*/ 2 h 2"/>
                <a:gd name="T14" fmla="*/ 0 w 1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
                  <a:moveTo>
                    <a:pt x="0" y="2"/>
                  </a:moveTo>
                  <a:lnTo>
                    <a:pt x="0" y="2"/>
                  </a:lnTo>
                  <a:lnTo>
                    <a:pt x="12" y="2"/>
                  </a:lnTo>
                  <a:lnTo>
                    <a:pt x="12" y="2"/>
                  </a:lnTo>
                  <a:lnTo>
                    <a:pt x="12" y="0"/>
                  </a:lnTo>
                  <a:lnTo>
                    <a:pt x="12" y="0"/>
                  </a:lnTo>
                  <a:lnTo>
                    <a:pt x="0" y="2"/>
                  </a:lnTo>
                  <a:lnTo>
                    <a:pt x="0" y="2"/>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38" name="Freeform 636"/>
            <p:cNvSpPr/>
            <p:nvPr>
              <p:custDataLst>
                <p:tags r:id="rId632"/>
              </p:custDataLst>
            </p:nvPr>
          </p:nvSpPr>
          <p:spPr bwMode="auto">
            <a:xfrm>
              <a:off x="6662738" y="2522538"/>
              <a:ext cx="6350" cy="3175"/>
            </a:xfrm>
            <a:custGeom>
              <a:avLst/>
              <a:gdLst>
                <a:gd name="T0" fmla="*/ 0 w 4"/>
                <a:gd name="T1" fmla="*/ 2 h 2"/>
                <a:gd name="T2" fmla="*/ 0 w 4"/>
                <a:gd name="T3" fmla="*/ 2 h 2"/>
                <a:gd name="T4" fmla="*/ 4 w 4"/>
                <a:gd name="T5" fmla="*/ 2 h 2"/>
                <a:gd name="T6" fmla="*/ 4 w 4"/>
                <a:gd name="T7" fmla="*/ 2 h 2"/>
                <a:gd name="T8" fmla="*/ 2 w 4"/>
                <a:gd name="T9" fmla="*/ 0 h 2"/>
                <a:gd name="T10" fmla="*/ 2 w 4"/>
                <a:gd name="T11" fmla="*/ 0 h 2"/>
                <a:gd name="T12" fmla="*/ 0 w 4"/>
                <a:gd name="T13" fmla="*/ 2 h 2"/>
                <a:gd name="T14" fmla="*/ 0 w 4"/>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0" y="2"/>
                  </a:moveTo>
                  <a:lnTo>
                    <a:pt x="0" y="2"/>
                  </a:lnTo>
                  <a:lnTo>
                    <a:pt x="4" y="2"/>
                  </a:lnTo>
                  <a:lnTo>
                    <a:pt x="4" y="2"/>
                  </a:lnTo>
                  <a:lnTo>
                    <a:pt x="2" y="0"/>
                  </a:lnTo>
                  <a:lnTo>
                    <a:pt x="2" y="0"/>
                  </a:lnTo>
                  <a:lnTo>
                    <a:pt x="0" y="2"/>
                  </a:lnTo>
                  <a:lnTo>
                    <a:pt x="0" y="2"/>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39" name="Freeform 637"/>
            <p:cNvSpPr/>
            <p:nvPr>
              <p:custDataLst>
                <p:tags r:id="rId633"/>
              </p:custDataLst>
            </p:nvPr>
          </p:nvSpPr>
          <p:spPr bwMode="auto">
            <a:xfrm>
              <a:off x="6643688" y="2389188"/>
              <a:ext cx="117475" cy="85725"/>
            </a:xfrm>
            <a:custGeom>
              <a:avLst/>
              <a:gdLst>
                <a:gd name="T0" fmla="*/ 34 w 74"/>
                <a:gd name="T1" fmla="*/ 54 h 54"/>
                <a:gd name="T2" fmla="*/ 34 w 74"/>
                <a:gd name="T3" fmla="*/ 54 h 54"/>
                <a:gd name="T4" fmla="*/ 30 w 74"/>
                <a:gd name="T5" fmla="*/ 42 h 54"/>
                <a:gd name="T6" fmla="*/ 30 w 74"/>
                <a:gd name="T7" fmla="*/ 34 h 54"/>
                <a:gd name="T8" fmla="*/ 34 w 74"/>
                <a:gd name="T9" fmla="*/ 28 h 54"/>
                <a:gd name="T10" fmla="*/ 34 w 74"/>
                <a:gd name="T11" fmla="*/ 28 h 54"/>
                <a:gd name="T12" fmla="*/ 60 w 74"/>
                <a:gd name="T13" fmla="*/ 28 h 54"/>
                <a:gd name="T14" fmla="*/ 60 w 74"/>
                <a:gd name="T15" fmla="*/ 28 h 54"/>
                <a:gd name="T16" fmla="*/ 62 w 74"/>
                <a:gd name="T17" fmla="*/ 24 h 54"/>
                <a:gd name="T18" fmla="*/ 62 w 74"/>
                <a:gd name="T19" fmla="*/ 20 h 54"/>
                <a:gd name="T20" fmla="*/ 60 w 74"/>
                <a:gd name="T21" fmla="*/ 14 h 54"/>
                <a:gd name="T22" fmla="*/ 60 w 74"/>
                <a:gd name="T23" fmla="*/ 14 h 54"/>
                <a:gd name="T24" fmla="*/ 68 w 74"/>
                <a:gd name="T25" fmla="*/ 14 h 54"/>
                <a:gd name="T26" fmla="*/ 72 w 74"/>
                <a:gd name="T27" fmla="*/ 12 h 54"/>
                <a:gd name="T28" fmla="*/ 72 w 74"/>
                <a:gd name="T29" fmla="*/ 12 h 54"/>
                <a:gd name="T30" fmla="*/ 72 w 74"/>
                <a:gd name="T31" fmla="*/ 12 h 54"/>
                <a:gd name="T32" fmla="*/ 74 w 74"/>
                <a:gd name="T33" fmla="*/ 8 h 54"/>
                <a:gd name="T34" fmla="*/ 72 w 74"/>
                <a:gd name="T35" fmla="*/ 4 h 54"/>
                <a:gd name="T36" fmla="*/ 66 w 74"/>
                <a:gd name="T37" fmla="*/ 2 h 54"/>
                <a:gd name="T38" fmla="*/ 56 w 74"/>
                <a:gd name="T39" fmla="*/ 0 h 54"/>
                <a:gd name="T40" fmla="*/ 56 w 74"/>
                <a:gd name="T41" fmla="*/ 0 h 54"/>
                <a:gd name="T42" fmla="*/ 44 w 74"/>
                <a:gd name="T43" fmla="*/ 10 h 54"/>
                <a:gd name="T44" fmla="*/ 30 w 74"/>
                <a:gd name="T45" fmla="*/ 18 h 54"/>
                <a:gd name="T46" fmla="*/ 6 w 74"/>
                <a:gd name="T47" fmla="*/ 32 h 54"/>
                <a:gd name="T48" fmla="*/ 0 w 74"/>
                <a:gd name="T49" fmla="*/ 38 h 54"/>
                <a:gd name="T50" fmla="*/ 0 w 74"/>
                <a:gd name="T51" fmla="*/ 40 h 54"/>
                <a:gd name="T52" fmla="*/ 2 w 74"/>
                <a:gd name="T53" fmla="*/ 42 h 54"/>
                <a:gd name="T54" fmla="*/ 6 w 74"/>
                <a:gd name="T55" fmla="*/ 46 h 54"/>
                <a:gd name="T56" fmla="*/ 12 w 74"/>
                <a:gd name="T57" fmla="*/ 48 h 54"/>
                <a:gd name="T58" fmla="*/ 34 w 74"/>
                <a:gd name="T59" fmla="*/ 54 h 54"/>
                <a:gd name="T60" fmla="*/ 34 w 74"/>
                <a:gd name="T61"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4" h="54">
                  <a:moveTo>
                    <a:pt x="34" y="54"/>
                  </a:moveTo>
                  <a:lnTo>
                    <a:pt x="34" y="54"/>
                  </a:lnTo>
                  <a:lnTo>
                    <a:pt x="30" y="42"/>
                  </a:lnTo>
                  <a:lnTo>
                    <a:pt x="30" y="34"/>
                  </a:lnTo>
                  <a:lnTo>
                    <a:pt x="34" y="28"/>
                  </a:lnTo>
                  <a:lnTo>
                    <a:pt x="34" y="28"/>
                  </a:lnTo>
                  <a:lnTo>
                    <a:pt x="60" y="28"/>
                  </a:lnTo>
                  <a:lnTo>
                    <a:pt x="60" y="28"/>
                  </a:lnTo>
                  <a:lnTo>
                    <a:pt x="62" y="24"/>
                  </a:lnTo>
                  <a:lnTo>
                    <a:pt x="62" y="20"/>
                  </a:lnTo>
                  <a:lnTo>
                    <a:pt x="60" y="14"/>
                  </a:lnTo>
                  <a:lnTo>
                    <a:pt x="60" y="14"/>
                  </a:lnTo>
                  <a:lnTo>
                    <a:pt x="68" y="14"/>
                  </a:lnTo>
                  <a:lnTo>
                    <a:pt x="72" y="12"/>
                  </a:lnTo>
                  <a:lnTo>
                    <a:pt x="72" y="12"/>
                  </a:lnTo>
                  <a:lnTo>
                    <a:pt x="72" y="12"/>
                  </a:lnTo>
                  <a:lnTo>
                    <a:pt x="74" y="8"/>
                  </a:lnTo>
                  <a:lnTo>
                    <a:pt x="72" y="4"/>
                  </a:lnTo>
                  <a:lnTo>
                    <a:pt x="66" y="2"/>
                  </a:lnTo>
                  <a:lnTo>
                    <a:pt x="56" y="0"/>
                  </a:lnTo>
                  <a:lnTo>
                    <a:pt x="56" y="0"/>
                  </a:lnTo>
                  <a:lnTo>
                    <a:pt x="44" y="10"/>
                  </a:lnTo>
                  <a:lnTo>
                    <a:pt x="30" y="18"/>
                  </a:lnTo>
                  <a:lnTo>
                    <a:pt x="6" y="32"/>
                  </a:lnTo>
                  <a:lnTo>
                    <a:pt x="0" y="38"/>
                  </a:lnTo>
                  <a:lnTo>
                    <a:pt x="0" y="40"/>
                  </a:lnTo>
                  <a:lnTo>
                    <a:pt x="2" y="42"/>
                  </a:lnTo>
                  <a:lnTo>
                    <a:pt x="6" y="46"/>
                  </a:lnTo>
                  <a:lnTo>
                    <a:pt x="12" y="48"/>
                  </a:lnTo>
                  <a:lnTo>
                    <a:pt x="34" y="54"/>
                  </a:lnTo>
                  <a:lnTo>
                    <a:pt x="34" y="54"/>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40" name="Freeform 638"/>
            <p:cNvSpPr/>
            <p:nvPr>
              <p:custDataLst>
                <p:tags r:id="rId634"/>
              </p:custDataLst>
            </p:nvPr>
          </p:nvSpPr>
          <p:spPr bwMode="auto">
            <a:xfrm>
              <a:off x="6618288" y="2481263"/>
              <a:ext cx="60325" cy="25400"/>
            </a:xfrm>
            <a:custGeom>
              <a:avLst/>
              <a:gdLst>
                <a:gd name="T0" fmla="*/ 0 w 38"/>
                <a:gd name="T1" fmla="*/ 16 h 16"/>
                <a:gd name="T2" fmla="*/ 32 w 38"/>
                <a:gd name="T3" fmla="*/ 16 h 16"/>
                <a:gd name="T4" fmla="*/ 32 w 38"/>
                <a:gd name="T5" fmla="*/ 16 h 16"/>
                <a:gd name="T6" fmla="*/ 38 w 38"/>
                <a:gd name="T7" fmla="*/ 8 h 16"/>
                <a:gd name="T8" fmla="*/ 38 w 38"/>
                <a:gd name="T9" fmla="*/ 4 h 16"/>
                <a:gd name="T10" fmla="*/ 36 w 38"/>
                <a:gd name="T11" fmla="*/ 0 h 16"/>
                <a:gd name="T12" fmla="*/ 36 w 38"/>
                <a:gd name="T13" fmla="*/ 0 h 16"/>
                <a:gd name="T14" fmla="*/ 16 w 38"/>
                <a:gd name="T15" fmla="*/ 6 h 16"/>
                <a:gd name="T16" fmla="*/ 6 w 38"/>
                <a:gd name="T17" fmla="*/ 12 h 16"/>
                <a:gd name="T18" fmla="*/ 0 w 38"/>
                <a:gd name="T19" fmla="*/ 16 h 16"/>
                <a:gd name="T20" fmla="*/ 0 w 38"/>
                <a:gd name="T21"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16">
                  <a:moveTo>
                    <a:pt x="0" y="16"/>
                  </a:moveTo>
                  <a:lnTo>
                    <a:pt x="32" y="16"/>
                  </a:lnTo>
                  <a:lnTo>
                    <a:pt x="32" y="16"/>
                  </a:lnTo>
                  <a:lnTo>
                    <a:pt x="38" y="8"/>
                  </a:lnTo>
                  <a:lnTo>
                    <a:pt x="38" y="4"/>
                  </a:lnTo>
                  <a:lnTo>
                    <a:pt x="36" y="0"/>
                  </a:lnTo>
                  <a:lnTo>
                    <a:pt x="36" y="0"/>
                  </a:lnTo>
                  <a:lnTo>
                    <a:pt x="16" y="6"/>
                  </a:lnTo>
                  <a:lnTo>
                    <a:pt x="6" y="12"/>
                  </a:lnTo>
                  <a:lnTo>
                    <a:pt x="0" y="16"/>
                  </a:lnTo>
                  <a:lnTo>
                    <a:pt x="0" y="16"/>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41" name="Freeform 639"/>
            <p:cNvSpPr/>
            <p:nvPr>
              <p:custDataLst>
                <p:tags r:id="rId635"/>
              </p:custDataLst>
            </p:nvPr>
          </p:nvSpPr>
          <p:spPr bwMode="auto">
            <a:xfrm>
              <a:off x="6827838" y="4090988"/>
              <a:ext cx="276225" cy="92075"/>
            </a:xfrm>
            <a:custGeom>
              <a:avLst/>
              <a:gdLst>
                <a:gd name="T0" fmla="*/ 98 w 174"/>
                <a:gd name="T1" fmla="*/ 36 h 58"/>
                <a:gd name="T2" fmla="*/ 98 w 174"/>
                <a:gd name="T3" fmla="*/ 36 h 58"/>
                <a:gd name="T4" fmla="*/ 98 w 174"/>
                <a:gd name="T5" fmla="*/ 34 h 58"/>
                <a:gd name="T6" fmla="*/ 104 w 174"/>
                <a:gd name="T7" fmla="*/ 34 h 58"/>
                <a:gd name="T8" fmla="*/ 104 w 174"/>
                <a:gd name="T9" fmla="*/ 34 h 58"/>
                <a:gd name="T10" fmla="*/ 98 w 174"/>
                <a:gd name="T11" fmla="*/ 36 h 58"/>
                <a:gd name="T12" fmla="*/ 98 w 174"/>
                <a:gd name="T13" fmla="*/ 36 h 58"/>
                <a:gd name="T14" fmla="*/ 98 w 174"/>
                <a:gd name="T15" fmla="*/ 38 h 58"/>
                <a:gd name="T16" fmla="*/ 96 w 174"/>
                <a:gd name="T17" fmla="*/ 42 h 58"/>
                <a:gd name="T18" fmla="*/ 96 w 174"/>
                <a:gd name="T19" fmla="*/ 42 h 58"/>
                <a:gd name="T20" fmla="*/ 130 w 174"/>
                <a:gd name="T21" fmla="*/ 28 h 58"/>
                <a:gd name="T22" fmla="*/ 168 w 174"/>
                <a:gd name="T23" fmla="*/ 12 h 58"/>
                <a:gd name="T24" fmla="*/ 168 w 174"/>
                <a:gd name="T25" fmla="*/ 12 h 58"/>
                <a:gd name="T26" fmla="*/ 174 w 174"/>
                <a:gd name="T27" fmla="*/ 0 h 58"/>
                <a:gd name="T28" fmla="*/ 174 w 174"/>
                <a:gd name="T29" fmla="*/ 0 h 58"/>
                <a:gd name="T30" fmla="*/ 152 w 174"/>
                <a:gd name="T31" fmla="*/ 10 h 58"/>
                <a:gd name="T32" fmla="*/ 128 w 174"/>
                <a:gd name="T33" fmla="*/ 20 h 58"/>
                <a:gd name="T34" fmla="*/ 84 w 174"/>
                <a:gd name="T35" fmla="*/ 32 h 58"/>
                <a:gd name="T36" fmla="*/ 84 w 174"/>
                <a:gd name="T37" fmla="*/ 32 h 58"/>
                <a:gd name="T38" fmla="*/ 40 w 174"/>
                <a:gd name="T39" fmla="*/ 44 h 58"/>
                <a:gd name="T40" fmla="*/ 0 w 174"/>
                <a:gd name="T41" fmla="*/ 58 h 58"/>
                <a:gd name="T42" fmla="*/ 0 w 174"/>
                <a:gd name="T43" fmla="*/ 58 h 58"/>
                <a:gd name="T44" fmla="*/ 26 w 174"/>
                <a:gd name="T45" fmla="*/ 54 h 58"/>
                <a:gd name="T46" fmla="*/ 50 w 174"/>
                <a:gd name="T47" fmla="*/ 48 h 58"/>
                <a:gd name="T48" fmla="*/ 98 w 174"/>
                <a:gd name="T49" fmla="*/ 36 h 58"/>
                <a:gd name="T50" fmla="*/ 98 w 174"/>
                <a:gd name="T51"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4" h="58">
                  <a:moveTo>
                    <a:pt x="98" y="36"/>
                  </a:moveTo>
                  <a:lnTo>
                    <a:pt x="98" y="36"/>
                  </a:lnTo>
                  <a:lnTo>
                    <a:pt x="98" y="34"/>
                  </a:lnTo>
                  <a:lnTo>
                    <a:pt x="104" y="34"/>
                  </a:lnTo>
                  <a:lnTo>
                    <a:pt x="104" y="34"/>
                  </a:lnTo>
                  <a:lnTo>
                    <a:pt x="98" y="36"/>
                  </a:lnTo>
                  <a:lnTo>
                    <a:pt x="98" y="36"/>
                  </a:lnTo>
                  <a:lnTo>
                    <a:pt x="98" y="38"/>
                  </a:lnTo>
                  <a:lnTo>
                    <a:pt x="96" y="42"/>
                  </a:lnTo>
                  <a:lnTo>
                    <a:pt x="96" y="42"/>
                  </a:lnTo>
                  <a:lnTo>
                    <a:pt x="130" y="28"/>
                  </a:lnTo>
                  <a:lnTo>
                    <a:pt x="168" y="12"/>
                  </a:lnTo>
                  <a:lnTo>
                    <a:pt x="168" y="12"/>
                  </a:lnTo>
                  <a:lnTo>
                    <a:pt x="174" y="0"/>
                  </a:lnTo>
                  <a:lnTo>
                    <a:pt x="174" y="0"/>
                  </a:lnTo>
                  <a:lnTo>
                    <a:pt x="152" y="10"/>
                  </a:lnTo>
                  <a:lnTo>
                    <a:pt x="128" y="20"/>
                  </a:lnTo>
                  <a:lnTo>
                    <a:pt x="84" y="32"/>
                  </a:lnTo>
                  <a:lnTo>
                    <a:pt x="84" y="32"/>
                  </a:lnTo>
                  <a:lnTo>
                    <a:pt x="40" y="44"/>
                  </a:lnTo>
                  <a:lnTo>
                    <a:pt x="0" y="58"/>
                  </a:lnTo>
                  <a:lnTo>
                    <a:pt x="0" y="58"/>
                  </a:lnTo>
                  <a:lnTo>
                    <a:pt x="26" y="54"/>
                  </a:lnTo>
                  <a:lnTo>
                    <a:pt x="50" y="48"/>
                  </a:lnTo>
                  <a:lnTo>
                    <a:pt x="98" y="36"/>
                  </a:lnTo>
                  <a:lnTo>
                    <a:pt x="98" y="36"/>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42" name="Freeform 640"/>
            <p:cNvSpPr/>
            <p:nvPr>
              <p:custDataLst>
                <p:tags r:id="rId636"/>
              </p:custDataLst>
            </p:nvPr>
          </p:nvSpPr>
          <p:spPr bwMode="auto">
            <a:xfrm>
              <a:off x="7100888" y="4062413"/>
              <a:ext cx="9525" cy="6350"/>
            </a:xfrm>
            <a:custGeom>
              <a:avLst/>
              <a:gdLst>
                <a:gd name="T0" fmla="*/ 0 w 6"/>
                <a:gd name="T1" fmla="*/ 4 h 4"/>
                <a:gd name="T2" fmla="*/ 0 w 6"/>
                <a:gd name="T3" fmla="*/ 4 h 4"/>
                <a:gd name="T4" fmla="*/ 6 w 6"/>
                <a:gd name="T5" fmla="*/ 0 h 4"/>
                <a:gd name="T6" fmla="*/ 6 w 6"/>
                <a:gd name="T7" fmla="*/ 0 h 4"/>
                <a:gd name="T8" fmla="*/ 2 w 6"/>
                <a:gd name="T9" fmla="*/ 2 h 4"/>
                <a:gd name="T10" fmla="*/ 0 w 6"/>
                <a:gd name="T11" fmla="*/ 4 h 4"/>
                <a:gd name="T12" fmla="*/ 0 w 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0" y="4"/>
                  </a:moveTo>
                  <a:lnTo>
                    <a:pt x="0" y="4"/>
                  </a:lnTo>
                  <a:lnTo>
                    <a:pt x="6" y="0"/>
                  </a:lnTo>
                  <a:lnTo>
                    <a:pt x="6" y="0"/>
                  </a:lnTo>
                  <a:lnTo>
                    <a:pt x="2" y="2"/>
                  </a:lnTo>
                  <a:lnTo>
                    <a:pt x="0" y="4"/>
                  </a:lnTo>
                  <a:lnTo>
                    <a:pt x="0" y="4"/>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43" name="Freeform 641"/>
            <p:cNvSpPr/>
            <p:nvPr>
              <p:custDataLst>
                <p:tags r:id="rId637"/>
              </p:custDataLst>
            </p:nvPr>
          </p:nvSpPr>
          <p:spPr bwMode="auto">
            <a:xfrm>
              <a:off x="5197475" y="3852863"/>
              <a:ext cx="312738" cy="158750"/>
            </a:xfrm>
            <a:custGeom>
              <a:avLst/>
              <a:gdLst>
                <a:gd name="T0" fmla="*/ 107 w 197"/>
                <a:gd name="T1" fmla="*/ 54 h 100"/>
                <a:gd name="T2" fmla="*/ 107 w 197"/>
                <a:gd name="T3" fmla="*/ 54 h 100"/>
                <a:gd name="T4" fmla="*/ 53 w 197"/>
                <a:gd name="T5" fmla="*/ 28 h 100"/>
                <a:gd name="T6" fmla="*/ 53 w 197"/>
                <a:gd name="T7" fmla="*/ 28 h 100"/>
                <a:gd name="T8" fmla="*/ 26 w 197"/>
                <a:gd name="T9" fmla="*/ 14 h 100"/>
                <a:gd name="T10" fmla="*/ 0 w 197"/>
                <a:gd name="T11" fmla="*/ 0 h 100"/>
                <a:gd name="T12" fmla="*/ 0 w 197"/>
                <a:gd name="T13" fmla="*/ 0 h 100"/>
                <a:gd name="T14" fmla="*/ 26 w 197"/>
                <a:gd name="T15" fmla="*/ 18 h 100"/>
                <a:gd name="T16" fmla="*/ 51 w 197"/>
                <a:gd name="T17" fmla="*/ 36 h 100"/>
                <a:gd name="T18" fmla="*/ 77 w 197"/>
                <a:gd name="T19" fmla="*/ 50 h 100"/>
                <a:gd name="T20" fmla="*/ 103 w 197"/>
                <a:gd name="T21" fmla="*/ 64 h 100"/>
                <a:gd name="T22" fmla="*/ 103 w 197"/>
                <a:gd name="T23" fmla="*/ 64 h 100"/>
                <a:gd name="T24" fmla="*/ 151 w 197"/>
                <a:gd name="T25" fmla="*/ 84 h 100"/>
                <a:gd name="T26" fmla="*/ 175 w 197"/>
                <a:gd name="T27" fmla="*/ 94 h 100"/>
                <a:gd name="T28" fmla="*/ 197 w 197"/>
                <a:gd name="T29" fmla="*/ 100 h 100"/>
                <a:gd name="T30" fmla="*/ 197 w 197"/>
                <a:gd name="T31" fmla="*/ 100 h 100"/>
                <a:gd name="T32" fmla="*/ 151 w 197"/>
                <a:gd name="T33" fmla="*/ 78 h 100"/>
                <a:gd name="T34" fmla="*/ 107 w 197"/>
                <a:gd name="T35" fmla="*/ 54 h 100"/>
                <a:gd name="T36" fmla="*/ 107 w 197"/>
                <a:gd name="T37" fmla="*/ 5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100">
                  <a:moveTo>
                    <a:pt x="107" y="54"/>
                  </a:moveTo>
                  <a:lnTo>
                    <a:pt x="107" y="54"/>
                  </a:lnTo>
                  <a:lnTo>
                    <a:pt x="53" y="28"/>
                  </a:lnTo>
                  <a:lnTo>
                    <a:pt x="53" y="28"/>
                  </a:lnTo>
                  <a:lnTo>
                    <a:pt x="26" y="14"/>
                  </a:lnTo>
                  <a:lnTo>
                    <a:pt x="0" y="0"/>
                  </a:lnTo>
                  <a:lnTo>
                    <a:pt x="0" y="0"/>
                  </a:lnTo>
                  <a:lnTo>
                    <a:pt x="26" y="18"/>
                  </a:lnTo>
                  <a:lnTo>
                    <a:pt x="51" y="36"/>
                  </a:lnTo>
                  <a:lnTo>
                    <a:pt x="77" y="50"/>
                  </a:lnTo>
                  <a:lnTo>
                    <a:pt x="103" y="64"/>
                  </a:lnTo>
                  <a:lnTo>
                    <a:pt x="103" y="64"/>
                  </a:lnTo>
                  <a:lnTo>
                    <a:pt x="151" y="84"/>
                  </a:lnTo>
                  <a:lnTo>
                    <a:pt x="175" y="94"/>
                  </a:lnTo>
                  <a:lnTo>
                    <a:pt x="197" y="100"/>
                  </a:lnTo>
                  <a:lnTo>
                    <a:pt x="197" y="100"/>
                  </a:lnTo>
                  <a:lnTo>
                    <a:pt x="151" y="78"/>
                  </a:lnTo>
                  <a:lnTo>
                    <a:pt x="107" y="54"/>
                  </a:lnTo>
                  <a:lnTo>
                    <a:pt x="107" y="54"/>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44" name="Freeform 642"/>
            <p:cNvSpPr/>
            <p:nvPr>
              <p:custDataLst>
                <p:tags r:id="rId638"/>
              </p:custDataLst>
            </p:nvPr>
          </p:nvSpPr>
          <p:spPr bwMode="auto">
            <a:xfrm>
              <a:off x="4978400" y="3586163"/>
              <a:ext cx="130175" cy="225425"/>
            </a:xfrm>
            <a:custGeom>
              <a:avLst/>
              <a:gdLst>
                <a:gd name="T0" fmla="*/ 0 w 82"/>
                <a:gd name="T1" fmla="*/ 0 h 142"/>
                <a:gd name="T2" fmla="*/ 0 w 82"/>
                <a:gd name="T3" fmla="*/ 0 h 142"/>
                <a:gd name="T4" fmla="*/ 4 w 82"/>
                <a:gd name="T5" fmla="*/ 20 h 142"/>
                <a:gd name="T6" fmla="*/ 12 w 82"/>
                <a:gd name="T7" fmla="*/ 38 h 142"/>
                <a:gd name="T8" fmla="*/ 12 w 82"/>
                <a:gd name="T9" fmla="*/ 38 h 142"/>
                <a:gd name="T10" fmla="*/ 18 w 82"/>
                <a:gd name="T11" fmla="*/ 54 h 142"/>
                <a:gd name="T12" fmla="*/ 20 w 82"/>
                <a:gd name="T13" fmla="*/ 60 h 142"/>
                <a:gd name="T14" fmla="*/ 24 w 82"/>
                <a:gd name="T15" fmla="*/ 64 h 142"/>
                <a:gd name="T16" fmla="*/ 24 w 82"/>
                <a:gd name="T17" fmla="*/ 64 h 142"/>
                <a:gd name="T18" fmla="*/ 28 w 82"/>
                <a:gd name="T19" fmla="*/ 76 h 142"/>
                <a:gd name="T20" fmla="*/ 28 w 82"/>
                <a:gd name="T21" fmla="*/ 76 h 142"/>
                <a:gd name="T22" fmla="*/ 40 w 82"/>
                <a:gd name="T23" fmla="*/ 96 h 142"/>
                <a:gd name="T24" fmla="*/ 54 w 82"/>
                <a:gd name="T25" fmla="*/ 112 h 142"/>
                <a:gd name="T26" fmla="*/ 68 w 82"/>
                <a:gd name="T27" fmla="*/ 128 h 142"/>
                <a:gd name="T28" fmla="*/ 82 w 82"/>
                <a:gd name="T29" fmla="*/ 142 h 142"/>
                <a:gd name="T30" fmla="*/ 82 w 82"/>
                <a:gd name="T31" fmla="*/ 142 h 142"/>
                <a:gd name="T32" fmla="*/ 70 w 82"/>
                <a:gd name="T33" fmla="*/ 126 h 142"/>
                <a:gd name="T34" fmla="*/ 58 w 82"/>
                <a:gd name="T35" fmla="*/ 110 h 142"/>
                <a:gd name="T36" fmla="*/ 46 w 82"/>
                <a:gd name="T37" fmla="*/ 92 h 142"/>
                <a:gd name="T38" fmla="*/ 36 w 82"/>
                <a:gd name="T39" fmla="*/ 74 h 142"/>
                <a:gd name="T40" fmla="*/ 36 w 82"/>
                <a:gd name="T41" fmla="*/ 74 h 142"/>
                <a:gd name="T42" fmla="*/ 26 w 82"/>
                <a:gd name="T43" fmla="*/ 56 h 142"/>
                <a:gd name="T44" fmla="*/ 20 w 82"/>
                <a:gd name="T45" fmla="*/ 40 h 142"/>
                <a:gd name="T46" fmla="*/ 12 w 82"/>
                <a:gd name="T47" fmla="*/ 26 h 142"/>
                <a:gd name="T48" fmla="*/ 6 w 82"/>
                <a:gd name="T49" fmla="*/ 10 h 142"/>
                <a:gd name="T50" fmla="*/ 6 w 82"/>
                <a:gd name="T51" fmla="*/ 10 h 142"/>
                <a:gd name="T52" fmla="*/ 0 w 82"/>
                <a:gd name="T53" fmla="*/ 0 h 142"/>
                <a:gd name="T54" fmla="*/ 0 w 82"/>
                <a:gd name="T55"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 h="142">
                  <a:moveTo>
                    <a:pt x="0" y="0"/>
                  </a:moveTo>
                  <a:lnTo>
                    <a:pt x="0" y="0"/>
                  </a:lnTo>
                  <a:lnTo>
                    <a:pt x="4" y="20"/>
                  </a:lnTo>
                  <a:lnTo>
                    <a:pt x="12" y="38"/>
                  </a:lnTo>
                  <a:lnTo>
                    <a:pt x="12" y="38"/>
                  </a:lnTo>
                  <a:lnTo>
                    <a:pt x="18" y="54"/>
                  </a:lnTo>
                  <a:lnTo>
                    <a:pt x="20" y="60"/>
                  </a:lnTo>
                  <a:lnTo>
                    <a:pt x="24" y="64"/>
                  </a:lnTo>
                  <a:lnTo>
                    <a:pt x="24" y="64"/>
                  </a:lnTo>
                  <a:lnTo>
                    <a:pt x="28" y="76"/>
                  </a:lnTo>
                  <a:lnTo>
                    <a:pt x="28" y="76"/>
                  </a:lnTo>
                  <a:lnTo>
                    <a:pt x="40" y="96"/>
                  </a:lnTo>
                  <a:lnTo>
                    <a:pt x="54" y="112"/>
                  </a:lnTo>
                  <a:lnTo>
                    <a:pt x="68" y="128"/>
                  </a:lnTo>
                  <a:lnTo>
                    <a:pt x="82" y="142"/>
                  </a:lnTo>
                  <a:lnTo>
                    <a:pt x="82" y="142"/>
                  </a:lnTo>
                  <a:lnTo>
                    <a:pt x="70" y="126"/>
                  </a:lnTo>
                  <a:lnTo>
                    <a:pt x="58" y="110"/>
                  </a:lnTo>
                  <a:lnTo>
                    <a:pt x="46" y="92"/>
                  </a:lnTo>
                  <a:lnTo>
                    <a:pt x="36" y="74"/>
                  </a:lnTo>
                  <a:lnTo>
                    <a:pt x="36" y="74"/>
                  </a:lnTo>
                  <a:lnTo>
                    <a:pt x="26" y="56"/>
                  </a:lnTo>
                  <a:lnTo>
                    <a:pt x="20" y="40"/>
                  </a:lnTo>
                  <a:lnTo>
                    <a:pt x="12" y="26"/>
                  </a:lnTo>
                  <a:lnTo>
                    <a:pt x="6" y="10"/>
                  </a:lnTo>
                  <a:lnTo>
                    <a:pt x="6" y="10"/>
                  </a:lnTo>
                  <a:lnTo>
                    <a:pt x="0" y="0"/>
                  </a:lnTo>
                  <a:lnTo>
                    <a:pt x="0"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45" name="Freeform 643"/>
            <p:cNvSpPr/>
            <p:nvPr>
              <p:custDataLst>
                <p:tags r:id="rId639"/>
              </p:custDataLst>
            </p:nvPr>
          </p:nvSpPr>
          <p:spPr bwMode="auto">
            <a:xfrm>
              <a:off x="5032375" y="3668713"/>
              <a:ext cx="165100" cy="184150"/>
            </a:xfrm>
            <a:custGeom>
              <a:avLst/>
              <a:gdLst>
                <a:gd name="T0" fmla="*/ 0 w 104"/>
                <a:gd name="T1" fmla="*/ 0 h 116"/>
                <a:gd name="T2" fmla="*/ 0 w 104"/>
                <a:gd name="T3" fmla="*/ 0 h 116"/>
                <a:gd name="T4" fmla="*/ 10 w 104"/>
                <a:gd name="T5" fmla="*/ 20 h 116"/>
                <a:gd name="T6" fmla="*/ 10 w 104"/>
                <a:gd name="T7" fmla="*/ 20 h 116"/>
                <a:gd name="T8" fmla="*/ 22 w 104"/>
                <a:gd name="T9" fmla="*/ 40 h 116"/>
                <a:gd name="T10" fmla="*/ 22 w 104"/>
                <a:gd name="T11" fmla="*/ 40 h 116"/>
                <a:gd name="T12" fmla="*/ 34 w 104"/>
                <a:gd name="T13" fmla="*/ 56 h 116"/>
                <a:gd name="T14" fmla="*/ 48 w 104"/>
                <a:gd name="T15" fmla="*/ 72 h 116"/>
                <a:gd name="T16" fmla="*/ 48 w 104"/>
                <a:gd name="T17" fmla="*/ 72 h 116"/>
                <a:gd name="T18" fmla="*/ 62 w 104"/>
                <a:gd name="T19" fmla="*/ 84 h 116"/>
                <a:gd name="T20" fmla="*/ 76 w 104"/>
                <a:gd name="T21" fmla="*/ 96 h 116"/>
                <a:gd name="T22" fmla="*/ 104 w 104"/>
                <a:gd name="T23" fmla="*/ 116 h 116"/>
                <a:gd name="T24" fmla="*/ 104 w 104"/>
                <a:gd name="T25" fmla="*/ 116 h 116"/>
                <a:gd name="T26" fmla="*/ 76 w 104"/>
                <a:gd name="T27" fmla="*/ 92 h 116"/>
                <a:gd name="T28" fmla="*/ 48 w 104"/>
                <a:gd name="T29" fmla="*/ 64 h 116"/>
                <a:gd name="T30" fmla="*/ 48 w 104"/>
                <a:gd name="T31" fmla="*/ 64 h 116"/>
                <a:gd name="T32" fmla="*/ 34 w 104"/>
                <a:gd name="T33" fmla="*/ 50 h 116"/>
                <a:gd name="T34" fmla="*/ 34 w 104"/>
                <a:gd name="T35" fmla="*/ 50 h 116"/>
                <a:gd name="T36" fmla="*/ 22 w 104"/>
                <a:gd name="T37" fmla="*/ 34 h 116"/>
                <a:gd name="T38" fmla="*/ 22 w 104"/>
                <a:gd name="T39" fmla="*/ 34 h 116"/>
                <a:gd name="T40" fmla="*/ 10 w 104"/>
                <a:gd name="T41" fmla="*/ 16 h 116"/>
                <a:gd name="T42" fmla="*/ 10 w 104"/>
                <a:gd name="T43" fmla="*/ 16 h 116"/>
                <a:gd name="T44" fmla="*/ 0 w 104"/>
                <a:gd name="T45" fmla="*/ 0 h 116"/>
                <a:gd name="T46" fmla="*/ 0 w 104"/>
                <a:gd name="T4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4" h="116">
                  <a:moveTo>
                    <a:pt x="0" y="0"/>
                  </a:moveTo>
                  <a:lnTo>
                    <a:pt x="0" y="0"/>
                  </a:lnTo>
                  <a:lnTo>
                    <a:pt x="10" y="20"/>
                  </a:lnTo>
                  <a:lnTo>
                    <a:pt x="10" y="20"/>
                  </a:lnTo>
                  <a:lnTo>
                    <a:pt x="22" y="40"/>
                  </a:lnTo>
                  <a:lnTo>
                    <a:pt x="22" y="40"/>
                  </a:lnTo>
                  <a:lnTo>
                    <a:pt x="34" y="56"/>
                  </a:lnTo>
                  <a:lnTo>
                    <a:pt x="48" y="72"/>
                  </a:lnTo>
                  <a:lnTo>
                    <a:pt x="48" y="72"/>
                  </a:lnTo>
                  <a:lnTo>
                    <a:pt x="62" y="84"/>
                  </a:lnTo>
                  <a:lnTo>
                    <a:pt x="76" y="96"/>
                  </a:lnTo>
                  <a:lnTo>
                    <a:pt x="104" y="116"/>
                  </a:lnTo>
                  <a:lnTo>
                    <a:pt x="104" y="116"/>
                  </a:lnTo>
                  <a:lnTo>
                    <a:pt x="76" y="92"/>
                  </a:lnTo>
                  <a:lnTo>
                    <a:pt x="48" y="64"/>
                  </a:lnTo>
                  <a:lnTo>
                    <a:pt x="48" y="64"/>
                  </a:lnTo>
                  <a:lnTo>
                    <a:pt x="34" y="50"/>
                  </a:lnTo>
                  <a:lnTo>
                    <a:pt x="34" y="50"/>
                  </a:lnTo>
                  <a:lnTo>
                    <a:pt x="22" y="34"/>
                  </a:lnTo>
                  <a:lnTo>
                    <a:pt x="22" y="34"/>
                  </a:lnTo>
                  <a:lnTo>
                    <a:pt x="10" y="16"/>
                  </a:lnTo>
                  <a:lnTo>
                    <a:pt x="10" y="16"/>
                  </a:lnTo>
                  <a:lnTo>
                    <a:pt x="0" y="0"/>
                  </a:lnTo>
                  <a:lnTo>
                    <a:pt x="0"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46" name="Freeform 644"/>
            <p:cNvSpPr/>
            <p:nvPr>
              <p:custDataLst>
                <p:tags r:id="rId640"/>
              </p:custDataLst>
            </p:nvPr>
          </p:nvSpPr>
          <p:spPr bwMode="auto">
            <a:xfrm>
              <a:off x="6307138" y="3903663"/>
              <a:ext cx="190500" cy="28575"/>
            </a:xfrm>
            <a:custGeom>
              <a:avLst/>
              <a:gdLst>
                <a:gd name="T0" fmla="*/ 50 w 120"/>
                <a:gd name="T1" fmla="*/ 18 h 18"/>
                <a:gd name="T2" fmla="*/ 50 w 120"/>
                <a:gd name="T3" fmla="*/ 18 h 18"/>
                <a:gd name="T4" fmla="*/ 84 w 120"/>
                <a:gd name="T5" fmla="*/ 14 h 18"/>
                <a:gd name="T6" fmla="*/ 102 w 120"/>
                <a:gd name="T7" fmla="*/ 12 h 18"/>
                <a:gd name="T8" fmla="*/ 102 w 120"/>
                <a:gd name="T9" fmla="*/ 12 h 18"/>
                <a:gd name="T10" fmla="*/ 120 w 120"/>
                <a:gd name="T11" fmla="*/ 0 h 18"/>
                <a:gd name="T12" fmla="*/ 120 w 120"/>
                <a:gd name="T13" fmla="*/ 0 h 18"/>
                <a:gd name="T14" fmla="*/ 114 w 120"/>
                <a:gd name="T15" fmla="*/ 0 h 18"/>
                <a:gd name="T16" fmla="*/ 114 w 120"/>
                <a:gd name="T17" fmla="*/ 0 h 18"/>
                <a:gd name="T18" fmla="*/ 74 w 120"/>
                <a:gd name="T19" fmla="*/ 4 h 18"/>
                <a:gd name="T20" fmla="*/ 32 w 120"/>
                <a:gd name="T21" fmla="*/ 6 h 18"/>
                <a:gd name="T22" fmla="*/ 32 w 120"/>
                <a:gd name="T23" fmla="*/ 6 h 18"/>
                <a:gd name="T24" fmla="*/ 16 w 120"/>
                <a:gd name="T25" fmla="*/ 8 h 18"/>
                <a:gd name="T26" fmla="*/ 0 w 120"/>
                <a:gd name="T27" fmla="*/ 12 h 18"/>
                <a:gd name="T28" fmla="*/ 0 w 120"/>
                <a:gd name="T29" fmla="*/ 12 h 18"/>
                <a:gd name="T30" fmla="*/ 50 w 120"/>
                <a:gd name="T31" fmla="*/ 18 h 18"/>
                <a:gd name="T32" fmla="*/ 50 w 120"/>
                <a:gd name="T3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 h="18">
                  <a:moveTo>
                    <a:pt x="50" y="18"/>
                  </a:moveTo>
                  <a:lnTo>
                    <a:pt x="50" y="18"/>
                  </a:lnTo>
                  <a:lnTo>
                    <a:pt x="84" y="14"/>
                  </a:lnTo>
                  <a:lnTo>
                    <a:pt x="102" y="12"/>
                  </a:lnTo>
                  <a:lnTo>
                    <a:pt x="102" y="12"/>
                  </a:lnTo>
                  <a:lnTo>
                    <a:pt x="120" y="0"/>
                  </a:lnTo>
                  <a:lnTo>
                    <a:pt x="120" y="0"/>
                  </a:lnTo>
                  <a:lnTo>
                    <a:pt x="114" y="0"/>
                  </a:lnTo>
                  <a:lnTo>
                    <a:pt x="114" y="0"/>
                  </a:lnTo>
                  <a:lnTo>
                    <a:pt x="74" y="4"/>
                  </a:lnTo>
                  <a:lnTo>
                    <a:pt x="32" y="6"/>
                  </a:lnTo>
                  <a:lnTo>
                    <a:pt x="32" y="6"/>
                  </a:lnTo>
                  <a:lnTo>
                    <a:pt x="16" y="8"/>
                  </a:lnTo>
                  <a:lnTo>
                    <a:pt x="0" y="12"/>
                  </a:lnTo>
                  <a:lnTo>
                    <a:pt x="0" y="12"/>
                  </a:lnTo>
                  <a:lnTo>
                    <a:pt x="50" y="18"/>
                  </a:lnTo>
                  <a:lnTo>
                    <a:pt x="50" y="18"/>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47" name="Freeform 645"/>
            <p:cNvSpPr/>
            <p:nvPr>
              <p:custDataLst>
                <p:tags r:id="rId641"/>
              </p:custDataLst>
            </p:nvPr>
          </p:nvSpPr>
          <p:spPr bwMode="auto">
            <a:xfrm>
              <a:off x="6453188" y="3922713"/>
              <a:ext cx="31750" cy="15875"/>
            </a:xfrm>
            <a:custGeom>
              <a:avLst/>
              <a:gdLst>
                <a:gd name="T0" fmla="*/ 10 w 20"/>
                <a:gd name="T1" fmla="*/ 0 h 10"/>
                <a:gd name="T2" fmla="*/ 10 w 20"/>
                <a:gd name="T3" fmla="*/ 0 h 10"/>
                <a:gd name="T4" fmla="*/ 2 w 20"/>
                <a:gd name="T5" fmla="*/ 8 h 10"/>
                <a:gd name="T6" fmla="*/ 0 w 20"/>
                <a:gd name="T7" fmla="*/ 10 h 10"/>
                <a:gd name="T8" fmla="*/ 0 w 20"/>
                <a:gd name="T9" fmla="*/ 10 h 10"/>
                <a:gd name="T10" fmla="*/ 4 w 20"/>
                <a:gd name="T11" fmla="*/ 10 h 10"/>
                <a:gd name="T12" fmla="*/ 10 w 20"/>
                <a:gd name="T13" fmla="*/ 10 h 10"/>
                <a:gd name="T14" fmla="*/ 16 w 20"/>
                <a:gd name="T15" fmla="*/ 6 h 10"/>
                <a:gd name="T16" fmla="*/ 20 w 20"/>
                <a:gd name="T17" fmla="*/ 4 h 10"/>
                <a:gd name="T18" fmla="*/ 20 w 20"/>
                <a:gd name="T19" fmla="*/ 2 h 10"/>
                <a:gd name="T20" fmla="*/ 20 w 20"/>
                <a:gd name="T21" fmla="*/ 0 h 10"/>
                <a:gd name="T22" fmla="*/ 10 w 20"/>
                <a:gd name="T23" fmla="*/ 0 h 10"/>
                <a:gd name="T24" fmla="*/ 10 w 20"/>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0">
                  <a:moveTo>
                    <a:pt x="10" y="0"/>
                  </a:moveTo>
                  <a:lnTo>
                    <a:pt x="10" y="0"/>
                  </a:lnTo>
                  <a:lnTo>
                    <a:pt x="2" y="8"/>
                  </a:lnTo>
                  <a:lnTo>
                    <a:pt x="0" y="10"/>
                  </a:lnTo>
                  <a:lnTo>
                    <a:pt x="0" y="10"/>
                  </a:lnTo>
                  <a:lnTo>
                    <a:pt x="4" y="10"/>
                  </a:lnTo>
                  <a:lnTo>
                    <a:pt x="10" y="10"/>
                  </a:lnTo>
                  <a:lnTo>
                    <a:pt x="16" y="6"/>
                  </a:lnTo>
                  <a:lnTo>
                    <a:pt x="20" y="4"/>
                  </a:lnTo>
                  <a:lnTo>
                    <a:pt x="20" y="2"/>
                  </a:lnTo>
                  <a:lnTo>
                    <a:pt x="20" y="0"/>
                  </a:lnTo>
                  <a:lnTo>
                    <a:pt x="10" y="0"/>
                  </a:lnTo>
                  <a:lnTo>
                    <a:pt x="10"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48" name="Freeform 646"/>
            <p:cNvSpPr/>
            <p:nvPr>
              <p:custDataLst>
                <p:tags r:id="rId642"/>
              </p:custDataLst>
            </p:nvPr>
          </p:nvSpPr>
          <p:spPr bwMode="auto">
            <a:xfrm>
              <a:off x="6138863" y="4122738"/>
              <a:ext cx="25400" cy="0"/>
            </a:xfrm>
            <a:custGeom>
              <a:avLst/>
              <a:gdLst>
                <a:gd name="T0" fmla="*/ 16 w 16"/>
                <a:gd name="T1" fmla="*/ 16 w 16"/>
                <a:gd name="T2" fmla="*/ 12 w 16"/>
                <a:gd name="T3" fmla="*/ 12 w 16"/>
                <a:gd name="T4" fmla="*/ 0 w 16"/>
                <a:gd name="T5" fmla="*/ 0 w 16"/>
                <a:gd name="T6" fmla="*/ 16 w 16"/>
                <a:gd name="T7" fmla="*/ 16 w 1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16">
                  <a:moveTo>
                    <a:pt x="16" y="0"/>
                  </a:moveTo>
                  <a:lnTo>
                    <a:pt x="16" y="0"/>
                  </a:lnTo>
                  <a:lnTo>
                    <a:pt x="12" y="0"/>
                  </a:lnTo>
                  <a:lnTo>
                    <a:pt x="12" y="0"/>
                  </a:lnTo>
                  <a:lnTo>
                    <a:pt x="0" y="0"/>
                  </a:lnTo>
                  <a:lnTo>
                    <a:pt x="0" y="0"/>
                  </a:lnTo>
                  <a:lnTo>
                    <a:pt x="16" y="0"/>
                  </a:lnTo>
                  <a:lnTo>
                    <a:pt x="16"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49" name="Freeform 647"/>
            <p:cNvSpPr/>
            <p:nvPr>
              <p:custDataLst>
                <p:tags r:id="rId643"/>
              </p:custDataLst>
            </p:nvPr>
          </p:nvSpPr>
          <p:spPr bwMode="auto">
            <a:xfrm>
              <a:off x="5561013" y="3856038"/>
              <a:ext cx="212725" cy="60325"/>
            </a:xfrm>
            <a:custGeom>
              <a:avLst/>
              <a:gdLst>
                <a:gd name="T0" fmla="*/ 64 w 134"/>
                <a:gd name="T1" fmla="*/ 18 h 38"/>
                <a:gd name="T2" fmla="*/ 64 w 134"/>
                <a:gd name="T3" fmla="*/ 18 h 38"/>
                <a:gd name="T4" fmla="*/ 98 w 134"/>
                <a:gd name="T5" fmla="*/ 28 h 38"/>
                <a:gd name="T6" fmla="*/ 134 w 134"/>
                <a:gd name="T7" fmla="*/ 38 h 38"/>
                <a:gd name="T8" fmla="*/ 134 w 134"/>
                <a:gd name="T9" fmla="*/ 38 h 38"/>
                <a:gd name="T10" fmla="*/ 64 w 134"/>
                <a:gd name="T11" fmla="*/ 18 h 38"/>
                <a:gd name="T12" fmla="*/ 0 w 134"/>
                <a:gd name="T13" fmla="*/ 0 h 38"/>
                <a:gd name="T14" fmla="*/ 0 w 134"/>
                <a:gd name="T15" fmla="*/ 0 h 38"/>
                <a:gd name="T16" fmla="*/ 8 w 134"/>
                <a:gd name="T17" fmla="*/ 4 h 38"/>
                <a:gd name="T18" fmla="*/ 16 w 134"/>
                <a:gd name="T19" fmla="*/ 10 h 38"/>
                <a:gd name="T20" fmla="*/ 16 w 134"/>
                <a:gd name="T21" fmla="*/ 10 h 38"/>
                <a:gd name="T22" fmla="*/ 38 w 134"/>
                <a:gd name="T23" fmla="*/ 12 h 38"/>
                <a:gd name="T24" fmla="*/ 52 w 134"/>
                <a:gd name="T25" fmla="*/ 14 h 38"/>
                <a:gd name="T26" fmla="*/ 64 w 134"/>
                <a:gd name="T27" fmla="*/ 18 h 38"/>
                <a:gd name="T28" fmla="*/ 64 w 134"/>
                <a:gd name="T29" fmla="*/ 1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 h="38">
                  <a:moveTo>
                    <a:pt x="64" y="18"/>
                  </a:moveTo>
                  <a:lnTo>
                    <a:pt x="64" y="18"/>
                  </a:lnTo>
                  <a:lnTo>
                    <a:pt x="98" y="28"/>
                  </a:lnTo>
                  <a:lnTo>
                    <a:pt x="134" y="38"/>
                  </a:lnTo>
                  <a:lnTo>
                    <a:pt x="134" y="38"/>
                  </a:lnTo>
                  <a:lnTo>
                    <a:pt x="64" y="18"/>
                  </a:lnTo>
                  <a:lnTo>
                    <a:pt x="0" y="0"/>
                  </a:lnTo>
                  <a:lnTo>
                    <a:pt x="0" y="0"/>
                  </a:lnTo>
                  <a:lnTo>
                    <a:pt x="8" y="4"/>
                  </a:lnTo>
                  <a:lnTo>
                    <a:pt x="16" y="10"/>
                  </a:lnTo>
                  <a:lnTo>
                    <a:pt x="16" y="10"/>
                  </a:lnTo>
                  <a:lnTo>
                    <a:pt x="38" y="12"/>
                  </a:lnTo>
                  <a:lnTo>
                    <a:pt x="52" y="14"/>
                  </a:lnTo>
                  <a:lnTo>
                    <a:pt x="64" y="18"/>
                  </a:lnTo>
                  <a:lnTo>
                    <a:pt x="64" y="18"/>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50" name="Freeform 648"/>
            <p:cNvSpPr>
              <a:spLocks noEditPoints="1"/>
            </p:cNvSpPr>
            <p:nvPr>
              <p:custDataLst>
                <p:tags r:id="rId644"/>
              </p:custDataLst>
            </p:nvPr>
          </p:nvSpPr>
          <p:spPr bwMode="auto">
            <a:xfrm>
              <a:off x="4937125" y="2370138"/>
              <a:ext cx="2074863" cy="1790700"/>
            </a:xfrm>
            <a:custGeom>
              <a:avLst/>
              <a:gdLst>
                <a:gd name="T0" fmla="*/ 357 w 1307"/>
                <a:gd name="T1" fmla="*/ 1018 h 1128"/>
                <a:gd name="T2" fmla="*/ 98 w 1307"/>
                <a:gd name="T3" fmla="*/ 850 h 1128"/>
                <a:gd name="T4" fmla="*/ 32 w 1307"/>
                <a:gd name="T5" fmla="*/ 776 h 1128"/>
                <a:gd name="T6" fmla="*/ 6 w 1307"/>
                <a:gd name="T7" fmla="*/ 536 h 1128"/>
                <a:gd name="T8" fmla="*/ 209 w 1307"/>
                <a:gd name="T9" fmla="*/ 238 h 1128"/>
                <a:gd name="T10" fmla="*/ 383 w 1307"/>
                <a:gd name="T11" fmla="*/ 134 h 1128"/>
                <a:gd name="T12" fmla="*/ 873 w 1307"/>
                <a:gd name="T13" fmla="*/ 0 h 1128"/>
                <a:gd name="T14" fmla="*/ 1061 w 1307"/>
                <a:gd name="T15" fmla="*/ 28 h 1128"/>
                <a:gd name="T16" fmla="*/ 1051 w 1307"/>
                <a:gd name="T17" fmla="*/ 82 h 1128"/>
                <a:gd name="T18" fmla="*/ 1001 w 1307"/>
                <a:gd name="T19" fmla="*/ 104 h 1128"/>
                <a:gd name="T20" fmla="*/ 1019 w 1307"/>
                <a:gd name="T21" fmla="*/ 120 h 1128"/>
                <a:gd name="T22" fmla="*/ 1007 w 1307"/>
                <a:gd name="T23" fmla="*/ 144 h 1128"/>
                <a:gd name="T24" fmla="*/ 957 w 1307"/>
                <a:gd name="T25" fmla="*/ 170 h 1128"/>
                <a:gd name="T26" fmla="*/ 501 w 1307"/>
                <a:gd name="T27" fmla="*/ 278 h 1128"/>
                <a:gd name="T28" fmla="*/ 299 w 1307"/>
                <a:gd name="T29" fmla="*/ 392 h 1128"/>
                <a:gd name="T30" fmla="*/ 184 w 1307"/>
                <a:gd name="T31" fmla="*/ 632 h 1128"/>
                <a:gd name="T32" fmla="*/ 184 w 1307"/>
                <a:gd name="T33" fmla="*/ 574 h 1128"/>
                <a:gd name="T34" fmla="*/ 207 w 1307"/>
                <a:gd name="T35" fmla="*/ 736 h 1128"/>
                <a:gd name="T36" fmla="*/ 243 w 1307"/>
                <a:gd name="T37" fmla="*/ 776 h 1128"/>
                <a:gd name="T38" fmla="*/ 329 w 1307"/>
                <a:gd name="T39" fmla="*/ 846 h 1128"/>
                <a:gd name="T40" fmla="*/ 479 w 1307"/>
                <a:gd name="T41" fmla="*/ 892 h 1128"/>
                <a:gd name="T42" fmla="*/ 961 w 1307"/>
                <a:gd name="T43" fmla="*/ 954 h 1128"/>
                <a:gd name="T44" fmla="*/ 641 w 1307"/>
                <a:gd name="T45" fmla="*/ 940 h 1128"/>
                <a:gd name="T46" fmla="*/ 823 w 1307"/>
                <a:gd name="T47" fmla="*/ 970 h 1128"/>
                <a:gd name="T48" fmla="*/ 759 w 1307"/>
                <a:gd name="T49" fmla="*/ 968 h 1128"/>
                <a:gd name="T50" fmla="*/ 823 w 1307"/>
                <a:gd name="T51" fmla="*/ 1008 h 1128"/>
                <a:gd name="T52" fmla="*/ 1047 w 1307"/>
                <a:gd name="T53" fmla="*/ 1022 h 1128"/>
                <a:gd name="T54" fmla="*/ 901 w 1307"/>
                <a:gd name="T55" fmla="*/ 1044 h 1128"/>
                <a:gd name="T56" fmla="*/ 705 w 1307"/>
                <a:gd name="T57" fmla="*/ 1038 h 1128"/>
                <a:gd name="T58" fmla="*/ 557 w 1307"/>
                <a:gd name="T59" fmla="*/ 1038 h 1128"/>
                <a:gd name="T60" fmla="*/ 365 w 1307"/>
                <a:gd name="T61" fmla="*/ 998 h 1128"/>
                <a:gd name="T62" fmla="*/ 327 w 1307"/>
                <a:gd name="T63" fmla="*/ 988 h 1128"/>
                <a:gd name="T64" fmla="*/ 559 w 1307"/>
                <a:gd name="T65" fmla="*/ 1044 h 1128"/>
                <a:gd name="T66" fmla="*/ 789 w 1307"/>
                <a:gd name="T67" fmla="*/ 1088 h 1128"/>
                <a:gd name="T68" fmla="*/ 939 w 1307"/>
                <a:gd name="T69" fmla="*/ 1088 h 1128"/>
                <a:gd name="T70" fmla="*/ 1301 w 1307"/>
                <a:gd name="T71" fmla="*/ 1060 h 1128"/>
                <a:gd name="T72" fmla="*/ 1227 w 1307"/>
                <a:gd name="T73" fmla="*/ 1090 h 1128"/>
                <a:gd name="T74" fmla="*/ 1165 w 1307"/>
                <a:gd name="T75" fmla="*/ 1120 h 1128"/>
                <a:gd name="T76" fmla="*/ 923 w 1307"/>
                <a:gd name="T77" fmla="*/ 1106 h 1128"/>
                <a:gd name="T78" fmla="*/ 915 w 1307"/>
                <a:gd name="T79" fmla="*/ 84 h 1128"/>
                <a:gd name="T80" fmla="*/ 767 w 1307"/>
                <a:gd name="T81" fmla="*/ 102 h 1128"/>
                <a:gd name="T82" fmla="*/ 70 w 1307"/>
                <a:gd name="T83" fmla="*/ 622 h 1128"/>
                <a:gd name="T84" fmla="*/ 112 w 1307"/>
                <a:gd name="T85" fmla="*/ 420 h 1128"/>
                <a:gd name="T86" fmla="*/ 188 w 1307"/>
                <a:gd name="T87" fmla="*/ 308 h 1128"/>
                <a:gd name="T88" fmla="*/ 267 w 1307"/>
                <a:gd name="T89" fmla="*/ 240 h 1128"/>
                <a:gd name="T90" fmla="*/ 441 w 1307"/>
                <a:gd name="T91" fmla="*/ 138 h 1128"/>
                <a:gd name="T92" fmla="*/ 331 w 1307"/>
                <a:gd name="T93" fmla="*/ 194 h 1128"/>
                <a:gd name="T94" fmla="*/ 92 w 1307"/>
                <a:gd name="T95" fmla="*/ 438 h 1128"/>
                <a:gd name="T96" fmla="*/ 74 w 1307"/>
                <a:gd name="T97" fmla="*/ 662 h 1128"/>
                <a:gd name="T98" fmla="*/ 172 w 1307"/>
                <a:gd name="T99" fmla="*/ 644 h 1128"/>
                <a:gd name="T100" fmla="*/ 203 w 1307"/>
                <a:gd name="T101" fmla="*/ 472 h 1128"/>
                <a:gd name="T102" fmla="*/ 211 w 1307"/>
                <a:gd name="T103" fmla="*/ 412 h 1128"/>
                <a:gd name="T104" fmla="*/ 154 w 1307"/>
                <a:gd name="T105" fmla="*/ 636 h 1128"/>
                <a:gd name="T106" fmla="*/ 186 w 1307"/>
                <a:gd name="T107" fmla="*/ 732 h 1128"/>
                <a:gd name="T108" fmla="*/ 507 w 1307"/>
                <a:gd name="T109" fmla="*/ 914 h 1128"/>
                <a:gd name="T110" fmla="*/ 547 w 1307"/>
                <a:gd name="T111" fmla="*/ 990 h 1128"/>
                <a:gd name="T112" fmla="*/ 669 w 1307"/>
                <a:gd name="T113" fmla="*/ 998 h 1128"/>
                <a:gd name="T114" fmla="*/ 555 w 1307"/>
                <a:gd name="T115" fmla="*/ 974 h 1128"/>
                <a:gd name="T116" fmla="*/ 313 w 1307"/>
                <a:gd name="T117" fmla="*/ 922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07" h="1128">
                  <a:moveTo>
                    <a:pt x="971" y="1104"/>
                  </a:moveTo>
                  <a:lnTo>
                    <a:pt x="971" y="1104"/>
                  </a:lnTo>
                  <a:lnTo>
                    <a:pt x="869" y="1106"/>
                  </a:lnTo>
                  <a:lnTo>
                    <a:pt x="769" y="1104"/>
                  </a:lnTo>
                  <a:lnTo>
                    <a:pt x="769" y="1104"/>
                  </a:lnTo>
                  <a:lnTo>
                    <a:pt x="673" y="1088"/>
                  </a:lnTo>
                  <a:lnTo>
                    <a:pt x="579" y="1070"/>
                  </a:lnTo>
                  <a:lnTo>
                    <a:pt x="487" y="1050"/>
                  </a:lnTo>
                  <a:lnTo>
                    <a:pt x="397" y="1030"/>
                  </a:lnTo>
                  <a:lnTo>
                    <a:pt x="397" y="1030"/>
                  </a:lnTo>
                  <a:lnTo>
                    <a:pt x="357" y="1018"/>
                  </a:lnTo>
                  <a:lnTo>
                    <a:pt x="311" y="1002"/>
                  </a:lnTo>
                  <a:lnTo>
                    <a:pt x="261" y="978"/>
                  </a:lnTo>
                  <a:lnTo>
                    <a:pt x="213" y="950"/>
                  </a:lnTo>
                  <a:lnTo>
                    <a:pt x="213" y="950"/>
                  </a:lnTo>
                  <a:lnTo>
                    <a:pt x="188" y="934"/>
                  </a:lnTo>
                  <a:lnTo>
                    <a:pt x="164" y="916"/>
                  </a:lnTo>
                  <a:lnTo>
                    <a:pt x="164" y="916"/>
                  </a:lnTo>
                  <a:lnTo>
                    <a:pt x="140" y="896"/>
                  </a:lnTo>
                  <a:lnTo>
                    <a:pt x="118" y="874"/>
                  </a:lnTo>
                  <a:lnTo>
                    <a:pt x="118" y="874"/>
                  </a:lnTo>
                  <a:lnTo>
                    <a:pt x="98" y="850"/>
                  </a:lnTo>
                  <a:lnTo>
                    <a:pt x="78" y="826"/>
                  </a:lnTo>
                  <a:lnTo>
                    <a:pt x="78" y="826"/>
                  </a:lnTo>
                  <a:lnTo>
                    <a:pt x="70" y="812"/>
                  </a:lnTo>
                  <a:lnTo>
                    <a:pt x="70" y="812"/>
                  </a:lnTo>
                  <a:lnTo>
                    <a:pt x="62" y="802"/>
                  </a:lnTo>
                  <a:lnTo>
                    <a:pt x="62" y="802"/>
                  </a:lnTo>
                  <a:lnTo>
                    <a:pt x="48" y="784"/>
                  </a:lnTo>
                  <a:lnTo>
                    <a:pt x="48" y="784"/>
                  </a:lnTo>
                  <a:lnTo>
                    <a:pt x="60" y="818"/>
                  </a:lnTo>
                  <a:lnTo>
                    <a:pt x="60" y="818"/>
                  </a:lnTo>
                  <a:lnTo>
                    <a:pt x="32" y="776"/>
                  </a:lnTo>
                  <a:lnTo>
                    <a:pt x="32" y="776"/>
                  </a:lnTo>
                  <a:lnTo>
                    <a:pt x="20" y="740"/>
                  </a:lnTo>
                  <a:lnTo>
                    <a:pt x="10" y="702"/>
                  </a:lnTo>
                  <a:lnTo>
                    <a:pt x="10" y="702"/>
                  </a:lnTo>
                  <a:lnTo>
                    <a:pt x="4" y="662"/>
                  </a:lnTo>
                  <a:lnTo>
                    <a:pt x="0" y="622"/>
                  </a:lnTo>
                  <a:lnTo>
                    <a:pt x="0" y="622"/>
                  </a:lnTo>
                  <a:lnTo>
                    <a:pt x="0" y="580"/>
                  </a:lnTo>
                  <a:lnTo>
                    <a:pt x="2" y="558"/>
                  </a:lnTo>
                  <a:lnTo>
                    <a:pt x="6" y="536"/>
                  </a:lnTo>
                  <a:lnTo>
                    <a:pt x="6" y="536"/>
                  </a:lnTo>
                  <a:lnTo>
                    <a:pt x="16" y="494"/>
                  </a:lnTo>
                  <a:lnTo>
                    <a:pt x="30" y="452"/>
                  </a:lnTo>
                  <a:lnTo>
                    <a:pt x="30" y="452"/>
                  </a:lnTo>
                  <a:lnTo>
                    <a:pt x="48" y="414"/>
                  </a:lnTo>
                  <a:lnTo>
                    <a:pt x="70" y="378"/>
                  </a:lnTo>
                  <a:lnTo>
                    <a:pt x="94" y="344"/>
                  </a:lnTo>
                  <a:lnTo>
                    <a:pt x="122" y="312"/>
                  </a:lnTo>
                  <a:lnTo>
                    <a:pt x="122" y="312"/>
                  </a:lnTo>
                  <a:lnTo>
                    <a:pt x="150" y="286"/>
                  </a:lnTo>
                  <a:lnTo>
                    <a:pt x="180" y="260"/>
                  </a:lnTo>
                  <a:lnTo>
                    <a:pt x="209" y="238"/>
                  </a:lnTo>
                  <a:lnTo>
                    <a:pt x="241" y="216"/>
                  </a:lnTo>
                  <a:lnTo>
                    <a:pt x="241" y="216"/>
                  </a:lnTo>
                  <a:lnTo>
                    <a:pt x="259" y="204"/>
                  </a:lnTo>
                  <a:lnTo>
                    <a:pt x="275" y="192"/>
                  </a:lnTo>
                  <a:lnTo>
                    <a:pt x="289" y="182"/>
                  </a:lnTo>
                  <a:lnTo>
                    <a:pt x="307" y="170"/>
                  </a:lnTo>
                  <a:lnTo>
                    <a:pt x="307" y="170"/>
                  </a:lnTo>
                  <a:lnTo>
                    <a:pt x="347" y="152"/>
                  </a:lnTo>
                  <a:lnTo>
                    <a:pt x="385" y="134"/>
                  </a:lnTo>
                  <a:lnTo>
                    <a:pt x="385" y="134"/>
                  </a:lnTo>
                  <a:lnTo>
                    <a:pt x="383" y="134"/>
                  </a:lnTo>
                  <a:lnTo>
                    <a:pt x="383" y="134"/>
                  </a:lnTo>
                  <a:lnTo>
                    <a:pt x="463" y="102"/>
                  </a:lnTo>
                  <a:lnTo>
                    <a:pt x="541" y="74"/>
                  </a:lnTo>
                  <a:lnTo>
                    <a:pt x="623" y="48"/>
                  </a:lnTo>
                  <a:lnTo>
                    <a:pt x="705" y="26"/>
                  </a:lnTo>
                  <a:lnTo>
                    <a:pt x="705" y="26"/>
                  </a:lnTo>
                  <a:lnTo>
                    <a:pt x="743" y="18"/>
                  </a:lnTo>
                  <a:lnTo>
                    <a:pt x="783" y="10"/>
                  </a:lnTo>
                  <a:lnTo>
                    <a:pt x="861" y="0"/>
                  </a:lnTo>
                  <a:lnTo>
                    <a:pt x="861" y="0"/>
                  </a:lnTo>
                  <a:lnTo>
                    <a:pt x="873" y="0"/>
                  </a:lnTo>
                  <a:lnTo>
                    <a:pt x="881" y="4"/>
                  </a:lnTo>
                  <a:lnTo>
                    <a:pt x="887" y="6"/>
                  </a:lnTo>
                  <a:lnTo>
                    <a:pt x="895" y="8"/>
                  </a:lnTo>
                  <a:lnTo>
                    <a:pt x="895" y="8"/>
                  </a:lnTo>
                  <a:lnTo>
                    <a:pt x="969" y="16"/>
                  </a:lnTo>
                  <a:lnTo>
                    <a:pt x="1007" y="20"/>
                  </a:lnTo>
                  <a:lnTo>
                    <a:pt x="1049" y="22"/>
                  </a:lnTo>
                  <a:lnTo>
                    <a:pt x="1049" y="22"/>
                  </a:lnTo>
                  <a:lnTo>
                    <a:pt x="1049" y="28"/>
                  </a:lnTo>
                  <a:lnTo>
                    <a:pt x="1049" y="28"/>
                  </a:lnTo>
                  <a:lnTo>
                    <a:pt x="1061" y="28"/>
                  </a:lnTo>
                  <a:lnTo>
                    <a:pt x="1073" y="28"/>
                  </a:lnTo>
                  <a:lnTo>
                    <a:pt x="1073" y="28"/>
                  </a:lnTo>
                  <a:lnTo>
                    <a:pt x="1061" y="38"/>
                  </a:lnTo>
                  <a:lnTo>
                    <a:pt x="1047" y="46"/>
                  </a:lnTo>
                  <a:lnTo>
                    <a:pt x="1023" y="60"/>
                  </a:lnTo>
                  <a:lnTo>
                    <a:pt x="1017" y="66"/>
                  </a:lnTo>
                  <a:lnTo>
                    <a:pt x="1017" y="70"/>
                  </a:lnTo>
                  <a:lnTo>
                    <a:pt x="1019" y="72"/>
                  </a:lnTo>
                  <a:lnTo>
                    <a:pt x="1023" y="74"/>
                  </a:lnTo>
                  <a:lnTo>
                    <a:pt x="1029" y="78"/>
                  </a:lnTo>
                  <a:lnTo>
                    <a:pt x="1051" y="82"/>
                  </a:lnTo>
                  <a:lnTo>
                    <a:pt x="1051" y="82"/>
                  </a:lnTo>
                  <a:lnTo>
                    <a:pt x="1051" y="82"/>
                  </a:lnTo>
                  <a:lnTo>
                    <a:pt x="1041" y="86"/>
                  </a:lnTo>
                  <a:lnTo>
                    <a:pt x="1041" y="86"/>
                  </a:lnTo>
                  <a:lnTo>
                    <a:pt x="1039" y="86"/>
                  </a:lnTo>
                  <a:lnTo>
                    <a:pt x="1039" y="86"/>
                  </a:lnTo>
                  <a:lnTo>
                    <a:pt x="1039" y="86"/>
                  </a:lnTo>
                  <a:lnTo>
                    <a:pt x="1039" y="86"/>
                  </a:lnTo>
                  <a:lnTo>
                    <a:pt x="1017" y="94"/>
                  </a:lnTo>
                  <a:lnTo>
                    <a:pt x="1009" y="98"/>
                  </a:lnTo>
                  <a:lnTo>
                    <a:pt x="1001" y="104"/>
                  </a:lnTo>
                  <a:lnTo>
                    <a:pt x="1001" y="104"/>
                  </a:lnTo>
                  <a:lnTo>
                    <a:pt x="1035" y="102"/>
                  </a:lnTo>
                  <a:lnTo>
                    <a:pt x="1035" y="102"/>
                  </a:lnTo>
                  <a:lnTo>
                    <a:pt x="1033" y="108"/>
                  </a:lnTo>
                  <a:lnTo>
                    <a:pt x="1033" y="112"/>
                  </a:lnTo>
                  <a:lnTo>
                    <a:pt x="1033" y="112"/>
                  </a:lnTo>
                  <a:lnTo>
                    <a:pt x="1031" y="114"/>
                  </a:lnTo>
                  <a:lnTo>
                    <a:pt x="1031" y="114"/>
                  </a:lnTo>
                  <a:lnTo>
                    <a:pt x="1021" y="114"/>
                  </a:lnTo>
                  <a:lnTo>
                    <a:pt x="1021" y="114"/>
                  </a:lnTo>
                  <a:lnTo>
                    <a:pt x="1019" y="120"/>
                  </a:lnTo>
                  <a:lnTo>
                    <a:pt x="1019" y="120"/>
                  </a:lnTo>
                  <a:lnTo>
                    <a:pt x="995" y="130"/>
                  </a:lnTo>
                  <a:lnTo>
                    <a:pt x="973" y="136"/>
                  </a:lnTo>
                  <a:lnTo>
                    <a:pt x="957" y="144"/>
                  </a:lnTo>
                  <a:lnTo>
                    <a:pt x="955" y="148"/>
                  </a:lnTo>
                  <a:lnTo>
                    <a:pt x="955" y="150"/>
                  </a:lnTo>
                  <a:lnTo>
                    <a:pt x="955" y="150"/>
                  </a:lnTo>
                  <a:lnTo>
                    <a:pt x="963" y="152"/>
                  </a:lnTo>
                  <a:lnTo>
                    <a:pt x="975" y="150"/>
                  </a:lnTo>
                  <a:lnTo>
                    <a:pt x="1007" y="144"/>
                  </a:lnTo>
                  <a:lnTo>
                    <a:pt x="1007" y="144"/>
                  </a:lnTo>
                  <a:lnTo>
                    <a:pt x="1011" y="146"/>
                  </a:lnTo>
                  <a:lnTo>
                    <a:pt x="1011" y="146"/>
                  </a:lnTo>
                  <a:lnTo>
                    <a:pt x="1003" y="148"/>
                  </a:lnTo>
                  <a:lnTo>
                    <a:pt x="999" y="150"/>
                  </a:lnTo>
                  <a:lnTo>
                    <a:pt x="997" y="154"/>
                  </a:lnTo>
                  <a:lnTo>
                    <a:pt x="997" y="156"/>
                  </a:lnTo>
                  <a:lnTo>
                    <a:pt x="1001" y="162"/>
                  </a:lnTo>
                  <a:lnTo>
                    <a:pt x="999" y="164"/>
                  </a:lnTo>
                  <a:lnTo>
                    <a:pt x="995" y="166"/>
                  </a:lnTo>
                  <a:lnTo>
                    <a:pt x="995" y="166"/>
                  </a:lnTo>
                  <a:lnTo>
                    <a:pt x="957" y="170"/>
                  </a:lnTo>
                  <a:lnTo>
                    <a:pt x="921" y="176"/>
                  </a:lnTo>
                  <a:lnTo>
                    <a:pt x="921" y="176"/>
                  </a:lnTo>
                  <a:lnTo>
                    <a:pt x="849" y="186"/>
                  </a:lnTo>
                  <a:lnTo>
                    <a:pt x="781" y="198"/>
                  </a:lnTo>
                  <a:lnTo>
                    <a:pt x="713" y="214"/>
                  </a:lnTo>
                  <a:lnTo>
                    <a:pt x="645" y="232"/>
                  </a:lnTo>
                  <a:lnTo>
                    <a:pt x="645" y="232"/>
                  </a:lnTo>
                  <a:lnTo>
                    <a:pt x="633" y="236"/>
                  </a:lnTo>
                  <a:lnTo>
                    <a:pt x="633" y="236"/>
                  </a:lnTo>
                  <a:lnTo>
                    <a:pt x="501" y="278"/>
                  </a:lnTo>
                  <a:lnTo>
                    <a:pt x="501" y="278"/>
                  </a:lnTo>
                  <a:lnTo>
                    <a:pt x="509" y="270"/>
                  </a:lnTo>
                  <a:lnTo>
                    <a:pt x="509" y="270"/>
                  </a:lnTo>
                  <a:lnTo>
                    <a:pt x="481" y="280"/>
                  </a:lnTo>
                  <a:lnTo>
                    <a:pt x="455" y="290"/>
                  </a:lnTo>
                  <a:lnTo>
                    <a:pt x="431" y="300"/>
                  </a:lnTo>
                  <a:lnTo>
                    <a:pt x="407" y="314"/>
                  </a:lnTo>
                  <a:lnTo>
                    <a:pt x="407" y="314"/>
                  </a:lnTo>
                  <a:lnTo>
                    <a:pt x="377" y="332"/>
                  </a:lnTo>
                  <a:lnTo>
                    <a:pt x="351" y="350"/>
                  </a:lnTo>
                  <a:lnTo>
                    <a:pt x="325" y="370"/>
                  </a:lnTo>
                  <a:lnTo>
                    <a:pt x="299" y="392"/>
                  </a:lnTo>
                  <a:lnTo>
                    <a:pt x="275" y="414"/>
                  </a:lnTo>
                  <a:lnTo>
                    <a:pt x="253" y="436"/>
                  </a:lnTo>
                  <a:lnTo>
                    <a:pt x="235" y="460"/>
                  </a:lnTo>
                  <a:lnTo>
                    <a:pt x="217" y="486"/>
                  </a:lnTo>
                  <a:lnTo>
                    <a:pt x="217" y="486"/>
                  </a:lnTo>
                  <a:lnTo>
                    <a:pt x="201" y="514"/>
                  </a:lnTo>
                  <a:lnTo>
                    <a:pt x="192" y="542"/>
                  </a:lnTo>
                  <a:lnTo>
                    <a:pt x="186" y="572"/>
                  </a:lnTo>
                  <a:lnTo>
                    <a:pt x="182" y="602"/>
                  </a:lnTo>
                  <a:lnTo>
                    <a:pt x="182" y="602"/>
                  </a:lnTo>
                  <a:lnTo>
                    <a:pt x="184" y="632"/>
                  </a:lnTo>
                  <a:lnTo>
                    <a:pt x="190" y="662"/>
                  </a:lnTo>
                  <a:lnTo>
                    <a:pt x="200" y="694"/>
                  </a:lnTo>
                  <a:lnTo>
                    <a:pt x="211" y="726"/>
                  </a:lnTo>
                  <a:lnTo>
                    <a:pt x="211" y="726"/>
                  </a:lnTo>
                  <a:lnTo>
                    <a:pt x="200" y="700"/>
                  </a:lnTo>
                  <a:lnTo>
                    <a:pt x="190" y="674"/>
                  </a:lnTo>
                  <a:lnTo>
                    <a:pt x="184" y="648"/>
                  </a:lnTo>
                  <a:lnTo>
                    <a:pt x="180" y="622"/>
                  </a:lnTo>
                  <a:lnTo>
                    <a:pt x="180" y="622"/>
                  </a:lnTo>
                  <a:lnTo>
                    <a:pt x="182" y="598"/>
                  </a:lnTo>
                  <a:lnTo>
                    <a:pt x="184" y="574"/>
                  </a:lnTo>
                  <a:lnTo>
                    <a:pt x="184" y="574"/>
                  </a:lnTo>
                  <a:lnTo>
                    <a:pt x="180" y="598"/>
                  </a:lnTo>
                  <a:lnTo>
                    <a:pt x="180" y="622"/>
                  </a:lnTo>
                  <a:lnTo>
                    <a:pt x="180" y="622"/>
                  </a:lnTo>
                  <a:lnTo>
                    <a:pt x="182" y="644"/>
                  </a:lnTo>
                  <a:lnTo>
                    <a:pt x="184" y="668"/>
                  </a:lnTo>
                  <a:lnTo>
                    <a:pt x="190" y="692"/>
                  </a:lnTo>
                  <a:lnTo>
                    <a:pt x="198" y="714"/>
                  </a:lnTo>
                  <a:lnTo>
                    <a:pt x="198" y="714"/>
                  </a:lnTo>
                  <a:lnTo>
                    <a:pt x="207" y="736"/>
                  </a:lnTo>
                  <a:lnTo>
                    <a:pt x="207" y="736"/>
                  </a:lnTo>
                  <a:lnTo>
                    <a:pt x="213" y="748"/>
                  </a:lnTo>
                  <a:lnTo>
                    <a:pt x="215" y="752"/>
                  </a:lnTo>
                  <a:lnTo>
                    <a:pt x="215" y="752"/>
                  </a:lnTo>
                  <a:lnTo>
                    <a:pt x="217" y="756"/>
                  </a:lnTo>
                  <a:lnTo>
                    <a:pt x="217" y="756"/>
                  </a:lnTo>
                  <a:lnTo>
                    <a:pt x="223" y="762"/>
                  </a:lnTo>
                  <a:lnTo>
                    <a:pt x="229" y="768"/>
                  </a:lnTo>
                  <a:lnTo>
                    <a:pt x="229" y="768"/>
                  </a:lnTo>
                  <a:lnTo>
                    <a:pt x="237" y="774"/>
                  </a:lnTo>
                  <a:lnTo>
                    <a:pt x="237" y="774"/>
                  </a:lnTo>
                  <a:lnTo>
                    <a:pt x="243" y="776"/>
                  </a:lnTo>
                  <a:lnTo>
                    <a:pt x="243" y="776"/>
                  </a:lnTo>
                  <a:lnTo>
                    <a:pt x="245" y="782"/>
                  </a:lnTo>
                  <a:lnTo>
                    <a:pt x="245" y="786"/>
                  </a:lnTo>
                  <a:lnTo>
                    <a:pt x="245" y="786"/>
                  </a:lnTo>
                  <a:lnTo>
                    <a:pt x="261" y="804"/>
                  </a:lnTo>
                  <a:lnTo>
                    <a:pt x="281" y="822"/>
                  </a:lnTo>
                  <a:lnTo>
                    <a:pt x="303" y="836"/>
                  </a:lnTo>
                  <a:lnTo>
                    <a:pt x="313" y="842"/>
                  </a:lnTo>
                  <a:lnTo>
                    <a:pt x="325" y="846"/>
                  </a:lnTo>
                  <a:lnTo>
                    <a:pt x="325" y="846"/>
                  </a:lnTo>
                  <a:lnTo>
                    <a:pt x="329" y="846"/>
                  </a:lnTo>
                  <a:lnTo>
                    <a:pt x="333" y="848"/>
                  </a:lnTo>
                  <a:lnTo>
                    <a:pt x="337" y="848"/>
                  </a:lnTo>
                  <a:lnTo>
                    <a:pt x="339" y="848"/>
                  </a:lnTo>
                  <a:lnTo>
                    <a:pt x="339" y="846"/>
                  </a:lnTo>
                  <a:lnTo>
                    <a:pt x="339" y="846"/>
                  </a:lnTo>
                  <a:lnTo>
                    <a:pt x="385" y="868"/>
                  </a:lnTo>
                  <a:lnTo>
                    <a:pt x="409" y="878"/>
                  </a:lnTo>
                  <a:lnTo>
                    <a:pt x="435" y="886"/>
                  </a:lnTo>
                  <a:lnTo>
                    <a:pt x="435" y="886"/>
                  </a:lnTo>
                  <a:lnTo>
                    <a:pt x="457" y="892"/>
                  </a:lnTo>
                  <a:lnTo>
                    <a:pt x="479" y="892"/>
                  </a:lnTo>
                  <a:lnTo>
                    <a:pt x="479" y="892"/>
                  </a:lnTo>
                  <a:lnTo>
                    <a:pt x="525" y="904"/>
                  </a:lnTo>
                  <a:lnTo>
                    <a:pt x="569" y="914"/>
                  </a:lnTo>
                  <a:lnTo>
                    <a:pt x="615" y="922"/>
                  </a:lnTo>
                  <a:lnTo>
                    <a:pt x="663" y="928"/>
                  </a:lnTo>
                  <a:lnTo>
                    <a:pt x="663" y="928"/>
                  </a:lnTo>
                  <a:lnTo>
                    <a:pt x="759" y="940"/>
                  </a:lnTo>
                  <a:lnTo>
                    <a:pt x="857" y="946"/>
                  </a:lnTo>
                  <a:lnTo>
                    <a:pt x="857" y="946"/>
                  </a:lnTo>
                  <a:lnTo>
                    <a:pt x="961" y="954"/>
                  </a:lnTo>
                  <a:lnTo>
                    <a:pt x="961" y="954"/>
                  </a:lnTo>
                  <a:lnTo>
                    <a:pt x="923" y="956"/>
                  </a:lnTo>
                  <a:lnTo>
                    <a:pt x="885" y="958"/>
                  </a:lnTo>
                  <a:lnTo>
                    <a:pt x="847" y="958"/>
                  </a:lnTo>
                  <a:lnTo>
                    <a:pt x="807" y="956"/>
                  </a:lnTo>
                  <a:lnTo>
                    <a:pt x="807" y="956"/>
                  </a:lnTo>
                  <a:lnTo>
                    <a:pt x="771" y="950"/>
                  </a:lnTo>
                  <a:lnTo>
                    <a:pt x="735" y="944"/>
                  </a:lnTo>
                  <a:lnTo>
                    <a:pt x="701" y="940"/>
                  </a:lnTo>
                  <a:lnTo>
                    <a:pt x="669" y="940"/>
                  </a:lnTo>
                  <a:lnTo>
                    <a:pt x="669" y="940"/>
                  </a:lnTo>
                  <a:lnTo>
                    <a:pt x="641" y="940"/>
                  </a:lnTo>
                  <a:lnTo>
                    <a:pt x="641" y="940"/>
                  </a:lnTo>
                  <a:lnTo>
                    <a:pt x="725" y="950"/>
                  </a:lnTo>
                  <a:lnTo>
                    <a:pt x="807" y="956"/>
                  </a:lnTo>
                  <a:lnTo>
                    <a:pt x="807" y="956"/>
                  </a:lnTo>
                  <a:lnTo>
                    <a:pt x="853" y="964"/>
                  </a:lnTo>
                  <a:lnTo>
                    <a:pt x="897" y="970"/>
                  </a:lnTo>
                  <a:lnTo>
                    <a:pt x="897" y="970"/>
                  </a:lnTo>
                  <a:lnTo>
                    <a:pt x="895" y="972"/>
                  </a:lnTo>
                  <a:lnTo>
                    <a:pt x="895" y="972"/>
                  </a:lnTo>
                  <a:lnTo>
                    <a:pt x="823" y="970"/>
                  </a:lnTo>
                  <a:lnTo>
                    <a:pt x="823" y="970"/>
                  </a:lnTo>
                  <a:lnTo>
                    <a:pt x="759" y="960"/>
                  </a:lnTo>
                  <a:lnTo>
                    <a:pt x="727" y="956"/>
                  </a:lnTo>
                  <a:lnTo>
                    <a:pt x="697" y="956"/>
                  </a:lnTo>
                  <a:lnTo>
                    <a:pt x="697" y="956"/>
                  </a:lnTo>
                  <a:lnTo>
                    <a:pt x="683" y="956"/>
                  </a:lnTo>
                  <a:lnTo>
                    <a:pt x="683" y="956"/>
                  </a:lnTo>
                  <a:lnTo>
                    <a:pt x="655" y="956"/>
                  </a:lnTo>
                  <a:lnTo>
                    <a:pt x="655" y="956"/>
                  </a:lnTo>
                  <a:lnTo>
                    <a:pt x="707" y="962"/>
                  </a:lnTo>
                  <a:lnTo>
                    <a:pt x="759" y="968"/>
                  </a:lnTo>
                  <a:lnTo>
                    <a:pt x="759" y="968"/>
                  </a:lnTo>
                  <a:lnTo>
                    <a:pt x="823" y="970"/>
                  </a:lnTo>
                  <a:lnTo>
                    <a:pt x="823" y="970"/>
                  </a:lnTo>
                  <a:lnTo>
                    <a:pt x="863" y="978"/>
                  </a:lnTo>
                  <a:lnTo>
                    <a:pt x="863" y="978"/>
                  </a:lnTo>
                  <a:lnTo>
                    <a:pt x="859" y="978"/>
                  </a:lnTo>
                  <a:lnTo>
                    <a:pt x="859" y="978"/>
                  </a:lnTo>
                  <a:lnTo>
                    <a:pt x="847" y="984"/>
                  </a:lnTo>
                  <a:lnTo>
                    <a:pt x="833" y="992"/>
                  </a:lnTo>
                  <a:lnTo>
                    <a:pt x="827" y="998"/>
                  </a:lnTo>
                  <a:lnTo>
                    <a:pt x="823" y="1002"/>
                  </a:lnTo>
                  <a:lnTo>
                    <a:pt x="823" y="1008"/>
                  </a:lnTo>
                  <a:lnTo>
                    <a:pt x="827" y="1012"/>
                  </a:lnTo>
                  <a:lnTo>
                    <a:pt x="827" y="1012"/>
                  </a:lnTo>
                  <a:lnTo>
                    <a:pt x="863" y="1016"/>
                  </a:lnTo>
                  <a:lnTo>
                    <a:pt x="901" y="1018"/>
                  </a:lnTo>
                  <a:lnTo>
                    <a:pt x="971" y="1020"/>
                  </a:lnTo>
                  <a:lnTo>
                    <a:pt x="971" y="1020"/>
                  </a:lnTo>
                  <a:lnTo>
                    <a:pt x="1025" y="1020"/>
                  </a:lnTo>
                  <a:lnTo>
                    <a:pt x="1025" y="1020"/>
                  </a:lnTo>
                  <a:lnTo>
                    <a:pt x="1047" y="1020"/>
                  </a:lnTo>
                  <a:lnTo>
                    <a:pt x="1047" y="1020"/>
                  </a:lnTo>
                  <a:lnTo>
                    <a:pt x="1047" y="1022"/>
                  </a:lnTo>
                  <a:lnTo>
                    <a:pt x="1043" y="1024"/>
                  </a:lnTo>
                  <a:lnTo>
                    <a:pt x="1025" y="1026"/>
                  </a:lnTo>
                  <a:lnTo>
                    <a:pt x="975" y="1032"/>
                  </a:lnTo>
                  <a:lnTo>
                    <a:pt x="975" y="1032"/>
                  </a:lnTo>
                  <a:lnTo>
                    <a:pt x="921" y="1034"/>
                  </a:lnTo>
                  <a:lnTo>
                    <a:pt x="905" y="1034"/>
                  </a:lnTo>
                  <a:lnTo>
                    <a:pt x="901" y="1036"/>
                  </a:lnTo>
                  <a:lnTo>
                    <a:pt x="901" y="1036"/>
                  </a:lnTo>
                  <a:lnTo>
                    <a:pt x="927" y="1040"/>
                  </a:lnTo>
                  <a:lnTo>
                    <a:pt x="927" y="1040"/>
                  </a:lnTo>
                  <a:lnTo>
                    <a:pt x="901" y="1044"/>
                  </a:lnTo>
                  <a:lnTo>
                    <a:pt x="901" y="1044"/>
                  </a:lnTo>
                  <a:lnTo>
                    <a:pt x="873" y="1042"/>
                  </a:lnTo>
                  <a:lnTo>
                    <a:pt x="859" y="1042"/>
                  </a:lnTo>
                  <a:lnTo>
                    <a:pt x="847" y="1044"/>
                  </a:lnTo>
                  <a:lnTo>
                    <a:pt x="847" y="1044"/>
                  </a:lnTo>
                  <a:lnTo>
                    <a:pt x="831" y="1046"/>
                  </a:lnTo>
                  <a:lnTo>
                    <a:pt x="813" y="1046"/>
                  </a:lnTo>
                  <a:lnTo>
                    <a:pt x="779" y="1044"/>
                  </a:lnTo>
                  <a:lnTo>
                    <a:pt x="743" y="1042"/>
                  </a:lnTo>
                  <a:lnTo>
                    <a:pt x="705" y="1038"/>
                  </a:lnTo>
                  <a:lnTo>
                    <a:pt x="705" y="1038"/>
                  </a:lnTo>
                  <a:lnTo>
                    <a:pt x="653" y="1040"/>
                  </a:lnTo>
                  <a:lnTo>
                    <a:pt x="597" y="1040"/>
                  </a:lnTo>
                  <a:lnTo>
                    <a:pt x="597" y="1040"/>
                  </a:lnTo>
                  <a:lnTo>
                    <a:pt x="597" y="1042"/>
                  </a:lnTo>
                  <a:lnTo>
                    <a:pt x="593" y="1042"/>
                  </a:lnTo>
                  <a:lnTo>
                    <a:pt x="587" y="1042"/>
                  </a:lnTo>
                  <a:lnTo>
                    <a:pt x="583" y="1042"/>
                  </a:lnTo>
                  <a:lnTo>
                    <a:pt x="583" y="1042"/>
                  </a:lnTo>
                  <a:lnTo>
                    <a:pt x="583" y="1044"/>
                  </a:lnTo>
                  <a:lnTo>
                    <a:pt x="583" y="1044"/>
                  </a:lnTo>
                  <a:lnTo>
                    <a:pt x="557" y="1038"/>
                  </a:lnTo>
                  <a:lnTo>
                    <a:pt x="531" y="1032"/>
                  </a:lnTo>
                  <a:lnTo>
                    <a:pt x="509" y="1028"/>
                  </a:lnTo>
                  <a:lnTo>
                    <a:pt x="499" y="1028"/>
                  </a:lnTo>
                  <a:lnTo>
                    <a:pt x="491" y="1032"/>
                  </a:lnTo>
                  <a:lnTo>
                    <a:pt x="489" y="1030"/>
                  </a:lnTo>
                  <a:lnTo>
                    <a:pt x="489" y="1030"/>
                  </a:lnTo>
                  <a:lnTo>
                    <a:pt x="479" y="1030"/>
                  </a:lnTo>
                  <a:lnTo>
                    <a:pt x="479" y="1030"/>
                  </a:lnTo>
                  <a:lnTo>
                    <a:pt x="439" y="1016"/>
                  </a:lnTo>
                  <a:lnTo>
                    <a:pt x="403" y="1006"/>
                  </a:lnTo>
                  <a:lnTo>
                    <a:pt x="365" y="998"/>
                  </a:lnTo>
                  <a:lnTo>
                    <a:pt x="327" y="988"/>
                  </a:lnTo>
                  <a:lnTo>
                    <a:pt x="327" y="988"/>
                  </a:lnTo>
                  <a:lnTo>
                    <a:pt x="301" y="974"/>
                  </a:lnTo>
                  <a:lnTo>
                    <a:pt x="275" y="960"/>
                  </a:lnTo>
                  <a:lnTo>
                    <a:pt x="275" y="960"/>
                  </a:lnTo>
                  <a:lnTo>
                    <a:pt x="295" y="972"/>
                  </a:lnTo>
                  <a:lnTo>
                    <a:pt x="305" y="978"/>
                  </a:lnTo>
                  <a:lnTo>
                    <a:pt x="315" y="984"/>
                  </a:lnTo>
                  <a:lnTo>
                    <a:pt x="315" y="984"/>
                  </a:lnTo>
                  <a:lnTo>
                    <a:pt x="327" y="988"/>
                  </a:lnTo>
                  <a:lnTo>
                    <a:pt x="327" y="988"/>
                  </a:lnTo>
                  <a:lnTo>
                    <a:pt x="361" y="1000"/>
                  </a:lnTo>
                  <a:lnTo>
                    <a:pt x="395" y="1012"/>
                  </a:lnTo>
                  <a:lnTo>
                    <a:pt x="463" y="1030"/>
                  </a:lnTo>
                  <a:lnTo>
                    <a:pt x="463" y="1030"/>
                  </a:lnTo>
                  <a:lnTo>
                    <a:pt x="479" y="1030"/>
                  </a:lnTo>
                  <a:lnTo>
                    <a:pt x="479" y="1030"/>
                  </a:lnTo>
                  <a:lnTo>
                    <a:pt x="489" y="1032"/>
                  </a:lnTo>
                  <a:lnTo>
                    <a:pt x="489" y="1032"/>
                  </a:lnTo>
                  <a:lnTo>
                    <a:pt x="491" y="1032"/>
                  </a:lnTo>
                  <a:lnTo>
                    <a:pt x="491" y="1032"/>
                  </a:lnTo>
                  <a:lnTo>
                    <a:pt x="559" y="1044"/>
                  </a:lnTo>
                  <a:lnTo>
                    <a:pt x="591" y="1048"/>
                  </a:lnTo>
                  <a:lnTo>
                    <a:pt x="621" y="1052"/>
                  </a:lnTo>
                  <a:lnTo>
                    <a:pt x="621" y="1052"/>
                  </a:lnTo>
                  <a:lnTo>
                    <a:pt x="673" y="1060"/>
                  </a:lnTo>
                  <a:lnTo>
                    <a:pt x="725" y="1068"/>
                  </a:lnTo>
                  <a:lnTo>
                    <a:pt x="777" y="1078"/>
                  </a:lnTo>
                  <a:lnTo>
                    <a:pt x="831" y="1088"/>
                  </a:lnTo>
                  <a:lnTo>
                    <a:pt x="831" y="1088"/>
                  </a:lnTo>
                  <a:lnTo>
                    <a:pt x="725" y="1084"/>
                  </a:lnTo>
                  <a:lnTo>
                    <a:pt x="725" y="1084"/>
                  </a:lnTo>
                  <a:lnTo>
                    <a:pt x="789" y="1088"/>
                  </a:lnTo>
                  <a:lnTo>
                    <a:pt x="849" y="1090"/>
                  </a:lnTo>
                  <a:lnTo>
                    <a:pt x="849" y="1090"/>
                  </a:lnTo>
                  <a:lnTo>
                    <a:pt x="865" y="1092"/>
                  </a:lnTo>
                  <a:lnTo>
                    <a:pt x="865" y="1092"/>
                  </a:lnTo>
                  <a:lnTo>
                    <a:pt x="885" y="1094"/>
                  </a:lnTo>
                  <a:lnTo>
                    <a:pt x="885" y="1094"/>
                  </a:lnTo>
                  <a:lnTo>
                    <a:pt x="903" y="1096"/>
                  </a:lnTo>
                  <a:lnTo>
                    <a:pt x="903" y="1096"/>
                  </a:lnTo>
                  <a:lnTo>
                    <a:pt x="869" y="1090"/>
                  </a:lnTo>
                  <a:lnTo>
                    <a:pt x="869" y="1090"/>
                  </a:lnTo>
                  <a:lnTo>
                    <a:pt x="939" y="1088"/>
                  </a:lnTo>
                  <a:lnTo>
                    <a:pt x="939" y="1088"/>
                  </a:lnTo>
                  <a:lnTo>
                    <a:pt x="1031" y="1086"/>
                  </a:lnTo>
                  <a:lnTo>
                    <a:pt x="1125" y="1080"/>
                  </a:lnTo>
                  <a:lnTo>
                    <a:pt x="1125" y="1080"/>
                  </a:lnTo>
                  <a:lnTo>
                    <a:pt x="1171" y="1074"/>
                  </a:lnTo>
                  <a:lnTo>
                    <a:pt x="1217" y="1068"/>
                  </a:lnTo>
                  <a:lnTo>
                    <a:pt x="1263" y="1060"/>
                  </a:lnTo>
                  <a:lnTo>
                    <a:pt x="1307" y="1050"/>
                  </a:lnTo>
                  <a:lnTo>
                    <a:pt x="1307" y="1050"/>
                  </a:lnTo>
                  <a:lnTo>
                    <a:pt x="1301" y="1060"/>
                  </a:lnTo>
                  <a:lnTo>
                    <a:pt x="1301" y="1060"/>
                  </a:lnTo>
                  <a:lnTo>
                    <a:pt x="1259" y="1072"/>
                  </a:lnTo>
                  <a:lnTo>
                    <a:pt x="1217" y="1082"/>
                  </a:lnTo>
                  <a:lnTo>
                    <a:pt x="1175" y="1090"/>
                  </a:lnTo>
                  <a:lnTo>
                    <a:pt x="1137" y="1100"/>
                  </a:lnTo>
                  <a:lnTo>
                    <a:pt x="1137" y="1100"/>
                  </a:lnTo>
                  <a:lnTo>
                    <a:pt x="1161" y="1098"/>
                  </a:lnTo>
                  <a:lnTo>
                    <a:pt x="1183" y="1094"/>
                  </a:lnTo>
                  <a:lnTo>
                    <a:pt x="1229" y="1086"/>
                  </a:lnTo>
                  <a:lnTo>
                    <a:pt x="1229" y="1086"/>
                  </a:lnTo>
                  <a:lnTo>
                    <a:pt x="1229" y="1088"/>
                  </a:lnTo>
                  <a:lnTo>
                    <a:pt x="1227" y="1090"/>
                  </a:lnTo>
                  <a:lnTo>
                    <a:pt x="1227" y="1090"/>
                  </a:lnTo>
                  <a:lnTo>
                    <a:pt x="1295" y="1070"/>
                  </a:lnTo>
                  <a:lnTo>
                    <a:pt x="1295" y="1070"/>
                  </a:lnTo>
                  <a:lnTo>
                    <a:pt x="1275" y="1094"/>
                  </a:lnTo>
                  <a:lnTo>
                    <a:pt x="1275" y="1094"/>
                  </a:lnTo>
                  <a:lnTo>
                    <a:pt x="1265" y="1098"/>
                  </a:lnTo>
                  <a:lnTo>
                    <a:pt x="1253" y="1102"/>
                  </a:lnTo>
                  <a:lnTo>
                    <a:pt x="1227" y="1110"/>
                  </a:lnTo>
                  <a:lnTo>
                    <a:pt x="1227" y="1110"/>
                  </a:lnTo>
                  <a:lnTo>
                    <a:pt x="1195" y="1116"/>
                  </a:lnTo>
                  <a:lnTo>
                    <a:pt x="1165" y="1120"/>
                  </a:lnTo>
                  <a:lnTo>
                    <a:pt x="1107" y="1124"/>
                  </a:lnTo>
                  <a:lnTo>
                    <a:pt x="1047" y="1126"/>
                  </a:lnTo>
                  <a:lnTo>
                    <a:pt x="987" y="1128"/>
                  </a:lnTo>
                  <a:lnTo>
                    <a:pt x="987" y="1128"/>
                  </a:lnTo>
                  <a:lnTo>
                    <a:pt x="933" y="1124"/>
                  </a:lnTo>
                  <a:lnTo>
                    <a:pt x="879" y="1118"/>
                  </a:lnTo>
                  <a:lnTo>
                    <a:pt x="773" y="1104"/>
                  </a:lnTo>
                  <a:lnTo>
                    <a:pt x="773" y="1104"/>
                  </a:lnTo>
                  <a:lnTo>
                    <a:pt x="825" y="1106"/>
                  </a:lnTo>
                  <a:lnTo>
                    <a:pt x="875" y="1108"/>
                  </a:lnTo>
                  <a:lnTo>
                    <a:pt x="923" y="1106"/>
                  </a:lnTo>
                  <a:lnTo>
                    <a:pt x="971" y="1104"/>
                  </a:lnTo>
                  <a:lnTo>
                    <a:pt x="971" y="1104"/>
                  </a:lnTo>
                  <a:close/>
                  <a:moveTo>
                    <a:pt x="915" y="84"/>
                  </a:moveTo>
                  <a:lnTo>
                    <a:pt x="915" y="84"/>
                  </a:lnTo>
                  <a:lnTo>
                    <a:pt x="895" y="90"/>
                  </a:lnTo>
                  <a:lnTo>
                    <a:pt x="895" y="90"/>
                  </a:lnTo>
                  <a:lnTo>
                    <a:pt x="899" y="90"/>
                  </a:lnTo>
                  <a:lnTo>
                    <a:pt x="899" y="90"/>
                  </a:lnTo>
                  <a:lnTo>
                    <a:pt x="907" y="88"/>
                  </a:lnTo>
                  <a:lnTo>
                    <a:pt x="915" y="84"/>
                  </a:lnTo>
                  <a:lnTo>
                    <a:pt x="915" y="84"/>
                  </a:lnTo>
                  <a:close/>
                  <a:moveTo>
                    <a:pt x="767" y="102"/>
                  </a:moveTo>
                  <a:lnTo>
                    <a:pt x="767" y="102"/>
                  </a:lnTo>
                  <a:lnTo>
                    <a:pt x="801" y="98"/>
                  </a:lnTo>
                  <a:lnTo>
                    <a:pt x="839" y="92"/>
                  </a:lnTo>
                  <a:lnTo>
                    <a:pt x="923" y="76"/>
                  </a:lnTo>
                  <a:lnTo>
                    <a:pt x="923" y="76"/>
                  </a:lnTo>
                  <a:lnTo>
                    <a:pt x="923" y="74"/>
                  </a:lnTo>
                  <a:lnTo>
                    <a:pt x="923" y="74"/>
                  </a:lnTo>
                  <a:lnTo>
                    <a:pt x="885" y="78"/>
                  </a:lnTo>
                  <a:lnTo>
                    <a:pt x="847" y="84"/>
                  </a:lnTo>
                  <a:lnTo>
                    <a:pt x="767" y="102"/>
                  </a:lnTo>
                  <a:lnTo>
                    <a:pt x="767" y="102"/>
                  </a:lnTo>
                  <a:close/>
                  <a:moveTo>
                    <a:pt x="581" y="92"/>
                  </a:moveTo>
                  <a:lnTo>
                    <a:pt x="583" y="92"/>
                  </a:lnTo>
                  <a:lnTo>
                    <a:pt x="583" y="92"/>
                  </a:lnTo>
                  <a:lnTo>
                    <a:pt x="583" y="92"/>
                  </a:lnTo>
                  <a:lnTo>
                    <a:pt x="581" y="92"/>
                  </a:lnTo>
                  <a:close/>
                  <a:moveTo>
                    <a:pt x="86" y="688"/>
                  </a:moveTo>
                  <a:lnTo>
                    <a:pt x="86" y="688"/>
                  </a:lnTo>
                  <a:lnTo>
                    <a:pt x="78" y="668"/>
                  </a:lnTo>
                  <a:lnTo>
                    <a:pt x="74" y="646"/>
                  </a:lnTo>
                  <a:lnTo>
                    <a:pt x="70" y="622"/>
                  </a:lnTo>
                  <a:lnTo>
                    <a:pt x="70" y="596"/>
                  </a:lnTo>
                  <a:lnTo>
                    <a:pt x="70" y="596"/>
                  </a:lnTo>
                  <a:lnTo>
                    <a:pt x="70" y="570"/>
                  </a:lnTo>
                  <a:lnTo>
                    <a:pt x="74" y="544"/>
                  </a:lnTo>
                  <a:lnTo>
                    <a:pt x="80" y="516"/>
                  </a:lnTo>
                  <a:lnTo>
                    <a:pt x="86" y="490"/>
                  </a:lnTo>
                  <a:lnTo>
                    <a:pt x="86" y="490"/>
                  </a:lnTo>
                  <a:lnTo>
                    <a:pt x="92" y="474"/>
                  </a:lnTo>
                  <a:lnTo>
                    <a:pt x="96" y="456"/>
                  </a:lnTo>
                  <a:lnTo>
                    <a:pt x="104" y="438"/>
                  </a:lnTo>
                  <a:lnTo>
                    <a:pt x="112" y="420"/>
                  </a:lnTo>
                  <a:lnTo>
                    <a:pt x="112" y="420"/>
                  </a:lnTo>
                  <a:lnTo>
                    <a:pt x="138" y="378"/>
                  </a:lnTo>
                  <a:lnTo>
                    <a:pt x="148" y="362"/>
                  </a:lnTo>
                  <a:lnTo>
                    <a:pt x="162" y="346"/>
                  </a:lnTo>
                  <a:lnTo>
                    <a:pt x="162" y="346"/>
                  </a:lnTo>
                  <a:lnTo>
                    <a:pt x="152" y="352"/>
                  </a:lnTo>
                  <a:lnTo>
                    <a:pt x="152" y="352"/>
                  </a:lnTo>
                  <a:lnTo>
                    <a:pt x="144" y="358"/>
                  </a:lnTo>
                  <a:lnTo>
                    <a:pt x="144" y="358"/>
                  </a:lnTo>
                  <a:lnTo>
                    <a:pt x="168" y="332"/>
                  </a:lnTo>
                  <a:lnTo>
                    <a:pt x="188" y="308"/>
                  </a:lnTo>
                  <a:lnTo>
                    <a:pt x="188" y="308"/>
                  </a:lnTo>
                  <a:lnTo>
                    <a:pt x="209" y="288"/>
                  </a:lnTo>
                  <a:lnTo>
                    <a:pt x="221" y="278"/>
                  </a:lnTo>
                  <a:lnTo>
                    <a:pt x="237" y="268"/>
                  </a:lnTo>
                  <a:lnTo>
                    <a:pt x="237" y="268"/>
                  </a:lnTo>
                  <a:lnTo>
                    <a:pt x="237" y="266"/>
                  </a:lnTo>
                  <a:lnTo>
                    <a:pt x="237" y="262"/>
                  </a:lnTo>
                  <a:lnTo>
                    <a:pt x="241" y="258"/>
                  </a:lnTo>
                  <a:lnTo>
                    <a:pt x="245" y="254"/>
                  </a:lnTo>
                  <a:lnTo>
                    <a:pt x="245" y="254"/>
                  </a:lnTo>
                  <a:lnTo>
                    <a:pt x="267" y="240"/>
                  </a:lnTo>
                  <a:lnTo>
                    <a:pt x="289" y="226"/>
                  </a:lnTo>
                  <a:lnTo>
                    <a:pt x="311" y="214"/>
                  </a:lnTo>
                  <a:lnTo>
                    <a:pt x="329" y="204"/>
                  </a:lnTo>
                  <a:lnTo>
                    <a:pt x="329" y="204"/>
                  </a:lnTo>
                  <a:lnTo>
                    <a:pt x="373" y="180"/>
                  </a:lnTo>
                  <a:lnTo>
                    <a:pt x="413" y="158"/>
                  </a:lnTo>
                  <a:lnTo>
                    <a:pt x="413" y="158"/>
                  </a:lnTo>
                  <a:lnTo>
                    <a:pt x="419" y="154"/>
                  </a:lnTo>
                  <a:lnTo>
                    <a:pt x="425" y="150"/>
                  </a:lnTo>
                  <a:lnTo>
                    <a:pt x="433" y="142"/>
                  </a:lnTo>
                  <a:lnTo>
                    <a:pt x="441" y="138"/>
                  </a:lnTo>
                  <a:lnTo>
                    <a:pt x="441" y="138"/>
                  </a:lnTo>
                  <a:lnTo>
                    <a:pt x="489" y="118"/>
                  </a:lnTo>
                  <a:lnTo>
                    <a:pt x="489" y="118"/>
                  </a:lnTo>
                  <a:lnTo>
                    <a:pt x="485" y="118"/>
                  </a:lnTo>
                  <a:lnTo>
                    <a:pt x="485" y="118"/>
                  </a:lnTo>
                  <a:lnTo>
                    <a:pt x="467" y="124"/>
                  </a:lnTo>
                  <a:lnTo>
                    <a:pt x="447" y="132"/>
                  </a:lnTo>
                  <a:lnTo>
                    <a:pt x="447" y="132"/>
                  </a:lnTo>
                  <a:lnTo>
                    <a:pt x="389" y="162"/>
                  </a:lnTo>
                  <a:lnTo>
                    <a:pt x="331" y="194"/>
                  </a:lnTo>
                  <a:lnTo>
                    <a:pt x="331" y="194"/>
                  </a:lnTo>
                  <a:lnTo>
                    <a:pt x="297" y="214"/>
                  </a:lnTo>
                  <a:lnTo>
                    <a:pt x="265" y="234"/>
                  </a:lnTo>
                  <a:lnTo>
                    <a:pt x="235" y="258"/>
                  </a:lnTo>
                  <a:lnTo>
                    <a:pt x="205" y="282"/>
                  </a:lnTo>
                  <a:lnTo>
                    <a:pt x="205" y="282"/>
                  </a:lnTo>
                  <a:lnTo>
                    <a:pt x="178" y="310"/>
                  </a:lnTo>
                  <a:lnTo>
                    <a:pt x="150" y="340"/>
                  </a:lnTo>
                  <a:lnTo>
                    <a:pt x="126" y="372"/>
                  </a:lnTo>
                  <a:lnTo>
                    <a:pt x="106" y="406"/>
                  </a:lnTo>
                  <a:lnTo>
                    <a:pt x="106" y="406"/>
                  </a:lnTo>
                  <a:lnTo>
                    <a:pt x="92" y="438"/>
                  </a:lnTo>
                  <a:lnTo>
                    <a:pt x="80" y="470"/>
                  </a:lnTo>
                  <a:lnTo>
                    <a:pt x="80" y="470"/>
                  </a:lnTo>
                  <a:lnTo>
                    <a:pt x="72" y="496"/>
                  </a:lnTo>
                  <a:lnTo>
                    <a:pt x="66" y="522"/>
                  </a:lnTo>
                  <a:lnTo>
                    <a:pt x="62" y="550"/>
                  </a:lnTo>
                  <a:lnTo>
                    <a:pt x="60" y="576"/>
                  </a:lnTo>
                  <a:lnTo>
                    <a:pt x="60" y="576"/>
                  </a:lnTo>
                  <a:lnTo>
                    <a:pt x="60" y="602"/>
                  </a:lnTo>
                  <a:lnTo>
                    <a:pt x="64" y="624"/>
                  </a:lnTo>
                  <a:lnTo>
                    <a:pt x="68" y="644"/>
                  </a:lnTo>
                  <a:lnTo>
                    <a:pt x="74" y="662"/>
                  </a:lnTo>
                  <a:lnTo>
                    <a:pt x="74" y="662"/>
                  </a:lnTo>
                  <a:lnTo>
                    <a:pt x="80" y="676"/>
                  </a:lnTo>
                  <a:lnTo>
                    <a:pt x="82" y="682"/>
                  </a:lnTo>
                  <a:lnTo>
                    <a:pt x="86" y="688"/>
                  </a:lnTo>
                  <a:lnTo>
                    <a:pt x="86" y="688"/>
                  </a:lnTo>
                  <a:close/>
                  <a:moveTo>
                    <a:pt x="201" y="726"/>
                  </a:moveTo>
                  <a:lnTo>
                    <a:pt x="201" y="726"/>
                  </a:lnTo>
                  <a:lnTo>
                    <a:pt x="192" y="708"/>
                  </a:lnTo>
                  <a:lnTo>
                    <a:pt x="184" y="686"/>
                  </a:lnTo>
                  <a:lnTo>
                    <a:pt x="176" y="666"/>
                  </a:lnTo>
                  <a:lnTo>
                    <a:pt x="172" y="644"/>
                  </a:lnTo>
                  <a:lnTo>
                    <a:pt x="172" y="644"/>
                  </a:lnTo>
                  <a:lnTo>
                    <a:pt x="170" y="622"/>
                  </a:lnTo>
                  <a:lnTo>
                    <a:pt x="168" y="602"/>
                  </a:lnTo>
                  <a:lnTo>
                    <a:pt x="170" y="582"/>
                  </a:lnTo>
                  <a:lnTo>
                    <a:pt x="174" y="562"/>
                  </a:lnTo>
                  <a:lnTo>
                    <a:pt x="174" y="562"/>
                  </a:lnTo>
                  <a:lnTo>
                    <a:pt x="184" y="522"/>
                  </a:lnTo>
                  <a:lnTo>
                    <a:pt x="184" y="522"/>
                  </a:lnTo>
                  <a:lnTo>
                    <a:pt x="194" y="498"/>
                  </a:lnTo>
                  <a:lnTo>
                    <a:pt x="203" y="472"/>
                  </a:lnTo>
                  <a:lnTo>
                    <a:pt x="203" y="472"/>
                  </a:lnTo>
                  <a:lnTo>
                    <a:pt x="211" y="450"/>
                  </a:lnTo>
                  <a:lnTo>
                    <a:pt x="211" y="450"/>
                  </a:lnTo>
                  <a:lnTo>
                    <a:pt x="215" y="440"/>
                  </a:lnTo>
                  <a:lnTo>
                    <a:pt x="215" y="440"/>
                  </a:lnTo>
                  <a:lnTo>
                    <a:pt x="219" y="430"/>
                  </a:lnTo>
                  <a:lnTo>
                    <a:pt x="219" y="430"/>
                  </a:lnTo>
                  <a:lnTo>
                    <a:pt x="219" y="424"/>
                  </a:lnTo>
                  <a:lnTo>
                    <a:pt x="219" y="418"/>
                  </a:lnTo>
                  <a:lnTo>
                    <a:pt x="215" y="414"/>
                  </a:lnTo>
                  <a:lnTo>
                    <a:pt x="211" y="412"/>
                  </a:lnTo>
                  <a:lnTo>
                    <a:pt x="211" y="412"/>
                  </a:lnTo>
                  <a:lnTo>
                    <a:pt x="207" y="428"/>
                  </a:lnTo>
                  <a:lnTo>
                    <a:pt x="200" y="448"/>
                  </a:lnTo>
                  <a:lnTo>
                    <a:pt x="180" y="494"/>
                  </a:lnTo>
                  <a:lnTo>
                    <a:pt x="180" y="494"/>
                  </a:lnTo>
                  <a:lnTo>
                    <a:pt x="170" y="520"/>
                  </a:lnTo>
                  <a:lnTo>
                    <a:pt x="162" y="548"/>
                  </a:lnTo>
                  <a:lnTo>
                    <a:pt x="162" y="548"/>
                  </a:lnTo>
                  <a:lnTo>
                    <a:pt x="156" y="578"/>
                  </a:lnTo>
                  <a:lnTo>
                    <a:pt x="152" y="608"/>
                  </a:lnTo>
                  <a:lnTo>
                    <a:pt x="152" y="608"/>
                  </a:lnTo>
                  <a:lnTo>
                    <a:pt x="154" y="636"/>
                  </a:lnTo>
                  <a:lnTo>
                    <a:pt x="154" y="636"/>
                  </a:lnTo>
                  <a:lnTo>
                    <a:pt x="158" y="664"/>
                  </a:lnTo>
                  <a:lnTo>
                    <a:pt x="158" y="664"/>
                  </a:lnTo>
                  <a:lnTo>
                    <a:pt x="160" y="676"/>
                  </a:lnTo>
                  <a:lnTo>
                    <a:pt x="160" y="676"/>
                  </a:lnTo>
                  <a:lnTo>
                    <a:pt x="164" y="688"/>
                  </a:lnTo>
                  <a:lnTo>
                    <a:pt x="164" y="688"/>
                  </a:lnTo>
                  <a:lnTo>
                    <a:pt x="170" y="708"/>
                  </a:lnTo>
                  <a:lnTo>
                    <a:pt x="170" y="708"/>
                  </a:lnTo>
                  <a:lnTo>
                    <a:pt x="178" y="722"/>
                  </a:lnTo>
                  <a:lnTo>
                    <a:pt x="186" y="732"/>
                  </a:lnTo>
                  <a:lnTo>
                    <a:pt x="186" y="732"/>
                  </a:lnTo>
                  <a:lnTo>
                    <a:pt x="190" y="734"/>
                  </a:lnTo>
                  <a:lnTo>
                    <a:pt x="194" y="734"/>
                  </a:lnTo>
                  <a:lnTo>
                    <a:pt x="198" y="732"/>
                  </a:lnTo>
                  <a:lnTo>
                    <a:pt x="201" y="726"/>
                  </a:lnTo>
                  <a:lnTo>
                    <a:pt x="201" y="726"/>
                  </a:lnTo>
                  <a:close/>
                  <a:moveTo>
                    <a:pt x="581" y="930"/>
                  </a:moveTo>
                  <a:lnTo>
                    <a:pt x="581" y="930"/>
                  </a:lnTo>
                  <a:lnTo>
                    <a:pt x="545" y="924"/>
                  </a:lnTo>
                  <a:lnTo>
                    <a:pt x="527" y="920"/>
                  </a:lnTo>
                  <a:lnTo>
                    <a:pt x="507" y="914"/>
                  </a:lnTo>
                  <a:lnTo>
                    <a:pt x="507" y="914"/>
                  </a:lnTo>
                  <a:lnTo>
                    <a:pt x="581" y="930"/>
                  </a:lnTo>
                  <a:lnTo>
                    <a:pt x="581" y="930"/>
                  </a:lnTo>
                  <a:close/>
                  <a:moveTo>
                    <a:pt x="313" y="922"/>
                  </a:moveTo>
                  <a:lnTo>
                    <a:pt x="313" y="922"/>
                  </a:lnTo>
                  <a:lnTo>
                    <a:pt x="371" y="942"/>
                  </a:lnTo>
                  <a:lnTo>
                    <a:pt x="429" y="960"/>
                  </a:lnTo>
                  <a:lnTo>
                    <a:pt x="429" y="960"/>
                  </a:lnTo>
                  <a:lnTo>
                    <a:pt x="489" y="978"/>
                  </a:lnTo>
                  <a:lnTo>
                    <a:pt x="547" y="990"/>
                  </a:lnTo>
                  <a:lnTo>
                    <a:pt x="547" y="990"/>
                  </a:lnTo>
                  <a:lnTo>
                    <a:pt x="593" y="1000"/>
                  </a:lnTo>
                  <a:lnTo>
                    <a:pt x="639" y="1012"/>
                  </a:lnTo>
                  <a:lnTo>
                    <a:pt x="661" y="1018"/>
                  </a:lnTo>
                  <a:lnTo>
                    <a:pt x="683" y="1020"/>
                  </a:lnTo>
                  <a:lnTo>
                    <a:pt x="705" y="1022"/>
                  </a:lnTo>
                  <a:lnTo>
                    <a:pt x="727" y="1022"/>
                  </a:lnTo>
                  <a:lnTo>
                    <a:pt x="729" y="1014"/>
                  </a:lnTo>
                  <a:lnTo>
                    <a:pt x="723" y="1016"/>
                  </a:lnTo>
                  <a:lnTo>
                    <a:pt x="723" y="1016"/>
                  </a:lnTo>
                  <a:lnTo>
                    <a:pt x="695" y="1006"/>
                  </a:lnTo>
                  <a:lnTo>
                    <a:pt x="669" y="998"/>
                  </a:lnTo>
                  <a:lnTo>
                    <a:pt x="669" y="998"/>
                  </a:lnTo>
                  <a:lnTo>
                    <a:pt x="671" y="998"/>
                  </a:lnTo>
                  <a:lnTo>
                    <a:pt x="671" y="998"/>
                  </a:lnTo>
                  <a:lnTo>
                    <a:pt x="667" y="996"/>
                  </a:lnTo>
                  <a:lnTo>
                    <a:pt x="667" y="996"/>
                  </a:lnTo>
                  <a:lnTo>
                    <a:pt x="649" y="992"/>
                  </a:lnTo>
                  <a:lnTo>
                    <a:pt x="629" y="988"/>
                  </a:lnTo>
                  <a:lnTo>
                    <a:pt x="629" y="988"/>
                  </a:lnTo>
                  <a:lnTo>
                    <a:pt x="609" y="986"/>
                  </a:lnTo>
                  <a:lnTo>
                    <a:pt x="609" y="986"/>
                  </a:lnTo>
                  <a:lnTo>
                    <a:pt x="555" y="974"/>
                  </a:lnTo>
                  <a:lnTo>
                    <a:pt x="499" y="960"/>
                  </a:lnTo>
                  <a:lnTo>
                    <a:pt x="393" y="936"/>
                  </a:lnTo>
                  <a:lnTo>
                    <a:pt x="393" y="936"/>
                  </a:lnTo>
                  <a:lnTo>
                    <a:pt x="335" y="920"/>
                  </a:lnTo>
                  <a:lnTo>
                    <a:pt x="335" y="920"/>
                  </a:lnTo>
                  <a:lnTo>
                    <a:pt x="305" y="912"/>
                  </a:lnTo>
                  <a:lnTo>
                    <a:pt x="275" y="900"/>
                  </a:lnTo>
                  <a:lnTo>
                    <a:pt x="275" y="900"/>
                  </a:lnTo>
                  <a:lnTo>
                    <a:pt x="293" y="912"/>
                  </a:lnTo>
                  <a:lnTo>
                    <a:pt x="303" y="918"/>
                  </a:lnTo>
                  <a:lnTo>
                    <a:pt x="313" y="922"/>
                  </a:lnTo>
                  <a:lnTo>
                    <a:pt x="313" y="922"/>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51" name="Freeform 649"/>
            <p:cNvSpPr/>
            <p:nvPr>
              <p:custDataLst>
                <p:tags r:id="rId645"/>
              </p:custDataLst>
            </p:nvPr>
          </p:nvSpPr>
          <p:spPr bwMode="auto">
            <a:xfrm>
              <a:off x="5884863" y="3986213"/>
              <a:ext cx="1130300" cy="111125"/>
            </a:xfrm>
            <a:custGeom>
              <a:avLst/>
              <a:gdLst>
                <a:gd name="T0" fmla="*/ 260 w 712"/>
                <a:gd name="T1" fmla="*/ 70 h 70"/>
                <a:gd name="T2" fmla="*/ 260 w 712"/>
                <a:gd name="T3" fmla="*/ 70 h 70"/>
                <a:gd name="T4" fmla="*/ 342 w 712"/>
                <a:gd name="T5" fmla="*/ 70 h 70"/>
                <a:gd name="T6" fmla="*/ 342 w 712"/>
                <a:gd name="T7" fmla="*/ 70 h 70"/>
                <a:gd name="T8" fmla="*/ 404 w 712"/>
                <a:gd name="T9" fmla="*/ 64 h 70"/>
                <a:gd name="T10" fmla="*/ 404 w 712"/>
                <a:gd name="T11" fmla="*/ 64 h 70"/>
                <a:gd name="T12" fmla="*/ 480 w 712"/>
                <a:gd name="T13" fmla="*/ 58 h 70"/>
                <a:gd name="T14" fmla="*/ 560 w 712"/>
                <a:gd name="T15" fmla="*/ 52 h 70"/>
                <a:gd name="T16" fmla="*/ 560 w 712"/>
                <a:gd name="T17" fmla="*/ 52 h 70"/>
                <a:gd name="T18" fmla="*/ 600 w 712"/>
                <a:gd name="T19" fmla="*/ 48 h 70"/>
                <a:gd name="T20" fmla="*/ 640 w 712"/>
                <a:gd name="T21" fmla="*/ 40 h 70"/>
                <a:gd name="T22" fmla="*/ 676 w 712"/>
                <a:gd name="T23" fmla="*/ 32 h 70"/>
                <a:gd name="T24" fmla="*/ 712 w 712"/>
                <a:gd name="T25" fmla="*/ 20 h 70"/>
                <a:gd name="T26" fmla="*/ 712 w 712"/>
                <a:gd name="T27" fmla="*/ 20 h 70"/>
                <a:gd name="T28" fmla="*/ 712 w 712"/>
                <a:gd name="T29" fmla="*/ 10 h 70"/>
                <a:gd name="T30" fmla="*/ 706 w 712"/>
                <a:gd name="T31" fmla="*/ 0 h 70"/>
                <a:gd name="T32" fmla="*/ 706 w 712"/>
                <a:gd name="T33" fmla="*/ 0 h 70"/>
                <a:gd name="T34" fmla="*/ 668 w 712"/>
                <a:gd name="T35" fmla="*/ 8 h 70"/>
                <a:gd name="T36" fmla="*/ 630 w 712"/>
                <a:gd name="T37" fmla="*/ 16 h 70"/>
                <a:gd name="T38" fmla="*/ 588 w 712"/>
                <a:gd name="T39" fmla="*/ 22 h 70"/>
                <a:gd name="T40" fmla="*/ 548 w 712"/>
                <a:gd name="T41" fmla="*/ 26 h 70"/>
                <a:gd name="T42" fmla="*/ 548 w 712"/>
                <a:gd name="T43" fmla="*/ 26 h 70"/>
                <a:gd name="T44" fmla="*/ 506 w 712"/>
                <a:gd name="T45" fmla="*/ 30 h 70"/>
                <a:gd name="T46" fmla="*/ 464 w 712"/>
                <a:gd name="T47" fmla="*/ 32 h 70"/>
                <a:gd name="T48" fmla="*/ 422 w 712"/>
                <a:gd name="T49" fmla="*/ 32 h 70"/>
                <a:gd name="T50" fmla="*/ 380 w 712"/>
                <a:gd name="T51" fmla="*/ 28 h 70"/>
                <a:gd name="T52" fmla="*/ 378 w 712"/>
                <a:gd name="T53" fmla="*/ 30 h 70"/>
                <a:gd name="T54" fmla="*/ 378 w 712"/>
                <a:gd name="T55" fmla="*/ 30 h 70"/>
                <a:gd name="T56" fmla="*/ 358 w 712"/>
                <a:gd name="T57" fmla="*/ 32 h 70"/>
                <a:gd name="T58" fmla="*/ 336 w 712"/>
                <a:gd name="T59" fmla="*/ 34 h 70"/>
                <a:gd name="T60" fmla="*/ 288 w 712"/>
                <a:gd name="T61" fmla="*/ 34 h 70"/>
                <a:gd name="T62" fmla="*/ 288 w 712"/>
                <a:gd name="T63" fmla="*/ 34 h 70"/>
                <a:gd name="T64" fmla="*/ 236 w 712"/>
                <a:gd name="T65" fmla="*/ 32 h 70"/>
                <a:gd name="T66" fmla="*/ 188 w 712"/>
                <a:gd name="T67" fmla="*/ 30 h 70"/>
                <a:gd name="T68" fmla="*/ 188 w 712"/>
                <a:gd name="T69" fmla="*/ 30 h 70"/>
                <a:gd name="T70" fmla="*/ 140 w 712"/>
                <a:gd name="T71" fmla="*/ 32 h 70"/>
                <a:gd name="T72" fmla="*/ 94 w 712"/>
                <a:gd name="T73" fmla="*/ 30 h 70"/>
                <a:gd name="T74" fmla="*/ 0 w 712"/>
                <a:gd name="T75" fmla="*/ 22 h 70"/>
                <a:gd name="T76" fmla="*/ 0 w 712"/>
                <a:gd name="T77" fmla="*/ 22 h 70"/>
                <a:gd name="T78" fmla="*/ 66 w 712"/>
                <a:gd name="T79" fmla="*/ 38 h 70"/>
                <a:gd name="T80" fmla="*/ 130 w 712"/>
                <a:gd name="T81" fmla="*/ 50 h 70"/>
                <a:gd name="T82" fmla="*/ 260 w 712"/>
                <a:gd name="T83" fmla="*/ 70 h 70"/>
                <a:gd name="T84" fmla="*/ 260 w 712"/>
                <a:gd name="T85"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12" h="70">
                  <a:moveTo>
                    <a:pt x="260" y="70"/>
                  </a:moveTo>
                  <a:lnTo>
                    <a:pt x="260" y="70"/>
                  </a:lnTo>
                  <a:lnTo>
                    <a:pt x="342" y="70"/>
                  </a:lnTo>
                  <a:lnTo>
                    <a:pt x="342" y="70"/>
                  </a:lnTo>
                  <a:lnTo>
                    <a:pt x="404" y="64"/>
                  </a:lnTo>
                  <a:lnTo>
                    <a:pt x="404" y="64"/>
                  </a:lnTo>
                  <a:lnTo>
                    <a:pt x="480" y="58"/>
                  </a:lnTo>
                  <a:lnTo>
                    <a:pt x="560" y="52"/>
                  </a:lnTo>
                  <a:lnTo>
                    <a:pt x="560" y="52"/>
                  </a:lnTo>
                  <a:lnTo>
                    <a:pt x="600" y="48"/>
                  </a:lnTo>
                  <a:lnTo>
                    <a:pt x="640" y="40"/>
                  </a:lnTo>
                  <a:lnTo>
                    <a:pt x="676" y="32"/>
                  </a:lnTo>
                  <a:lnTo>
                    <a:pt x="712" y="20"/>
                  </a:lnTo>
                  <a:lnTo>
                    <a:pt x="712" y="20"/>
                  </a:lnTo>
                  <a:lnTo>
                    <a:pt x="712" y="10"/>
                  </a:lnTo>
                  <a:lnTo>
                    <a:pt x="706" y="0"/>
                  </a:lnTo>
                  <a:lnTo>
                    <a:pt x="706" y="0"/>
                  </a:lnTo>
                  <a:lnTo>
                    <a:pt x="668" y="8"/>
                  </a:lnTo>
                  <a:lnTo>
                    <a:pt x="630" y="16"/>
                  </a:lnTo>
                  <a:lnTo>
                    <a:pt x="588" y="22"/>
                  </a:lnTo>
                  <a:lnTo>
                    <a:pt x="548" y="26"/>
                  </a:lnTo>
                  <a:lnTo>
                    <a:pt x="548" y="26"/>
                  </a:lnTo>
                  <a:lnTo>
                    <a:pt x="506" y="30"/>
                  </a:lnTo>
                  <a:lnTo>
                    <a:pt x="464" y="32"/>
                  </a:lnTo>
                  <a:lnTo>
                    <a:pt x="422" y="32"/>
                  </a:lnTo>
                  <a:lnTo>
                    <a:pt x="380" y="28"/>
                  </a:lnTo>
                  <a:lnTo>
                    <a:pt x="378" y="30"/>
                  </a:lnTo>
                  <a:lnTo>
                    <a:pt x="378" y="30"/>
                  </a:lnTo>
                  <a:lnTo>
                    <a:pt x="358" y="32"/>
                  </a:lnTo>
                  <a:lnTo>
                    <a:pt x="336" y="34"/>
                  </a:lnTo>
                  <a:lnTo>
                    <a:pt x="288" y="34"/>
                  </a:lnTo>
                  <a:lnTo>
                    <a:pt x="288" y="34"/>
                  </a:lnTo>
                  <a:lnTo>
                    <a:pt x="236" y="32"/>
                  </a:lnTo>
                  <a:lnTo>
                    <a:pt x="188" y="30"/>
                  </a:lnTo>
                  <a:lnTo>
                    <a:pt x="188" y="30"/>
                  </a:lnTo>
                  <a:lnTo>
                    <a:pt x="140" y="32"/>
                  </a:lnTo>
                  <a:lnTo>
                    <a:pt x="94" y="30"/>
                  </a:lnTo>
                  <a:lnTo>
                    <a:pt x="0" y="22"/>
                  </a:lnTo>
                  <a:lnTo>
                    <a:pt x="0" y="22"/>
                  </a:lnTo>
                  <a:lnTo>
                    <a:pt x="66" y="38"/>
                  </a:lnTo>
                  <a:lnTo>
                    <a:pt x="130" y="50"/>
                  </a:lnTo>
                  <a:lnTo>
                    <a:pt x="260" y="70"/>
                  </a:lnTo>
                  <a:lnTo>
                    <a:pt x="260" y="7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52" name="Freeform 650"/>
            <p:cNvSpPr/>
            <p:nvPr>
              <p:custDataLst>
                <p:tags r:id="rId646"/>
              </p:custDataLst>
            </p:nvPr>
          </p:nvSpPr>
          <p:spPr bwMode="auto">
            <a:xfrm>
              <a:off x="5108575" y="3811588"/>
              <a:ext cx="430213" cy="238125"/>
            </a:xfrm>
            <a:custGeom>
              <a:avLst/>
              <a:gdLst>
                <a:gd name="T0" fmla="*/ 0 w 271"/>
                <a:gd name="T1" fmla="*/ 0 h 150"/>
                <a:gd name="T2" fmla="*/ 0 w 271"/>
                <a:gd name="T3" fmla="*/ 0 h 150"/>
                <a:gd name="T4" fmla="*/ 18 w 271"/>
                <a:gd name="T5" fmla="*/ 16 h 150"/>
                <a:gd name="T6" fmla="*/ 36 w 271"/>
                <a:gd name="T7" fmla="*/ 34 h 150"/>
                <a:gd name="T8" fmla="*/ 72 w 271"/>
                <a:gd name="T9" fmla="*/ 62 h 150"/>
                <a:gd name="T10" fmla="*/ 72 w 271"/>
                <a:gd name="T11" fmla="*/ 62 h 150"/>
                <a:gd name="T12" fmla="*/ 97 w 271"/>
                <a:gd name="T13" fmla="*/ 78 h 150"/>
                <a:gd name="T14" fmla="*/ 123 w 271"/>
                <a:gd name="T15" fmla="*/ 92 h 150"/>
                <a:gd name="T16" fmla="*/ 147 w 271"/>
                <a:gd name="T17" fmla="*/ 104 h 150"/>
                <a:gd name="T18" fmla="*/ 173 w 271"/>
                <a:gd name="T19" fmla="*/ 116 h 150"/>
                <a:gd name="T20" fmla="*/ 173 w 271"/>
                <a:gd name="T21" fmla="*/ 116 h 150"/>
                <a:gd name="T22" fmla="*/ 221 w 271"/>
                <a:gd name="T23" fmla="*/ 134 h 150"/>
                <a:gd name="T24" fmla="*/ 271 w 271"/>
                <a:gd name="T25" fmla="*/ 150 h 150"/>
                <a:gd name="T26" fmla="*/ 271 w 271"/>
                <a:gd name="T27" fmla="*/ 150 h 150"/>
                <a:gd name="T28" fmla="*/ 237 w 271"/>
                <a:gd name="T29" fmla="*/ 136 h 150"/>
                <a:gd name="T30" fmla="*/ 201 w 271"/>
                <a:gd name="T31" fmla="*/ 120 h 150"/>
                <a:gd name="T32" fmla="*/ 167 w 271"/>
                <a:gd name="T33" fmla="*/ 102 h 150"/>
                <a:gd name="T34" fmla="*/ 135 w 271"/>
                <a:gd name="T35" fmla="*/ 82 h 150"/>
                <a:gd name="T36" fmla="*/ 135 w 271"/>
                <a:gd name="T37" fmla="*/ 82 h 150"/>
                <a:gd name="T38" fmla="*/ 68 w 271"/>
                <a:gd name="T39" fmla="*/ 44 h 150"/>
                <a:gd name="T40" fmla="*/ 68 w 271"/>
                <a:gd name="T41" fmla="*/ 44 h 150"/>
                <a:gd name="T42" fmla="*/ 34 w 271"/>
                <a:gd name="T43" fmla="*/ 24 h 150"/>
                <a:gd name="T44" fmla="*/ 18 w 271"/>
                <a:gd name="T45" fmla="*/ 12 h 150"/>
                <a:gd name="T46" fmla="*/ 0 w 271"/>
                <a:gd name="T47" fmla="*/ 0 h 150"/>
                <a:gd name="T48" fmla="*/ 0 w 271"/>
                <a:gd name="T4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1" h="150">
                  <a:moveTo>
                    <a:pt x="0" y="0"/>
                  </a:moveTo>
                  <a:lnTo>
                    <a:pt x="0" y="0"/>
                  </a:lnTo>
                  <a:lnTo>
                    <a:pt x="18" y="16"/>
                  </a:lnTo>
                  <a:lnTo>
                    <a:pt x="36" y="34"/>
                  </a:lnTo>
                  <a:lnTo>
                    <a:pt x="72" y="62"/>
                  </a:lnTo>
                  <a:lnTo>
                    <a:pt x="72" y="62"/>
                  </a:lnTo>
                  <a:lnTo>
                    <a:pt x="97" y="78"/>
                  </a:lnTo>
                  <a:lnTo>
                    <a:pt x="123" y="92"/>
                  </a:lnTo>
                  <a:lnTo>
                    <a:pt x="147" y="104"/>
                  </a:lnTo>
                  <a:lnTo>
                    <a:pt x="173" y="116"/>
                  </a:lnTo>
                  <a:lnTo>
                    <a:pt x="173" y="116"/>
                  </a:lnTo>
                  <a:lnTo>
                    <a:pt x="221" y="134"/>
                  </a:lnTo>
                  <a:lnTo>
                    <a:pt x="271" y="150"/>
                  </a:lnTo>
                  <a:lnTo>
                    <a:pt x="271" y="150"/>
                  </a:lnTo>
                  <a:lnTo>
                    <a:pt x="237" y="136"/>
                  </a:lnTo>
                  <a:lnTo>
                    <a:pt x="201" y="120"/>
                  </a:lnTo>
                  <a:lnTo>
                    <a:pt x="167" y="102"/>
                  </a:lnTo>
                  <a:lnTo>
                    <a:pt x="135" y="82"/>
                  </a:lnTo>
                  <a:lnTo>
                    <a:pt x="135" y="82"/>
                  </a:lnTo>
                  <a:lnTo>
                    <a:pt x="68" y="44"/>
                  </a:lnTo>
                  <a:lnTo>
                    <a:pt x="68" y="44"/>
                  </a:lnTo>
                  <a:lnTo>
                    <a:pt x="34" y="24"/>
                  </a:lnTo>
                  <a:lnTo>
                    <a:pt x="18" y="12"/>
                  </a:lnTo>
                  <a:lnTo>
                    <a:pt x="0" y="0"/>
                  </a:lnTo>
                  <a:lnTo>
                    <a:pt x="0"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53" name="Freeform 651"/>
            <p:cNvSpPr/>
            <p:nvPr>
              <p:custDataLst>
                <p:tags r:id="rId647"/>
              </p:custDataLst>
            </p:nvPr>
          </p:nvSpPr>
          <p:spPr bwMode="auto">
            <a:xfrm>
              <a:off x="5510213" y="4011613"/>
              <a:ext cx="958850" cy="174625"/>
            </a:xfrm>
            <a:custGeom>
              <a:avLst/>
              <a:gdLst>
                <a:gd name="T0" fmla="*/ 70 w 604"/>
                <a:gd name="T1" fmla="*/ 36 h 110"/>
                <a:gd name="T2" fmla="*/ 70 w 604"/>
                <a:gd name="T3" fmla="*/ 36 h 110"/>
                <a:gd name="T4" fmla="*/ 18 w 604"/>
                <a:gd name="T5" fmla="*/ 24 h 110"/>
                <a:gd name="T6" fmla="*/ 18 w 604"/>
                <a:gd name="T7" fmla="*/ 24 h 110"/>
                <a:gd name="T8" fmla="*/ 68 w 604"/>
                <a:gd name="T9" fmla="*/ 42 h 110"/>
                <a:gd name="T10" fmla="*/ 120 w 604"/>
                <a:gd name="T11" fmla="*/ 58 h 110"/>
                <a:gd name="T12" fmla="*/ 172 w 604"/>
                <a:gd name="T13" fmla="*/ 72 h 110"/>
                <a:gd name="T14" fmla="*/ 222 w 604"/>
                <a:gd name="T15" fmla="*/ 84 h 110"/>
                <a:gd name="T16" fmla="*/ 222 w 604"/>
                <a:gd name="T17" fmla="*/ 84 h 110"/>
                <a:gd name="T18" fmla="*/ 308 w 604"/>
                <a:gd name="T19" fmla="*/ 96 h 110"/>
                <a:gd name="T20" fmla="*/ 394 w 604"/>
                <a:gd name="T21" fmla="*/ 104 h 110"/>
                <a:gd name="T22" fmla="*/ 480 w 604"/>
                <a:gd name="T23" fmla="*/ 110 h 110"/>
                <a:gd name="T24" fmla="*/ 522 w 604"/>
                <a:gd name="T25" fmla="*/ 110 h 110"/>
                <a:gd name="T26" fmla="*/ 566 w 604"/>
                <a:gd name="T27" fmla="*/ 110 h 110"/>
                <a:gd name="T28" fmla="*/ 566 w 604"/>
                <a:gd name="T29" fmla="*/ 110 h 110"/>
                <a:gd name="T30" fmla="*/ 604 w 604"/>
                <a:gd name="T31" fmla="*/ 108 h 110"/>
                <a:gd name="T32" fmla="*/ 604 w 604"/>
                <a:gd name="T33" fmla="*/ 108 h 110"/>
                <a:gd name="T34" fmla="*/ 526 w 604"/>
                <a:gd name="T35" fmla="*/ 102 h 110"/>
                <a:gd name="T36" fmla="*/ 448 w 604"/>
                <a:gd name="T37" fmla="*/ 92 h 110"/>
                <a:gd name="T38" fmla="*/ 370 w 604"/>
                <a:gd name="T39" fmla="*/ 80 h 110"/>
                <a:gd name="T40" fmla="*/ 296 w 604"/>
                <a:gd name="T41" fmla="*/ 66 h 110"/>
                <a:gd name="T42" fmla="*/ 296 w 604"/>
                <a:gd name="T43" fmla="*/ 66 h 110"/>
                <a:gd name="T44" fmla="*/ 150 w 604"/>
                <a:gd name="T45" fmla="*/ 36 h 110"/>
                <a:gd name="T46" fmla="*/ 10 w 604"/>
                <a:gd name="T47" fmla="*/ 2 h 110"/>
                <a:gd name="T48" fmla="*/ 10 w 604"/>
                <a:gd name="T49" fmla="*/ 2 h 110"/>
                <a:gd name="T50" fmla="*/ 0 w 604"/>
                <a:gd name="T51" fmla="*/ 0 h 110"/>
                <a:gd name="T52" fmla="*/ 0 w 604"/>
                <a:gd name="T53" fmla="*/ 0 h 110"/>
                <a:gd name="T54" fmla="*/ 62 w 604"/>
                <a:gd name="T55" fmla="*/ 24 h 110"/>
                <a:gd name="T56" fmla="*/ 124 w 604"/>
                <a:gd name="T57" fmla="*/ 42 h 110"/>
                <a:gd name="T58" fmla="*/ 186 w 604"/>
                <a:gd name="T59" fmla="*/ 60 h 110"/>
                <a:gd name="T60" fmla="*/ 248 w 604"/>
                <a:gd name="T61" fmla="*/ 72 h 110"/>
                <a:gd name="T62" fmla="*/ 248 w 604"/>
                <a:gd name="T63" fmla="*/ 72 h 110"/>
                <a:gd name="T64" fmla="*/ 160 w 604"/>
                <a:gd name="T65" fmla="*/ 56 h 110"/>
                <a:gd name="T66" fmla="*/ 70 w 604"/>
                <a:gd name="T67" fmla="*/ 36 h 110"/>
                <a:gd name="T68" fmla="*/ 70 w 604"/>
                <a:gd name="T69" fmla="*/ 3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4" h="110">
                  <a:moveTo>
                    <a:pt x="70" y="36"/>
                  </a:moveTo>
                  <a:lnTo>
                    <a:pt x="70" y="36"/>
                  </a:lnTo>
                  <a:lnTo>
                    <a:pt x="18" y="24"/>
                  </a:lnTo>
                  <a:lnTo>
                    <a:pt x="18" y="24"/>
                  </a:lnTo>
                  <a:lnTo>
                    <a:pt x="68" y="42"/>
                  </a:lnTo>
                  <a:lnTo>
                    <a:pt x="120" y="58"/>
                  </a:lnTo>
                  <a:lnTo>
                    <a:pt x="172" y="72"/>
                  </a:lnTo>
                  <a:lnTo>
                    <a:pt x="222" y="84"/>
                  </a:lnTo>
                  <a:lnTo>
                    <a:pt x="222" y="84"/>
                  </a:lnTo>
                  <a:lnTo>
                    <a:pt x="308" y="96"/>
                  </a:lnTo>
                  <a:lnTo>
                    <a:pt x="394" y="104"/>
                  </a:lnTo>
                  <a:lnTo>
                    <a:pt x="480" y="110"/>
                  </a:lnTo>
                  <a:lnTo>
                    <a:pt x="522" y="110"/>
                  </a:lnTo>
                  <a:lnTo>
                    <a:pt x="566" y="110"/>
                  </a:lnTo>
                  <a:lnTo>
                    <a:pt x="566" y="110"/>
                  </a:lnTo>
                  <a:lnTo>
                    <a:pt x="604" y="108"/>
                  </a:lnTo>
                  <a:lnTo>
                    <a:pt x="604" y="108"/>
                  </a:lnTo>
                  <a:lnTo>
                    <a:pt x="526" y="102"/>
                  </a:lnTo>
                  <a:lnTo>
                    <a:pt x="448" y="92"/>
                  </a:lnTo>
                  <a:lnTo>
                    <a:pt x="370" y="80"/>
                  </a:lnTo>
                  <a:lnTo>
                    <a:pt x="296" y="66"/>
                  </a:lnTo>
                  <a:lnTo>
                    <a:pt x="296" y="66"/>
                  </a:lnTo>
                  <a:lnTo>
                    <a:pt x="150" y="36"/>
                  </a:lnTo>
                  <a:lnTo>
                    <a:pt x="10" y="2"/>
                  </a:lnTo>
                  <a:lnTo>
                    <a:pt x="10" y="2"/>
                  </a:lnTo>
                  <a:lnTo>
                    <a:pt x="0" y="0"/>
                  </a:lnTo>
                  <a:lnTo>
                    <a:pt x="0" y="0"/>
                  </a:lnTo>
                  <a:lnTo>
                    <a:pt x="62" y="24"/>
                  </a:lnTo>
                  <a:lnTo>
                    <a:pt x="124" y="42"/>
                  </a:lnTo>
                  <a:lnTo>
                    <a:pt x="186" y="60"/>
                  </a:lnTo>
                  <a:lnTo>
                    <a:pt x="248" y="72"/>
                  </a:lnTo>
                  <a:lnTo>
                    <a:pt x="248" y="72"/>
                  </a:lnTo>
                  <a:lnTo>
                    <a:pt x="160" y="56"/>
                  </a:lnTo>
                  <a:lnTo>
                    <a:pt x="70" y="36"/>
                  </a:lnTo>
                  <a:lnTo>
                    <a:pt x="70" y="36"/>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54" name="Freeform 652"/>
            <p:cNvSpPr/>
            <p:nvPr>
              <p:custDataLst>
                <p:tags r:id="rId648"/>
              </p:custDataLst>
            </p:nvPr>
          </p:nvSpPr>
          <p:spPr bwMode="auto">
            <a:xfrm>
              <a:off x="6256338" y="4097338"/>
              <a:ext cx="60325" cy="3175"/>
            </a:xfrm>
            <a:custGeom>
              <a:avLst/>
              <a:gdLst>
                <a:gd name="T0" fmla="*/ 0 w 38"/>
                <a:gd name="T1" fmla="*/ 0 h 2"/>
                <a:gd name="T2" fmla="*/ 0 w 38"/>
                <a:gd name="T3" fmla="*/ 0 h 2"/>
                <a:gd name="T4" fmla="*/ 18 w 38"/>
                <a:gd name="T5" fmla="*/ 2 h 2"/>
                <a:gd name="T6" fmla="*/ 18 w 38"/>
                <a:gd name="T7" fmla="*/ 2 h 2"/>
                <a:gd name="T8" fmla="*/ 38 w 38"/>
                <a:gd name="T9" fmla="*/ 2 h 2"/>
                <a:gd name="T10" fmla="*/ 38 w 38"/>
                <a:gd name="T11" fmla="*/ 2 h 2"/>
                <a:gd name="T12" fmla="*/ 26 w 38"/>
                <a:gd name="T13" fmla="*/ 0 h 2"/>
                <a:gd name="T14" fmla="*/ 26 w 38"/>
                <a:gd name="T15" fmla="*/ 0 h 2"/>
                <a:gd name="T16" fmla="*/ 0 w 38"/>
                <a:gd name="T17" fmla="*/ 0 h 2"/>
                <a:gd name="T18" fmla="*/ 0 w 38"/>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2">
                  <a:moveTo>
                    <a:pt x="0" y="0"/>
                  </a:moveTo>
                  <a:lnTo>
                    <a:pt x="0" y="0"/>
                  </a:lnTo>
                  <a:lnTo>
                    <a:pt x="18" y="2"/>
                  </a:lnTo>
                  <a:lnTo>
                    <a:pt x="18" y="2"/>
                  </a:lnTo>
                  <a:lnTo>
                    <a:pt x="38" y="2"/>
                  </a:lnTo>
                  <a:lnTo>
                    <a:pt x="38" y="2"/>
                  </a:lnTo>
                  <a:lnTo>
                    <a:pt x="26" y="0"/>
                  </a:lnTo>
                  <a:lnTo>
                    <a:pt x="26" y="0"/>
                  </a:lnTo>
                  <a:lnTo>
                    <a:pt x="0" y="0"/>
                  </a:lnTo>
                  <a:lnTo>
                    <a:pt x="0"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55" name="Freeform 653"/>
            <p:cNvSpPr/>
            <p:nvPr>
              <p:custDataLst>
                <p:tags r:id="rId649"/>
              </p:custDataLst>
            </p:nvPr>
          </p:nvSpPr>
          <p:spPr bwMode="auto">
            <a:xfrm>
              <a:off x="5773738" y="3916363"/>
              <a:ext cx="225425" cy="38100"/>
            </a:xfrm>
            <a:custGeom>
              <a:avLst/>
              <a:gdLst>
                <a:gd name="T0" fmla="*/ 142 w 142"/>
                <a:gd name="T1" fmla="*/ 24 h 24"/>
                <a:gd name="T2" fmla="*/ 142 w 142"/>
                <a:gd name="T3" fmla="*/ 24 h 24"/>
                <a:gd name="T4" fmla="*/ 140 w 142"/>
                <a:gd name="T5" fmla="*/ 22 h 24"/>
                <a:gd name="T6" fmla="*/ 140 w 142"/>
                <a:gd name="T7" fmla="*/ 22 h 24"/>
                <a:gd name="T8" fmla="*/ 82 w 142"/>
                <a:gd name="T9" fmla="*/ 12 h 24"/>
                <a:gd name="T10" fmla="*/ 82 w 142"/>
                <a:gd name="T11" fmla="*/ 12 h 24"/>
                <a:gd name="T12" fmla="*/ 42 w 142"/>
                <a:gd name="T13" fmla="*/ 8 h 24"/>
                <a:gd name="T14" fmla="*/ 0 w 142"/>
                <a:gd name="T15" fmla="*/ 0 h 24"/>
                <a:gd name="T16" fmla="*/ 0 w 142"/>
                <a:gd name="T17" fmla="*/ 0 h 24"/>
                <a:gd name="T18" fmla="*/ 36 w 142"/>
                <a:gd name="T19" fmla="*/ 8 h 24"/>
                <a:gd name="T20" fmla="*/ 74 w 142"/>
                <a:gd name="T21" fmla="*/ 16 h 24"/>
                <a:gd name="T22" fmla="*/ 110 w 142"/>
                <a:gd name="T23" fmla="*/ 22 h 24"/>
                <a:gd name="T24" fmla="*/ 142 w 142"/>
                <a:gd name="T25" fmla="*/ 24 h 24"/>
                <a:gd name="T26" fmla="*/ 142 w 142"/>
                <a:gd name="T2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24">
                  <a:moveTo>
                    <a:pt x="142" y="24"/>
                  </a:moveTo>
                  <a:lnTo>
                    <a:pt x="142" y="24"/>
                  </a:lnTo>
                  <a:lnTo>
                    <a:pt x="140" y="22"/>
                  </a:lnTo>
                  <a:lnTo>
                    <a:pt x="140" y="22"/>
                  </a:lnTo>
                  <a:lnTo>
                    <a:pt x="82" y="12"/>
                  </a:lnTo>
                  <a:lnTo>
                    <a:pt x="82" y="12"/>
                  </a:lnTo>
                  <a:lnTo>
                    <a:pt x="42" y="8"/>
                  </a:lnTo>
                  <a:lnTo>
                    <a:pt x="0" y="0"/>
                  </a:lnTo>
                  <a:lnTo>
                    <a:pt x="0" y="0"/>
                  </a:lnTo>
                  <a:lnTo>
                    <a:pt x="36" y="8"/>
                  </a:lnTo>
                  <a:lnTo>
                    <a:pt x="74" y="16"/>
                  </a:lnTo>
                  <a:lnTo>
                    <a:pt x="110" y="22"/>
                  </a:lnTo>
                  <a:lnTo>
                    <a:pt x="142" y="24"/>
                  </a:lnTo>
                  <a:lnTo>
                    <a:pt x="142" y="24"/>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56" name="Freeform 654"/>
            <p:cNvSpPr/>
            <p:nvPr>
              <p:custDataLst>
                <p:tags r:id="rId650"/>
              </p:custDataLst>
            </p:nvPr>
          </p:nvSpPr>
          <p:spPr bwMode="auto">
            <a:xfrm>
              <a:off x="5722938" y="3786188"/>
              <a:ext cx="50800" cy="12700"/>
            </a:xfrm>
            <a:custGeom>
              <a:avLst/>
              <a:gdLst>
                <a:gd name="T0" fmla="*/ 32 w 32"/>
                <a:gd name="T1" fmla="*/ 8 h 8"/>
                <a:gd name="T2" fmla="*/ 32 w 32"/>
                <a:gd name="T3" fmla="*/ 8 h 8"/>
                <a:gd name="T4" fmla="*/ 10 w 32"/>
                <a:gd name="T5" fmla="*/ 0 h 8"/>
                <a:gd name="T6" fmla="*/ 10 w 32"/>
                <a:gd name="T7" fmla="*/ 0 h 8"/>
                <a:gd name="T8" fmla="*/ 0 w 32"/>
                <a:gd name="T9" fmla="*/ 0 h 8"/>
                <a:gd name="T10" fmla="*/ 0 w 32"/>
                <a:gd name="T11" fmla="*/ 0 h 8"/>
                <a:gd name="T12" fmla="*/ 14 w 32"/>
                <a:gd name="T13" fmla="*/ 6 h 8"/>
                <a:gd name="T14" fmla="*/ 32 w 32"/>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8">
                  <a:moveTo>
                    <a:pt x="32" y="8"/>
                  </a:moveTo>
                  <a:lnTo>
                    <a:pt x="32" y="8"/>
                  </a:lnTo>
                  <a:lnTo>
                    <a:pt x="10" y="0"/>
                  </a:lnTo>
                  <a:lnTo>
                    <a:pt x="10" y="0"/>
                  </a:lnTo>
                  <a:lnTo>
                    <a:pt x="0" y="0"/>
                  </a:lnTo>
                  <a:lnTo>
                    <a:pt x="0" y="0"/>
                  </a:lnTo>
                  <a:lnTo>
                    <a:pt x="14" y="6"/>
                  </a:lnTo>
                  <a:lnTo>
                    <a:pt x="32" y="8"/>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57" name="Freeform 655"/>
            <p:cNvSpPr/>
            <p:nvPr>
              <p:custDataLst>
                <p:tags r:id="rId651"/>
              </p:custDataLst>
            </p:nvPr>
          </p:nvSpPr>
          <p:spPr bwMode="auto">
            <a:xfrm>
              <a:off x="5272088" y="3522663"/>
              <a:ext cx="450850" cy="263525"/>
            </a:xfrm>
            <a:custGeom>
              <a:avLst/>
              <a:gdLst>
                <a:gd name="T0" fmla="*/ 32 w 284"/>
                <a:gd name="T1" fmla="*/ 50 h 166"/>
                <a:gd name="T2" fmla="*/ 32 w 284"/>
                <a:gd name="T3" fmla="*/ 50 h 166"/>
                <a:gd name="T4" fmla="*/ 54 w 284"/>
                <a:gd name="T5" fmla="*/ 70 h 166"/>
                <a:gd name="T6" fmla="*/ 80 w 284"/>
                <a:gd name="T7" fmla="*/ 90 h 166"/>
                <a:gd name="T8" fmla="*/ 80 w 284"/>
                <a:gd name="T9" fmla="*/ 90 h 166"/>
                <a:gd name="T10" fmla="*/ 108 w 284"/>
                <a:gd name="T11" fmla="*/ 106 h 166"/>
                <a:gd name="T12" fmla="*/ 138 w 284"/>
                <a:gd name="T13" fmla="*/ 120 h 166"/>
                <a:gd name="T14" fmla="*/ 138 w 284"/>
                <a:gd name="T15" fmla="*/ 120 h 166"/>
                <a:gd name="T16" fmla="*/ 170 w 284"/>
                <a:gd name="T17" fmla="*/ 134 h 166"/>
                <a:gd name="T18" fmla="*/ 202 w 284"/>
                <a:gd name="T19" fmla="*/ 146 h 166"/>
                <a:gd name="T20" fmla="*/ 234 w 284"/>
                <a:gd name="T21" fmla="*/ 158 h 166"/>
                <a:gd name="T22" fmla="*/ 268 w 284"/>
                <a:gd name="T23" fmla="*/ 166 h 166"/>
                <a:gd name="T24" fmla="*/ 268 w 284"/>
                <a:gd name="T25" fmla="*/ 166 h 166"/>
                <a:gd name="T26" fmla="*/ 284 w 284"/>
                <a:gd name="T27" fmla="*/ 166 h 166"/>
                <a:gd name="T28" fmla="*/ 284 w 284"/>
                <a:gd name="T29" fmla="*/ 166 h 166"/>
                <a:gd name="T30" fmla="*/ 198 w 284"/>
                <a:gd name="T31" fmla="*/ 132 h 166"/>
                <a:gd name="T32" fmla="*/ 120 w 284"/>
                <a:gd name="T33" fmla="*/ 102 h 166"/>
                <a:gd name="T34" fmla="*/ 120 w 284"/>
                <a:gd name="T35" fmla="*/ 102 h 166"/>
                <a:gd name="T36" fmla="*/ 102 w 284"/>
                <a:gd name="T37" fmla="*/ 98 h 166"/>
                <a:gd name="T38" fmla="*/ 92 w 284"/>
                <a:gd name="T39" fmla="*/ 94 h 166"/>
                <a:gd name="T40" fmla="*/ 86 w 284"/>
                <a:gd name="T41" fmla="*/ 90 h 166"/>
                <a:gd name="T42" fmla="*/ 86 w 284"/>
                <a:gd name="T43" fmla="*/ 90 h 166"/>
                <a:gd name="T44" fmla="*/ 58 w 284"/>
                <a:gd name="T45" fmla="*/ 70 h 166"/>
                <a:gd name="T46" fmla="*/ 36 w 284"/>
                <a:gd name="T47" fmla="*/ 50 h 166"/>
                <a:gd name="T48" fmla="*/ 36 w 284"/>
                <a:gd name="T49" fmla="*/ 50 h 166"/>
                <a:gd name="T50" fmla="*/ 26 w 284"/>
                <a:gd name="T51" fmla="*/ 40 h 166"/>
                <a:gd name="T52" fmla="*/ 18 w 284"/>
                <a:gd name="T53" fmla="*/ 30 h 166"/>
                <a:gd name="T54" fmla="*/ 14 w 284"/>
                <a:gd name="T55" fmla="*/ 24 h 166"/>
                <a:gd name="T56" fmla="*/ 14 w 284"/>
                <a:gd name="T57" fmla="*/ 24 h 166"/>
                <a:gd name="T58" fmla="*/ 10 w 284"/>
                <a:gd name="T59" fmla="*/ 16 h 166"/>
                <a:gd name="T60" fmla="*/ 10 w 284"/>
                <a:gd name="T61" fmla="*/ 16 h 166"/>
                <a:gd name="T62" fmla="*/ 0 w 284"/>
                <a:gd name="T63" fmla="*/ 0 h 166"/>
                <a:gd name="T64" fmla="*/ 0 w 284"/>
                <a:gd name="T65" fmla="*/ 0 h 166"/>
                <a:gd name="T66" fmla="*/ 8 w 284"/>
                <a:gd name="T67" fmla="*/ 16 h 166"/>
                <a:gd name="T68" fmla="*/ 12 w 284"/>
                <a:gd name="T69" fmla="*/ 24 h 166"/>
                <a:gd name="T70" fmla="*/ 16 w 284"/>
                <a:gd name="T71" fmla="*/ 30 h 166"/>
                <a:gd name="T72" fmla="*/ 16 w 284"/>
                <a:gd name="T73" fmla="*/ 30 h 166"/>
                <a:gd name="T74" fmla="*/ 24 w 284"/>
                <a:gd name="T75" fmla="*/ 40 h 166"/>
                <a:gd name="T76" fmla="*/ 32 w 284"/>
                <a:gd name="T77" fmla="*/ 50 h 166"/>
                <a:gd name="T78" fmla="*/ 32 w 284"/>
                <a:gd name="T79" fmla="*/ 5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4" h="166">
                  <a:moveTo>
                    <a:pt x="32" y="50"/>
                  </a:moveTo>
                  <a:lnTo>
                    <a:pt x="32" y="50"/>
                  </a:lnTo>
                  <a:lnTo>
                    <a:pt x="54" y="70"/>
                  </a:lnTo>
                  <a:lnTo>
                    <a:pt x="80" y="90"/>
                  </a:lnTo>
                  <a:lnTo>
                    <a:pt x="80" y="90"/>
                  </a:lnTo>
                  <a:lnTo>
                    <a:pt x="108" y="106"/>
                  </a:lnTo>
                  <a:lnTo>
                    <a:pt x="138" y="120"/>
                  </a:lnTo>
                  <a:lnTo>
                    <a:pt x="138" y="120"/>
                  </a:lnTo>
                  <a:lnTo>
                    <a:pt x="170" y="134"/>
                  </a:lnTo>
                  <a:lnTo>
                    <a:pt x="202" y="146"/>
                  </a:lnTo>
                  <a:lnTo>
                    <a:pt x="234" y="158"/>
                  </a:lnTo>
                  <a:lnTo>
                    <a:pt x="268" y="166"/>
                  </a:lnTo>
                  <a:lnTo>
                    <a:pt x="268" y="166"/>
                  </a:lnTo>
                  <a:lnTo>
                    <a:pt x="284" y="166"/>
                  </a:lnTo>
                  <a:lnTo>
                    <a:pt x="284" y="166"/>
                  </a:lnTo>
                  <a:lnTo>
                    <a:pt x="198" y="132"/>
                  </a:lnTo>
                  <a:lnTo>
                    <a:pt x="120" y="102"/>
                  </a:lnTo>
                  <a:lnTo>
                    <a:pt x="120" y="102"/>
                  </a:lnTo>
                  <a:lnTo>
                    <a:pt x="102" y="98"/>
                  </a:lnTo>
                  <a:lnTo>
                    <a:pt x="92" y="94"/>
                  </a:lnTo>
                  <a:lnTo>
                    <a:pt x="86" y="90"/>
                  </a:lnTo>
                  <a:lnTo>
                    <a:pt x="86" y="90"/>
                  </a:lnTo>
                  <a:lnTo>
                    <a:pt x="58" y="70"/>
                  </a:lnTo>
                  <a:lnTo>
                    <a:pt x="36" y="50"/>
                  </a:lnTo>
                  <a:lnTo>
                    <a:pt x="36" y="50"/>
                  </a:lnTo>
                  <a:lnTo>
                    <a:pt x="26" y="40"/>
                  </a:lnTo>
                  <a:lnTo>
                    <a:pt x="18" y="30"/>
                  </a:lnTo>
                  <a:lnTo>
                    <a:pt x="14" y="24"/>
                  </a:lnTo>
                  <a:lnTo>
                    <a:pt x="14" y="24"/>
                  </a:lnTo>
                  <a:lnTo>
                    <a:pt x="10" y="16"/>
                  </a:lnTo>
                  <a:lnTo>
                    <a:pt x="10" y="16"/>
                  </a:lnTo>
                  <a:lnTo>
                    <a:pt x="0" y="0"/>
                  </a:lnTo>
                  <a:lnTo>
                    <a:pt x="0" y="0"/>
                  </a:lnTo>
                  <a:lnTo>
                    <a:pt x="8" y="16"/>
                  </a:lnTo>
                  <a:lnTo>
                    <a:pt x="12" y="24"/>
                  </a:lnTo>
                  <a:lnTo>
                    <a:pt x="16" y="30"/>
                  </a:lnTo>
                  <a:lnTo>
                    <a:pt x="16" y="30"/>
                  </a:lnTo>
                  <a:lnTo>
                    <a:pt x="24" y="40"/>
                  </a:lnTo>
                  <a:lnTo>
                    <a:pt x="32" y="50"/>
                  </a:lnTo>
                  <a:lnTo>
                    <a:pt x="32" y="5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58" name="Freeform 656"/>
            <p:cNvSpPr/>
            <p:nvPr>
              <p:custDataLst>
                <p:tags r:id="rId652"/>
              </p:custDataLst>
            </p:nvPr>
          </p:nvSpPr>
          <p:spPr bwMode="auto">
            <a:xfrm>
              <a:off x="5443538" y="4027488"/>
              <a:ext cx="9525" cy="3175"/>
            </a:xfrm>
            <a:custGeom>
              <a:avLst/>
              <a:gdLst>
                <a:gd name="T0" fmla="*/ 6 w 6"/>
                <a:gd name="T1" fmla="*/ 2 h 2"/>
                <a:gd name="T2" fmla="*/ 6 w 6"/>
                <a:gd name="T3" fmla="*/ 2 h 2"/>
                <a:gd name="T4" fmla="*/ 2 w 6"/>
                <a:gd name="T5" fmla="*/ 0 h 2"/>
                <a:gd name="T6" fmla="*/ 0 w 6"/>
                <a:gd name="T7" fmla="*/ 2 h 2"/>
                <a:gd name="T8" fmla="*/ 0 w 6"/>
                <a:gd name="T9" fmla="*/ 2 h 2"/>
                <a:gd name="T10" fmla="*/ 6 w 6"/>
                <a:gd name="T11" fmla="*/ 2 h 2"/>
                <a:gd name="T12" fmla="*/ 6 w 6"/>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6" y="2"/>
                  </a:moveTo>
                  <a:lnTo>
                    <a:pt x="6" y="2"/>
                  </a:lnTo>
                  <a:lnTo>
                    <a:pt x="2" y="0"/>
                  </a:lnTo>
                  <a:lnTo>
                    <a:pt x="0" y="2"/>
                  </a:lnTo>
                  <a:lnTo>
                    <a:pt x="0" y="2"/>
                  </a:lnTo>
                  <a:lnTo>
                    <a:pt x="6" y="2"/>
                  </a:lnTo>
                  <a:lnTo>
                    <a:pt x="6" y="2"/>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59" name="Freeform 657"/>
            <p:cNvSpPr/>
            <p:nvPr>
              <p:custDataLst>
                <p:tags r:id="rId653"/>
              </p:custDataLst>
            </p:nvPr>
          </p:nvSpPr>
          <p:spPr bwMode="auto">
            <a:xfrm>
              <a:off x="5478463" y="3995738"/>
              <a:ext cx="3175" cy="3175"/>
            </a:xfrm>
            <a:custGeom>
              <a:avLst/>
              <a:gdLst>
                <a:gd name="T0" fmla="*/ 2 w 2"/>
                <a:gd name="T1" fmla="*/ 0 h 2"/>
                <a:gd name="T2" fmla="*/ 2 w 2"/>
                <a:gd name="T3" fmla="*/ 0 h 2"/>
                <a:gd name="T4" fmla="*/ 2 w 2"/>
                <a:gd name="T5" fmla="*/ 0 h 2"/>
                <a:gd name="T6" fmla="*/ 0 w 2"/>
                <a:gd name="T7" fmla="*/ 2 h 2"/>
                <a:gd name="T8" fmla="*/ 0 w 2"/>
                <a:gd name="T9" fmla="*/ 2 h 2"/>
                <a:gd name="T10" fmla="*/ 2 w 2"/>
                <a:gd name="T11" fmla="*/ 0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lnTo>
                    <a:pt x="2" y="0"/>
                  </a:lnTo>
                  <a:lnTo>
                    <a:pt x="2" y="0"/>
                  </a:lnTo>
                  <a:lnTo>
                    <a:pt x="0" y="2"/>
                  </a:lnTo>
                  <a:lnTo>
                    <a:pt x="0" y="2"/>
                  </a:lnTo>
                  <a:lnTo>
                    <a:pt x="2" y="0"/>
                  </a:lnTo>
                  <a:lnTo>
                    <a:pt x="2"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60" name="Freeform 658"/>
            <p:cNvSpPr/>
            <p:nvPr>
              <p:custDataLst>
                <p:tags r:id="rId654"/>
              </p:custDataLst>
            </p:nvPr>
          </p:nvSpPr>
          <p:spPr bwMode="auto">
            <a:xfrm>
              <a:off x="5373688" y="4030663"/>
              <a:ext cx="79375" cy="60325"/>
            </a:xfrm>
            <a:custGeom>
              <a:avLst/>
              <a:gdLst>
                <a:gd name="T0" fmla="*/ 44 w 50"/>
                <a:gd name="T1" fmla="*/ 0 h 38"/>
                <a:gd name="T2" fmla="*/ 44 w 50"/>
                <a:gd name="T3" fmla="*/ 0 h 38"/>
                <a:gd name="T4" fmla="*/ 38 w 50"/>
                <a:gd name="T5" fmla="*/ 10 h 38"/>
                <a:gd name="T6" fmla="*/ 34 w 50"/>
                <a:gd name="T7" fmla="*/ 16 h 38"/>
                <a:gd name="T8" fmla="*/ 30 w 50"/>
                <a:gd name="T9" fmla="*/ 20 h 38"/>
                <a:gd name="T10" fmla="*/ 30 w 50"/>
                <a:gd name="T11" fmla="*/ 20 h 38"/>
                <a:gd name="T12" fmla="*/ 20 w 50"/>
                <a:gd name="T13" fmla="*/ 14 h 38"/>
                <a:gd name="T14" fmla="*/ 20 w 50"/>
                <a:gd name="T15" fmla="*/ 14 h 38"/>
                <a:gd name="T16" fmla="*/ 16 w 50"/>
                <a:gd name="T17" fmla="*/ 16 h 38"/>
                <a:gd name="T18" fmla="*/ 14 w 50"/>
                <a:gd name="T19" fmla="*/ 18 h 38"/>
                <a:gd name="T20" fmla="*/ 10 w 50"/>
                <a:gd name="T21" fmla="*/ 26 h 38"/>
                <a:gd name="T22" fmla="*/ 10 w 50"/>
                <a:gd name="T23" fmla="*/ 26 h 38"/>
                <a:gd name="T24" fmla="*/ 8 w 50"/>
                <a:gd name="T25" fmla="*/ 22 h 38"/>
                <a:gd name="T26" fmla="*/ 6 w 50"/>
                <a:gd name="T27" fmla="*/ 22 h 38"/>
                <a:gd name="T28" fmla="*/ 4 w 50"/>
                <a:gd name="T29" fmla="*/ 24 h 38"/>
                <a:gd name="T30" fmla="*/ 4 w 50"/>
                <a:gd name="T31" fmla="*/ 24 h 38"/>
                <a:gd name="T32" fmla="*/ 2 w 50"/>
                <a:gd name="T33" fmla="*/ 26 h 38"/>
                <a:gd name="T34" fmla="*/ 0 w 50"/>
                <a:gd name="T35" fmla="*/ 30 h 38"/>
                <a:gd name="T36" fmla="*/ 0 w 50"/>
                <a:gd name="T37" fmla="*/ 30 h 38"/>
                <a:gd name="T38" fmla="*/ 2 w 50"/>
                <a:gd name="T39" fmla="*/ 34 h 38"/>
                <a:gd name="T40" fmla="*/ 4 w 50"/>
                <a:gd name="T41" fmla="*/ 38 h 38"/>
                <a:gd name="T42" fmla="*/ 4 w 50"/>
                <a:gd name="T43" fmla="*/ 38 h 38"/>
                <a:gd name="T44" fmla="*/ 24 w 50"/>
                <a:gd name="T45" fmla="*/ 32 h 38"/>
                <a:gd name="T46" fmla="*/ 42 w 50"/>
                <a:gd name="T47" fmla="*/ 26 h 38"/>
                <a:gd name="T48" fmla="*/ 46 w 50"/>
                <a:gd name="T49" fmla="*/ 22 h 38"/>
                <a:gd name="T50" fmla="*/ 50 w 50"/>
                <a:gd name="T51" fmla="*/ 18 h 38"/>
                <a:gd name="T52" fmla="*/ 48 w 50"/>
                <a:gd name="T53" fmla="*/ 10 h 38"/>
                <a:gd name="T54" fmla="*/ 44 w 50"/>
                <a:gd name="T55" fmla="*/ 0 h 38"/>
                <a:gd name="T56" fmla="*/ 44 w 50"/>
                <a:gd name="T5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38">
                  <a:moveTo>
                    <a:pt x="44" y="0"/>
                  </a:moveTo>
                  <a:lnTo>
                    <a:pt x="44" y="0"/>
                  </a:lnTo>
                  <a:lnTo>
                    <a:pt x="38" y="10"/>
                  </a:lnTo>
                  <a:lnTo>
                    <a:pt x="34" y="16"/>
                  </a:lnTo>
                  <a:lnTo>
                    <a:pt x="30" y="20"/>
                  </a:lnTo>
                  <a:lnTo>
                    <a:pt x="30" y="20"/>
                  </a:lnTo>
                  <a:lnTo>
                    <a:pt x="20" y="14"/>
                  </a:lnTo>
                  <a:lnTo>
                    <a:pt x="20" y="14"/>
                  </a:lnTo>
                  <a:lnTo>
                    <a:pt x="16" y="16"/>
                  </a:lnTo>
                  <a:lnTo>
                    <a:pt x="14" y="18"/>
                  </a:lnTo>
                  <a:lnTo>
                    <a:pt x="10" y="26"/>
                  </a:lnTo>
                  <a:lnTo>
                    <a:pt x="10" y="26"/>
                  </a:lnTo>
                  <a:lnTo>
                    <a:pt x="8" y="22"/>
                  </a:lnTo>
                  <a:lnTo>
                    <a:pt x="6" y="22"/>
                  </a:lnTo>
                  <a:lnTo>
                    <a:pt x="4" y="24"/>
                  </a:lnTo>
                  <a:lnTo>
                    <a:pt x="4" y="24"/>
                  </a:lnTo>
                  <a:lnTo>
                    <a:pt x="2" y="26"/>
                  </a:lnTo>
                  <a:lnTo>
                    <a:pt x="0" y="30"/>
                  </a:lnTo>
                  <a:lnTo>
                    <a:pt x="0" y="30"/>
                  </a:lnTo>
                  <a:lnTo>
                    <a:pt x="2" y="34"/>
                  </a:lnTo>
                  <a:lnTo>
                    <a:pt x="4" y="38"/>
                  </a:lnTo>
                  <a:lnTo>
                    <a:pt x="4" y="38"/>
                  </a:lnTo>
                  <a:lnTo>
                    <a:pt x="24" y="32"/>
                  </a:lnTo>
                  <a:lnTo>
                    <a:pt x="42" y="26"/>
                  </a:lnTo>
                  <a:lnTo>
                    <a:pt x="46" y="22"/>
                  </a:lnTo>
                  <a:lnTo>
                    <a:pt x="50" y="18"/>
                  </a:lnTo>
                  <a:lnTo>
                    <a:pt x="48" y="10"/>
                  </a:lnTo>
                  <a:lnTo>
                    <a:pt x="44" y="0"/>
                  </a:lnTo>
                  <a:lnTo>
                    <a:pt x="44"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61" name="Freeform 659"/>
            <p:cNvSpPr/>
            <p:nvPr>
              <p:custDataLst>
                <p:tags r:id="rId655"/>
              </p:custDataLst>
            </p:nvPr>
          </p:nvSpPr>
          <p:spPr bwMode="auto">
            <a:xfrm>
              <a:off x="5453063" y="4011613"/>
              <a:ext cx="34925" cy="19050"/>
            </a:xfrm>
            <a:custGeom>
              <a:avLst/>
              <a:gdLst>
                <a:gd name="T0" fmla="*/ 22 w 22"/>
                <a:gd name="T1" fmla="*/ 6 h 12"/>
                <a:gd name="T2" fmla="*/ 10 w 22"/>
                <a:gd name="T3" fmla="*/ 0 h 12"/>
                <a:gd name="T4" fmla="*/ 10 w 22"/>
                <a:gd name="T5" fmla="*/ 0 h 12"/>
                <a:gd name="T6" fmla="*/ 4 w 22"/>
                <a:gd name="T7" fmla="*/ 6 h 12"/>
                <a:gd name="T8" fmla="*/ 0 w 22"/>
                <a:gd name="T9" fmla="*/ 12 h 12"/>
                <a:gd name="T10" fmla="*/ 0 w 22"/>
                <a:gd name="T11" fmla="*/ 12 h 12"/>
                <a:gd name="T12" fmla="*/ 12 w 22"/>
                <a:gd name="T13" fmla="*/ 12 h 12"/>
                <a:gd name="T14" fmla="*/ 22 w 22"/>
                <a:gd name="T15" fmla="*/ 6 h 12"/>
                <a:gd name="T16" fmla="*/ 22 w 22"/>
                <a:gd name="T1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2">
                  <a:moveTo>
                    <a:pt x="22" y="6"/>
                  </a:moveTo>
                  <a:lnTo>
                    <a:pt x="10" y="0"/>
                  </a:lnTo>
                  <a:lnTo>
                    <a:pt x="10" y="0"/>
                  </a:lnTo>
                  <a:lnTo>
                    <a:pt x="4" y="6"/>
                  </a:lnTo>
                  <a:lnTo>
                    <a:pt x="0" y="12"/>
                  </a:lnTo>
                  <a:lnTo>
                    <a:pt x="0" y="12"/>
                  </a:lnTo>
                  <a:lnTo>
                    <a:pt x="12" y="12"/>
                  </a:lnTo>
                  <a:lnTo>
                    <a:pt x="22" y="6"/>
                  </a:lnTo>
                  <a:lnTo>
                    <a:pt x="22" y="6"/>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62" name="Freeform 660"/>
            <p:cNvSpPr/>
            <p:nvPr>
              <p:custDataLst>
                <p:tags r:id="rId656"/>
              </p:custDataLst>
            </p:nvPr>
          </p:nvSpPr>
          <p:spPr bwMode="auto">
            <a:xfrm>
              <a:off x="6894513" y="4122738"/>
              <a:ext cx="95250" cy="66675"/>
            </a:xfrm>
            <a:custGeom>
              <a:avLst/>
              <a:gdLst>
                <a:gd name="T0" fmla="*/ 34 w 60"/>
                <a:gd name="T1" fmla="*/ 24 h 42"/>
                <a:gd name="T2" fmla="*/ 34 w 60"/>
                <a:gd name="T3" fmla="*/ 24 h 42"/>
                <a:gd name="T4" fmla="*/ 34 w 60"/>
                <a:gd name="T5" fmla="*/ 22 h 42"/>
                <a:gd name="T6" fmla="*/ 36 w 60"/>
                <a:gd name="T7" fmla="*/ 22 h 42"/>
                <a:gd name="T8" fmla="*/ 36 w 60"/>
                <a:gd name="T9" fmla="*/ 22 h 42"/>
                <a:gd name="T10" fmla="*/ 34 w 60"/>
                <a:gd name="T11" fmla="*/ 24 h 42"/>
                <a:gd name="T12" fmla="*/ 34 w 60"/>
                <a:gd name="T13" fmla="*/ 24 h 42"/>
                <a:gd name="T14" fmla="*/ 36 w 60"/>
                <a:gd name="T15" fmla="*/ 26 h 42"/>
                <a:gd name="T16" fmla="*/ 36 w 60"/>
                <a:gd name="T17" fmla="*/ 28 h 42"/>
                <a:gd name="T18" fmla="*/ 36 w 60"/>
                <a:gd name="T19" fmla="*/ 28 h 42"/>
                <a:gd name="T20" fmla="*/ 46 w 60"/>
                <a:gd name="T21" fmla="*/ 18 h 42"/>
                <a:gd name="T22" fmla="*/ 46 w 60"/>
                <a:gd name="T23" fmla="*/ 18 h 42"/>
                <a:gd name="T24" fmla="*/ 60 w 60"/>
                <a:gd name="T25" fmla="*/ 8 h 42"/>
                <a:gd name="T26" fmla="*/ 60 w 60"/>
                <a:gd name="T27" fmla="*/ 8 h 42"/>
                <a:gd name="T28" fmla="*/ 58 w 60"/>
                <a:gd name="T29" fmla="*/ 0 h 42"/>
                <a:gd name="T30" fmla="*/ 58 w 60"/>
                <a:gd name="T31" fmla="*/ 0 h 42"/>
                <a:gd name="T32" fmla="*/ 42 w 60"/>
                <a:gd name="T33" fmla="*/ 10 h 42"/>
                <a:gd name="T34" fmla="*/ 42 w 60"/>
                <a:gd name="T35" fmla="*/ 10 h 42"/>
                <a:gd name="T36" fmla="*/ 28 w 60"/>
                <a:gd name="T37" fmla="*/ 20 h 42"/>
                <a:gd name="T38" fmla="*/ 28 w 60"/>
                <a:gd name="T39" fmla="*/ 20 h 42"/>
                <a:gd name="T40" fmla="*/ 14 w 60"/>
                <a:gd name="T41" fmla="*/ 30 h 42"/>
                <a:gd name="T42" fmla="*/ 14 w 60"/>
                <a:gd name="T43" fmla="*/ 30 h 42"/>
                <a:gd name="T44" fmla="*/ 0 w 60"/>
                <a:gd name="T45" fmla="*/ 42 h 42"/>
                <a:gd name="T46" fmla="*/ 0 w 60"/>
                <a:gd name="T47" fmla="*/ 42 h 42"/>
                <a:gd name="T48" fmla="*/ 10 w 60"/>
                <a:gd name="T49" fmla="*/ 38 h 42"/>
                <a:gd name="T50" fmla="*/ 18 w 60"/>
                <a:gd name="T51" fmla="*/ 34 h 42"/>
                <a:gd name="T52" fmla="*/ 18 w 60"/>
                <a:gd name="T53" fmla="*/ 34 h 42"/>
                <a:gd name="T54" fmla="*/ 34 w 60"/>
                <a:gd name="T55" fmla="*/ 24 h 42"/>
                <a:gd name="T56" fmla="*/ 34 w 60"/>
                <a:gd name="T57"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42">
                  <a:moveTo>
                    <a:pt x="34" y="24"/>
                  </a:moveTo>
                  <a:lnTo>
                    <a:pt x="34" y="24"/>
                  </a:lnTo>
                  <a:lnTo>
                    <a:pt x="34" y="22"/>
                  </a:lnTo>
                  <a:lnTo>
                    <a:pt x="36" y="22"/>
                  </a:lnTo>
                  <a:lnTo>
                    <a:pt x="36" y="22"/>
                  </a:lnTo>
                  <a:lnTo>
                    <a:pt x="34" y="24"/>
                  </a:lnTo>
                  <a:lnTo>
                    <a:pt x="34" y="24"/>
                  </a:lnTo>
                  <a:lnTo>
                    <a:pt x="36" y="26"/>
                  </a:lnTo>
                  <a:lnTo>
                    <a:pt x="36" y="28"/>
                  </a:lnTo>
                  <a:lnTo>
                    <a:pt x="36" y="28"/>
                  </a:lnTo>
                  <a:lnTo>
                    <a:pt x="46" y="18"/>
                  </a:lnTo>
                  <a:lnTo>
                    <a:pt x="46" y="18"/>
                  </a:lnTo>
                  <a:lnTo>
                    <a:pt x="60" y="8"/>
                  </a:lnTo>
                  <a:lnTo>
                    <a:pt x="60" y="8"/>
                  </a:lnTo>
                  <a:lnTo>
                    <a:pt x="58" y="0"/>
                  </a:lnTo>
                  <a:lnTo>
                    <a:pt x="58" y="0"/>
                  </a:lnTo>
                  <a:lnTo>
                    <a:pt x="42" y="10"/>
                  </a:lnTo>
                  <a:lnTo>
                    <a:pt x="42" y="10"/>
                  </a:lnTo>
                  <a:lnTo>
                    <a:pt x="28" y="20"/>
                  </a:lnTo>
                  <a:lnTo>
                    <a:pt x="28" y="20"/>
                  </a:lnTo>
                  <a:lnTo>
                    <a:pt x="14" y="30"/>
                  </a:lnTo>
                  <a:lnTo>
                    <a:pt x="14" y="30"/>
                  </a:lnTo>
                  <a:lnTo>
                    <a:pt x="0" y="42"/>
                  </a:lnTo>
                  <a:lnTo>
                    <a:pt x="0" y="42"/>
                  </a:lnTo>
                  <a:lnTo>
                    <a:pt x="10" y="38"/>
                  </a:lnTo>
                  <a:lnTo>
                    <a:pt x="18" y="34"/>
                  </a:lnTo>
                  <a:lnTo>
                    <a:pt x="18" y="34"/>
                  </a:lnTo>
                  <a:lnTo>
                    <a:pt x="34" y="24"/>
                  </a:lnTo>
                  <a:lnTo>
                    <a:pt x="34" y="24"/>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63" name="Freeform 661"/>
            <p:cNvSpPr/>
            <p:nvPr>
              <p:custDataLst>
                <p:tags r:id="rId657"/>
              </p:custDataLst>
            </p:nvPr>
          </p:nvSpPr>
          <p:spPr bwMode="auto">
            <a:xfrm>
              <a:off x="6977063" y="4100513"/>
              <a:ext cx="3175" cy="0"/>
            </a:xfrm>
            <a:custGeom>
              <a:avLst/>
              <a:gdLst>
                <a:gd name="T0" fmla="*/ 0 w 2"/>
                <a:gd name="T1" fmla="*/ 0 w 2"/>
                <a:gd name="T2" fmla="*/ 2 w 2"/>
                <a:gd name="T3" fmla="*/ 2 w 2"/>
                <a:gd name="T4" fmla="*/ 0 w 2"/>
                <a:gd name="T5" fmla="*/ 0 w 2"/>
                <a:gd name="T6" fmla="*/ 0 w 2"/>
              </a:gdLst>
              <a:ahLst/>
              <a:cxnLst>
                <a:cxn ang="0">
                  <a:pos x="T0" y="0"/>
                </a:cxn>
                <a:cxn ang="0">
                  <a:pos x="T1" y="0"/>
                </a:cxn>
                <a:cxn ang="0">
                  <a:pos x="T2" y="0"/>
                </a:cxn>
                <a:cxn ang="0">
                  <a:pos x="T3" y="0"/>
                </a:cxn>
                <a:cxn ang="0">
                  <a:pos x="T4" y="0"/>
                </a:cxn>
                <a:cxn ang="0">
                  <a:pos x="T5" y="0"/>
                </a:cxn>
                <a:cxn ang="0">
                  <a:pos x="T6" y="0"/>
                </a:cxn>
              </a:cxnLst>
              <a:rect l="0" t="0" r="r" b="b"/>
              <a:pathLst>
                <a:path w="2">
                  <a:moveTo>
                    <a:pt x="0" y="0"/>
                  </a:moveTo>
                  <a:lnTo>
                    <a:pt x="0" y="0"/>
                  </a:lnTo>
                  <a:lnTo>
                    <a:pt x="2" y="0"/>
                  </a:lnTo>
                  <a:lnTo>
                    <a:pt x="2" y="0"/>
                  </a:lnTo>
                  <a:lnTo>
                    <a:pt x="0" y="0"/>
                  </a:lnTo>
                  <a:lnTo>
                    <a:pt x="0" y="0"/>
                  </a:lnTo>
                  <a:lnTo>
                    <a:pt x="0"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64" name="Freeform 662"/>
            <p:cNvSpPr/>
            <p:nvPr>
              <p:custDataLst>
                <p:tags r:id="rId658"/>
              </p:custDataLst>
            </p:nvPr>
          </p:nvSpPr>
          <p:spPr bwMode="auto">
            <a:xfrm>
              <a:off x="6294438" y="4262438"/>
              <a:ext cx="117475" cy="25400"/>
            </a:xfrm>
            <a:custGeom>
              <a:avLst/>
              <a:gdLst>
                <a:gd name="T0" fmla="*/ 40 w 74"/>
                <a:gd name="T1" fmla="*/ 0 h 16"/>
                <a:gd name="T2" fmla="*/ 40 w 74"/>
                <a:gd name="T3" fmla="*/ 0 h 16"/>
                <a:gd name="T4" fmla="*/ 28 w 74"/>
                <a:gd name="T5" fmla="*/ 2 h 16"/>
                <a:gd name="T6" fmla="*/ 18 w 74"/>
                <a:gd name="T7" fmla="*/ 6 h 16"/>
                <a:gd name="T8" fmla="*/ 0 w 74"/>
                <a:gd name="T9" fmla="*/ 16 h 16"/>
                <a:gd name="T10" fmla="*/ 0 w 74"/>
                <a:gd name="T11" fmla="*/ 16 h 16"/>
                <a:gd name="T12" fmla="*/ 38 w 74"/>
                <a:gd name="T13" fmla="*/ 10 h 16"/>
                <a:gd name="T14" fmla="*/ 58 w 74"/>
                <a:gd name="T15" fmla="*/ 6 h 16"/>
                <a:gd name="T16" fmla="*/ 74 w 74"/>
                <a:gd name="T17" fmla="*/ 2 h 16"/>
                <a:gd name="T18" fmla="*/ 74 w 74"/>
                <a:gd name="T19" fmla="*/ 2 h 16"/>
                <a:gd name="T20" fmla="*/ 40 w 74"/>
                <a:gd name="T21" fmla="*/ 0 h 16"/>
                <a:gd name="T22" fmla="*/ 40 w 74"/>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16">
                  <a:moveTo>
                    <a:pt x="40" y="0"/>
                  </a:moveTo>
                  <a:lnTo>
                    <a:pt x="40" y="0"/>
                  </a:lnTo>
                  <a:lnTo>
                    <a:pt x="28" y="2"/>
                  </a:lnTo>
                  <a:lnTo>
                    <a:pt x="18" y="6"/>
                  </a:lnTo>
                  <a:lnTo>
                    <a:pt x="0" y="16"/>
                  </a:lnTo>
                  <a:lnTo>
                    <a:pt x="0" y="16"/>
                  </a:lnTo>
                  <a:lnTo>
                    <a:pt x="38" y="10"/>
                  </a:lnTo>
                  <a:lnTo>
                    <a:pt x="58" y="6"/>
                  </a:lnTo>
                  <a:lnTo>
                    <a:pt x="74" y="2"/>
                  </a:lnTo>
                  <a:lnTo>
                    <a:pt x="74" y="2"/>
                  </a:lnTo>
                  <a:lnTo>
                    <a:pt x="40" y="0"/>
                  </a:lnTo>
                  <a:lnTo>
                    <a:pt x="40"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65" name="Freeform 663"/>
            <p:cNvSpPr/>
            <p:nvPr>
              <p:custDataLst>
                <p:tags r:id="rId659"/>
              </p:custDataLst>
            </p:nvPr>
          </p:nvSpPr>
          <p:spPr bwMode="auto">
            <a:xfrm>
              <a:off x="6189663" y="4316413"/>
              <a:ext cx="73025" cy="12700"/>
            </a:xfrm>
            <a:custGeom>
              <a:avLst/>
              <a:gdLst>
                <a:gd name="T0" fmla="*/ 0 w 46"/>
                <a:gd name="T1" fmla="*/ 4 h 8"/>
                <a:gd name="T2" fmla="*/ 0 w 46"/>
                <a:gd name="T3" fmla="*/ 4 h 8"/>
                <a:gd name="T4" fmla="*/ 12 w 46"/>
                <a:gd name="T5" fmla="*/ 8 h 8"/>
                <a:gd name="T6" fmla="*/ 24 w 46"/>
                <a:gd name="T7" fmla="*/ 8 h 8"/>
                <a:gd name="T8" fmla="*/ 36 w 46"/>
                <a:gd name="T9" fmla="*/ 6 h 8"/>
                <a:gd name="T10" fmla="*/ 46 w 46"/>
                <a:gd name="T11" fmla="*/ 0 h 8"/>
                <a:gd name="T12" fmla="*/ 46 w 46"/>
                <a:gd name="T13" fmla="*/ 0 h 8"/>
                <a:gd name="T14" fmla="*/ 4 w 46"/>
                <a:gd name="T15" fmla="*/ 2 h 8"/>
                <a:gd name="T16" fmla="*/ 4 w 46"/>
                <a:gd name="T17" fmla="*/ 2 h 8"/>
                <a:gd name="T18" fmla="*/ 0 w 46"/>
                <a:gd name="T19" fmla="*/ 4 h 8"/>
                <a:gd name="T20" fmla="*/ 0 w 4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8">
                  <a:moveTo>
                    <a:pt x="0" y="4"/>
                  </a:moveTo>
                  <a:lnTo>
                    <a:pt x="0" y="4"/>
                  </a:lnTo>
                  <a:lnTo>
                    <a:pt x="12" y="8"/>
                  </a:lnTo>
                  <a:lnTo>
                    <a:pt x="24" y="8"/>
                  </a:lnTo>
                  <a:lnTo>
                    <a:pt x="36" y="6"/>
                  </a:lnTo>
                  <a:lnTo>
                    <a:pt x="46" y="0"/>
                  </a:lnTo>
                  <a:lnTo>
                    <a:pt x="46" y="0"/>
                  </a:lnTo>
                  <a:lnTo>
                    <a:pt x="4" y="2"/>
                  </a:lnTo>
                  <a:lnTo>
                    <a:pt x="4" y="2"/>
                  </a:lnTo>
                  <a:lnTo>
                    <a:pt x="0" y="4"/>
                  </a:lnTo>
                  <a:lnTo>
                    <a:pt x="0" y="4"/>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66" name="Freeform 664"/>
            <p:cNvSpPr/>
            <p:nvPr>
              <p:custDataLst>
                <p:tags r:id="rId660"/>
              </p:custDataLst>
            </p:nvPr>
          </p:nvSpPr>
          <p:spPr bwMode="auto">
            <a:xfrm>
              <a:off x="6221413" y="4287838"/>
              <a:ext cx="73025" cy="15875"/>
            </a:xfrm>
            <a:custGeom>
              <a:avLst/>
              <a:gdLst>
                <a:gd name="T0" fmla="*/ 0 w 46"/>
                <a:gd name="T1" fmla="*/ 10 h 10"/>
                <a:gd name="T2" fmla="*/ 0 w 46"/>
                <a:gd name="T3" fmla="*/ 10 h 10"/>
                <a:gd name="T4" fmla="*/ 12 w 46"/>
                <a:gd name="T5" fmla="*/ 10 h 10"/>
                <a:gd name="T6" fmla="*/ 24 w 46"/>
                <a:gd name="T7" fmla="*/ 8 h 10"/>
                <a:gd name="T8" fmla="*/ 46 w 46"/>
                <a:gd name="T9" fmla="*/ 0 h 10"/>
                <a:gd name="T10" fmla="*/ 46 w 46"/>
                <a:gd name="T11" fmla="*/ 0 h 10"/>
                <a:gd name="T12" fmla="*/ 22 w 46"/>
                <a:gd name="T13" fmla="*/ 4 h 10"/>
                <a:gd name="T14" fmla="*/ 0 w 46"/>
                <a:gd name="T15" fmla="*/ 10 h 10"/>
                <a:gd name="T16" fmla="*/ 0 w 46"/>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10">
                  <a:moveTo>
                    <a:pt x="0" y="10"/>
                  </a:moveTo>
                  <a:lnTo>
                    <a:pt x="0" y="10"/>
                  </a:lnTo>
                  <a:lnTo>
                    <a:pt x="12" y="10"/>
                  </a:lnTo>
                  <a:lnTo>
                    <a:pt x="24" y="8"/>
                  </a:lnTo>
                  <a:lnTo>
                    <a:pt x="46" y="0"/>
                  </a:lnTo>
                  <a:lnTo>
                    <a:pt x="46" y="0"/>
                  </a:lnTo>
                  <a:lnTo>
                    <a:pt x="22" y="4"/>
                  </a:lnTo>
                  <a:lnTo>
                    <a:pt x="0" y="10"/>
                  </a:lnTo>
                  <a:lnTo>
                    <a:pt x="0" y="1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67" name="Freeform 665"/>
            <p:cNvSpPr/>
            <p:nvPr>
              <p:custDataLst>
                <p:tags r:id="rId661"/>
              </p:custDataLst>
            </p:nvPr>
          </p:nvSpPr>
          <p:spPr bwMode="auto">
            <a:xfrm>
              <a:off x="6672263" y="3935413"/>
              <a:ext cx="53975" cy="41275"/>
            </a:xfrm>
            <a:custGeom>
              <a:avLst/>
              <a:gdLst>
                <a:gd name="T0" fmla="*/ 16 w 34"/>
                <a:gd name="T1" fmla="*/ 26 h 26"/>
                <a:gd name="T2" fmla="*/ 16 w 34"/>
                <a:gd name="T3" fmla="*/ 26 h 26"/>
                <a:gd name="T4" fmla="*/ 26 w 34"/>
                <a:gd name="T5" fmla="*/ 18 h 26"/>
                <a:gd name="T6" fmla="*/ 32 w 34"/>
                <a:gd name="T7" fmla="*/ 14 h 26"/>
                <a:gd name="T8" fmla="*/ 32 w 34"/>
                <a:gd name="T9" fmla="*/ 14 h 26"/>
                <a:gd name="T10" fmla="*/ 34 w 34"/>
                <a:gd name="T11" fmla="*/ 0 h 26"/>
                <a:gd name="T12" fmla="*/ 34 w 34"/>
                <a:gd name="T13" fmla="*/ 0 h 26"/>
                <a:gd name="T14" fmla="*/ 34 w 34"/>
                <a:gd name="T15" fmla="*/ 0 h 26"/>
                <a:gd name="T16" fmla="*/ 10 w 34"/>
                <a:gd name="T17" fmla="*/ 16 h 26"/>
                <a:gd name="T18" fmla="*/ 10 w 34"/>
                <a:gd name="T19" fmla="*/ 16 h 26"/>
                <a:gd name="T20" fmla="*/ 0 w 34"/>
                <a:gd name="T21" fmla="*/ 26 h 26"/>
                <a:gd name="T22" fmla="*/ 0 w 34"/>
                <a:gd name="T23" fmla="*/ 26 h 26"/>
                <a:gd name="T24" fmla="*/ 16 w 34"/>
                <a:gd name="T25" fmla="*/ 26 h 26"/>
                <a:gd name="T26" fmla="*/ 16 w 34"/>
                <a:gd name="T2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6">
                  <a:moveTo>
                    <a:pt x="16" y="26"/>
                  </a:moveTo>
                  <a:lnTo>
                    <a:pt x="16" y="26"/>
                  </a:lnTo>
                  <a:lnTo>
                    <a:pt x="26" y="18"/>
                  </a:lnTo>
                  <a:lnTo>
                    <a:pt x="32" y="14"/>
                  </a:lnTo>
                  <a:lnTo>
                    <a:pt x="32" y="14"/>
                  </a:lnTo>
                  <a:lnTo>
                    <a:pt x="34" y="0"/>
                  </a:lnTo>
                  <a:lnTo>
                    <a:pt x="34" y="0"/>
                  </a:lnTo>
                  <a:lnTo>
                    <a:pt x="34" y="0"/>
                  </a:lnTo>
                  <a:lnTo>
                    <a:pt x="10" y="16"/>
                  </a:lnTo>
                  <a:lnTo>
                    <a:pt x="10" y="16"/>
                  </a:lnTo>
                  <a:lnTo>
                    <a:pt x="0" y="26"/>
                  </a:lnTo>
                  <a:lnTo>
                    <a:pt x="0" y="26"/>
                  </a:lnTo>
                  <a:lnTo>
                    <a:pt x="16" y="26"/>
                  </a:lnTo>
                  <a:lnTo>
                    <a:pt x="16" y="26"/>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68" name="Freeform 666"/>
            <p:cNvSpPr/>
            <p:nvPr>
              <p:custDataLst>
                <p:tags r:id="rId662"/>
              </p:custDataLst>
            </p:nvPr>
          </p:nvSpPr>
          <p:spPr bwMode="auto">
            <a:xfrm>
              <a:off x="6719888" y="3957638"/>
              <a:ext cx="6350" cy="19050"/>
            </a:xfrm>
            <a:custGeom>
              <a:avLst/>
              <a:gdLst>
                <a:gd name="T0" fmla="*/ 2 w 4"/>
                <a:gd name="T1" fmla="*/ 0 h 12"/>
                <a:gd name="T2" fmla="*/ 2 w 4"/>
                <a:gd name="T3" fmla="*/ 0 h 12"/>
                <a:gd name="T4" fmla="*/ 0 w 4"/>
                <a:gd name="T5" fmla="*/ 8 h 12"/>
                <a:gd name="T6" fmla="*/ 0 w 4"/>
                <a:gd name="T7" fmla="*/ 12 h 12"/>
                <a:gd name="T8" fmla="*/ 0 w 4"/>
                <a:gd name="T9" fmla="*/ 12 h 12"/>
                <a:gd name="T10" fmla="*/ 2 w 4"/>
                <a:gd name="T11" fmla="*/ 8 h 12"/>
                <a:gd name="T12" fmla="*/ 2 w 4"/>
                <a:gd name="T13" fmla="*/ 8 h 12"/>
                <a:gd name="T14" fmla="*/ 4 w 4"/>
                <a:gd name="T15" fmla="*/ 2 h 12"/>
                <a:gd name="T16" fmla="*/ 4 w 4"/>
                <a:gd name="T17" fmla="*/ 0 h 12"/>
                <a:gd name="T18" fmla="*/ 2 w 4"/>
                <a:gd name="T19" fmla="*/ 0 h 12"/>
                <a:gd name="T20" fmla="*/ 2 w 4"/>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12">
                  <a:moveTo>
                    <a:pt x="2" y="0"/>
                  </a:moveTo>
                  <a:lnTo>
                    <a:pt x="2" y="0"/>
                  </a:lnTo>
                  <a:lnTo>
                    <a:pt x="0" y="8"/>
                  </a:lnTo>
                  <a:lnTo>
                    <a:pt x="0" y="12"/>
                  </a:lnTo>
                  <a:lnTo>
                    <a:pt x="0" y="12"/>
                  </a:lnTo>
                  <a:lnTo>
                    <a:pt x="2" y="8"/>
                  </a:lnTo>
                  <a:lnTo>
                    <a:pt x="2" y="8"/>
                  </a:lnTo>
                  <a:lnTo>
                    <a:pt x="4" y="2"/>
                  </a:lnTo>
                  <a:lnTo>
                    <a:pt x="4" y="0"/>
                  </a:lnTo>
                  <a:lnTo>
                    <a:pt x="2" y="0"/>
                  </a:lnTo>
                  <a:lnTo>
                    <a:pt x="2"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69" name="Freeform 667"/>
            <p:cNvSpPr/>
            <p:nvPr>
              <p:custDataLst>
                <p:tags r:id="rId663"/>
              </p:custDataLst>
            </p:nvPr>
          </p:nvSpPr>
          <p:spPr bwMode="auto">
            <a:xfrm>
              <a:off x="6640513" y="4198938"/>
              <a:ext cx="9525" cy="3175"/>
            </a:xfrm>
            <a:custGeom>
              <a:avLst/>
              <a:gdLst>
                <a:gd name="T0" fmla="*/ 6 w 6"/>
                <a:gd name="T1" fmla="*/ 0 h 2"/>
                <a:gd name="T2" fmla="*/ 4 w 6"/>
                <a:gd name="T3" fmla="*/ 0 h 2"/>
                <a:gd name="T4" fmla="*/ 4 w 6"/>
                <a:gd name="T5" fmla="*/ 0 h 2"/>
                <a:gd name="T6" fmla="*/ 0 w 6"/>
                <a:gd name="T7" fmla="*/ 2 h 2"/>
                <a:gd name="T8" fmla="*/ 0 w 6"/>
                <a:gd name="T9" fmla="*/ 2 h 2"/>
                <a:gd name="T10" fmla="*/ 6 w 6"/>
                <a:gd name="T11" fmla="*/ 0 h 2"/>
                <a:gd name="T12" fmla="*/ 6 w 6"/>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6" y="0"/>
                  </a:moveTo>
                  <a:lnTo>
                    <a:pt x="4" y="0"/>
                  </a:lnTo>
                  <a:lnTo>
                    <a:pt x="4" y="0"/>
                  </a:lnTo>
                  <a:lnTo>
                    <a:pt x="0" y="2"/>
                  </a:lnTo>
                  <a:lnTo>
                    <a:pt x="0" y="2"/>
                  </a:lnTo>
                  <a:lnTo>
                    <a:pt x="6" y="0"/>
                  </a:lnTo>
                  <a:lnTo>
                    <a:pt x="6"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70" name="Freeform 668"/>
            <p:cNvSpPr/>
            <p:nvPr>
              <p:custDataLst>
                <p:tags r:id="rId664"/>
              </p:custDataLst>
            </p:nvPr>
          </p:nvSpPr>
          <p:spPr bwMode="auto">
            <a:xfrm>
              <a:off x="6415088" y="4087813"/>
              <a:ext cx="79375" cy="19050"/>
            </a:xfrm>
            <a:custGeom>
              <a:avLst/>
              <a:gdLst>
                <a:gd name="T0" fmla="*/ 24 w 50"/>
                <a:gd name="T1" fmla="*/ 4 h 12"/>
                <a:gd name="T2" fmla="*/ 24 w 50"/>
                <a:gd name="T3" fmla="*/ 4 h 12"/>
                <a:gd name="T4" fmla="*/ 50 w 50"/>
                <a:gd name="T5" fmla="*/ 0 h 12"/>
                <a:gd name="T6" fmla="*/ 50 w 50"/>
                <a:gd name="T7" fmla="*/ 0 h 12"/>
                <a:gd name="T8" fmla="*/ 24 w 50"/>
                <a:gd name="T9" fmla="*/ 2 h 12"/>
                <a:gd name="T10" fmla="*/ 12 w 50"/>
                <a:gd name="T11" fmla="*/ 6 h 12"/>
                <a:gd name="T12" fmla="*/ 0 w 50"/>
                <a:gd name="T13" fmla="*/ 10 h 12"/>
                <a:gd name="T14" fmla="*/ 0 w 50"/>
                <a:gd name="T15" fmla="*/ 10 h 12"/>
                <a:gd name="T16" fmla="*/ 6 w 50"/>
                <a:gd name="T17" fmla="*/ 12 h 12"/>
                <a:gd name="T18" fmla="*/ 6 w 50"/>
                <a:gd name="T19" fmla="*/ 12 h 12"/>
                <a:gd name="T20" fmla="*/ 14 w 50"/>
                <a:gd name="T21" fmla="*/ 6 h 12"/>
                <a:gd name="T22" fmla="*/ 20 w 50"/>
                <a:gd name="T23" fmla="*/ 4 h 12"/>
                <a:gd name="T24" fmla="*/ 24 w 50"/>
                <a:gd name="T25" fmla="*/ 4 h 12"/>
                <a:gd name="T26" fmla="*/ 24 w 5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12">
                  <a:moveTo>
                    <a:pt x="24" y="4"/>
                  </a:moveTo>
                  <a:lnTo>
                    <a:pt x="24" y="4"/>
                  </a:lnTo>
                  <a:lnTo>
                    <a:pt x="50" y="0"/>
                  </a:lnTo>
                  <a:lnTo>
                    <a:pt x="50" y="0"/>
                  </a:lnTo>
                  <a:lnTo>
                    <a:pt x="24" y="2"/>
                  </a:lnTo>
                  <a:lnTo>
                    <a:pt x="12" y="6"/>
                  </a:lnTo>
                  <a:lnTo>
                    <a:pt x="0" y="10"/>
                  </a:lnTo>
                  <a:lnTo>
                    <a:pt x="0" y="10"/>
                  </a:lnTo>
                  <a:lnTo>
                    <a:pt x="6" y="12"/>
                  </a:lnTo>
                  <a:lnTo>
                    <a:pt x="6" y="12"/>
                  </a:lnTo>
                  <a:lnTo>
                    <a:pt x="14" y="6"/>
                  </a:lnTo>
                  <a:lnTo>
                    <a:pt x="20" y="4"/>
                  </a:lnTo>
                  <a:lnTo>
                    <a:pt x="24" y="4"/>
                  </a:lnTo>
                  <a:lnTo>
                    <a:pt x="24" y="4"/>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71" name="Freeform 669"/>
            <p:cNvSpPr>
              <a:spLocks noEditPoints="1"/>
            </p:cNvSpPr>
            <p:nvPr>
              <p:custDataLst>
                <p:tags r:id="rId665"/>
              </p:custDataLst>
            </p:nvPr>
          </p:nvSpPr>
          <p:spPr bwMode="auto">
            <a:xfrm>
              <a:off x="5430838" y="3919538"/>
              <a:ext cx="1495425" cy="400050"/>
            </a:xfrm>
            <a:custGeom>
              <a:avLst/>
              <a:gdLst>
                <a:gd name="T0" fmla="*/ 662 w 942"/>
                <a:gd name="T1" fmla="*/ 190 h 252"/>
                <a:gd name="T2" fmla="*/ 488 w 942"/>
                <a:gd name="T3" fmla="*/ 240 h 252"/>
                <a:gd name="T4" fmla="*/ 296 w 942"/>
                <a:gd name="T5" fmla="*/ 234 h 252"/>
                <a:gd name="T6" fmla="*/ 240 w 942"/>
                <a:gd name="T7" fmla="*/ 230 h 252"/>
                <a:gd name="T8" fmla="*/ 58 w 942"/>
                <a:gd name="T9" fmla="*/ 188 h 252"/>
                <a:gd name="T10" fmla="*/ 6 w 942"/>
                <a:gd name="T11" fmla="*/ 124 h 252"/>
                <a:gd name="T12" fmla="*/ 34 w 942"/>
                <a:gd name="T13" fmla="*/ 96 h 252"/>
                <a:gd name="T14" fmla="*/ 42 w 942"/>
                <a:gd name="T15" fmla="*/ 70 h 252"/>
                <a:gd name="T16" fmla="*/ 58 w 942"/>
                <a:gd name="T17" fmla="*/ 48 h 252"/>
                <a:gd name="T18" fmla="*/ 96 w 942"/>
                <a:gd name="T19" fmla="*/ 36 h 252"/>
                <a:gd name="T20" fmla="*/ 82 w 942"/>
                <a:gd name="T21" fmla="*/ 24 h 252"/>
                <a:gd name="T22" fmla="*/ 116 w 942"/>
                <a:gd name="T23" fmla="*/ 18 h 252"/>
                <a:gd name="T24" fmla="*/ 264 w 942"/>
                <a:gd name="T25" fmla="*/ 54 h 252"/>
                <a:gd name="T26" fmla="*/ 402 w 942"/>
                <a:gd name="T27" fmla="*/ 64 h 252"/>
                <a:gd name="T28" fmla="*/ 462 w 942"/>
                <a:gd name="T29" fmla="*/ 72 h 252"/>
                <a:gd name="T30" fmla="*/ 512 w 942"/>
                <a:gd name="T31" fmla="*/ 76 h 252"/>
                <a:gd name="T32" fmla="*/ 574 w 942"/>
                <a:gd name="T33" fmla="*/ 70 h 252"/>
                <a:gd name="T34" fmla="*/ 620 w 942"/>
                <a:gd name="T35" fmla="*/ 56 h 252"/>
                <a:gd name="T36" fmla="*/ 792 w 942"/>
                <a:gd name="T37" fmla="*/ 2 h 252"/>
                <a:gd name="T38" fmla="*/ 738 w 942"/>
                <a:gd name="T39" fmla="*/ 26 h 252"/>
                <a:gd name="T40" fmla="*/ 762 w 942"/>
                <a:gd name="T41" fmla="*/ 24 h 252"/>
                <a:gd name="T42" fmla="*/ 746 w 942"/>
                <a:gd name="T43" fmla="*/ 36 h 252"/>
                <a:gd name="T44" fmla="*/ 748 w 942"/>
                <a:gd name="T45" fmla="*/ 44 h 252"/>
                <a:gd name="T46" fmla="*/ 772 w 942"/>
                <a:gd name="T47" fmla="*/ 68 h 252"/>
                <a:gd name="T48" fmla="*/ 844 w 942"/>
                <a:gd name="T49" fmla="*/ 58 h 252"/>
                <a:gd name="T50" fmla="*/ 810 w 942"/>
                <a:gd name="T51" fmla="*/ 90 h 252"/>
                <a:gd name="T52" fmla="*/ 780 w 942"/>
                <a:gd name="T53" fmla="*/ 108 h 252"/>
                <a:gd name="T54" fmla="*/ 696 w 942"/>
                <a:gd name="T55" fmla="*/ 154 h 252"/>
                <a:gd name="T56" fmla="*/ 662 w 942"/>
                <a:gd name="T57" fmla="*/ 172 h 252"/>
                <a:gd name="T58" fmla="*/ 582 w 942"/>
                <a:gd name="T59" fmla="*/ 190 h 252"/>
                <a:gd name="T60" fmla="*/ 652 w 942"/>
                <a:gd name="T61" fmla="*/ 178 h 252"/>
                <a:gd name="T62" fmla="*/ 698 w 942"/>
                <a:gd name="T63" fmla="*/ 160 h 252"/>
                <a:gd name="T64" fmla="*/ 770 w 942"/>
                <a:gd name="T65" fmla="*/ 158 h 252"/>
                <a:gd name="T66" fmla="*/ 810 w 942"/>
                <a:gd name="T67" fmla="*/ 148 h 252"/>
                <a:gd name="T68" fmla="*/ 942 w 942"/>
                <a:gd name="T69" fmla="*/ 98 h 252"/>
                <a:gd name="T70" fmla="*/ 922 w 942"/>
                <a:gd name="T71" fmla="*/ 118 h 252"/>
                <a:gd name="T72" fmla="*/ 936 w 942"/>
                <a:gd name="T73" fmla="*/ 134 h 252"/>
                <a:gd name="T74" fmla="*/ 806 w 942"/>
                <a:gd name="T75" fmla="*/ 174 h 252"/>
                <a:gd name="T76" fmla="*/ 88 w 942"/>
                <a:gd name="T77" fmla="*/ 102 h 252"/>
                <a:gd name="T78" fmla="*/ 120 w 942"/>
                <a:gd name="T79" fmla="*/ 118 h 252"/>
                <a:gd name="T80" fmla="*/ 130 w 942"/>
                <a:gd name="T81" fmla="*/ 124 h 252"/>
                <a:gd name="T82" fmla="*/ 404 w 942"/>
                <a:gd name="T83" fmla="*/ 182 h 252"/>
                <a:gd name="T84" fmla="*/ 356 w 942"/>
                <a:gd name="T85" fmla="*/ 196 h 252"/>
                <a:gd name="T86" fmla="*/ 312 w 942"/>
                <a:gd name="T87" fmla="*/ 200 h 252"/>
                <a:gd name="T88" fmla="*/ 250 w 942"/>
                <a:gd name="T89" fmla="*/ 196 h 252"/>
                <a:gd name="T90" fmla="*/ 212 w 942"/>
                <a:gd name="T91" fmla="*/ 202 h 252"/>
                <a:gd name="T92" fmla="*/ 376 w 942"/>
                <a:gd name="T93" fmla="*/ 200 h 252"/>
                <a:gd name="T94" fmla="*/ 460 w 942"/>
                <a:gd name="T95" fmla="*/ 180 h 252"/>
                <a:gd name="T96" fmla="*/ 454 w 942"/>
                <a:gd name="T97" fmla="*/ 82 h 252"/>
                <a:gd name="T98" fmla="*/ 372 w 942"/>
                <a:gd name="T99" fmla="*/ 106 h 252"/>
                <a:gd name="T100" fmla="*/ 454 w 942"/>
                <a:gd name="T101" fmla="*/ 98 h 252"/>
                <a:gd name="T102" fmla="*/ 686 w 942"/>
                <a:gd name="T103" fmla="*/ 48 h 252"/>
                <a:gd name="T104" fmla="*/ 612 w 942"/>
                <a:gd name="T105" fmla="*/ 130 h 252"/>
                <a:gd name="T106" fmla="*/ 728 w 942"/>
                <a:gd name="T107" fmla="*/ 112 h 252"/>
                <a:gd name="T108" fmla="*/ 720 w 942"/>
                <a:gd name="T109" fmla="*/ 92 h 252"/>
                <a:gd name="T110" fmla="*/ 620 w 942"/>
                <a:gd name="T111" fmla="*/ 116 h 252"/>
                <a:gd name="T112" fmla="*/ 590 w 942"/>
                <a:gd name="T113" fmla="*/ 13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2" h="252">
                  <a:moveTo>
                    <a:pt x="834" y="148"/>
                  </a:moveTo>
                  <a:lnTo>
                    <a:pt x="834" y="148"/>
                  </a:lnTo>
                  <a:lnTo>
                    <a:pt x="800" y="162"/>
                  </a:lnTo>
                  <a:lnTo>
                    <a:pt x="800" y="162"/>
                  </a:lnTo>
                  <a:lnTo>
                    <a:pt x="766" y="176"/>
                  </a:lnTo>
                  <a:lnTo>
                    <a:pt x="766" y="176"/>
                  </a:lnTo>
                  <a:lnTo>
                    <a:pt x="730" y="178"/>
                  </a:lnTo>
                  <a:lnTo>
                    <a:pt x="696" y="184"/>
                  </a:lnTo>
                  <a:lnTo>
                    <a:pt x="662" y="190"/>
                  </a:lnTo>
                  <a:lnTo>
                    <a:pt x="630" y="200"/>
                  </a:lnTo>
                  <a:lnTo>
                    <a:pt x="630" y="200"/>
                  </a:lnTo>
                  <a:lnTo>
                    <a:pt x="614" y="206"/>
                  </a:lnTo>
                  <a:lnTo>
                    <a:pt x="598" y="210"/>
                  </a:lnTo>
                  <a:lnTo>
                    <a:pt x="560" y="214"/>
                  </a:lnTo>
                  <a:lnTo>
                    <a:pt x="540" y="218"/>
                  </a:lnTo>
                  <a:lnTo>
                    <a:pt x="522" y="222"/>
                  </a:lnTo>
                  <a:lnTo>
                    <a:pt x="504" y="230"/>
                  </a:lnTo>
                  <a:lnTo>
                    <a:pt x="488" y="240"/>
                  </a:lnTo>
                  <a:lnTo>
                    <a:pt x="488" y="240"/>
                  </a:lnTo>
                  <a:lnTo>
                    <a:pt x="498" y="242"/>
                  </a:lnTo>
                  <a:lnTo>
                    <a:pt x="498" y="242"/>
                  </a:lnTo>
                  <a:lnTo>
                    <a:pt x="482" y="252"/>
                  </a:lnTo>
                  <a:lnTo>
                    <a:pt x="482" y="252"/>
                  </a:lnTo>
                  <a:lnTo>
                    <a:pt x="436" y="250"/>
                  </a:lnTo>
                  <a:lnTo>
                    <a:pt x="390" y="248"/>
                  </a:lnTo>
                  <a:lnTo>
                    <a:pt x="342" y="242"/>
                  </a:lnTo>
                  <a:lnTo>
                    <a:pt x="296" y="234"/>
                  </a:lnTo>
                  <a:lnTo>
                    <a:pt x="296" y="234"/>
                  </a:lnTo>
                  <a:lnTo>
                    <a:pt x="290" y="232"/>
                  </a:lnTo>
                  <a:lnTo>
                    <a:pt x="282" y="234"/>
                  </a:lnTo>
                  <a:lnTo>
                    <a:pt x="276" y="234"/>
                  </a:lnTo>
                  <a:lnTo>
                    <a:pt x="270" y="234"/>
                  </a:lnTo>
                  <a:lnTo>
                    <a:pt x="270" y="234"/>
                  </a:lnTo>
                  <a:lnTo>
                    <a:pt x="242" y="228"/>
                  </a:lnTo>
                  <a:lnTo>
                    <a:pt x="242" y="228"/>
                  </a:lnTo>
                  <a:lnTo>
                    <a:pt x="240" y="230"/>
                  </a:lnTo>
                  <a:lnTo>
                    <a:pt x="240" y="230"/>
                  </a:lnTo>
                  <a:lnTo>
                    <a:pt x="120" y="212"/>
                  </a:lnTo>
                  <a:lnTo>
                    <a:pt x="120" y="212"/>
                  </a:lnTo>
                  <a:lnTo>
                    <a:pt x="104" y="208"/>
                  </a:lnTo>
                  <a:lnTo>
                    <a:pt x="90" y="202"/>
                  </a:lnTo>
                  <a:lnTo>
                    <a:pt x="90" y="202"/>
                  </a:lnTo>
                  <a:lnTo>
                    <a:pt x="62" y="190"/>
                  </a:lnTo>
                  <a:lnTo>
                    <a:pt x="62" y="190"/>
                  </a:lnTo>
                  <a:lnTo>
                    <a:pt x="58" y="188"/>
                  </a:lnTo>
                  <a:lnTo>
                    <a:pt x="56" y="182"/>
                  </a:lnTo>
                  <a:lnTo>
                    <a:pt x="56" y="178"/>
                  </a:lnTo>
                  <a:lnTo>
                    <a:pt x="54" y="174"/>
                  </a:lnTo>
                  <a:lnTo>
                    <a:pt x="54" y="174"/>
                  </a:lnTo>
                  <a:lnTo>
                    <a:pt x="32" y="148"/>
                  </a:lnTo>
                  <a:lnTo>
                    <a:pt x="32" y="148"/>
                  </a:lnTo>
                  <a:lnTo>
                    <a:pt x="20" y="136"/>
                  </a:lnTo>
                  <a:lnTo>
                    <a:pt x="20" y="136"/>
                  </a:lnTo>
                  <a:lnTo>
                    <a:pt x="6" y="124"/>
                  </a:lnTo>
                  <a:lnTo>
                    <a:pt x="6" y="124"/>
                  </a:lnTo>
                  <a:lnTo>
                    <a:pt x="10" y="116"/>
                  </a:lnTo>
                  <a:lnTo>
                    <a:pt x="10" y="116"/>
                  </a:lnTo>
                  <a:lnTo>
                    <a:pt x="4" y="114"/>
                  </a:lnTo>
                  <a:lnTo>
                    <a:pt x="0" y="112"/>
                  </a:lnTo>
                  <a:lnTo>
                    <a:pt x="0" y="112"/>
                  </a:lnTo>
                  <a:lnTo>
                    <a:pt x="10" y="106"/>
                  </a:lnTo>
                  <a:lnTo>
                    <a:pt x="18" y="102"/>
                  </a:lnTo>
                  <a:lnTo>
                    <a:pt x="34" y="96"/>
                  </a:lnTo>
                  <a:lnTo>
                    <a:pt x="38" y="92"/>
                  </a:lnTo>
                  <a:lnTo>
                    <a:pt x="42" y="86"/>
                  </a:lnTo>
                  <a:lnTo>
                    <a:pt x="40" y="80"/>
                  </a:lnTo>
                  <a:lnTo>
                    <a:pt x="36" y="70"/>
                  </a:lnTo>
                  <a:lnTo>
                    <a:pt x="36" y="70"/>
                  </a:lnTo>
                  <a:lnTo>
                    <a:pt x="36" y="70"/>
                  </a:lnTo>
                  <a:lnTo>
                    <a:pt x="42" y="70"/>
                  </a:lnTo>
                  <a:lnTo>
                    <a:pt x="42" y="70"/>
                  </a:lnTo>
                  <a:lnTo>
                    <a:pt x="42" y="70"/>
                  </a:lnTo>
                  <a:lnTo>
                    <a:pt x="42" y="70"/>
                  </a:lnTo>
                  <a:lnTo>
                    <a:pt x="52" y="68"/>
                  </a:lnTo>
                  <a:lnTo>
                    <a:pt x="62" y="62"/>
                  </a:lnTo>
                  <a:lnTo>
                    <a:pt x="50" y="56"/>
                  </a:lnTo>
                  <a:lnTo>
                    <a:pt x="50" y="56"/>
                  </a:lnTo>
                  <a:lnTo>
                    <a:pt x="56" y="48"/>
                  </a:lnTo>
                  <a:lnTo>
                    <a:pt x="56" y="48"/>
                  </a:lnTo>
                  <a:lnTo>
                    <a:pt x="58" y="48"/>
                  </a:lnTo>
                  <a:lnTo>
                    <a:pt x="58" y="48"/>
                  </a:lnTo>
                  <a:lnTo>
                    <a:pt x="62" y="48"/>
                  </a:lnTo>
                  <a:lnTo>
                    <a:pt x="62" y="48"/>
                  </a:lnTo>
                  <a:lnTo>
                    <a:pt x="64" y="44"/>
                  </a:lnTo>
                  <a:lnTo>
                    <a:pt x="64" y="44"/>
                  </a:lnTo>
                  <a:lnTo>
                    <a:pt x="76" y="42"/>
                  </a:lnTo>
                  <a:lnTo>
                    <a:pt x="86" y="40"/>
                  </a:lnTo>
                  <a:lnTo>
                    <a:pt x="86" y="40"/>
                  </a:lnTo>
                  <a:lnTo>
                    <a:pt x="94" y="38"/>
                  </a:lnTo>
                  <a:lnTo>
                    <a:pt x="96" y="36"/>
                  </a:lnTo>
                  <a:lnTo>
                    <a:pt x="96" y="32"/>
                  </a:lnTo>
                  <a:lnTo>
                    <a:pt x="96" y="32"/>
                  </a:lnTo>
                  <a:lnTo>
                    <a:pt x="96" y="28"/>
                  </a:lnTo>
                  <a:lnTo>
                    <a:pt x="92" y="28"/>
                  </a:lnTo>
                  <a:lnTo>
                    <a:pt x="80" y="26"/>
                  </a:lnTo>
                  <a:lnTo>
                    <a:pt x="80" y="26"/>
                  </a:lnTo>
                  <a:lnTo>
                    <a:pt x="78" y="24"/>
                  </a:lnTo>
                  <a:lnTo>
                    <a:pt x="78" y="24"/>
                  </a:lnTo>
                  <a:lnTo>
                    <a:pt x="82" y="24"/>
                  </a:lnTo>
                  <a:lnTo>
                    <a:pt x="84" y="22"/>
                  </a:lnTo>
                  <a:lnTo>
                    <a:pt x="88" y="18"/>
                  </a:lnTo>
                  <a:lnTo>
                    <a:pt x="90" y="12"/>
                  </a:lnTo>
                  <a:lnTo>
                    <a:pt x="90" y="10"/>
                  </a:lnTo>
                  <a:lnTo>
                    <a:pt x="92" y="10"/>
                  </a:lnTo>
                  <a:lnTo>
                    <a:pt x="92" y="10"/>
                  </a:lnTo>
                  <a:lnTo>
                    <a:pt x="104" y="14"/>
                  </a:lnTo>
                  <a:lnTo>
                    <a:pt x="116" y="18"/>
                  </a:lnTo>
                  <a:lnTo>
                    <a:pt x="116" y="18"/>
                  </a:lnTo>
                  <a:lnTo>
                    <a:pt x="140" y="26"/>
                  </a:lnTo>
                  <a:lnTo>
                    <a:pt x="164" y="34"/>
                  </a:lnTo>
                  <a:lnTo>
                    <a:pt x="188" y="38"/>
                  </a:lnTo>
                  <a:lnTo>
                    <a:pt x="212" y="42"/>
                  </a:lnTo>
                  <a:lnTo>
                    <a:pt x="218" y="42"/>
                  </a:lnTo>
                  <a:lnTo>
                    <a:pt x="218" y="42"/>
                  </a:lnTo>
                  <a:lnTo>
                    <a:pt x="242" y="46"/>
                  </a:lnTo>
                  <a:lnTo>
                    <a:pt x="264" y="54"/>
                  </a:lnTo>
                  <a:lnTo>
                    <a:pt x="264" y="54"/>
                  </a:lnTo>
                  <a:lnTo>
                    <a:pt x="260" y="58"/>
                  </a:lnTo>
                  <a:lnTo>
                    <a:pt x="260" y="58"/>
                  </a:lnTo>
                  <a:lnTo>
                    <a:pt x="280" y="64"/>
                  </a:lnTo>
                  <a:lnTo>
                    <a:pt x="290" y="64"/>
                  </a:lnTo>
                  <a:lnTo>
                    <a:pt x="300" y="66"/>
                  </a:lnTo>
                  <a:lnTo>
                    <a:pt x="300" y="66"/>
                  </a:lnTo>
                  <a:lnTo>
                    <a:pt x="350" y="64"/>
                  </a:lnTo>
                  <a:lnTo>
                    <a:pt x="376" y="64"/>
                  </a:lnTo>
                  <a:lnTo>
                    <a:pt x="402" y="64"/>
                  </a:lnTo>
                  <a:lnTo>
                    <a:pt x="402" y="64"/>
                  </a:lnTo>
                  <a:lnTo>
                    <a:pt x="428" y="68"/>
                  </a:lnTo>
                  <a:lnTo>
                    <a:pt x="454" y="68"/>
                  </a:lnTo>
                  <a:lnTo>
                    <a:pt x="482" y="68"/>
                  </a:lnTo>
                  <a:lnTo>
                    <a:pt x="510" y="66"/>
                  </a:lnTo>
                  <a:lnTo>
                    <a:pt x="510" y="66"/>
                  </a:lnTo>
                  <a:lnTo>
                    <a:pt x="486" y="70"/>
                  </a:lnTo>
                  <a:lnTo>
                    <a:pt x="462" y="72"/>
                  </a:lnTo>
                  <a:lnTo>
                    <a:pt x="462" y="72"/>
                  </a:lnTo>
                  <a:lnTo>
                    <a:pt x="442" y="70"/>
                  </a:lnTo>
                  <a:lnTo>
                    <a:pt x="442" y="70"/>
                  </a:lnTo>
                  <a:lnTo>
                    <a:pt x="452" y="72"/>
                  </a:lnTo>
                  <a:lnTo>
                    <a:pt x="462" y="72"/>
                  </a:lnTo>
                  <a:lnTo>
                    <a:pt x="462" y="72"/>
                  </a:lnTo>
                  <a:lnTo>
                    <a:pt x="482" y="76"/>
                  </a:lnTo>
                  <a:lnTo>
                    <a:pt x="502" y="78"/>
                  </a:lnTo>
                  <a:lnTo>
                    <a:pt x="502" y="78"/>
                  </a:lnTo>
                  <a:lnTo>
                    <a:pt x="512" y="76"/>
                  </a:lnTo>
                  <a:lnTo>
                    <a:pt x="520" y="74"/>
                  </a:lnTo>
                  <a:lnTo>
                    <a:pt x="530" y="70"/>
                  </a:lnTo>
                  <a:lnTo>
                    <a:pt x="538" y="64"/>
                  </a:lnTo>
                  <a:lnTo>
                    <a:pt x="538" y="64"/>
                  </a:lnTo>
                  <a:lnTo>
                    <a:pt x="540" y="66"/>
                  </a:lnTo>
                  <a:lnTo>
                    <a:pt x="542" y="68"/>
                  </a:lnTo>
                  <a:lnTo>
                    <a:pt x="542" y="68"/>
                  </a:lnTo>
                  <a:lnTo>
                    <a:pt x="564" y="70"/>
                  </a:lnTo>
                  <a:lnTo>
                    <a:pt x="574" y="70"/>
                  </a:lnTo>
                  <a:lnTo>
                    <a:pt x="586" y="66"/>
                  </a:lnTo>
                  <a:lnTo>
                    <a:pt x="586" y="66"/>
                  </a:lnTo>
                  <a:lnTo>
                    <a:pt x="586" y="64"/>
                  </a:lnTo>
                  <a:lnTo>
                    <a:pt x="588" y="62"/>
                  </a:lnTo>
                  <a:lnTo>
                    <a:pt x="590" y="62"/>
                  </a:lnTo>
                  <a:lnTo>
                    <a:pt x="590" y="58"/>
                  </a:lnTo>
                  <a:lnTo>
                    <a:pt x="590" y="58"/>
                  </a:lnTo>
                  <a:lnTo>
                    <a:pt x="610" y="58"/>
                  </a:lnTo>
                  <a:lnTo>
                    <a:pt x="620" y="56"/>
                  </a:lnTo>
                  <a:lnTo>
                    <a:pt x="630" y="54"/>
                  </a:lnTo>
                  <a:lnTo>
                    <a:pt x="630" y="54"/>
                  </a:lnTo>
                  <a:lnTo>
                    <a:pt x="638" y="50"/>
                  </a:lnTo>
                  <a:lnTo>
                    <a:pt x="646" y="44"/>
                  </a:lnTo>
                  <a:lnTo>
                    <a:pt x="646" y="44"/>
                  </a:lnTo>
                  <a:lnTo>
                    <a:pt x="712" y="26"/>
                  </a:lnTo>
                  <a:lnTo>
                    <a:pt x="776" y="6"/>
                  </a:lnTo>
                  <a:lnTo>
                    <a:pt x="776" y="6"/>
                  </a:lnTo>
                  <a:lnTo>
                    <a:pt x="792" y="2"/>
                  </a:lnTo>
                  <a:lnTo>
                    <a:pt x="808" y="0"/>
                  </a:lnTo>
                  <a:lnTo>
                    <a:pt x="808" y="0"/>
                  </a:lnTo>
                  <a:lnTo>
                    <a:pt x="786" y="14"/>
                  </a:lnTo>
                  <a:lnTo>
                    <a:pt x="786" y="14"/>
                  </a:lnTo>
                  <a:lnTo>
                    <a:pt x="762" y="24"/>
                  </a:lnTo>
                  <a:lnTo>
                    <a:pt x="762" y="24"/>
                  </a:lnTo>
                  <a:lnTo>
                    <a:pt x="750" y="24"/>
                  </a:lnTo>
                  <a:lnTo>
                    <a:pt x="738" y="26"/>
                  </a:lnTo>
                  <a:lnTo>
                    <a:pt x="738" y="26"/>
                  </a:lnTo>
                  <a:lnTo>
                    <a:pt x="726" y="30"/>
                  </a:lnTo>
                  <a:lnTo>
                    <a:pt x="716" y="36"/>
                  </a:lnTo>
                  <a:lnTo>
                    <a:pt x="716" y="36"/>
                  </a:lnTo>
                  <a:lnTo>
                    <a:pt x="706" y="42"/>
                  </a:lnTo>
                  <a:lnTo>
                    <a:pt x="706" y="42"/>
                  </a:lnTo>
                  <a:lnTo>
                    <a:pt x="734" y="34"/>
                  </a:lnTo>
                  <a:lnTo>
                    <a:pt x="734" y="34"/>
                  </a:lnTo>
                  <a:lnTo>
                    <a:pt x="762" y="24"/>
                  </a:lnTo>
                  <a:lnTo>
                    <a:pt x="762" y="24"/>
                  </a:lnTo>
                  <a:lnTo>
                    <a:pt x="778" y="26"/>
                  </a:lnTo>
                  <a:lnTo>
                    <a:pt x="792" y="24"/>
                  </a:lnTo>
                  <a:lnTo>
                    <a:pt x="792" y="26"/>
                  </a:lnTo>
                  <a:lnTo>
                    <a:pt x="792" y="26"/>
                  </a:lnTo>
                  <a:lnTo>
                    <a:pt x="768" y="36"/>
                  </a:lnTo>
                  <a:lnTo>
                    <a:pt x="768" y="36"/>
                  </a:lnTo>
                  <a:lnTo>
                    <a:pt x="758" y="36"/>
                  </a:lnTo>
                  <a:lnTo>
                    <a:pt x="746" y="36"/>
                  </a:lnTo>
                  <a:lnTo>
                    <a:pt x="746" y="36"/>
                  </a:lnTo>
                  <a:lnTo>
                    <a:pt x="736" y="40"/>
                  </a:lnTo>
                  <a:lnTo>
                    <a:pt x="726" y="44"/>
                  </a:lnTo>
                  <a:lnTo>
                    <a:pt x="726" y="44"/>
                  </a:lnTo>
                  <a:lnTo>
                    <a:pt x="722" y="48"/>
                  </a:lnTo>
                  <a:lnTo>
                    <a:pt x="722" y="48"/>
                  </a:lnTo>
                  <a:lnTo>
                    <a:pt x="712" y="54"/>
                  </a:lnTo>
                  <a:lnTo>
                    <a:pt x="712" y="54"/>
                  </a:lnTo>
                  <a:lnTo>
                    <a:pt x="748" y="44"/>
                  </a:lnTo>
                  <a:lnTo>
                    <a:pt x="748" y="44"/>
                  </a:lnTo>
                  <a:lnTo>
                    <a:pt x="768" y="36"/>
                  </a:lnTo>
                  <a:lnTo>
                    <a:pt x="768" y="36"/>
                  </a:lnTo>
                  <a:lnTo>
                    <a:pt x="782" y="36"/>
                  </a:lnTo>
                  <a:lnTo>
                    <a:pt x="782" y="36"/>
                  </a:lnTo>
                  <a:lnTo>
                    <a:pt x="780" y="38"/>
                  </a:lnTo>
                  <a:lnTo>
                    <a:pt x="780" y="38"/>
                  </a:lnTo>
                  <a:lnTo>
                    <a:pt x="778" y="44"/>
                  </a:lnTo>
                  <a:lnTo>
                    <a:pt x="774" y="56"/>
                  </a:lnTo>
                  <a:lnTo>
                    <a:pt x="772" y="68"/>
                  </a:lnTo>
                  <a:lnTo>
                    <a:pt x="772" y="72"/>
                  </a:lnTo>
                  <a:lnTo>
                    <a:pt x="774" y="76"/>
                  </a:lnTo>
                  <a:lnTo>
                    <a:pt x="774" y="76"/>
                  </a:lnTo>
                  <a:lnTo>
                    <a:pt x="798" y="72"/>
                  </a:lnTo>
                  <a:lnTo>
                    <a:pt x="798" y="72"/>
                  </a:lnTo>
                  <a:lnTo>
                    <a:pt x="822" y="66"/>
                  </a:lnTo>
                  <a:lnTo>
                    <a:pt x="822" y="66"/>
                  </a:lnTo>
                  <a:lnTo>
                    <a:pt x="838" y="60"/>
                  </a:lnTo>
                  <a:lnTo>
                    <a:pt x="844" y="58"/>
                  </a:lnTo>
                  <a:lnTo>
                    <a:pt x="844" y="58"/>
                  </a:lnTo>
                  <a:lnTo>
                    <a:pt x="844" y="62"/>
                  </a:lnTo>
                  <a:lnTo>
                    <a:pt x="840" y="66"/>
                  </a:lnTo>
                  <a:lnTo>
                    <a:pt x="824" y="76"/>
                  </a:lnTo>
                  <a:lnTo>
                    <a:pt x="824" y="76"/>
                  </a:lnTo>
                  <a:lnTo>
                    <a:pt x="808" y="84"/>
                  </a:lnTo>
                  <a:lnTo>
                    <a:pt x="802" y="88"/>
                  </a:lnTo>
                  <a:lnTo>
                    <a:pt x="802" y="88"/>
                  </a:lnTo>
                  <a:lnTo>
                    <a:pt x="810" y="90"/>
                  </a:lnTo>
                  <a:lnTo>
                    <a:pt x="810" y="90"/>
                  </a:lnTo>
                  <a:lnTo>
                    <a:pt x="802" y="96"/>
                  </a:lnTo>
                  <a:lnTo>
                    <a:pt x="802" y="96"/>
                  </a:lnTo>
                  <a:lnTo>
                    <a:pt x="798" y="98"/>
                  </a:lnTo>
                  <a:lnTo>
                    <a:pt x="794" y="100"/>
                  </a:lnTo>
                  <a:lnTo>
                    <a:pt x="788" y="100"/>
                  </a:lnTo>
                  <a:lnTo>
                    <a:pt x="784" y="104"/>
                  </a:lnTo>
                  <a:lnTo>
                    <a:pt x="784" y="104"/>
                  </a:lnTo>
                  <a:lnTo>
                    <a:pt x="780" y="108"/>
                  </a:lnTo>
                  <a:lnTo>
                    <a:pt x="774" y="112"/>
                  </a:lnTo>
                  <a:lnTo>
                    <a:pt x="762" y="116"/>
                  </a:lnTo>
                  <a:lnTo>
                    <a:pt x="750" y="120"/>
                  </a:lnTo>
                  <a:lnTo>
                    <a:pt x="736" y="124"/>
                  </a:lnTo>
                  <a:lnTo>
                    <a:pt x="736" y="124"/>
                  </a:lnTo>
                  <a:lnTo>
                    <a:pt x="700" y="150"/>
                  </a:lnTo>
                  <a:lnTo>
                    <a:pt x="700" y="150"/>
                  </a:lnTo>
                  <a:lnTo>
                    <a:pt x="698" y="154"/>
                  </a:lnTo>
                  <a:lnTo>
                    <a:pt x="696" y="154"/>
                  </a:lnTo>
                  <a:lnTo>
                    <a:pt x="696" y="156"/>
                  </a:lnTo>
                  <a:lnTo>
                    <a:pt x="696" y="158"/>
                  </a:lnTo>
                  <a:lnTo>
                    <a:pt x="696" y="158"/>
                  </a:lnTo>
                  <a:lnTo>
                    <a:pt x="686" y="158"/>
                  </a:lnTo>
                  <a:lnTo>
                    <a:pt x="676" y="160"/>
                  </a:lnTo>
                  <a:lnTo>
                    <a:pt x="668" y="164"/>
                  </a:lnTo>
                  <a:lnTo>
                    <a:pt x="666" y="166"/>
                  </a:lnTo>
                  <a:lnTo>
                    <a:pt x="662" y="170"/>
                  </a:lnTo>
                  <a:lnTo>
                    <a:pt x="662" y="172"/>
                  </a:lnTo>
                  <a:lnTo>
                    <a:pt x="662" y="172"/>
                  </a:lnTo>
                  <a:lnTo>
                    <a:pt x="658" y="172"/>
                  </a:lnTo>
                  <a:lnTo>
                    <a:pt x="658" y="172"/>
                  </a:lnTo>
                  <a:lnTo>
                    <a:pt x="650" y="172"/>
                  </a:lnTo>
                  <a:lnTo>
                    <a:pt x="644" y="174"/>
                  </a:lnTo>
                  <a:lnTo>
                    <a:pt x="630" y="178"/>
                  </a:lnTo>
                  <a:lnTo>
                    <a:pt x="602" y="190"/>
                  </a:lnTo>
                  <a:lnTo>
                    <a:pt x="602" y="190"/>
                  </a:lnTo>
                  <a:lnTo>
                    <a:pt x="582" y="190"/>
                  </a:lnTo>
                  <a:lnTo>
                    <a:pt x="582" y="190"/>
                  </a:lnTo>
                  <a:lnTo>
                    <a:pt x="590" y="192"/>
                  </a:lnTo>
                  <a:lnTo>
                    <a:pt x="594" y="192"/>
                  </a:lnTo>
                  <a:lnTo>
                    <a:pt x="598" y="192"/>
                  </a:lnTo>
                  <a:lnTo>
                    <a:pt x="598" y="192"/>
                  </a:lnTo>
                  <a:lnTo>
                    <a:pt x="602" y="190"/>
                  </a:lnTo>
                  <a:lnTo>
                    <a:pt x="602" y="190"/>
                  </a:lnTo>
                  <a:lnTo>
                    <a:pt x="628" y="184"/>
                  </a:lnTo>
                  <a:lnTo>
                    <a:pt x="652" y="178"/>
                  </a:lnTo>
                  <a:lnTo>
                    <a:pt x="652" y="178"/>
                  </a:lnTo>
                  <a:lnTo>
                    <a:pt x="658" y="172"/>
                  </a:lnTo>
                  <a:lnTo>
                    <a:pt x="658" y="172"/>
                  </a:lnTo>
                  <a:lnTo>
                    <a:pt x="662" y="174"/>
                  </a:lnTo>
                  <a:lnTo>
                    <a:pt x="662" y="174"/>
                  </a:lnTo>
                  <a:lnTo>
                    <a:pt x="662" y="170"/>
                  </a:lnTo>
                  <a:lnTo>
                    <a:pt x="662" y="170"/>
                  </a:lnTo>
                  <a:lnTo>
                    <a:pt x="686" y="164"/>
                  </a:lnTo>
                  <a:lnTo>
                    <a:pt x="698" y="160"/>
                  </a:lnTo>
                  <a:lnTo>
                    <a:pt x="708" y="156"/>
                  </a:lnTo>
                  <a:lnTo>
                    <a:pt x="708" y="156"/>
                  </a:lnTo>
                  <a:lnTo>
                    <a:pt x="728" y="152"/>
                  </a:lnTo>
                  <a:lnTo>
                    <a:pt x="746" y="150"/>
                  </a:lnTo>
                  <a:lnTo>
                    <a:pt x="784" y="150"/>
                  </a:lnTo>
                  <a:lnTo>
                    <a:pt x="784" y="150"/>
                  </a:lnTo>
                  <a:lnTo>
                    <a:pt x="748" y="164"/>
                  </a:lnTo>
                  <a:lnTo>
                    <a:pt x="748" y="164"/>
                  </a:lnTo>
                  <a:lnTo>
                    <a:pt x="770" y="158"/>
                  </a:lnTo>
                  <a:lnTo>
                    <a:pt x="770" y="158"/>
                  </a:lnTo>
                  <a:lnTo>
                    <a:pt x="790" y="150"/>
                  </a:lnTo>
                  <a:lnTo>
                    <a:pt x="790" y="150"/>
                  </a:lnTo>
                  <a:lnTo>
                    <a:pt x="798" y="150"/>
                  </a:lnTo>
                  <a:lnTo>
                    <a:pt x="798" y="150"/>
                  </a:lnTo>
                  <a:lnTo>
                    <a:pt x="804" y="148"/>
                  </a:lnTo>
                  <a:lnTo>
                    <a:pt x="804" y="148"/>
                  </a:lnTo>
                  <a:lnTo>
                    <a:pt x="810" y="148"/>
                  </a:lnTo>
                  <a:lnTo>
                    <a:pt x="810" y="148"/>
                  </a:lnTo>
                  <a:lnTo>
                    <a:pt x="798" y="146"/>
                  </a:lnTo>
                  <a:lnTo>
                    <a:pt x="798" y="146"/>
                  </a:lnTo>
                  <a:lnTo>
                    <a:pt x="822" y="136"/>
                  </a:lnTo>
                  <a:lnTo>
                    <a:pt x="822" y="136"/>
                  </a:lnTo>
                  <a:lnTo>
                    <a:pt x="882" y="112"/>
                  </a:lnTo>
                  <a:lnTo>
                    <a:pt x="940" y="90"/>
                  </a:lnTo>
                  <a:lnTo>
                    <a:pt x="940" y="90"/>
                  </a:lnTo>
                  <a:lnTo>
                    <a:pt x="942" y="98"/>
                  </a:lnTo>
                  <a:lnTo>
                    <a:pt x="942" y="98"/>
                  </a:lnTo>
                  <a:lnTo>
                    <a:pt x="916" y="112"/>
                  </a:lnTo>
                  <a:lnTo>
                    <a:pt x="916" y="112"/>
                  </a:lnTo>
                  <a:lnTo>
                    <a:pt x="902" y="120"/>
                  </a:lnTo>
                  <a:lnTo>
                    <a:pt x="892" y="132"/>
                  </a:lnTo>
                  <a:lnTo>
                    <a:pt x="892" y="132"/>
                  </a:lnTo>
                  <a:lnTo>
                    <a:pt x="908" y="126"/>
                  </a:lnTo>
                  <a:lnTo>
                    <a:pt x="908" y="126"/>
                  </a:lnTo>
                  <a:lnTo>
                    <a:pt x="922" y="118"/>
                  </a:lnTo>
                  <a:lnTo>
                    <a:pt x="922" y="118"/>
                  </a:lnTo>
                  <a:lnTo>
                    <a:pt x="922" y="122"/>
                  </a:lnTo>
                  <a:lnTo>
                    <a:pt x="922" y="122"/>
                  </a:lnTo>
                  <a:lnTo>
                    <a:pt x="932" y="114"/>
                  </a:lnTo>
                  <a:lnTo>
                    <a:pt x="942" y="106"/>
                  </a:lnTo>
                  <a:lnTo>
                    <a:pt x="942" y="106"/>
                  </a:lnTo>
                  <a:lnTo>
                    <a:pt x="942" y="126"/>
                  </a:lnTo>
                  <a:lnTo>
                    <a:pt x="942" y="126"/>
                  </a:lnTo>
                  <a:lnTo>
                    <a:pt x="940" y="130"/>
                  </a:lnTo>
                  <a:lnTo>
                    <a:pt x="936" y="134"/>
                  </a:lnTo>
                  <a:lnTo>
                    <a:pt x="936" y="134"/>
                  </a:lnTo>
                  <a:lnTo>
                    <a:pt x="928" y="140"/>
                  </a:lnTo>
                  <a:lnTo>
                    <a:pt x="928" y="140"/>
                  </a:lnTo>
                  <a:lnTo>
                    <a:pt x="906" y="150"/>
                  </a:lnTo>
                  <a:lnTo>
                    <a:pt x="886" y="156"/>
                  </a:lnTo>
                  <a:lnTo>
                    <a:pt x="844" y="170"/>
                  </a:lnTo>
                  <a:lnTo>
                    <a:pt x="844" y="170"/>
                  </a:lnTo>
                  <a:lnTo>
                    <a:pt x="806" y="174"/>
                  </a:lnTo>
                  <a:lnTo>
                    <a:pt x="806" y="174"/>
                  </a:lnTo>
                  <a:lnTo>
                    <a:pt x="768" y="176"/>
                  </a:lnTo>
                  <a:lnTo>
                    <a:pt x="768" y="176"/>
                  </a:lnTo>
                  <a:lnTo>
                    <a:pt x="802" y="162"/>
                  </a:lnTo>
                  <a:lnTo>
                    <a:pt x="802" y="162"/>
                  </a:lnTo>
                  <a:lnTo>
                    <a:pt x="834" y="148"/>
                  </a:lnTo>
                  <a:lnTo>
                    <a:pt x="834" y="148"/>
                  </a:lnTo>
                  <a:close/>
                  <a:moveTo>
                    <a:pt x="80" y="102"/>
                  </a:moveTo>
                  <a:lnTo>
                    <a:pt x="80" y="102"/>
                  </a:lnTo>
                  <a:lnTo>
                    <a:pt x="88" y="102"/>
                  </a:lnTo>
                  <a:lnTo>
                    <a:pt x="88" y="102"/>
                  </a:lnTo>
                  <a:lnTo>
                    <a:pt x="88" y="100"/>
                  </a:lnTo>
                  <a:lnTo>
                    <a:pt x="88" y="100"/>
                  </a:lnTo>
                  <a:lnTo>
                    <a:pt x="84" y="100"/>
                  </a:lnTo>
                  <a:lnTo>
                    <a:pt x="80" y="102"/>
                  </a:lnTo>
                  <a:lnTo>
                    <a:pt x="80" y="102"/>
                  </a:lnTo>
                  <a:close/>
                  <a:moveTo>
                    <a:pt x="130" y="124"/>
                  </a:moveTo>
                  <a:lnTo>
                    <a:pt x="130" y="124"/>
                  </a:lnTo>
                  <a:lnTo>
                    <a:pt x="120" y="118"/>
                  </a:lnTo>
                  <a:lnTo>
                    <a:pt x="106" y="114"/>
                  </a:lnTo>
                  <a:lnTo>
                    <a:pt x="74" y="108"/>
                  </a:lnTo>
                  <a:lnTo>
                    <a:pt x="74" y="108"/>
                  </a:lnTo>
                  <a:lnTo>
                    <a:pt x="72" y="108"/>
                  </a:lnTo>
                  <a:lnTo>
                    <a:pt x="72" y="108"/>
                  </a:lnTo>
                  <a:lnTo>
                    <a:pt x="86" y="114"/>
                  </a:lnTo>
                  <a:lnTo>
                    <a:pt x="100" y="118"/>
                  </a:lnTo>
                  <a:lnTo>
                    <a:pt x="130" y="124"/>
                  </a:lnTo>
                  <a:lnTo>
                    <a:pt x="130" y="124"/>
                  </a:lnTo>
                  <a:close/>
                  <a:moveTo>
                    <a:pt x="178" y="190"/>
                  </a:moveTo>
                  <a:lnTo>
                    <a:pt x="178" y="190"/>
                  </a:lnTo>
                  <a:lnTo>
                    <a:pt x="178" y="190"/>
                  </a:lnTo>
                  <a:lnTo>
                    <a:pt x="178" y="190"/>
                  </a:lnTo>
                  <a:close/>
                  <a:moveTo>
                    <a:pt x="470" y="176"/>
                  </a:moveTo>
                  <a:lnTo>
                    <a:pt x="470" y="176"/>
                  </a:lnTo>
                  <a:lnTo>
                    <a:pt x="454" y="180"/>
                  </a:lnTo>
                  <a:lnTo>
                    <a:pt x="438" y="182"/>
                  </a:lnTo>
                  <a:lnTo>
                    <a:pt x="404" y="182"/>
                  </a:lnTo>
                  <a:lnTo>
                    <a:pt x="404" y="182"/>
                  </a:lnTo>
                  <a:lnTo>
                    <a:pt x="398" y="182"/>
                  </a:lnTo>
                  <a:lnTo>
                    <a:pt x="392" y="184"/>
                  </a:lnTo>
                  <a:lnTo>
                    <a:pt x="386" y="186"/>
                  </a:lnTo>
                  <a:lnTo>
                    <a:pt x="380" y="186"/>
                  </a:lnTo>
                  <a:lnTo>
                    <a:pt x="380" y="186"/>
                  </a:lnTo>
                  <a:lnTo>
                    <a:pt x="364" y="188"/>
                  </a:lnTo>
                  <a:lnTo>
                    <a:pt x="352" y="192"/>
                  </a:lnTo>
                  <a:lnTo>
                    <a:pt x="356" y="196"/>
                  </a:lnTo>
                  <a:lnTo>
                    <a:pt x="356" y="196"/>
                  </a:lnTo>
                  <a:lnTo>
                    <a:pt x="352" y="196"/>
                  </a:lnTo>
                  <a:lnTo>
                    <a:pt x="346" y="196"/>
                  </a:lnTo>
                  <a:lnTo>
                    <a:pt x="336" y="198"/>
                  </a:lnTo>
                  <a:lnTo>
                    <a:pt x="326" y="198"/>
                  </a:lnTo>
                  <a:lnTo>
                    <a:pt x="320" y="198"/>
                  </a:lnTo>
                  <a:lnTo>
                    <a:pt x="314" y="196"/>
                  </a:lnTo>
                  <a:lnTo>
                    <a:pt x="314" y="196"/>
                  </a:lnTo>
                  <a:lnTo>
                    <a:pt x="312" y="200"/>
                  </a:lnTo>
                  <a:lnTo>
                    <a:pt x="308" y="202"/>
                  </a:lnTo>
                  <a:lnTo>
                    <a:pt x="308" y="202"/>
                  </a:lnTo>
                  <a:lnTo>
                    <a:pt x="300" y="200"/>
                  </a:lnTo>
                  <a:lnTo>
                    <a:pt x="292" y="198"/>
                  </a:lnTo>
                  <a:lnTo>
                    <a:pt x="284" y="196"/>
                  </a:lnTo>
                  <a:lnTo>
                    <a:pt x="276" y="196"/>
                  </a:lnTo>
                  <a:lnTo>
                    <a:pt x="276" y="196"/>
                  </a:lnTo>
                  <a:lnTo>
                    <a:pt x="260" y="196"/>
                  </a:lnTo>
                  <a:lnTo>
                    <a:pt x="250" y="196"/>
                  </a:lnTo>
                  <a:lnTo>
                    <a:pt x="242" y="196"/>
                  </a:lnTo>
                  <a:lnTo>
                    <a:pt x="242" y="196"/>
                  </a:lnTo>
                  <a:lnTo>
                    <a:pt x="238" y="198"/>
                  </a:lnTo>
                  <a:lnTo>
                    <a:pt x="230" y="202"/>
                  </a:lnTo>
                  <a:lnTo>
                    <a:pt x="230" y="202"/>
                  </a:lnTo>
                  <a:lnTo>
                    <a:pt x="212" y="200"/>
                  </a:lnTo>
                  <a:lnTo>
                    <a:pt x="212" y="200"/>
                  </a:lnTo>
                  <a:lnTo>
                    <a:pt x="212" y="202"/>
                  </a:lnTo>
                  <a:lnTo>
                    <a:pt x="212" y="202"/>
                  </a:lnTo>
                  <a:lnTo>
                    <a:pt x="218" y="204"/>
                  </a:lnTo>
                  <a:lnTo>
                    <a:pt x="226" y="204"/>
                  </a:lnTo>
                  <a:lnTo>
                    <a:pt x="226" y="204"/>
                  </a:lnTo>
                  <a:lnTo>
                    <a:pt x="250" y="202"/>
                  </a:lnTo>
                  <a:lnTo>
                    <a:pt x="272" y="204"/>
                  </a:lnTo>
                  <a:lnTo>
                    <a:pt x="272" y="204"/>
                  </a:lnTo>
                  <a:lnTo>
                    <a:pt x="298" y="204"/>
                  </a:lnTo>
                  <a:lnTo>
                    <a:pt x="324" y="204"/>
                  </a:lnTo>
                  <a:lnTo>
                    <a:pt x="376" y="200"/>
                  </a:lnTo>
                  <a:lnTo>
                    <a:pt x="376" y="200"/>
                  </a:lnTo>
                  <a:lnTo>
                    <a:pt x="398" y="194"/>
                  </a:lnTo>
                  <a:lnTo>
                    <a:pt x="398" y="194"/>
                  </a:lnTo>
                  <a:lnTo>
                    <a:pt x="414" y="192"/>
                  </a:lnTo>
                  <a:lnTo>
                    <a:pt x="430" y="192"/>
                  </a:lnTo>
                  <a:lnTo>
                    <a:pt x="446" y="188"/>
                  </a:lnTo>
                  <a:lnTo>
                    <a:pt x="452" y="186"/>
                  </a:lnTo>
                  <a:lnTo>
                    <a:pt x="460" y="180"/>
                  </a:lnTo>
                  <a:lnTo>
                    <a:pt x="460" y="180"/>
                  </a:lnTo>
                  <a:lnTo>
                    <a:pt x="464" y="178"/>
                  </a:lnTo>
                  <a:lnTo>
                    <a:pt x="466" y="178"/>
                  </a:lnTo>
                  <a:lnTo>
                    <a:pt x="470" y="176"/>
                  </a:lnTo>
                  <a:lnTo>
                    <a:pt x="470" y="176"/>
                  </a:lnTo>
                  <a:close/>
                  <a:moveTo>
                    <a:pt x="508" y="78"/>
                  </a:moveTo>
                  <a:lnTo>
                    <a:pt x="508" y="78"/>
                  </a:lnTo>
                  <a:lnTo>
                    <a:pt x="490" y="82"/>
                  </a:lnTo>
                  <a:lnTo>
                    <a:pt x="470" y="84"/>
                  </a:lnTo>
                  <a:lnTo>
                    <a:pt x="454" y="82"/>
                  </a:lnTo>
                  <a:lnTo>
                    <a:pt x="436" y="80"/>
                  </a:lnTo>
                  <a:lnTo>
                    <a:pt x="436" y="80"/>
                  </a:lnTo>
                  <a:lnTo>
                    <a:pt x="418" y="80"/>
                  </a:lnTo>
                  <a:lnTo>
                    <a:pt x="408" y="82"/>
                  </a:lnTo>
                  <a:lnTo>
                    <a:pt x="396" y="84"/>
                  </a:lnTo>
                  <a:lnTo>
                    <a:pt x="386" y="88"/>
                  </a:lnTo>
                  <a:lnTo>
                    <a:pt x="378" y="94"/>
                  </a:lnTo>
                  <a:lnTo>
                    <a:pt x="372" y="102"/>
                  </a:lnTo>
                  <a:lnTo>
                    <a:pt x="372" y="106"/>
                  </a:lnTo>
                  <a:lnTo>
                    <a:pt x="372" y="112"/>
                  </a:lnTo>
                  <a:lnTo>
                    <a:pt x="372" y="112"/>
                  </a:lnTo>
                  <a:lnTo>
                    <a:pt x="378" y="104"/>
                  </a:lnTo>
                  <a:lnTo>
                    <a:pt x="386" y="100"/>
                  </a:lnTo>
                  <a:lnTo>
                    <a:pt x="396" y="96"/>
                  </a:lnTo>
                  <a:lnTo>
                    <a:pt x="406" y="94"/>
                  </a:lnTo>
                  <a:lnTo>
                    <a:pt x="430" y="96"/>
                  </a:lnTo>
                  <a:lnTo>
                    <a:pt x="454" y="98"/>
                  </a:lnTo>
                  <a:lnTo>
                    <a:pt x="454" y="98"/>
                  </a:lnTo>
                  <a:lnTo>
                    <a:pt x="476" y="100"/>
                  </a:lnTo>
                  <a:lnTo>
                    <a:pt x="486" y="102"/>
                  </a:lnTo>
                  <a:lnTo>
                    <a:pt x="494" y="100"/>
                  </a:lnTo>
                  <a:lnTo>
                    <a:pt x="500" y="98"/>
                  </a:lnTo>
                  <a:lnTo>
                    <a:pt x="504" y="94"/>
                  </a:lnTo>
                  <a:lnTo>
                    <a:pt x="508" y="86"/>
                  </a:lnTo>
                  <a:lnTo>
                    <a:pt x="508" y="78"/>
                  </a:lnTo>
                  <a:lnTo>
                    <a:pt x="508" y="78"/>
                  </a:lnTo>
                  <a:close/>
                  <a:moveTo>
                    <a:pt x="686" y="48"/>
                  </a:moveTo>
                  <a:lnTo>
                    <a:pt x="686" y="48"/>
                  </a:lnTo>
                  <a:lnTo>
                    <a:pt x="672" y="52"/>
                  </a:lnTo>
                  <a:lnTo>
                    <a:pt x="658" y="54"/>
                  </a:lnTo>
                  <a:lnTo>
                    <a:pt x="658" y="54"/>
                  </a:lnTo>
                  <a:lnTo>
                    <a:pt x="686" y="48"/>
                  </a:lnTo>
                  <a:lnTo>
                    <a:pt x="686" y="48"/>
                  </a:lnTo>
                  <a:close/>
                  <a:moveTo>
                    <a:pt x="590" y="138"/>
                  </a:moveTo>
                  <a:lnTo>
                    <a:pt x="590" y="138"/>
                  </a:lnTo>
                  <a:lnTo>
                    <a:pt x="612" y="130"/>
                  </a:lnTo>
                  <a:lnTo>
                    <a:pt x="634" y="124"/>
                  </a:lnTo>
                  <a:lnTo>
                    <a:pt x="658" y="120"/>
                  </a:lnTo>
                  <a:lnTo>
                    <a:pt x="678" y="116"/>
                  </a:lnTo>
                  <a:lnTo>
                    <a:pt x="678" y="116"/>
                  </a:lnTo>
                  <a:lnTo>
                    <a:pt x="686" y="114"/>
                  </a:lnTo>
                  <a:lnTo>
                    <a:pt x="696" y="112"/>
                  </a:lnTo>
                  <a:lnTo>
                    <a:pt x="712" y="114"/>
                  </a:lnTo>
                  <a:lnTo>
                    <a:pt x="720" y="112"/>
                  </a:lnTo>
                  <a:lnTo>
                    <a:pt x="728" y="112"/>
                  </a:lnTo>
                  <a:lnTo>
                    <a:pt x="736" y="108"/>
                  </a:lnTo>
                  <a:lnTo>
                    <a:pt x="742" y="104"/>
                  </a:lnTo>
                  <a:lnTo>
                    <a:pt x="742" y="96"/>
                  </a:lnTo>
                  <a:lnTo>
                    <a:pt x="740" y="98"/>
                  </a:lnTo>
                  <a:lnTo>
                    <a:pt x="740" y="98"/>
                  </a:lnTo>
                  <a:lnTo>
                    <a:pt x="730" y="96"/>
                  </a:lnTo>
                  <a:lnTo>
                    <a:pt x="720" y="92"/>
                  </a:lnTo>
                  <a:lnTo>
                    <a:pt x="722" y="92"/>
                  </a:lnTo>
                  <a:lnTo>
                    <a:pt x="720" y="92"/>
                  </a:lnTo>
                  <a:lnTo>
                    <a:pt x="720" y="92"/>
                  </a:lnTo>
                  <a:lnTo>
                    <a:pt x="714" y="90"/>
                  </a:lnTo>
                  <a:lnTo>
                    <a:pt x="706" y="92"/>
                  </a:lnTo>
                  <a:lnTo>
                    <a:pt x="706" y="92"/>
                  </a:lnTo>
                  <a:lnTo>
                    <a:pt x="700" y="96"/>
                  </a:lnTo>
                  <a:lnTo>
                    <a:pt x="700" y="96"/>
                  </a:lnTo>
                  <a:lnTo>
                    <a:pt x="660" y="102"/>
                  </a:lnTo>
                  <a:lnTo>
                    <a:pt x="640" y="106"/>
                  </a:lnTo>
                  <a:lnTo>
                    <a:pt x="620" y="116"/>
                  </a:lnTo>
                  <a:lnTo>
                    <a:pt x="620" y="116"/>
                  </a:lnTo>
                  <a:lnTo>
                    <a:pt x="598" y="126"/>
                  </a:lnTo>
                  <a:lnTo>
                    <a:pt x="586" y="132"/>
                  </a:lnTo>
                  <a:lnTo>
                    <a:pt x="574" y="138"/>
                  </a:lnTo>
                  <a:lnTo>
                    <a:pt x="574" y="138"/>
                  </a:lnTo>
                  <a:lnTo>
                    <a:pt x="582" y="140"/>
                  </a:lnTo>
                  <a:lnTo>
                    <a:pt x="586" y="140"/>
                  </a:lnTo>
                  <a:lnTo>
                    <a:pt x="590" y="138"/>
                  </a:lnTo>
                  <a:lnTo>
                    <a:pt x="590" y="138"/>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72" name="Freeform 670"/>
            <p:cNvSpPr/>
            <p:nvPr>
              <p:custDataLst>
                <p:tags r:id="rId666"/>
              </p:custDataLst>
            </p:nvPr>
          </p:nvSpPr>
          <p:spPr bwMode="auto">
            <a:xfrm>
              <a:off x="6542088" y="4017963"/>
              <a:ext cx="374650" cy="139700"/>
            </a:xfrm>
            <a:custGeom>
              <a:avLst/>
              <a:gdLst>
                <a:gd name="T0" fmla="*/ 94 w 236"/>
                <a:gd name="T1" fmla="*/ 84 h 88"/>
                <a:gd name="T2" fmla="*/ 94 w 236"/>
                <a:gd name="T3" fmla="*/ 84 h 88"/>
                <a:gd name="T4" fmla="*/ 122 w 236"/>
                <a:gd name="T5" fmla="*/ 74 h 88"/>
                <a:gd name="T6" fmla="*/ 122 w 236"/>
                <a:gd name="T7" fmla="*/ 74 h 88"/>
                <a:gd name="T8" fmla="*/ 142 w 236"/>
                <a:gd name="T9" fmla="*/ 62 h 88"/>
                <a:gd name="T10" fmla="*/ 142 w 236"/>
                <a:gd name="T11" fmla="*/ 62 h 88"/>
                <a:gd name="T12" fmla="*/ 154 w 236"/>
                <a:gd name="T13" fmla="*/ 56 h 88"/>
                <a:gd name="T14" fmla="*/ 154 w 236"/>
                <a:gd name="T15" fmla="*/ 56 h 88"/>
                <a:gd name="T16" fmla="*/ 166 w 236"/>
                <a:gd name="T17" fmla="*/ 50 h 88"/>
                <a:gd name="T18" fmla="*/ 166 w 236"/>
                <a:gd name="T19" fmla="*/ 50 h 88"/>
                <a:gd name="T20" fmla="*/ 178 w 236"/>
                <a:gd name="T21" fmla="*/ 46 h 88"/>
                <a:gd name="T22" fmla="*/ 178 w 236"/>
                <a:gd name="T23" fmla="*/ 46 h 88"/>
                <a:gd name="T24" fmla="*/ 192 w 236"/>
                <a:gd name="T25" fmla="*/ 40 h 88"/>
                <a:gd name="T26" fmla="*/ 192 w 236"/>
                <a:gd name="T27" fmla="*/ 40 h 88"/>
                <a:gd name="T28" fmla="*/ 216 w 236"/>
                <a:gd name="T29" fmla="*/ 30 h 88"/>
                <a:gd name="T30" fmla="*/ 216 w 236"/>
                <a:gd name="T31" fmla="*/ 30 h 88"/>
                <a:gd name="T32" fmla="*/ 226 w 236"/>
                <a:gd name="T33" fmla="*/ 24 h 88"/>
                <a:gd name="T34" fmla="*/ 226 w 236"/>
                <a:gd name="T35" fmla="*/ 24 h 88"/>
                <a:gd name="T36" fmla="*/ 232 w 236"/>
                <a:gd name="T37" fmla="*/ 22 h 88"/>
                <a:gd name="T38" fmla="*/ 236 w 236"/>
                <a:gd name="T39" fmla="*/ 18 h 88"/>
                <a:gd name="T40" fmla="*/ 236 w 236"/>
                <a:gd name="T41" fmla="*/ 18 h 88"/>
                <a:gd name="T42" fmla="*/ 232 w 236"/>
                <a:gd name="T43" fmla="*/ 8 h 88"/>
                <a:gd name="T44" fmla="*/ 226 w 236"/>
                <a:gd name="T45" fmla="*/ 0 h 88"/>
                <a:gd name="T46" fmla="*/ 226 w 236"/>
                <a:gd name="T47" fmla="*/ 0 h 88"/>
                <a:gd name="T48" fmla="*/ 204 w 236"/>
                <a:gd name="T49" fmla="*/ 6 h 88"/>
                <a:gd name="T50" fmla="*/ 180 w 236"/>
                <a:gd name="T51" fmla="*/ 16 h 88"/>
                <a:gd name="T52" fmla="*/ 180 w 236"/>
                <a:gd name="T53" fmla="*/ 16 h 88"/>
                <a:gd name="T54" fmla="*/ 156 w 236"/>
                <a:gd name="T55" fmla="*/ 24 h 88"/>
                <a:gd name="T56" fmla="*/ 142 w 236"/>
                <a:gd name="T57" fmla="*/ 28 h 88"/>
                <a:gd name="T58" fmla="*/ 128 w 236"/>
                <a:gd name="T59" fmla="*/ 28 h 88"/>
                <a:gd name="T60" fmla="*/ 126 w 236"/>
                <a:gd name="T61" fmla="*/ 30 h 88"/>
                <a:gd name="T62" fmla="*/ 126 w 236"/>
                <a:gd name="T63" fmla="*/ 30 h 88"/>
                <a:gd name="T64" fmla="*/ 122 w 236"/>
                <a:gd name="T65" fmla="*/ 34 h 88"/>
                <a:gd name="T66" fmla="*/ 114 w 236"/>
                <a:gd name="T67" fmla="*/ 38 h 88"/>
                <a:gd name="T68" fmla="*/ 98 w 236"/>
                <a:gd name="T69" fmla="*/ 44 h 88"/>
                <a:gd name="T70" fmla="*/ 98 w 236"/>
                <a:gd name="T71" fmla="*/ 44 h 88"/>
                <a:gd name="T72" fmla="*/ 82 w 236"/>
                <a:gd name="T73" fmla="*/ 50 h 88"/>
                <a:gd name="T74" fmla="*/ 64 w 236"/>
                <a:gd name="T75" fmla="*/ 56 h 88"/>
                <a:gd name="T76" fmla="*/ 64 w 236"/>
                <a:gd name="T77" fmla="*/ 56 h 88"/>
                <a:gd name="T78" fmla="*/ 48 w 236"/>
                <a:gd name="T79" fmla="*/ 66 h 88"/>
                <a:gd name="T80" fmla="*/ 32 w 236"/>
                <a:gd name="T81" fmla="*/ 74 h 88"/>
                <a:gd name="T82" fmla="*/ 16 w 236"/>
                <a:gd name="T83" fmla="*/ 80 h 88"/>
                <a:gd name="T84" fmla="*/ 0 w 236"/>
                <a:gd name="T85" fmla="*/ 88 h 88"/>
                <a:gd name="T86" fmla="*/ 0 w 236"/>
                <a:gd name="T87" fmla="*/ 88 h 88"/>
                <a:gd name="T88" fmla="*/ 24 w 236"/>
                <a:gd name="T89" fmla="*/ 88 h 88"/>
                <a:gd name="T90" fmla="*/ 46 w 236"/>
                <a:gd name="T91" fmla="*/ 86 h 88"/>
                <a:gd name="T92" fmla="*/ 70 w 236"/>
                <a:gd name="T93" fmla="*/ 84 h 88"/>
                <a:gd name="T94" fmla="*/ 94 w 236"/>
                <a:gd name="T95" fmla="*/ 84 h 88"/>
                <a:gd name="T96" fmla="*/ 94 w 236"/>
                <a:gd name="T97"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6" h="88">
                  <a:moveTo>
                    <a:pt x="94" y="84"/>
                  </a:moveTo>
                  <a:lnTo>
                    <a:pt x="94" y="84"/>
                  </a:lnTo>
                  <a:lnTo>
                    <a:pt x="122" y="74"/>
                  </a:lnTo>
                  <a:lnTo>
                    <a:pt x="122" y="74"/>
                  </a:lnTo>
                  <a:lnTo>
                    <a:pt x="142" y="62"/>
                  </a:lnTo>
                  <a:lnTo>
                    <a:pt x="142" y="62"/>
                  </a:lnTo>
                  <a:lnTo>
                    <a:pt x="154" y="56"/>
                  </a:lnTo>
                  <a:lnTo>
                    <a:pt x="154" y="56"/>
                  </a:lnTo>
                  <a:lnTo>
                    <a:pt x="166" y="50"/>
                  </a:lnTo>
                  <a:lnTo>
                    <a:pt x="166" y="50"/>
                  </a:lnTo>
                  <a:lnTo>
                    <a:pt x="178" y="46"/>
                  </a:lnTo>
                  <a:lnTo>
                    <a:pt x="178" y="46"/>
                  </a:lnTo>
                  <a:lnTo>
                    <a:pt x="192" y="40"/>
                  </a:lnTo>
                  <a:lnTo>
                    <a:pt x="192" y="40"/>
                  </a:lnTo>
                  <a:lnTo>
                    <a:pt x="216" y="30"/>
                  </a:lnTo>
                  <a:lnTo>
                    <a:pt x="216" y="30"/>
                  </a:lnTo>
                  <a:lnTo>
                    <a:pt x="226" y="24"/>
                  </a:lnTo>
                  <a:lnTo>
                    <a:pt x="226" y="24"/>
                  </a:lnTo>
                  <a:lnTo>
                    <a:pt x="232" y="22"/>
                  </a:lnTo>
                  <a:lnTo>
                    <a:pt x="236" y="18"/>
                  </a:lnTo>
                  <a:lnTo>
                    <a:pt x="236" y="18"/>
                  </a:lnTo>
                  <a:lnTo>
                    <a:pt x="232" y="8"/>
                  </a:lnTo>
                  <a:lnTo>
                    <a:pt x="226" y="0"/>
                  </a:lnTo>
                  <a:lnTo>
                    <a:pt x="226" y="0"/>
                  </a:lnTo>
                  <a:lnTo>
                    <a:pt x="204" y="6"/>
                  </a:lnTo>
                  <a:lnTo>
                    <a:pt x="180" y="16"/>
                  </a:lnTo>
                  <a:lnTo>
                    <a:pt x="180" y="16"/>
                  </a:lnTo>
                  <a:lnTo>
                    <a:pt x="156" y="24"/>
                  </a:lnTo>
                  <a:lnTo>
                    <a:pt x="142" y="28"/>
                  </a:lnTo>
                  <a:lnTo>
                    <a:pt x="128" y="28"/>
                  </a:lnTo>
                  <a:lnTo>
                    <a:pt x="126" y="30"/>
                  </a:lnTo>
                  <a:lnTo>
                    <a:pt x="126" y="30"/>
                  </a:lnTo>
                  <a:lnTo>
                    <a:pt x="122" y="34"/>
                  </a:lnTo>
                  <a:lnTo>
                    <a:pt x="114" y="38"/>
                  </a:lnTo>
                  <a:lnTo>
                    <a:pt x="98" y="44"/>
                  </a:lnTo>
                  <a:lnTo>
                    <a:pt x="98" y="44"/>
                  </a:lnTo>
                  <a:lnTo>
                    <a:pt x="82" y="50"/>
                  </a:lnTo>
                  <a:lnTo>
                    <a:pt x="64" y="56"/>
                  </a:lnTo>
                  <a:lnTo>
                    <a:pt x="64" y="56"/>
                  </a:lnTo>
                  <a:lnTo>
                    <a:pt x="48" y="66"/>
                  </a:lnTo>
                  <a:lnTo>
                    <a:pt x="32" y="74"/>
                  </a:lnTo>
                  <a:lnTo>
                    <a:pt x="16" y="80"/>
                  </a:lnTo>
                  <a:lnTo>
                    <a:pt x="0" y="88"/>
                  </a:lnTo>
                  <a:lnTo>
                    <a:pt x="0" y="88"/>
                  </a:lnTo>
                  <a:lnTo>
                    <a:pt x="24" y="88"/>
                  </a:lnTo>
                  <a:lnTo>
                    <a:pt x="46" y="86"/>
                  </a:lnTo>
                  <a:lnTo>
                    <a:pt x="70" y="84"/>
                  </a:lnTo>
                  <a:lnTo>
                    <a:pt x="94" y="84"/>
                  </a:lnTo>
                  <a:lnTo>
                    <a:pt x="94" y="84"/>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73" name="Freeform 671"/>
            <p:cNvSpPr/>
            <p:nvPr>
              <p:custDataLst>
                <p:tags r:id="rId667"/>
              </p:custDataLst>
            </p:nvPr>
          </p:nvSpPr>
          <p:spPr bwMode="auto">
            <a:xfrm>
              <a:off x="6262688" y="4287838"/>
              <a:ext cx="161925" cy="28575"/>
            </a:xfrm>
            <a:custGeom>
              <a:avLst/>
              <a:gdLst>
                <a:gd name="T0" fmla="*/ 0 w 102"/>
                <a:gd name="T1" fmla="*/ 18 h 18"/>
                <a:gd name="T2" fmla="*/ 0 w 102"/>
                <a:gd name="T3" fmla="*/ 18 h 18"/>
                <a:gd name="T4" fmla="*/ 28 w 102"/>
                <a:gd name="T5" fmla="*/ 18 h 18"/>
                <a:gd name="T6" fmla="*/ 28 w 102"/>
                <a:gd name="T7" fmla="*/ 18 h 18"/>
                <a:gd name="T8" fmla="*/ 66 w 102"/>
                <a:gd name="T9" fmla="*/ 10 h 18"/>
                <a:gd name="T10" fmla="*/ 102 w 102"/>
                <a:gd name="T11" fmla="*/ 2 h 18"/>
                <a:gd name="T12" fmla="*/ 102 w 102"/>
                <a:gd name="T13" fmla="*/ 2 h 18"/>
                <a:gd name="T14" fmla="*/ 76 w 102"/>
                <a:gd name="T15" fmla="*/ 2 h 18"/>
                <a:gd name="T16" fmla="*/ 50 w 102"/>
                <a:gd name="T17" fmla="*/ 0 h 18"/>
                <a:gd name="T18" fmla="*/ 50 w 102"/>
                <a:gd name="T19" fmla="*/ 0 h 18"/>
                <a:gd name="T20" fmla="*/ 38 w 102"/>
                <a:gd name="T21" fmla="*/ 2 h 18"/>
                <a:gd name="T22" fmla="*/ 24 w 102"/>
                <a:gd name="T23" fmla="*/ 8 h 18"/>
                <a:gd name="T24" fmla="*/ 0 w 102"/>
                <a:gd name="T25" fmla="*/ 18 h 18"/>
                <a:gd name="T26" fmla="*/ 0 w 102"/>
                <a:gd name="T2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18">
                  <a:moveTo>
                    <a:pt x="0" y="18"/>
                  </a:moveTo>
                  <a:lnTo>
                    <a:pt x="0" y="18"/>
                  </a:lnTo>
                  <a:lnTo>
                    <a:pt x="28" y="18"/>
                  </a:lnTo>
                  <a:lnTo>
                    <a:pt x="28" y="18"/>
                  </a:lnTo>
                  <a:lnTo>
                    <a:pt x="66" y="10"/>
                  </a:lnTo>
                  <a:lnTo>
                    <a:pt x="102" y="2"/>
                  </a:lnTo>
                  <a:lnTo>
                    <a:pt x="102" y="2"/>
                  </a:lnTo>
                  <a:lnTo>
                    <a:pt x="76" y="2"/>
                  </a:lnTo>
                  <a:lnTo>
                    <a:pt x="50" y="0"/>
                  </a:lnTo>
                  <a:lnTo>
                    <a:pt x="50" y="0"/>
                  </a:lnTo>
                  <a:lnTo>
                    <a:pt x="38" y="2"/>
                  </a:lnTo>
                  <a:lnTo>
                    <a:pt x="24" y="8"/>
                  </a:lnTo>
                  <a:lnTo>
                    <a:pt x="0" y="18"/>
                  </a:lnTo>
                  <a:lnTo>
                    <a:pt x="0" y="18"/>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74" name="Freeform 672"/>
            <p:cNvSpPr/>
            <p:nvPr>
              <p:custDataLst>
                <p:tags r:id="rId668"/>
              </p:custDataLst>
            </p:nvPr>
          </p:nvSpPr>
          <p:spPr bwMode="auto">
            <a:xfrm>
              <a:off x="6411913" y="4214813"/>
              <a:ext cx="349250" cy="76200"/>
            </a:xfrm>
            <a:custGeom>
              <a:avLst/>
              <a:gdLst>
                <a:gd name="T0" fmla="*/ 26 w 220"/>
                <a:gd name="T1" fmla="*/ 42 h 48"/>
                <a:gd name="T2" fmla="*/ 26 w 220"/>
                <a:gd name="T3" fmla="*/ 42 h 48"/>
                <a:gd name="T4" fmla="*/ 8 w 220"/>
                <a:gd name="T5" fmla="*/ 48 h 48"/>
                <a:gd name="T6" fmla="*/ 8 w 220"/>
                <a:gd name="T7" fmla="*/ 48 h 48"/>
                <a:gd name="T8" fmla="*/ 46 w 220"/>
                <a:gd name="T9" fmla="*/ 46 h 48"/>
                <a:gd name="T10" fmla="*/ 84 w 220"/>
                <a:gd name="T11" fmla="*/ 42 h 48"/>
                <a:gd name="T12" fmla="*/ 84 w 220"/>
                <a:gd name="T13" fmla="*/ 42 h 48"/>
                <a:gd name="T14" fmla="*/ 146 w 220"/>
                <a:gd name="T15" fmla="*/ 26 h 48"/>
                <a:gd name="T16" fmla="*/ 176 w 220"/>
                <a:gd name="T17" fmla="*/ 18 h 48"/>
                <a:gd name="T18" fmla="*/ 208 w 220"/>
                <a:gd name="T19" fmla="*/ 6 h 48"/>
                <a:gd name="T20" fmla="*/ 208 w 220"/>
                <a:gd name="T21" fmla="*/ 6 h 48"/>
                <a:gd name="T22" fmla="*/ 220 w 220"/>
                <a:gd name="T23" fmla="*/ 0 h 48"/>
                <a:gd name="T24" fmla="*/ 220 w 220"/>
                <a:gd name="T25" fmla="*/ 0 h 48"/>
                <a:gd name="T26" fmla="*/ 164 w 220"/>
                <a:gd name="T27" fmla="*/ 4 h 48"/>
                <a:gd name="T28" fmla="*/ 108 w 220"/>
                <a:gd name="T29" fmla="*/ 8 h 48"/>
                <a:gd name="T30" fmla="*/ 108 w 220"/>
                <a:gd name="T31" fmla="*/ 8 h 48"/>
                <a:gd name="T32" fmla="*/ 80 w 220"/>
                <a:gd name="T33" fmla="*/ 12 h 48"/>
                <a:gd name="T34" fmla="*/ 54 w 220"/>
                <a:gd name="T35" fmla="*/ 16 h 48"/>
                <a:gd name="T36" fmla="*/ 28 w 220"/>
                <a:gd name="T37" fmla="*/ 22 h 48"/>
                <a:gd name="T38" fmla="*/ 4 w 220"/>
                <a:gd name="T39" fmla="*/ 30 h 48"/>
                <a:gd name="T40" fmla="*/ 4 w 220"/>
                <a:gd name="T41" fmla="*/ 30 h 48"/>
                <a:gd name="T42" fmla="*/ 0 w 220"/>
                <a:gd name="T43" fmla="*/ 32 h 48"/>
                <a:gd name="T44" fmla="*/ 0 w 220"/>
                <a:gd name="T45" fmla="*/ 32 h 48"/>
                <a:gd name="T46" fmla="*/ 46 w 220"/>
                <a:gd name="T47" fmla="*/ 30 h 48"/>
                <a:gd name="T48" fmla="*/ 92 w 220"/>
                <a:gd name="T49" fmla="*/ 26 h 48"/>
                <a:gd name="T50" fmla="*/ 92 w 220"/>
                <a:gd name="T51" fmla="*/ 26 h 48"/>
                <a:gd name="T52" fmla="*/ 26 w 220"/>
                <a:gd name="T53" fmla="*/ 42 h 48"/>
                <a:gd name="T54" fmla="*/ 26 w 220"/>
                <a:gd name="T55"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0" h="48">
                  <a:moveTo>
                    <a:pt x="26" y="42"/>
                  </a:moveTo>
                  <a:lnTo>
                    <a:pt x="26" y="42"/>
                  </a:lnTo>
                  <a:lnTo>
                    <a:pt x="8" y="48"/>
                  </a:lnTo>
                  <a:lnTo>
                    <a:pt x="8" y="48"/>
                  </a:lnTo>
                  <a:lnTo>
                    <a:pt x="46" y="46"/>
                  </a:lnTo>
                  <a:lnTo>
                    <a:pt x="84" y="42"/>
                  </a:lnTo>
                  <a:lnTo>
                    <a:pt x="84" y="42"/>
                  </a:lnTo>
                  <a:lnTo>
                    <a:pt x="146" y="26"/>
                  </a:lnTo>
                  <a:lnTo>
                    <a:pt x="176" y="18"/>
                  </a:lnTo>
                  <a:lnTo>
                    <a:pt x="208" y="6"/>
                  </a:lnTo>
                  <a:lnTo>
                    <a:pt x="208" y="6"/>
                  </a:lnTo>
                  <a:lnTo>
                    <a:pt x="220" y="0"/>
                  </a:lnTo>
                  <a:lnTo>
                    <a:pt x="220" y="0"/>
                  </a:lnTo>
                  <a:lnTo>
                    <a:pt x="164" y="4"/>
                  </a:lnTo>
                  <a:lnTo>
                    <a:pt x="108" y="8"/>
                  </a:lnTo>
                  <a:lnTo>
                    <a:pt x="108" y="8"/>
                  </a:lnTo>
                  <a:lnTo>
                    <a:pt x="80" y="12"/>
                  </a:lnTo>
                  <a:lnTo>
                    <a:pt x="54" y="16"/>
                  </a:lnTo>
                  <a:lnTo>
                    <a:pt x="28" y="22"/>
                  </a:lnTo>
                  <a:lnTo>
                    <a:pt x="4" y="30"/>
                  </a:lnTo>
                  <a:lnTo>
                    <a:pt x="4" y="30"/>
                  </a:lnTo>
                  <a:lnTo>
                    <a:pt x="0" y="32"/>
                  </a:lnTo>
                  <a:lnTo>
                    <a:pt x="0" y="32"/>
                  </a:lnTo>
                  <a:lnTo>
                    <a:pt x="46" y="30"/>
                  </a:lnTo>
                  <a:lnTo>
                    <a:pt x="92" y="26"/>
                  </a:lnTo>
                  <a:lnTo>
                    <a:pt x="92" y="26"/>
                  </a:lnTo>
                  <a:lnTo>
                    <a:pt x="26" y="42"/>
                  </a:lnTo>
                  <a:lnTo>
                    <a:pt x="26" y="42"/>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75" name="Freeform 673"/>
            <p:cNvSpPr/>
            <p:nvPr>
              <p:custDataLst>
                <p:tags r:id="rId669"/>
              </p:custDataLst>
            </p:nvPr>
          </p:nvSpPr>
          <p:spPr bwMode="auto">
            <a:xfrm>
              <a:off x="6675438" y="4151313"/>
              <a:ext cx="22225" cy="6350"/>
            </a:xfrm>
            <a:custGeom>
              <a:avLst/>
              <a:gdLst>
                <a:gd name="T0" fmla="*/ 0 w 14"/>
                <a:gd name="T1" fmla="*/ 4 h 4"/>
                <a:gd name="T2" fmla="*/ 0 w 14"/>
                <a:gd name="T3" fmla="*/ 4 h 4"/>
                <a:gd name="T4" fmla="*/ 6 w 14"/>
                <a:gd name="T5" fmla="*/ 4 h 4"/>
                <a:gd name="T6" fmla="*/ 6 w 14"/>
                <a:gd name="T7" fmla="*/ 4 h 4"/>
                <a:gd name="T8" fmla="*/ 14 w 14"/>
                <a:gd name="T9" fmla="*/ 0 h 4"/>
                <a:gd name="T10" fmla="*/ 10 w 14"/>
                <a:gd name="T11" fmla="*/ 0 h 4"/>
                <a:gd name="T12" fmla="*/ 0 w 1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4" h="4">
                  <a:moveTo>
                    <a:pt x="0" y="4"/>
                  </a:moveTo>
                  <a:lnTo>
                    <a:pt x="0" y="4"/>
                  </a:lnTo>
                  <a:lnTo>
                    <a:pt x="6" y="4"/>
                  </a:lnTo>
                  <a:lnTo>
                    <a:pt x="6" y="4"/>
                  </a:lnTo>
                  <a:lnTo>
                    <a:pt x="14" y="0"/>
                  </a:lnTo>
                  <a:lnTo>
                    <a:pt x="10" y="0"/>
                  </a:lnTo>
                  <a:lnTo>
                    <a:pt x="0" y="4"/>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76" name="Freeform 674"/>
            <p:cNvSpPr/>
            <p:nvPr>
              <p:custDataLst>
                <p:tags r:id="rId670"/>
              </p:custDataLst>
            </p:nvPr>
          </p:nvSpPr>
          <p:spPr bwMode="auto">
            <a:xfrm>
              <a:off x="6494463" y="4065588"/>
              <a:ext cx="79375" cy="22225"/>
            </a:xfrm>
            <a:custGeom>
              <a:avLst/>
              <a:gdLst>
                <a:gd name="T0" fmla="*/ 50 w 50"/>
                <a:gd name="T1" fmla="*/ 0 h 14"/>
                <a:gd name="T2" fmla="*/ 50 w 50"/>
                <a:gd name="T3" fmla="*/ 0 h 14"/>
                <a:gd name="T4" fmla="*/ 50 w 50"/>
                <a:gd name="T5" fmla="*/ 0 h 14"/>
                <a:gd name="T6" fmla="*/ 30 w 50"/>
                <a:gd name="T7" fmla="*/ 4 h 14"/>
                <a:gd name="T8" fmla="*/ 30 w 50"/>
                <a:gd name="T9" fmla="*/ 4 h 14"/>
                <a:gd name="T10" fmla="*/ 16 w 50"/>
                <a:gd name="T11" fmla="*/ 8 h 14"/>
                <a:gd name="T12" fmla="*/ 0 w 50"/>
                <a:gd name="T13" fmla="*/ 14 h 14"/>
                <a:gd name="T14" fmla="*/ 0 w 50"/>
                <a:gd name="T15" fmla="*/ 14 h 14"/>
                <a:gd name="T16" fmla="*/ 28 w 50"/>
                <a:gd name="T17" fmla="*/ 10 h 14"/>
                <a:gd name="T18" fmla="*/ 40 w 50"/>
                <a:gd name="T19" fmla="*/ 6 h 14"/>
                <a:gd name="T20" fmla="*/ 50 w 50"/>
                <a:gd name="T21" fmla="*/ 0 h 14"/>
                <a:gd name="T22" fmla="*/ 50 w 50"/>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14">
                  <a:moveTo>
                    <a:pt x="50" y="0"/>
                  </a:moveTo>
                  <a:lnTo>
                    <a:pt x="50" y="0"/>
                  </a:lnTo>
                  <a:lnTo>
                    <a:pt x="50" y="0"/>
                  </a:lnTo>
                  <a:lnTo>
                    <a:pt x="30" y="4"/>
                  </a:lnTo>
                  <a:lnTo>
                    <a:pt x="30" y="4"/>
                  </a:lnTo>
                  <a:lnTo>
                    <a:pt x="16" y="8"/>
                  </a:lnTo>
                  <a:lnTo>
                    <a:pt x="0" y="14"/>
                  </a:lnTo>
                  <a:lnTo>
                    <a:pt x="0" y="14"/>
                  </a:lnTo>
                  <a:lnTo>
                    <a:pt x="28" y="10"/>
                  </a:lnTo>
                  <a:lnTo>
                    <a:pt x="40" y="6"/>
                  </a:lnTo>
                  <a:lnTo>
                    <a:pt x="50" y="0"/>
                  </a:lnTo>
                  <a:lnTo>
                    <a:pt x="50"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77" name="Freeform 675"/>
            <p:cNvSpPr/>
            <p:nvPr>
              <p:custDataLst>
                <p:tags r:id="rId671"/>
              </p:custDataLst>
            </p:nvPr>
          </p:nvSpPr>
          <p:spPr bwMode="auto">
            <a:xfrm>
              <a:off x="6465888" y="3973513"/>
              <a:ext cx="19050" cy="9525"/>
            </a:xfrm>
            <a:custGeom>
              <a:avLst/>
              <a:gdLst>
                <a:gd name="T0" fmla="*/ 12 w 12"/>
                <a:gd name="T1" fmla="*/ 0 h 6"/>
                <a:gd name="T2" fmla="*/ 12 w 12"/>
                <a:gd name="T3" fmla="*/ 0 h 6"/>
                <a:gd name="T4" fmla="*/ 4 w 12"/>
                <a:gd name="T5" fmla="*/ 0 h 6"/>
                <a:gd name="T6" fmla="*/ 0 w 12"/>
                <a:gd name="T7" fmla="*/ 4 h 6"/>
                <a:gd name="T8" fmla="*/ 6 w 12"/>
                <a:gd name="T9" fmla="*/ 6 h 6"/>
                <a:gd name="T10" fmla="*/ 12 w 12"/>
                <a:gd name="T11" fmla="*/ 0 h 6"/>
              </a:gdLst>
              <a:ahLst/>
              <a:cxnLst>
                <a:cxn ang="0">
                  <a:pos x="T0" y="T1"/>
                </a:cxn>
                <a:cxn ang="0">
                  <a:pos x="T2" y="T3"/>
                </a:cxn>
                <a:cxn ang="0">
                  <a:pos x="T4" y="T5"/>
                </a:cxn>
                <a:cxn ang="0">
                  <a:pos x="T6" y="T7"/>
                </a:cxn>
                <a:cxn ang="0">
                  <a:pos x="T8" y="T9"/>
                </a:cxn>
                <a:cxn ang="0">
                  <a:pos x="T10" y="T11"/>
                </a:cxn>
              </a:cxnLst>
              <a:rect l="0" t="0" r="r" b="b"/>
              <a:pathLst>
                <a:path w="12" h="6">
                  <a:moveTo>
                    <a:pt x="12" y="0"/>
                  </a:moveTo>
                  <a:lnTo>
                    <a:pt x="12" y="0"/>
                  </a:lnTo>
                  <a:lnTo>
                    <a:pt x="4" y="0"/>
                  </a:lnTo>
                  <a:lnTo>
                    <a:pt x="0" y="4"/>
                  </a:lnTo>
                  <a:lnTo>
                    <a:pt x="6" y="6"/>
                  </a:lnTo>
                  <a:lnTo>
                    <a:pt x="12"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78" name="Freeform 676"/>
            <p:cNvSpPr/>
            <p:nvPr>
              <p:custDataLst>
                <p:tags r:id="rId672"/>
              </p:custDataLst>
            </p:nvPr>
          </p:nvSpPr>
          <p:spPr bwMode="auto">
            <a:xfrm>
              <a:off x="6240463" y="3979863"/>
              <a:ext cx="225425" cy="44450"/>
            </a:xfrm>
            <a:custGeom>
              <a:avLst/>
              <a:gdLst>
                <a:gd name="T0" fmla="*/ 28 w 142"/>
                <a:gd name="T1" fmla="*/ 26 h 28"/>
                <a:gd name="T2" fmla="*/ 28 w 142"/>
                <a:gd name="T3" fmla="*/ 26 h 28"/>
                <a:gd name="T4" fmla="*/ 84 w 142"/>
                <a:gd name="T5" fmla="*/ 16 h 28"/>
                <a:gd name="T6" fmla="*/ 136 w 142"/>
                <a:gd name="T7" fmla="*/ 6 h 28"/>
                <a:gd name="T8" fmla="*/ 136 w 142"/>
                <a:gd name="T9" fmla="*/ 6 h 28"/>
                <a:gd name="T10" fmla="*/ 142 w 142"/>
                <a:gd name="T11" fmla="*/ 0 h 28"/>
                <a:gd name="T12" fmla="*/ 142 w 142"/>
                <a:gd name="T13" fmla="*/ 0 h 28"/>
                <a:gd name="T14" fmla="*/ 126 w 142"/>
                <a:gd name="T15" fmla="*/ 0 h 28"/>
                <a:gd name="T16" fmla="*/ 108 w 142"/>
                <a:gd name="T17" fmla="*/ 0 h 28"/>
                <a:gd name="T18" fmla="*/ 92 w 142"/>
                <a:gd name="T19" fmla="*/ 4 h 28"/>
                <a:gd name="T20" fmla="*/ 74 w 142"/>
                <a:gd name="T21" fmla="*/ 10 h 28"/>
                <a:gd name="T22" fmla="*/ 74 w 142"/>
                <a:gd name="T23" fmla="*/ 10 h 28"/>
                <a:gd name="T24" fmla="*/ 66 w 142"/>
                <a:gd name="T25" fmla="*/ 16 h 28"/>
                <a:gd name="T26" fmla="*/ 62 w 142"/>
                <a:gd name="T27" fmla="*/ 18 h 28"/>
                <a:gd name="T28" fmla="*/ 60 w 142"/>
                <a:gd name="T29" fmla="*/ 18 h 28"/>
                <a:gd name="T30" fmla="*/ 60 w 142"/>
                <a:gd name="T31" fmla="*/ 18 h 28"/>
                <a:gd name="T32" fmla="*/ 44 w 142"/>
                <a:gd name="T33" fmla="*/ 20 h 28"/>
                <a:gd name="T34" fmla="*/ 30 w 142"/>
                <a:gd name="T35" fmla="*/ 22 h 28"/>
                <a:gd name="T36" fmla="*/ 30 w 142"/>
                <a:gd name="T37" fmla="*/ 22 h 28"/>
                <a:gd name="T38" fmla="*/ 0 w 142"/>
                <a:gd name="T39" fmla="*/ 28 h 28"/>
                <a:gd name="T40" fmla="*/ 0 w 142"/>
                <a:gd name="T41" fmla="*/ 28 h 28"/>
                <a:gd name="T42" fmla="*/ 28 w 142"/>
                <a:gd name="T43" fmla="*/ 26 h 28"/>
                <a:gd name="T44" fmla="*/ 28 w 142"/>
                <a:gd name="T45"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2" h="28">
                  <a:moveTo>
                    <a:pt x="28" y="26"/>
                  </a:moveTo>
                  <a:lnTo>
                    <a:pt x="28" y="26"/>
                  </a:lnTo>
                  <a:lnTo>
                    <a:pt x="84" y="16"/>
                  </a:lnTo>
                  <a:lnTo>
                    <a:pt x="136" y="6"/>
                  </a:lnTo>
                  <a:lnTo>
                    <a:pt x="136" y="6"/>
                  </a:lnTo>
                  <a:lnTo>
                    <a:pt x="142" y="0"/>
                  </a:lnTo>
                  <a:lnTo>
                    <a:pt x="142" y="0"/>
                  </a:lnTo>
                  <a:lnTo>
                    <a:pt x="126" y="0"/>
                  </a:lnTo>
                  <a:lnTo>
                    <a:pt x="108" y="0"/>
                  </a:lnTo>
                  <a:lnTo>
                    <a:pt x="92" y="4"/>
                  </a:lnTo>
                  <a:lnTo>
                    <a:pt x="74" y="10"/>
                  </a:lnTo>
                  <a:lnTo>
                    <a:pt x="74" y="10"/>
                  </a:lnTo>
                  <a:lnTo>
                    <a:pt x="66" y="16"/>
                  </a:lnTo>
                  <a:lnTo>
                    <a:pt x="62" y="18"/>
                  </a:lnTo>
                  <a:lnTo>
                    <a:pt x="60" y="18"/>
                  </a:lnTo>
                  <a:lnTo>
                    <a:pt x="60" y="18"/>
                  </a:lnTo>
                  <a:lnTo>
                    <a:pt x="44" y="20"/>
                  </a:lnTo>
                  <a:lnTo>
                    <a:pt x="30" y="22"/>
                  </a:lnTo>
                  <a:lnTo>
                    <a:pt x="30" y="22"/>
                  </a:lnTo>
                  <a:lnTo>
                    <a:pt x="0" y="28"/>
                  </a:lnTo>
                  <a:lnTo>
                    <a:pt x="0" y="28"/>
                  </a:lnTo>
                  <a:lnTo>
                    <a:pt x="28" y="26"/>
                  </a:lnTo>
                  <a:lnTo>
                    <a:pt x="28" y="26"/>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79" name="Freeform 677"/>
            <p:cNvSpPr/>
            <p:nvPr>
              <p:custDataLst>
                <p:tags r:id="rId673"/>
              </p:custDataLst>
            </p:nvPr>
          </p:nvSpPr>
          <p:spPr bwMode="auto">
            <a:xfrm>
              <a:off x="4975225" y="4814888"/>
              <a:ext cx="611188" cy="387350"/>
            </a:xfrm>
            <a:custGeom>
              <a:avLst/>
              <a:gdLst>
                <a:gd name="T0" fmla="*/ 279 w 385"/>
                <a:gd name="T1" fmla="*/ 62 h 244"/>
                <a:gd name="T2" fmla="*/ 279 w 385"/>
                <a:gd name="T3" fmla="*/ 62 h 244"/>
                <a:gd name="T4" fmla="*/ 219 w 385"/>
                <a:gd name="T5" fmla="*/ 106 h 244"/>
                <a:gd name="T6" fmla="*/ 160 w 385"/>
                <a:gd name="T7" fmla="*/ 150 h 244"/>
                <a:gd name="T8" fmla="*/ 44 w 385"/>
                <a:gd name="T9" fmla="*/ 230 h 244"/>
                <a:gd name="T10" fmla="*/ 132 w 385"/>
                <a:gd name="T11" fmla="*/ 168 h 244"/>
                <a:gd name="T12" fmla="*/ 132 w 385"/>
                <a:gd name="T13" fmla="*/ 168 h 244"/>
                <a:gd name="T14" fmla="*/ 100 w 385"/>
                <a:gd name="T15" fmla="*/ 190 h 244"/>
                <a:gd name="T16" fmla="*/ 68 w 385"/>
                <a:gd name="T17" fmla="*/ 208 h 244"/>
                <a:gd name="T18" fmla="*/ 36 w 385"/>
                <a:gd name="T19" fmla="*/ 226 h 244"/>
                <a:gd name="T20" fmla="*/ 0 w 385"/>
                <a:gd name="T21" fmla="*/ 244 h 244"/>
                <a:gd name="T22" fmla="*/ 0 w 385"/>
                <a:gd name="T23" fmla="*/ 244 h 244"/>
                <a:gd name="T24" fmla="*/ 4 w 385"/>
                <a:gd name="T25" fmla="*/ 238 h 244"/>
                <a:gd name="T26" fmla="*/ 10 w 385"/>
                <a:gd name="T27" fmla="*/ 232 h 244"/>
                <a:gd name="T28" fmla="*/ 24 w 385"/>
                <a:gd name="T29" fmla="*/ 222 h 244"/>
                <a:gd name="T30" fmla="*/ 36 w 385"/>
                <a:gd name="T31" fmla="*/ 210 h 244"/>
                <a:gd name="T32" fmla="*/ 40 w 385"/>
                <a:gd name="T33" fmla="*/ 204 h 244"/>
                <a:gd name="T34" fmla="*/ 42 w 385"/>
                <a:gd name="T35" fmla="*/ 200 h 244"/>
                <a:gd name="T36" fmla="*/ 42 w 385"/>
                <a:gd name="T37" fmla="*/ 200 h 244"/>
                <a:gd name="T38" fmla="*/ 82 w 385"/>
                <a:gd name="T39" fmla="*/ 172 h 244"/>
                <a:gd name="T40" fmla="*/ 124 w 385"/>
                <a:gd name="T41" fmla="*/ 146 h 244"/>
                <a:gd name="T42" fmla="*/ 211 w 385"/>
                <a:gd name="T43" fmla="*/ 98 h 244"/>
                <a:gd name="T44" fmla="*/ 297 w 385"/>
                <a:gd name="T45" fmla="*/ 48 h 244"/>
                <a:gd name="T46" fmla="*/ 385 w 385"/>
                <a:gd name="T47" fmla="*/ 0 h 244"/>
                <a:gd name="T48" fmla="*/ 385 w 385"/>
                <a:gd name="T49" fmla="*/ 0 h 244"/>
                <a:gd name="T50" fmla="*/ 379 w 385"/>
                <a:gd name="T51" fmla="*/ 10 h 244"/>
                <a:gd name="T52" fmla="*/ 373 w 385"/>
                <a:gd name="T53" fmla="*/ 18 h 244"/>
                <a:gd name="T54" fmla="*/ 361 w 385"/>
                <a:gd name="T55" fmla="*/ 30 h 244"/>
                <a:gd name="T56" fmla="*/ 347 w 385"/>
                <a:gd name="T57" fmla="*/ 38 h 244"/>
                <a:gd name="T58" fmla="*/ 333 w 385"/>
                <a:gd name="T59" fmla="*/ 42 h 244"/>
                <a:gd name="T60" fmla="*/ 305 w 385"/>
                <a:gd name="T61" fmla="*/ 50 h 244"/>
                <a:gd name="T62" fmla="*/ 291 w 385"/>
                <a:gd name="T63" fmla="*/ 54 h 244"/>
                <a:gd name="T64" fmla="*/ 279 w 385"/>
                <a:gd name="T65" fmla="*/ 62 h 244"/>
                <a:gd name="T66" fmla="*/ 279 w 385"/>
                <a:gd name="T67" fmla="*/ 6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5" h="244">
                  <a:moveTo>
                    <a:pt x="279" y="62"/>
                  </a:moveTo>
                  <a:lnTo>
                    <a:pt x="279" y="62"/>
                  </a:lnTo>
                  <a:lnTo>
                    <a:pt x="219" y="106"/>
                  </a:lnTo>
                  <a:lnTo>
                    <a:pt x="160" y="150"/>
                  </a:lnTo>
                  <a:lnTo>
                    <a:pt x="44" y="230"/>
                  </a:lnTo>
                  <a:lnTo>
                    <a:pt x="132" y="168"/>
                  </a:lnTo>
                  <a:lnTo>
                    <a:pt x="132" y="168"/>
                  </a:lnTo>
                  <a:lnTo>
                    <a:pt x="100" y="190"/>
                  </a:lnTo>
                  <a:lnTo>
                    <a:pt x="68" y="208"/>
                  </a:lnTo>
                  <a:lnTo>
                    <a:pt x="36" y="226"/>
                  </a:lnTo>
                  <a:lnTo>
                    <a:pt x="0" y="244"/>
                  </a:lnTo>
                  <a:lnTo>
                    <a:pt x="0" y="244"/>
                  </a:lnTo>
                  <a:lnTo>
                    <a:pt x="4" y="238"/>
                  </a:lnTo>
                  <a:lnTo>
                    <a:pt x="10" y="232"/>
                  </a:lnTo>
                  <a:lnTo>
                    <a:pt x="24" y="222"/>
                  </a:lnTo>
                  <a:lnTo>
                    <a:pt x="36" y="210"/>
                  </a:lnTo>
                  <a:lnTo>
                    <a:pt x="40" y="204"/>
                  </a:lnTo>
                  <a:lnTo>
                    <a:pt x="42" y="200"/>
                  </a:lnTo>
                  <a:lnTo>
                    <a:pt x="42" y="200"/>
                  </a:lnTo>
                  <a:lnTo>
                    <a:pt x="82" y="172"/>
                  </a:lnTo>
                  <a:lnTo>
                    <a:pt x="124" y="146"/>
                  </a:lnTo>
                  <a:lnTo>
                    <a:pt x="211" y="98"/>
                  </a:lnTo>
                  <a:lnTo>
                    <a:pt x="297" y="48"/>
                  </a:lnTo>
                  <a:lnTo>
                    <a:pt x="385" y="0"/>
                  </a:lnTo>
                  <a:lnTo>
                    <a:pt x="385" y="0"/>
                  </a:lnTo>
                  <a:lnTo>
                    <a:pt x="379" y="10"/>
                  </a:lnTo>
                  <a:lnTo>
                    <a:pt x="373" y="18"/>
                  </a:lnTo>
                  <a:lnTo>
                    <a:pt x="361" y="30"/>
                  </a:lnTo>
                  <a:lnTo>
                    <a:pt x="347" y="38"/>
                  </a:lnTo>
                  <a:lnTo>
                    <a:pt x="333" y="42"/>
                  </a:lnTo>
                  <a:lnTo>
                    <a:pt x="305" y="50"/>
                  </a:lnTo>
                  <a:lnTo>
                    <a:pt x="291" y="54"/>
                  </a:lnTo>
                  <a:lnTo>
                    <a:pt x="279" y="62"/>
                  </a:lnTo>
                  <a:lnTo>
                    <a:pt x="279" y="62"/>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80" name="Freeform 678"/>
            <p:cNvSpPr/>
            <p:nvPr>
              <p:custDataLst>
                <p:tags r:id="rId674"/>
              </p:custDataLst>
            </p:nvPr>
          </p:nvSpPr>
          <p:spPr bwMode="auto">
            <a:xfrm>
              <a:off x="4787900" y="5278438"/>
              <a:ext cx="41275" cy="34925"/>
            </a:xfrm>
            <a:custGeom>
              <a:avLst/>
              <a:gdLst>
                <a:gd name="T0" fmla="*/ 0 w 26"/>
                <a:gd name="T1" fmla="*/ 22 h 22"/>
                <a:gd name="T2" fmla="*/ 0 w 26"/>
                <a:gd name="T3" fmla="*/ 22 h 22"/>
                <a:gd name="T4" fmla="*/ 26 w 26"/>
                <a:gd name="T5" fmla="*/ 0 h 22"/>
                <a:gd name="T6" fmla="*/ 26 w 26"/>
                <a:gd name="T7" fmla="*/ 0 h 22"/>
                <a:gd name="T8" fmla="*/ 12 w 26"/>
                <a:gd name="T9" fmla="*/ 12 h 22"/>
                <a:gd name="T10" fmla="*/ 0 w 26"/>
                <a:gd name="T11" fmla="*/ 22 h 22"/>
                <a:gd name="T12" fmla="*/ 0 w 26"/>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26" h="22">
                  <a:moveTo>
                    <a:pt x="0" y="22"/>
                  </a:moveTo>
                  <a:lnTo>
                    <a:pt x="0" y="22"/>
                  </a:lnTo>
                  <a:lnTo>
                    <a:pt x="26" y="0"/>
                  </a:lnTo>
                  <a:lnTo>
                    <a:pt x="26" y="0"/>
                  </a:lnTo>
                  <a:lnTo>
                    <a:pt x="12" y="12"/>
                  </a:lnTo>
                  <a:lnTo>
                    <a:pt x="0" y="22"/>
                  </a:lnTo>
                  <a:lnTo>
                    <a:pt x="0" y="22"/>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81" name="Freeform 679"/>
            <p:cNvSpPr/>
            <p:nvPr>
              <p:custDataLst>
                <p:tags r:id="rId675"/>
              </p:custDataLst>
            </p:nvPr>
          </p:nvSpPr>
          <p:spPr bwMode="auto">
            <a:xfrm>
              <a:off x="6278563" y="3719513"/>
              <a:ext cx="12700" cy="69850"/>
            </a:xfrm>
            <a:custGeom>
              <a:avLst/>
              <a:gdLst>
                <a:gd name="T0" fmla="*/ 0 w 8"/>
                <a:gd name="T1" fmla="*/ 44 h 44"/>
                <a:gd name="T2" fmla="*/ 0 w 8"/>
                <a:gd name="T3" fmla="*/ 44 h 44"/>
                <a:gd name="T4" fmla="*/ 4 w 8"/>
                <a:gd name="T5" fmla="*/ 22 h 44"/>
                <a:gd name="T6" fmla="*/ 4 w 8"/>
                <a:gd name="T7" fmla="*/ 22 h 44"/>
                <a:gd name="T8" fmla="*/ 8 w 8"/>
                <a:gd name="T9" fmla="*/ 0 h 44"/>
                <a:gd name="T10" fmla="*/ 8 w 8"/>
                <a:gd name="T11" fmla="*/ 0 h 44"/>
                <a:gd name="T12" fmla="*/ 6 w 8"/>
                <a:gd name="T13" fmla="*/ 22 h 44"/>
                <a:gd name="T14" fmla="*/ 6 w 8"/>
                <a:gd name="T15" fmla="*/ 22 h 44"/>
                <a:gd name="T16" fmla="*/ 0 w 8"/>
                <a:gd name="T17" fmla="*/ 44 h 44"/>
                <a:gd name="T18" fmla="*/ 0 w 8"/>
                <a:gd name="T1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4">
                  <a:moveTo>
                    <a:pt x="0" y="44"/>
                  </a:moveTo>
                  <a:lnTo>
                    <a:pt x="0" y="44"/>
                  </a:lnTo>
                  <a:lnTo>
                    <a:pt x="4" y="22"/>
                  </a:lnTo>
                  <a:lnTo>
                    <a:pt x="4" y="22"/>
                  </a:lnTo>
                  <a:lnTo>
                    <a:pt x="8" y="0"/>
                  </a:lnTo>
                  <a:lnTo>
                    <a:pt x="8" y="0"/>
                  </a:lnTo>
                  <a:lnTo>
                    <a:pt x="6" y="22"/>
                  </a:lnTo>
                  <a:lnTo>
                    <a:pt x="6" y="22"/>
                  </a:lnTo>
                  <a:lnTo>
                    <a:pt x="0" y="44"/>
                  </a:lnTo>
                  <a:lnTo>
                    <a:pt x="0" y="44"/>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82" name="Freeform 680"/>
            <p:cNvSpPr/>
            <p:nvPr>
              <p:custDataLst>
                <p:tags r:id="rId676"/>
              </p:custDataLst>
            </p:nvPr>
          </p:nvSpPr>
          <p:spPr bwMode="auto">
            <a:xfrm>
              <a:off x="5583238" y="4459288"/>
              <a:ext cx="269875" cy="203200"/>
            </a:xfrm>
            <a:custGeom>
              <a:avLst/>
              <a:gdLst>
                <a:gd name="T0" fmla="*/ 0 w 170"/>
                <a:gd name="T1" fmla="*/ 128 h 128"/>
                <a:gd name="T2" fmla="*/ 0 w 170"/>
                <a:gd name="T3" fmla="*/ 128 h 128"/>
                <a:gd name="T4" fmla="*/ 16 w 170"/>
                <a:gd name="T5" fmla="*/ 110 h 128"/>
                <a:gd name="T6" fmla="*/ 16 w 170"/>
                <a:gd name="T7" fmla="*/ 110 h 128"/>
                <a:gd name="T8" fmla="*/ 94 w 170"/>
                <a:gd name="T9" fmla="*/ 56 h 128"/>
                <a:gd name="T10" fmla="*/ 170 w 170"/>
                <a:gd name="T11" fmla="*/ 0 h 128"/>
                <a:gd name="T12" fmla="*/ 170 w 170"/>
                <a:gd name="T13" fmla="*/ 0 h 128"/>
                <a:gd name="T14" fmla="*/ 130 w 170"/>
                <a:gd name="T15" fmla="*/ 34 h 128"/>
                <a:gd name="T16" fmla="*/ 88 w 170"/>
                <a:gd name="T17" fmla="*/ 70 h 128"/>
                <a:gd name="T18" fmla="*/ 68 w 170"/>
                <a:gd name="T19" fmla="*/ 86 h 128"/>
                <a:gd name="T20" fmla="*/ 46 w 170"/>
                <a:gd name="T21" fmla="*/ 102 h 128"/>
                <a:gd name="T22" fmla="*/ 24 w 170"/>
                <a:gd name="T23" fmla="*/ 116 h 128"/>
                <a:gd name="T24" fmla="*/ 0 w 170"/>
                <a:gd name="T25" fmla="*/ 128 h 128"/>
                <a:gd name="T26" fmla="*/ 0 w 170"/>
                <a:gd name="T2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 h="128">
                  <a:moveTo>
                    <a:pt x="0" y="128"/>
                  </a:moveTo>
                  <a:lnTo>
                    <a:pt x="0" y="128"/>
                  </a:lnTo>
                  <a:lnTo>
                    <a:pt x="16" y="110"/>
                  </a:lnTo>
                  <a:lnTo>
                    <a:pt x="16" y="110"/>
                  </a:lnTo>
                  <a:lnTo>
                    <a:pt x="94" y="56"/>
                  </a:lnTo>
                  <a:lnTo>
                    <a:pt x="170" y="0"/>
                  </a:lnTo>
                  <a:lnTo>
                    <a:pt x="170" y="0"/>
                  </a:lnTo>
                  <a:lnTo>
                    <a:pt x="130" y="34"/>
                  </a:lnTo>
                  <a:lnTo>
                    <a:pt x="88" y="70"/>
                  </a:lnTo>
                  <a:lnTo>
                    <a:pt x="68" y="86"/>
                  </a:lnTo>
                  <a:lnTo>
                    <a:pt x="46" y="102"/>
                  </a:lnTo>
                  <a:lnTo>
                    <a:pt x="24" y="116"/>
                  </a:lnTo>
                  <a:lnTo>
                    <a:pt x="0" y="128"/>
                  </a:lnTo>
                  <a:lnTo>
                    <a:pt x="0" y="128"/>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83" name="Freeform 681"/>
            <p:cNvSpPr/>
            <p:nvPr>
              <p:custDataLst>
                <p:tags r:id="rId677"/>
              </p:custDataLst>
            </p:nvPr>
          </p:nvSpPr>
          <p:spPr bwMode="auto">
            <a:xfrm>
              <a:off x="5219700" y="4691063"/>
              <a:ext cx="255588" cy="142875"/>
            </a:xfrm>
            <a:custGeom>
              <a:avLst/>
              <a:gdLst>
                <a:gd name="T0" fmla="*/ 161 w 161"/>
                <a:gd name="T1" fmla="*/ 0 h 90"/>
                <a:gd name="T2" fmla="*/ 161 w 161"/>
                <a:gd name="T3" fmla="*/ 0 h 90"/>
                <a:gd name="T4" fmla="*/ 123 w 161"/>
                <a:gd name="T5" fmla="*/ 26 h 90"/>
                <a:gd name="T6" fmla="*/ 83 w 161"/>
                <a:gd name="T7" fmla="*/ 50 h 90"/>
                <a:gd name="T8" fmla="*/ 41 w 161"/>
                <a:gd name="T9" fmla="*/ 72 h 90"/>
                <a:gd name="T10" fmla="*/ 0 w 161"/>
                <a:gd name="T11" fmla="*/ 90 h 90"/>
                <a:gd name="T12" fmla="*/ 0 w 161"/>
                <a:gd name="T13" fmla="*/ 90 h 90"/>
                <a:gd name="T14" fmla="*/ 41 w 161"/>
                <a:gd name="T15" fmla="*/ 72 h 90"/>
                <a:gd name="T16" fmla="*/ 81 w 161"/>
                <a:gd name="T17" fmla="*/ 50 h 90"/>
                <a:gd name="T18" fmla="*/ 121 w 161"/>
                <a:gd name="T19" fmla="*/ 26 h 90"/>
                <a:gd name="T20" fmla="*/ 161 w 161"/>
                <a:gd name="T21" fmla="*/ 0 h 90"/>
                <a:gd name="T22" fmla="*/ 161 w 161"/>
                <a:gd name="T23"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90">
                  <a:moveTo>
                    <a:pt x="161" y="0"/>
                  </a:moveTo>
                  <a:lnTo>
                    <a:pt x="161" y="0"/>
                  </a:lnTo>
                  <a:lnTo>
                    <a:pt x="123" y="26"/>
                  </a:lnTo>
                  <a:lnTo>
                    <a:pt x="83" y="50"/>
                  </a:lnTo>
                  <a:lnTo>
                    <a:pt x="41" y="72"/>
                  </a:lnTo>
                  <a:lnTo>
                    <a:pt x="0" y="90"/>
                  </a:lnTo>
                  <a:lnTo>
                    <a:pt x="0" y="90"/>
                  </a:lnTo>
                  <a:lnTo>
                    <a:pt x="41" y="72"/>
                  </a:lnTo>
                  <a:lnTo>
                    <a:pt x="81" y="50"/>
                  </a:lnTo>
                  <a:lnTo>
                    <a:pt x="121" y="26"/>
                  </a:lnTo>
                  <a:lnTo>
                    <a:pt x="161" y="0"/>
                  </a:lnTo>
                  <a:lnTo>
                    <a:pt x="161"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84" name="Freeform 682"/>
            <p:cNvSpPr/>
            <p:nvPr>
              <p:custDataLst>
                <p:tags r:id="rId678"/>
              </p:custDataLst>
            </p:nvPr>
          </p:nvSpPr>
          <p:spPr bwMode="auto">
            <a:xfrm>
              <a:off x="5881688" y="3306763"/>
              <a:ext cx="63500" cy="41275"/>
            </a:xfrm>
            <a:custGeom>
              <a:avLst/>
              <a:gdLst>
                <a:gd name="T0" fmla="*/ 40 w 40"/>
                <a:gd name="T1" fmla="*/ 20 h 26"/>
                <a:gd name="T2" fmla="*/ 40 w 40"/>
                <a:gd name="T3" fmla="*/ 20 h 26"/>
                <a:gd name="T4" fmla="*/ 36 w 40"/>
                <a:gd name="T5" fmla="*/ 24 h 26"/>
                <a:gd name="T6" fmla="*/ 36 w 40"/>
                <a:gd name="T7" fmla="*/ 24 h 26"/>
                <a:gd name="T8" fmla="*/ 32 w 40"/>
                <a:gd name="T9" fmla="*/ 26 h 26"/>
                <a:gd name="T10" fmla="*/ 32 w 40"/>
                <a:gd name="T11" fmla="*/ 26 h 26"/>
                <a:gd name="T12" fmla="*/ 18 w 40"/>
                <a:gd name="T13" fmla="*/ 14 h 26"/>
                <a:gd name="T14" fmla="*/ 0 w 40"/>
                <a:gd name="T15" fmla="*/ 2 h 26"/>
                <a:gd name="T16" fmla="*/ 0 w 40"/>
                <a:gd name="T17" fmla="*/ 2 h 26"/>
                <a:gd name="T18" fmla="*/ 6 w 40"/>
                <a:gd name="T19" fmla="*/ 0 h 26"/>
                <a:gd name="T20" fmla="*/ 12 w 40"/>
                <a:gd name="T21" fmla="*/ 0 h 26"/>
                <a:gd name="T22" fmla="*/ 12 w 40"/>
                <a:gd name="T23" fmla="*/ 0 h 26"/>
                <a:gd name="T24" fmla="*/ 16 w 40"/>
                <a:gd name="T25" fmla="*/ 2 h 26"/>
                <a:gd name="T26" fmla="*/ 20 w 40"/>
                <a:gd name="T27" fmla="*/ 6 h 26"/>
                <a:gd name="T28" fmla="*/ 20 w 40"/>
                <a:gd name="T29" fmla="*/ 6 h 26"/>
                <a:gd name="T30" fmla="*/ 24 w 40"/>
                <a:gd name="T31" fmla="*/ 14 h 26"/>
                <a:gd name="T32" fmla="*/ 24 w 40"/>
                <a:gd name="T33" fmla="*/ 14 h 26"/>
                <a:gd name="T34" fmla="*/ 30 w 40"/>
                <a:gd name="T35" fmla="*/ 18 h 26"/>
                <a:gd name="T36" fmla="*/ 30 w 40"/>
                <a:gd name="T37" fmla="*/ 18 h 26"/>
                <a:gd name="T38" fmla="*/ 34 w 40"/>
                <a:gd name="T39" fmla="*/ 20 h 26"/>
                <a:gd name="T40" fmla="*/ 40 w 40"/>
                <a:gd name="T41" fmla="*/ 20 h 26"/>
                <a:gd name="T42" fmla="*/ 40 w 40"/>
                <a:gd name="T43"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26">
                  <a:moveTo>
                    <a:pt x="40" y="20"/>
                  </a:moveTo>
                  <a:lnTo>
                    <a:pt x="40" y="20"/>
                  </a:lnTo>
                  <a:lnTo>
                    <a:pt x="36" y="24"/>
                  </a:lnTo>
                  <a:lnTo>
                    <a:pt x="36" y="24"/>
                  </a:lnTo>
                  <a:lnTo>
                    <a:pt x="32" y="26"/>
                  </a:lnTo>
                  <a:lnTo>
                    <a:pt x="32" y="26"/>
                  </a:lnTo>
                  <a:lnTo>
                    <a:pt x="18" y="14"/>
                  </a:lnTo>
                  <a:lnTo>
                    <a:pt x="0" y="2"/>
                  </a:lnTo>
                  <a:lnTo>
                    <a:pt x="0" y="2"/>
                  </a:lnTo>
                  <a:lnTo>
                    <a:pt x="6" y="0"/>
                  </a:lnTo>
                  <a:lnTo>
                    <a:pt x="12" y="0"/>
                  </a:lnTo>
                  <a:lnTo>
                    <a:pt x="12" y="0"/>
                  </a:lnTo>
                  <a:lnTo>
                    <a:pt x="16" y="2"/>
                  </a:lnTo>
                  <a:lnTo>
                    <a:pt x="20" y="6"/>
                  </a:lnTo>
                  <a:lnTo>
                    <a:pt x="20" y="6"/>
                  </a:lnTo>
                  <a:lnTo>
                    <a:pt x="24" y="14"/>
                  </a:lnTo>
                  <a:lnTo>
                    <a:pt x="24" y="14"/>
                  </a:lnTo>
                  <a:lnTo>
                    <a:pt x="30" y="18"/>
                  </a:lnTo>
                  <a:lnTo>
                    <a:pt x="30" y="18"/>
                  </a:lnTo>
                  <a:lnTo>
                    <a:pt x="34" y="20"/>
                  </a:lnTo>
                  <a:lnTo>
                    <a:pt x="40" y="20"/>
                  </a:lnTo>
                  <a:lnTo>
                    <a:pt x="40" y="2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85" name="Freeform 683"/>
            <p:cNvSpPr/>
            <p:nvPr>
              <p:custDataLst>
                <p:tags r:id="rId679"/>
              </p:custDataLst>
            </p:nvPr>
          </p:nvSpPr>
          <p:spPr bwMode="auto">
            <a:xfrm>
              <a:off x="6259513" y="3814763"/>
              <a:ext cx="9525" cy="28575"/>
            </a:xfrm>
            <a:custGeom>
              <a:avLst/>
              <a:gdLst>
                <a:gd name="T0" fmla="*/ 6 w 6"/>
                <a:gd name="T1" fmla="*/ 0 h 18"/>
                <a:gd name="T2" fmla="*/ 6 w 6"/>
                <a:gd name="T3" fmla="*/ 2 h 18"/>
                <a:gd name="T4" fmla="*/ 6 w 6"/>
                <a:gd name="T5" fmla="*/ 2 h 18"/>
                <a:gd name="T6" fmla="*/ 2 w 6"/>
                <a:gd name="T7" fmla="*/ 18 h 18"/>
                <a:gd name="T8" fmla="*/ 2 w 6"/>
                <a:gd name="T9" fmla="*/ 18 h 18"/>
                <a:gd name="T10" fmla="*/ 0 w 6"/>
                <a:gd name="T11" fmla="*/ 18 h 18"/>
                <a:gd name="T12" fmla="*/ 0 w 6"/>
                <a:gd name="T13" fmla="*/ 18 h 18"/>
                <a:gd name="T14" fmla="*/ 6 w 6"/>
                <a:gd name="T15" fmla="*/ 0 h 18"/>
                <a:gd name="T16" fmla="*/ 6 w 6"/>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8">
                  <a:moveTo>
                    <a:pt x="6" y="0"/>
                  </a:moveTo>
                  <a:lnTo>
                    <a:pt x="6" y="2"/>
                  </a:lnTo>
                  <a:lnTo>
                    <a:pt x="6" y="2"/>
                  </a:lnTo>
                  <a:lnTo>
                    <a:pt x="2" y="18"/>
                  </a:lnTo>
                  <a:lnTo>
                    <a:pt x="2" y="18"/>
                  </a:lnTo>
                  <a:lnTo>
                    <a:pt x="0" y="18"/>
                  </a:lnTo>
                  <a:lnTo>
                    <a:pt x="0" y="18"/>
                  </a:lnTo>
                  <a:lnTo>
                    <a:pt x="6" y="0"/>
                  </a:lnTo>
                  <a:lnTo>
                    <a:pt x="6"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86" name="Freeform 684"/>
            <p:cNvSpPr/>
            <p:nvPr>
              <p:custDataLst>
                <p:tags r:id="rId680"/>
              </p:custDataLst>
            </p:nvPr>
          </p:nvSpPr>
          <p:spPr bwMode="auto">
            <a:xfrm>
              <a:off x="5932488" y="3344863"/>
              <a:ext cx="31750" cy="28575"/>
            </a:xfrm>
            <a:custGeom>
              <a:avLst/>
              <a:gdLst>
                <a:gd name="T0" fmla="*/ 20 w 20"/>
                <a:gd name="T1" fmla="*/ 6 h 18"/>
                <a:gd name="T2" fmla="*/ 20 w 20"/>
                <a:gd name="T3" fmla="*/ 6 h 18"/>
                <a:gd name="T4" fmla="*/ 14 w 20"/>
                <a:gd name="T5" fmla="*/ 18 h 18"/>
                <a:gd name="T6" fmla="*/ 14 w 20"/>
                <a:gd name="T7" fmla="*/ 18 h 18"/>
                <a:gd name="T8" fmla="*/ 0 w 20"/>
                <a:gd name="T9" fmla="*/ 2 h 18"/>
                <a:gd name="T10" fmla="*/ 0 w 20"/>
                <a:gd name="T11" fmla="*/ 2 h 18"/>
                <a:gd name="T12" fmla="*/ 4 w 20"/>
                <a:gd name="T13" fmla="*/ 0 h 18"/>
                <a:gd name="T14" fmla="*/ 4 w 20"/>
                <a:gd name="T15" fmla="*/ 0 h 18"/>
                <a:gd name="T16" fmla="*/ 8 w 20"/>
                <a:gd name="T17" fmla="*/ 2 h 18"/>
                <a:gd name="T18" fmla="*/ 12 w 20"/>
                <a:gd name="T19" fmla="*/ 4 h 18"/>
                <a:gd name="T20" fmla="*/ 12 w 20"/>
                <a:gd name="T21" fmla="*/ 4 h 18"/>
                <a:gd name="T22" fmla="*/ 16 w 20"/>
                <a:gd name="T23" fmla="*/ 6 h 18"/>
                <a:gd name="T24" fmla="*/ 20 w 20"/>
                <a:gd name="T25" fmla="*/ 6 h 18"/>
                <a:gd name="T26" fmla="*/ 20 w 20"/>
                <a:gd name="T27"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8">
                  <a:moveTo>
                    <a:pt x="20" y="6"/>
                  </a:moveTo>
                  <a:lnTo>
                    <a:pt x="20" y="6"/>
                  </a:lnTo>
                  <a:lnTo>
                    <a:pt x="14" y="18"/>
                  </a:lnTo>
                  <a:lnTo>
                    <a:pt x="14" y="18"/>
                  </a:lnTo>
                  <a:lnTo>
                    <a:pt x="0" y="2"/>
                  </a:lnTo>
                  <a:lnTo>
                    <a:pt x="0" y="2"/>
                  </a:lnTo>
                  <a:lnTo>
                    <a:pt x="4" y="0"/>
                  </a:lnTo>
                  <a:lnTo>
                    <a:pt x="4" y="0"/>
                  </a:lnTo>
                  <a:lnTo>
                    <a:pt x="8" y="2"/>
                  </a:lnTo>
                  <a:lnTo>
                    <a:pt x="12" y="4"/>
                  </a:lnTo>
                  <a:lnTo>
                    <a:pt x="12" y="4"/>
                  </a:lnTo>
                  <a:lnTo>
                    <a:pt x="16" y="6"/>
                  </a:lnTo>
                  <a:lnTo>
                    <a:pt x="20" y="6"/>
                  </a:lnTo>
                  <a:lnTo>
                    <a:pt x="20" y="6"/>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87" name="Freeform 685"/>
            <p:cNvSpPr/>
            <p:nvPr>
              <p:custDataLst>
                <p:tags r:id="rId681"/>
              </p:custDataLst>
            </p:nvPr>
          </p:nvSpPr>
          <p:spPr bwMode="auto">
            <a:xfrm>
              <a:off x="5986463" y="3563938"/>
              <a:ext cx="53975" cy="142875"/>
            </a:xfrm>
            <a:custGeom>
              <a:avLst/>
              <a:gdLst>
                <a:gd name="T0" fmla="*/ 22 w 34"/>
                <a:gd name="T1" fmla="*/ 24 h 90"/>
                <a:gd name="T2" fmla="*/ 22 w 34"/>
                <a:gd name="T3" fmla="*/ 24 h 90"/>
                <a:gd name="T4" fmla="*/ 24 w 34"/>
                <a:gd name="T5" fmla="*/ 26 h 90"/>
                <a:gd name="T6" fmla="*/ 28 w 34"/>
                <a:gd name="T7" fmla="*/ 30 h 90"/>
                <a:gd name="T8" fmla="*/ 34 w 34"/>
                <a:gd name="T9" fmla="*/ 34 h 90"/>
                <a:gd name="T10" fmla="*/ 34 w 34"/>
                <a:gd name="T11" fmla="*/ 34 h 90"/>
                <a:gd name="T12" fmla="*/ 22 w 34"/>
                <a:gd name="T13" fmla="*/ 52 h 90"/>
                <a:gd name="T14" fmla="*/ 10 w 34"/>
                <a:gd name="T15" fmla="*/ 70 h 90"/>
                <a:gd name="T16" fmla="*/ 10 w 34"/>
                <a:gd name="T17" fmla="*/ 70 h 90"/>
                <a:gd name="T18" fmla="*/ 10 w 34"/>
                <a:gd name="T19" fmla="*/ 76 h 90"/>
                <a:gd name="T20" fmla="*/ 12 w 34"/>
                <a:gd name="T21" fmla="*/ 86 h 90"/>
                <a:gd name="T22" fmla="*/ 12 w 34"/>
                <a:gd name="T23" fmla="*/ 86 h 90"/>
                <a:gd name="T24" fmla="*/ 0 w 34"/>
                <a:gd name="T25" fmla="*/ 90 h 90"/>
                <a:gd name="T26" fmla="*/ 0 w 34"/>
                <a:gd name="T27" fmla="*/ 90 h 90"/>
                <a:gd name="T28" fmla="*/ 10 w 34"/>
                <a:gd name="T29" fmla="*/ 66 h 90"/>
                <a:gd name="T30" fmla="*/ 16 w 34"/>
                <a:gd name="T31" fmla="*/ 42 h 90"/>
                <a:gd name="T32" fmla="*/ 16 w 34"/>
                <a:gd name="T33" fmla="*/ 42 h 90"/>
                <a:gd name="T34" fmla="*/ 20 w 34"/>
                <a:gd name="T35" fmla="*/ 22 h 90"/>
                <a:gd name="T36" fmla="*/ 22 w 34"/>
                <a:gd name="T37" fmla="*/ 0 h 90"/>
                <a:gd name="T38" fmla="*/ 22 w 34"/>
                <a:gd name="T39" fmla="*/ 0 h 90"/>
                <a:gd name="T40" fmla="*/ 24 w 34"/>
                <a:gd name="T41" fmla="*/ 12 h 90"/>
                <a:gd name="T42" fmla="*/ 22 w 34"/>
                <a:gd name="T43" fmla="*/ 24 h 90"/>
                <a:gd name="T44" fmla="*/ 22 w 34"/>
                <a:gd name="T45" fmla="*/ 2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90">
                  <a:moveTo>
                    <a:pt x="22" y="24"/>
                  </a:moveTo>
                  <a:lnTo>
                    <a:pt x="22" y="24"/>
                  </a:lnTo>
                  <a:lnTo>
                    <a:pt x="24" y="26"/>
                  </a:lnTo>
                  <a:lnTo>
                    <a:pt x="28" y="30"/>
                  </a:lnTo>
                  <a:lnTo>
                    <a:pt x="34" y="34"/>
                  </a:lnTo>
                  <a:lnTo>
                    <a:pt x="34" y="34"/>
                  </a:lnTo>
                  <a:lnTo>
                    <a:pt x="22" y="52"/>
                  </a:lnTo>
                  <a:lnTo>
                    <a:pt x="10" y="70"/>
                  </a:lnTo>
                  <a:lnTo>
                    <a:pt x="10" y="70"/>
                  </a:lnTo>
                  <a:lnTo>
                    <a:pt x="10" y="76"/>
                  </a:lnTo>
                  <a:lnTo>
                    <a:pt x="12" y="86"/>
                  </a:lnTo>
                  <a:lnTo>
                    <a:pt x="12" y="86"/>
                  </a:lnTo>
                  <a:lnTo>
                    <a:pt x="0" y="90"/>
                  </a:lnTo>
                  <a:lnTo>
                    <a:pt x="0" y="90"/>
                  </a:lnTo>
                  <a:lnTo>
                    <a:pt x="10" y="66"/>
                  </a:lnTo>
                  <a:lnTo>
                    <a:pt x="16" y="42"/>
                  </a:lnTo>
                  <a:lnTo>
                    <a:pt x="16" y="42"/>
                  </a:lnTo>
                  <a:lnTo>
                    <a:pt x="20" y="22"/>
                  </a:lnTo>
                  <a:lnTo>
                    <a:pt x="22" y="0"/>
                  </a:lnTo>
                  <a:lnTo>
                    <a:pt x="22" y="0"/>
                  </a:lnTo>
                  <a:lnTo>
                    <a:pt x="24" y="12"/>
                  </a:lnTo>
                  <a:lnTo>
                    <a:pt x="22" y="24"/>
                  </a:lnTo>
                  <a:lnTo>
                    <a:pt x="22" y="24"/>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88" name="Freeform 686"/>
            <p:cNvSpPr/>
            <p:nvPr>
              <p:custDataLst>
                <p:tags r:id="rId682"/>
              </p:custDataLst>
            </p:nvPr>
          </p:nvSpPr>
          <p:spPr bwMode="auto">
            <a:xfrm>
              <a:off x="4318000" y="2916238"/>
              <a:ext cx="2271713" cy="1885950"/>
            </a:xfrm>
            <a:custGeom>
              <a:avLst/>
              <a:gdLst>
                <a:gd name="T0" fmla="*/ 320 w 1431"/>
                <a:gd name="T1" fmla="*/ 346 h 1188"/>
                <a:gd name="T2" fmla="*/ 98 w 1431"/>
                <a:gd name="T3" fmla="*/ 418 h 1188"/>
                <a:gd name="T4" fmla="*/ 200 w 1431"/>
                <a:gd name="T5" fmla="*/ 334 h 1188"/>
                <a:gd name="T6" fmla="*/ 244 w 1431"/>
                <a:gd name="T7" fmla="*/ 300 h 1188"/>
                <a:gd name="T8" fmla="*/ 100 w 1431"/>
                <a:gd name="T9" fmla="*/ 310 h 1188"/>
                <a:gd name="T10" fmla="*/ 294 w 1431"/>
                <a:gd name="T11" fmla="*/ 226 h 1188"/>
                <a:gd name="T12" fmla="*/ 807 w 1431"/>
                <a:gd name="T13" fmla="*/ 20 h 1188"/>
                <a:gd name="T14" fmla="*/ 1051 w 1431"/>
                <a:gd name="T15" fmla="*/ 4 h 1188"/>
                <a:gd name="T16" fmla="*/ 1331 w 1431"/>
                <a:gd name="T17" fmla="*/ 150 h 1188"/>
                <a:gd name="T18" fmla="*/ 1407 w 1431"/>
                <a:gd name="T19" fmla="*/ 268 h 1188"/>
                <a:gd name="T20" fmla="*/ 1429 w 1431"/>
                <a:gd name="T21" fmla="*/ 502 h 1188"/>
                <a:gd name="T22" fmla="*/ 1363 w 1431"/>
                <a:gd name="T23" fmla="*/ 746 h 1188"/>
                <a:gd name="T24" fmla="*/ 1175 w 1431"/>
                <a:gd name="T25" fmla="*/ 988 h 1188"/>
                <a:gd name="T26" fmla="*/ 903 w 1431"/>
                <a:gd name="T27" fmla="*/ 1182 h 1188"/>
                <a:gd name="T28" fmla="*/ 1097 w 1431"/>
                <a:gd name="T29" fmla="*/ 962 h 1188"/>
                <a:gd name="T30" fmla="*/ 1125 w 1431"/>
                <a:gd name="T31" fmla="*/ 966 h 1188"/>
                <a:gd name="T32" fmla="*/ 1211 w 1431"/>
                <a:gd name="T33" fmla="*/ 878 h 1188"/>
                <a:gd name="T34" fmla="*/ 1357 w 1431"/>
                <a:gd name="T35" fmla="*/ 686 h 1188"/>
                <a:gd name="T36" fmla="*/ 1357 w 1431"/>
                <a:gd name="T37" fmla="*/ 662 h 1188"/>
                <a:gd name="T38" fmla="*/ 1097 w 1431"/>
                <a:gd name="T39" fmla="*/ 960 h 1188"/>
                <a:gd name="T40" fmla="*/ 895 w 1431"/>
                <a:gd name="T41" fmla="*/ 1116 h 1188"/>
                <a:gd name="T42" fmla="*/ 1133 w 1431"/>
                <a:gd name="T43" fmla="*/ 866 h 1188"/>
                <a:gd name="T44" fmla="*/ 1283 w 1431"/>
                <a:gd name="T45" fmla="*/ 642 h 1188"/>
                <a:gd name="T46" fmla="*/ 1187 w 1431"/>
                <a:gd name="T47" fmla="*/ 770 h 1188"/>
                <a:gd name="T48" fmla="*/ 1331 w 1431"/>
                <a:gd name="T49" fmla="*/ 484 h 1188"/>
                <a:gd name="T50" fmla="*/ 1341 w 1431"/>
                <a:gd name="T51" fmla="*/ 350 h 1188"/>
                <a:gd name="T52" fmla="*/ 1311 w 1431"/>
                <a:gd name="T53" fmla="*/ 254 h 1188"/>
                <a:gd name="T54" fmla="*/ 1331 w 1431"/>
                <a:gd name="T55" fmla="*/ 484 h 1188"/>
                <a:gd name="T56" fmla="*/ 1305 w 1431"/>
                <a:gd name="T57" fmla="*/ 522 h 1188"/>
                <a:gd name="T58" fmla="*/ 1301 w 1431"/>
                <a:gd name="T59" fmla="*/ 422 h 1188"/>
                <a:gd name="T60" fmla="*/ 1225 w 1431"/>
                <a:gd name="T61" fmla="*/ 634 h 1188"/>
                <a:gd name="T62" fmla="*/ 1285 w 1431"/>
                <a:gd name="T63" fmla="*/ 400 h 1188"/>
                <a:gd name="T64" fmla="*/ 1239 w 1431"/>
                <a:gd name="T65" fmla="*/ 236 h 1188"/>
                <a:gd name="T66" fmla="*/ 1137 w 1431"/>
                <a:gd name="T67" fmla="*/ 138 h 1188"/>
                <a:gd name="T68" fmla="*/ 1041 w 1431"/>
                <a:gd name="T69" fmla="*/ 76 h 1188"/>
                <a:gd name="T70" fmla="*/ 845 w 1431"/>
                <a:gd name="T71" fmla="*/ 58 h 1188"/>
                <a:gd name="T72" fmla="*/ 765 w 1431"/>
                <a:gd name="T73" fmla="*/ 78 h 1188"/>
                <a:gd name="T74" fmla="*/ 895 w 1431"/>
                <a:gd name="T75" fmla="*/ 68 h 1188"/>
                <a:gd name="T76" fmla="*/ 1137 w 1431"/>
                <a:gd name="T77" fmla="*/ 138 h 1188"/>
                <a:gd name="T78" fmla="*/ 1171 w 1431"/>
                <a:gd name="T79" fmla="*/ 166 h 1188"/>
                <a:gd name="T80" fmla="*/ 1201 w 1431"/>
                <a:gd name="T81" fmla="*/ 210 h 1188"/>
                <a:gd name="T82" fmla="*/ 1269 w 1431"/>
                <a:gd name="T83" fmla="*/ 512 h 1188"/>
                <a:gd name="T84" fmla="*/ 1141 w 1431"/>
                <a:gd name="T85" fmla="*/ 728 h 1188"/>
                <a:gd name="T86" fmla="*/ 1135 w 1431"/>
                <a:gd name="T87" fmla="*/ 774 h 1188"/>
                <a:gd name="T88" fmla="*/ 963 w 1431"/>
                <a:gd name="T89" fmla="*/ 894 h 1188"/>
                <a:gd name="T90" fmla="*/ 939 w 1431"/>
                <a:gd name="T91" fmla="*/ 874 h 1188"/>
                <a:gd name="T92" fmla="*/ 1041 w 1431"/>
                <a:gd name="T93" fmla="*/ 708 h 1188"/>
                <a:gd name="T94" fmla="*/ 949 w 1431"/>
                <a:gd name="T95" fmla="*/ 704 h 1188"/>
                <a:gd name="T96" fmla="*/ 1035 w 1431"/>
                <a:gd name="T97" fmla="*/ 566 h 1188"/>
                <a:gd name="T98" fmla="*/ 1081 w 1431"/>
                <a:gd name="T99" fmla="*/ 448 h 1188"/>
                <a:gd name="T100" fmla="*/ 1091 w 1431"/>
                <a:gd name="T101" fmla="*/ 354 h 1188"/>
                <a:gd name="T102" fmla="*/ 1049 w 1431"/>
                <a:gd name="T103" fmla="*/ 302 h 1188"/>
                <a:gd name="T104" fmla="*/ 997 w 1431"/>
                <a:gd name="T105" fmla="*/ 264 h 1188"/>
                <a:gd name="T106" fmla="*/ 857 w 1431"/>
                <a:gd name="T107" fmla="*/ 252 h 1188"/>
                <a:gd name="T108" fmla="*/ 757 w 1431"/>
                <a:gd name="T109" fmla="*/ 260 h 1188"/>
                <a:gd name="T110" fmla="*/ 470 w 1431"/>
                <a:gd name="T111" fmla="*/ 354 h 1188"/>
                <a:gd name="T112" fmla="*/ 436 w 1431"/>
                <a:gd name="T113" fmla="*/ 360 h 1188"/>
                <a:gd name="T114" fmla="*/ 364 w 1431"/>
                <a:gd name="T115" fmla="*/ 394 h 1188"/>
                <a:gd name="T116" fmla="*/ 268 w 1431"/>
                <a:gd name="T117" fmla="*/ 432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31" h="1188">
                  <a:moveTo>
                    <a:pt x="112" y="482"/>
                  </a:moveTo>
                  <a:lnTo>
                    <a:pt x="112" y="482"/>
                  </a:lnTo>
                  <a:lnTo>
                    <a:pt x="138" y="464"/>
                  </a:lnTo>
                  <a:lnTo>
                    <a:pt x="164" y="448"/>
                  </a:lnTo>
                  <a:lnTo>
                    <a:pt x="220" y="418"/>
                  </a:lnTo>
                  <a:lnTo>
                    <a:pt x="220" y="418"/>
                  </a:lnTo>
                  <a:lnTo>
                    <a:pt x="248" y="402"/>
                  </a:lnTo>
                  <a:lnTo>
                    <a:pt x="274" y="386"/>
                  </a:lnTo>
                  <a:lnTo>
                    <a:pt x="298" y="366"/>
                  </a:lnTo>
                  <a:lnTo>
                    <a:pt x="320" y="346"/>
                  </a:lnTo>
                  <a:lnTo>
                    <a:pt x="320" y="346"/>
                  </a:lnTo>
                  <a:lnTo>
                    <a:pt x="286" y="358"/>
                  </a:lnTo>
                  <a:lnTo>
                    <a:pt x="252" y="374"/>
                  </a:lnTo>
                  <a:lnTo>
                    <a:pt x="186" y="402"/>
                  </a:lnTo>
                  <a:lnTo>
                    <a:pt x="186" y="402"/>
                  </a:lnTo>
                  <a:lnTo>
                    <a:pt x="156" y="412"/>
                  </a:lnTo>
                  <a:lnTo>
                    <a:pt x="128" y="420"/>
                  </a:lnTo>
                  <a:lnTo>
                    <a:pt x="118" y="420"/>
                  </a:lnTo>
                  <a:lnTo>
                    <a:pt x="106" y="420"/>
                  </a:lnTo>
                  <a:lnTo>
                    <a:pt x="98" y="418"/>
                  </a:lnTo>
                  <a:lnTo>
                    <a:pt x="90" y="414"/>
                  </a:lnTo>
                  <a:lnTo>
                    <a:pt x="90" y="414"/>
                  </a:lnTo>
                  <a:lnTo>
                    <a:pt x="86" y="410"/>
                  </a:lnTo>
                  <a:lnTo>
                    <a:pt x="86" y="404"/>
                  </a:lnTo>
                  <a:lnTo>
                    <a:pt x="88" y="398"/>
                  </a:lnTo>
                  <a:lnTo>
                    <a:pt x="94" y="392"/>
                  </a:lnTo>
                  <a:lnTo>
                    <a:pt x="112" y="378"/>
                  </a:lnTo>
                  <a:lnTo>
                    <a:pt x="138" y="364"/>
                  </a:lnTo>
                  <a:lnTo>
                    <a:pt x="138" y="364"/>
                  </a:lnTo>
                  <a:lnTo>
                    <a:pt x="200" y="334"/>
                  </a:lnTo>
                  <a:lnTo>
                    <a:pt x="230" y="320"/>
                  </a:lnTo>
                  <a:lnTo>
                    <a:pt x="258" y="306"/>
                  </a:lnTo>
                  <a:lnTo>
                    <a:pt x="258" y="306"/>
                  </a:lnTo>
                  <a:lnTo>
                    <a:pt x="236" y="308"/>
                  </a:lnTo>
                  <a:lnTo>
                    <a:pt x="236" y="308"/>
                  </a:lnTo>
                  <a:lnTo>
                    <a:pt x="252" y="304"/>
                  </a:lnTo>
                  <a:lnTo>
                    <a:pt x="258" y="302"/>
                  </a:lnTo>
                  <a:lnTo>
                    <a:pt x="262" y="296"/>
                  </a:lnTo>
                  <a:lnTo>
                    <a:pt x="262" y="296"/>
                  </a:lnTo>
                  <a:lnTo>
                    <a:pt x="244" y="300"/>
                  </a:lnTo>
                  <a:lnTo>
                    <a:pt x="224" y="304"/>
                  </a:lnTo>
                  <a:lnTo>
                    <a:pt x="204" y="306"/>
                  </a:lnTo>
                  <a:lnTo>
                    <a:pt x="196" y="306"/>
                  </a:lnTo>
                  <a:lnTo>
                    <a:pt x="190" y="306"/>
                  </a:lnTo>
                  <a:lnTo>
                    <a:pt x="198" y="288"/>
                  </a:lnTo>
                  <a:lnTo>
                    <a:pt x="198" y="288"/>
                  </a:lnTo>
                  <a:lnTo>
                    <a:pt x="176" y="290"/>
                  </a:lnTo>
                  <a:lnTo>
                    <a:pt x="152" y="296"/>
                  </a:lnTo>
                  <a:lnTo>
                    <a:pt x="126" y="302"/>
                  </a:lnTo>
                  <a:lnTo>
                    <a:pt x="100" y="310"/>
                  </a:lnTo>
                  <a:lnTo>
                    <a:pt x="48" y="326"/>
                  </a:lnTo>
                  <a:lnTo>
                    <a:pt x="24" y="332"/>
                  </a:lnTo>
                  <a:lnTo>
                    <a:pt x="0" y="336"/>
                  </a:lnTo>
                  <a:lnTo>
                    <a:pt x="0" y="336"/>
                  </a:lnTo>
                  <a:lnTo>
                    <a:pt x="48" y="324"/>
                  </a:lnTo>
                  <a:lnTo>
                    <a:pt x="96" y="308"/>
                  </a:lnTo>
                  <a:lnTo>
                    <a:pt x="146" y="292"/>
                  </a:lnTo>
                  <a:lnTo>
                    <a:pt x="194" y="272"/>
                  </a:lnTo>
                  <a:lnTo>
                    <a:pt x="244" y="250"/>
                  </a:lnTo>
                  <a:lnTo>
                    <a:pt x="294" y="226"/>
                  </a:lnTo>
                  <a:lnTo>
                    <a:pt x="394" y="176"/>
                  </a:lnTo>
                  <a:lnTo>
                    <a:pt x="394" y="176"/>
                  </a:lnTo>
                  <a:lnTo>
                    <a:pt x="498" y="126"/>
                  </a:lnTo>
                  <a:lnTo>
                    <a:pt x="552" y="102"/>
                  </a:lnTo>
                  <a:lnTo>
                    <a:pt x="605" y="80"/>
                  </a:lnTo>
                  <a:lnTo>
                    <a:pt x="605" y="80"/>
                  </a:lnTo>
                  <a:lnTo>
                    <a:pt x="661" y="58"/>
                  </a:lnTo>
                  <a:lnTo>
                    <a:pt x="719" y="40"/>
                  </a:lnTo>
                  <a:lnTo>
                    <a:pt x="777" y="26"/>
                  </a:lnTo>
                  <a:lnTo>
                    <a:pt x="807" y="20"/>
                  </a:lnTo>
                  <a:lnTo>
                    <a:pt x="837" y="14"/>
                  </a:lnTo>
                  <a:lnTo>
                    <a:pt x="837" y="14"/>
                  </a:lnTo>
                  <a:lnTo>
                    <a:pt x="871" y="8"/>
                  </a:lnTo>
                  <a:lnTo>
                    <a:pt x="905" y="4"/>
                  </a:lnTo>
                  <a:lnTo>
                    <a:pt x="941" y="2"/>
                  </a:lnTo>
                  <a:lnTo>
                    <a:pt x="977" y="0"/>
                  </a:lnTo>
                  <a:lnTo>
                    <a:pt x="977" y="0"/>
                  </a:lnTo>
                  <a:lnTo>
                    <a:pt x="1013" y="2"/>
                  </a:lnTo>
                  <a:lnTo>
                    <a:pt x="1051" y="4"/>
                  </a:lnTo>
                  <a:lnTo>
                    <a:pt x="1051" y="4"/>
                  </a:lnTo>
                  <a:lnTo>
                    <a:pt x="1089" y="12"/>
                  </a:lnTo>
                  <a:lnTo>
                    <a:pt x="1127" y="22"/>
                  </a:lnTo>
                  <a:lnTo>
                    <a:pt x="1127" y="22"/>
                  </a:lnTo>
                  <a:lnTo>
                    <a:pt x="1165" y="34"/>
                  </a:lnTo>
                  <a:lnTo>
                    <a:pt x="1201" y="52"/>
                  </a:lnTo>
                  <a:lnTo>
                    <a:pt x="1237" y="72"/>
                  </a:lnTo>
                  <a:lnTo>
                    <a:pt x="1271" y="96"/>
                  </a:lnTo>
                  <a:lnTo>
                    <a:pt x="1271" y="96"/>
                  </a:lnTo>
                  <a:lnTo>
                    <a:pt x="1301" y="122"/>
                  </a:lnTo>
                  <a:lnTo>
                    <a:pt x="1331" y="150"/>
                  </a:lnTo>
                  <a:lnTo>
                    <a:pt x="1331" y="150"/>
                  </a:lnTo>
                  <a:lnTo>
                    <a:pt x="1357" y="178"/>
                  </a:lnTo>
                  <a:lnTo>
                    <a:pt x="1357" y="178"/>
                  </a:lnTo>
                  <a:lnTo>
                    <a:pt x="1381" y="208"/>
                  </a:lnTo>
                  <a:lnTo>
                    <a:pt x="1381" y="208"/>
                  </a:lnTo>
                  <a:lnTo>
                    <a:pt x="1389" y="224"/>
                  </a:lnTo>
                  <a:lnTo>
                    <a:pt x="1399" y="244"/>
                  </a:lnTo>
                  <a:lnTo>
                    <a:pt x="1399" y="244"/>
                  </a:lnTo>
                  <a:lnTo>
                    <a:pt x="1407" y="268"/>
                  </a:lnTo>
                  <a:lnTo>
                    <a:pt x="1407" y="268"/>
                  </a:lnTo>
                  <a:lnTo>
                    <a:pt x="1415" y="294"/>
                  </a:lnTo>
                  <a:lnTo>
                    <a:pt x="1415" y="294"/>
                  </a:lnTo>
                  <a:lnTo>
                    <a:pt x="1423" y="324"/>
                  </a:lnTo>
                  <a:lnTo>
                    <a:pt x="1427" y="352"/>
                  </a:lnTo>
                  <a:lnTo>
                    <a:pt x="1429" y="382"/>
                  </a:lnTo>
                  <a:lnTo>
                    <a:pt x="1429" y="410"/>
                  </a:lnTo>
                  <a:lnTo>
                    <a:pt x="1429" y="410"/>
                  </a:lnTo>
                  <a:lnTo>
                    <a:pt x="1431" y="456"/>
                  </a:lnTo>
                  <a:lnTo>
                    <a:pt x="1429" y="502"/>
                  </a:lnTo>
                  <a:lnTo>
                    <a:pt x="1429" y="502"/>
                  </a:lnTo>
                  <a:lnTo>
                    <a:pt x="1427" y="524"/>
                  </a:lnTo>
                  <a:lnTo>
                    <a:pt x="1423" y="546"/>
                  </a:lnTo>
                  <a:lnTo>
                    <a:pt x="1423" y="546"/>
                  </a:lnTo>
                  <a:lnTo>
                    <a:pt x="1415" y="590"/>
                  </a:lnTo>
                  <a:lnTo>
                    <a:pt x="1415" y="590"/>
                  </a:lnTo>
                  <a:lnTo>
                    <a:pt x="1403" y="632"/>
                  </a:lnTo>
                  <a:lnTo>
                    <a:pt x="1391" y="672"/>
                  </a:lnTo>
                  <a:lnTo>
                    <a:pt x="1391" y="672"/>
                  </a:lnTo>
                  <a:lnTo>
                    <a:pt x="1377" y="710"/>
                  </a:lnTo>
                  <a:lnTo>
                    <a:pt x="1363" y="746"/>
                  </a:lnTo>
                  <a:lnTo>
                    <a:pt x="1363" y="746"/>
                  </a:lnTo>
                  <a:lnTo>
                    <a:pt x="1343" y="782"/>
                  </a:lnTo>
                  <a:lnTo>
                    <a:pt x="1323" y="818"/>
                  </a:lnTo>
                  <a:lnTo>
                    <a:pt x="1301" y="850"/>
                  </a:lnTo>
                  <a:lnTo>
                    <a:pt x="1277" y="880"/>
                  </a:lnTo>
                  <a:lnTo>
                    <a:pt x="1277" y="880"/>
                  </a:lnTo>
                  <a:lnTo>
                    <a:pt x="1253" y="908"/>
                  </a:lnTo>
                  <a:lnTo>
                    <a:pt x="1227" y="936"/>
                  </a:lnTo>
                  <a:lnTo>
                    <a:pt x="1175" y="988"/>
                  </a:lnTo>
                  <a:lnTo>
                    <a:pt x="1175" y="988"/>
                  </a:lnTo>
                  <a:lnTo>
                    <a:pt x="1123" y="1036"/>
                  </a:lnTo>
                  <a:lnTo>
                    <a:pt x="1067" y="1082"/>
                  </a:lnTo>
                  <a:lnTo>
                    <a:pt x="957" y="1172"/>
                  </a:lnTo>
                  <a:lnTo>
                    <a:pt x="957" y="1172"/>
                  </a:lnTo>
                  <a:lnTo>
                    <a:pt x="943" y="1180"/>
                  </a:lnTo>
                  <a:lnTo>
                    <a:pt x="931" y="1184"/>
                  </a:lnTo>
                  <a:lnTo>
                    <a:pt x="917" y="1186"/>
                  </a:lnTo>
                  <a:lnTo>
                    <a:pt x="907" y="1184"/>
                  </a:lnTo>
                  <a:lnTo>
                    <a:pt x="907" y="1184"/>
                  </a:lnTo>
                  <a:lnTo>
                    <a:pt x="903" y="1182"/>
                  </a:lnTo>
                  <a:lnTo>
                    <a:pt x="901" y="1178"/>
                  </a:lnTo>
                  <a:lnTo>
                    <a:pt x="899" y="1174"/>
                  </a:lnTo>
                  <a:lnTo>
                    <a:pt x="901" y="1168"/>
                  </a:lnTo>
                  <a:lnTo>
                    <a:pt x="903" y="1160"/>
                  </a:lnTo>
                  <a:lnTo>
                    <a:pt x="909" y="1152"/>
                  </a:lnTo>
                  <a:lnTo>
                    <a:pt x="929" y="1130"/>
                  </a:lnTo>
                  <a:lnTo>
                    <a:pt x="929" y="1130"/>
                  </a:lnTo>
                  <a:lnTo>
                    <a:pt x="969" y="1088"/>
                  </a:lnTo>
                  <a:lnTo>
                    <a:pt x="1011" y="1046"/>
                  </a:lnTo>
                  <a:lnTo>
                    <a:pt x="1097" y="962"/>
                  </a:lnTo>
                  <a:lnTo>
                    <a:pt x="1097" y="962"/>
                  </a:lnTo>
                  <a:lnTo>
                    <a:pt x="1095" y="968"/>
                  </a:lnTo>
                  <a:lnTo>
                    <a:pt x="1093" y="974"/>
                  </a:lnTo>
                  <a:lnTo>
                    <a:pt x="1081" y="988"/>
                  </a:lnTo>
                  <a:lnTo>
                    <a:pt x="1067" y="1002"/>
                  </a:lnTo>
                  <a:lnTo>
                    <a:pt x="1063" y="1010"/>
                  </a:lnTo>
                  <a:lnTo>
                    <a:pt x="1059" y="1016"/>
                  </a:lnTo>
                  <a:lnTo>
                    <a:pt x="1059" y="1016"/>
                  </a:lnTo>
                  <a:lnTo>
                    <a:pt x="1093" y="992"/>
                  </a:lnTo>
                  <a:lnTo>
                    <a:pt x="1125" y="966"/>
                  </a:lnTo>
                  <a:lnTo>
                    <a:pt x="1157" y="938"/>
                  </a:lnTo>
                  <a:lnTo>
                    <a:pt x="1187" y="906"/>
                  </a:lnTo>
                  <a:lnTo>
                    <a:pt x="1187" y="906"/>
                  </a:lnTo>
                  <a:lnTo>
                    <a:pt x="1145" y="950"/>
                  </a:lnTo>
                  <a:lnTo>
                    <a:pt x="1103" y="992"/>
                  </a:lnTo>
                  <a:lnTo>
                    <a:pt x="1103" y="992"/>
                  </a:lnTo>
                  <a:lnTo>
                    <a:pt x="1157" y="938"/>
                  </a:lnTo>
                  <a:lnTo>
                    <a:pt x="1185" y="908"/>
                  </a:lnTo>
                  <a:lnTo>
                    <a:pt x="1211" y="878"/>
                  </a:lnTo>
                  <a:lnTo>
                    <a:pt x="1211" y="878"/>
                  </a:lnTo>
                  <a:lnTo>
                    <a:pt x="1239" y="846"/>
                  </a:lnTo>
                  <a:lnTo>
                    <a:pt x="1263" y="812"/>
                  </a:lnTo>
                  <a:lnTo>
                    <a:pt x="1263" y="812"/>
                  </a:lnTo>
                  <a:lnTo>
                    <a:pt x="1289" y="776"/>
                  </a:lnTo>
                  <a:lnTo>
                    <a:pt x="1311" y="736"/>
                  </a:lnTo>
                  <a:lnTo>
                    <a:pt x="1311" y="736"/>
                  </a:lnTo>
                  <a:lnTo>
                    <a:pt x="1321" y="724"/>
                  </a:lnTo>
                  <a:lnTo>
                    <a:pt x="1333" y="712"/>
                  </a:lnTo>
                  <a:lnTo>
                    <a:pt x="1333" y="712"/>
                  </a:lnTo>
                  <a:lnTo>
                    <a:pt x="1357" y="686"/>
                  </a:lnTo>
                  <a:lnTo>
                    <a:pt x="1357" y="686"/>
                  </a:lnTo>
                  <a:lnTo>
                    <a:pt x="1369" y="670"/>
                  </a:lnTo>
                  <a:lnTo>
                    <a:pt x="1379" y="652"/>
                  </a:lnTo>
                  <a:lnTo>
                    <a:pt x="1383" y="642"/>
                  </a:lnTo>
                  <a:lnTo>
                    <a:pt x="1385" y="630"/>
                  </a:lnTo>
                  <a:lnTo>
                    <a:pt x="1387" y="618"/>
                  </a:lnTo>
                  <a:lnTo>
                    <a:pt x="1387" y="604"/>
                  </a:lnTo>
                  <a:lnTo>
                    <a:pt x="1387" y="604"/>
                  </a:lnTo>
                  <a:lnTo>
                    <a:pt x="1373" y="634"/>
                  </a:lnTo>
                  <a:lnTo>
                    <a:pt x="1357" y="662"/>
                  </a:lnTo>
                  <a:lnTo>
                    <a:pt x="1341" y="688"/>
                  </a:lnTo>
                  <a:lnTo>
                    <a:pt x="1325" y="714"/>
                  </a:lnTo>
                  <a:lnTo>
                    <a:pt x="1289" y="762"/>
                  </a:lnTo>
                  <a:lnTo>
                    <a:pt x="1251" y="806"/>
                  </a:lnTo>
                  <a:lnTo>
                    <a:pt x="1251" y="806"/>
                  </a:lnTo>
                  <a:lnTo>
                    <a:pt x="1213" y="848"/>
                  </a:lnTo>
                  <a:lnTo>
                    <a:pt x="1175" y="886"/>
                  </a:lnTo>
                  <a:lnTo>
                    <a:pt x="1097" y="962"/>
                  </a:lnTo>
                  <a:lnTo>
                    <a:pt x="1097" y="962"/>
                  </a:lnTo>
                  <a:lnTo>
                    <a:pt x="1097" y="960"/>
                  </a:lnTo>
                  <a:lnTo>
                    <a:pt x="1097" y="960"/>
                  </a:lnTo>
                  <a:lnTo>
                    <a:pt x="1063" y="994"/>
                  </a:lnTo>
                  <a:lnTo>
                    <a:pt x="1029" y="1022"/>
                  </a:lnTo>
                  <a:lnTo>
                    <a:pt x="961" y="1080"/>
                  </a:lnTo>
                  <a:lnTo>
                    <a:pt x="961" y="1080"/>
                  </a:lnTo>
                  <a:lnTo>
                    <a:pt x="981" y="1060"/>
                  </a:lnTo>
                  <a:lnTo>
                    <a:pt x="993" y="1052"/>
                  </a:lnTo>
                  <a:lnTo>
                    <a:pt x="1003" y="1044"/>
                  </a:lnTo>
                  <a:lnTo>
                    <a:pt x="1003" y="1044"/>
                  </a:lnTo>
                  <a:lnTo>
                    <a:pt x="895" y="1116"/>
                  </a:lnTo>
                  <a:lnTo>
                    <a:pt x="791" y="1188"/>
                  </a:lnTo>
                  <a:lnTo>
                    <a:pt x="791" y="1188"/>
                  </a:lnTo>
                  <a:lnTo>
                    <a:pt x="823" y="1156"/>
                  </a:lnTo>
                  <a:lnTo>
                    <a:pt x="855" y="1124"/>
                  </a:lnTo>
                  <a:lnTo>
                    <a:pt x="923" y="1062"/>
                  </a:lnTo>
                  <a:lnTo>
                    <a:pt x="993" y="998"/>
                  </a:lnTo>
                  <a:lnTo>
                    <a:pt x="1065" y="934"/>
                  </a:lnTo>
                  <a:lnTo>
                    <a:pt x="1065" y="934"/>
                  </a:lnTo>
                  <a:lnTo>
                    <a:pt x="1099" y="900"/>
                  </a:lnTo>
                  <a:lnTo>
                    <a:pt x="1133" y="866"/>
                  </a:lnTo>
                  <a:lnTo>
                    <a:pt x="1167" y="830"/>
                  </a:lnTo>
                  <a:lnTo>
                    <a:pt x="1199" y="792"/>
                  </a:lnTo>
                  <a:lnTo>
                    <a:pt x="1199" y="792"/>
                  </a:lnTo>
                  <a:lnTo>
                    <a:pt x="1227" y="752"/>
                  </a:lnTo>
                  <a:lnTo>
                    <a:pt x="1255" y="710"/>
                  </a:lnTo>
                  <a:lnTo>
                    <a:pt x="1279" y="664"/>
                  </a:lnTo>
                  <a:lnTo>
                    <a:pt x="1291" y="642"/>
                  </a:lnTo>
                  <a:lnTo>
                    <a:pt x="1301" y="618"/>
                  </a:lnTo>
                  <a:lnTo>
                    <a:pt x="1301" y="618"/>
                  </a:lnTo>
                  <a:lnTo>
                    <a:pt x="1283" y="642"/>
                  </a:lnTo>
                  <a:lnTo>
                    <a:pt x="1267" y="668"/>
                  </a:lnTo>
                  <a:lnTo>
                    <a:pt x="1235" y="722"/>
                  </a:lnTo>
                  <a:lnTo>
                    <a:pt x="1235" y="722"/>
                  </a:lnTo>
                  <a:lnTo>
                    <a:pt x="1217" y="748"/>
                  </a:lnTo>
                  <a:lnTo>
                    <a:pt x="1201" y="770"/>
                  </a:lnTo>
                  <a:lnTo>
                    <a:pt x="1181" y="790"/>
                  </a:lnTo>
                  <a:lnTo>
                    <a:pt x="1171" y="798"/>
                  </a:lnTo>
                  <a:lnTo>
                    <a:pt x="1159" y="804"/>
                  </a:lnTo>
                  <a:lnTo>
                    <a:pt x="1159" y="804"/>
                  </a:lnTo>
                  <a:lnTo>
                    <a:pt x="1187" y="770"/>
                  </a:lnTo>
                  <a:lnTo>
                    <a:pt x="1213" y="736"/>
                  </a:lnTo>
                  <a:lnTo>
                    <a:pt x="1213" y="736"/>
                  </a:lnTo>
                  <a:lnTo>
                    <a:pt x="1239" y="700"/>
                  </a:lnTo>
                  <a:lnTo>
                    <a:pt x="1263" y="662"/>
                  </a:lnTo>
                  <a:lnTo>
                    <a:pt x="1263" y="662"/>
                  </a:lnTo>
                  <a:lnTo>
                    <a:pt x="1285" y="622"/>
                  </a:lnTo>
                  <a:lnTo>
                    <a:pt x="1303" y="578"/>
                  </a:lnTo>
                  <a:lnTo>
                    <a:pt x="1319" y="532"/>
                  </a:lnTo>
                  <a:lnTo>
                    <a:pt x="1327" y="510"/>
                  </a:lnTo>
                  <a:lnTo>
                    <a:pt x="1331" y="484"/>
                  </a:lnTo>
                  <a:lnTo>
                    <a:pt x="1331" y="484"/>
                  </a:lnTo>
                  <a:lnTo>
                    <a:pt x="1331" y="514"/>
                  </a:lnTo>
                  <a:lnTo>
                    <a:pt x="1331" y="514"/>
                  </a:lnTo>
                  <a:lnTo>
                    <a:pt x="1341" y="484"/>
                  </a:lnTo>
                  <a:lnTo>
                    <a:pt x="1347" y="452"/>
                  </a:lnTo>
                  <a:lnTo>
                    <a:pt x="1349" y="418"/>
                  </a:lnTo>
                  <a:lnTo>
                    <a:pt x="1347" y="384"/>
                  </a:lnTo>
                  <a:lnTo>
                    <a:pt x="1347" y="384"/>
                  </a:lnTo>
                  <a:lnTo>
                    <a:pt x="1341" y="350"/>
                  </a:lnTo>
                  <a:lnTo>
                    <a:pt x="1341" y="350"/>
                  </a:lnTo>
                  <a:lnTo>
                    <a:pt x="1337" y="334"/>
                  </a:lnTo>
                  <a:lnTo>
                    <a:pt x="1333" y="318"/>
                  </a:lnTo>
                  <a:lnTo>
                    <a:pt x="1333" y="318"/>
                  </a:lnTo>
                  <a:lnTo>
                    <a:pt x="1323" y="286"/>
                  </a:lnTo>
                  <a:lnTo>
                    <a:pt x="1311" y="254"/>
                  </a:lnTo>
                  <a:lnTo>
                    <a:pt x="1311" y="254"/>
                  </a:lnTo>
                  <a:lnTo>
                    <a:pt x="1303" y="234"/>
                  </a:lnTo>
                  <a:lnTo>
                    <a:pt x="1303" y="234"/>
                  </a:lnTo>
                  <a:lnTo>
                    <a:pt x="1311" y="254"/>
                  </a:lnTo>
                  <a:lnTo>
                    <a:pt x="1311" y="254"/>
                  </a:lnTo>
                  <a:lnTo>
                    <a:pt x="1321" y="282"/>
                  </a:lnTo>
                  <a:lnTo>
                    <a:pt x="1329" y="312"/>
                  </a:lnTo>
                  <a:lnTo>
                    <a:pt x="1335" y="340"/>
                  </a:lnTo>
                  <a:lnTo>
                    <a:pt x="1337" y="370"/>
                  </a:lnTo>
                  <a:lnTo>
                    <a:pt x="1337" y="370"/>
                  </a:lnTo>
                  <a:lnTo>
                    <a:pt x="1339" y="400"/>
                  </a:lnTo>
                  <a:lnTo>
                    <a:pt x="1339" y="428"/>
                  </a:lnTo>
                  <a:lnTo>
                    <a:pt x="1335" y="456"/>
                  </a:lnTo>
                  <a:lnTo>
                    <a:pt x="1331" y="484"/>
                  </a:lnTo>
                  <a:lnTo>
                    <a:pt x="1331" y="484"/>
                  </a:lnTo>
                  <a:lnTo>
                    <a:pt x="1333" y="430"/>
                  </a:lnTo>
                  <a:lnTo>
                    <a:pt x="1331" y="402"/>
                  </a:lnTo>
                  <a:lnTo>
                    <a:pt x="1329" y="370"/>
                  </a:lnTo>
                  <a:lnTo>
                    <a:pt x="1329" y="370"/>
                  </a:lnTo>
                  <a:lnTo>
                    <a:pt x="1323" y="412"/>
                  </a:lnTo>
                  <a:lnTo>
                    <a:pt x="1321" y="436"/>
                  </a:lnTo>
                  <a:lnTo>
                    <a:pt x="1317" y="460"/>
                  </a:lnTo>
                  <a:lnTo>
                    <a:pt x="1317" y="460"/>
                  </a:lnTo>
                  <a:lnTo>
                    <a:pt x="1311" y="492"/>
                  </a:lnTo>
                  <a:lnTo>
                    <a:pt x="1305" y="522"/>
                  </a:lnTo>
                  <a:lnTo>
                    <a:pt x="1295" y="552"/>
                  </a:lnTo>
                  <a:lnTo>
                    <a:pt x="1285" y="580"/>
                  </a:lnTo>
                  <a:lnTo>
                    <a:pt x="1285" y="580"/>
                  </a:lnTo>
                  <a:lnTo>
                    <a:pt x="1291" y="558"/>
                  </a:lnTo>
                  <a:lnTo>
                    <a:pt x="1297" y="536"/>
                  </a:lnTo>
                  <a:lnTo>
                    <a:pt x="1301" y="512"/>
                  </a:lnTo>
                  <a:lnTo>
                    <a:pt x="1305" y="490"/>
                  </a:lnTo>
                  <a:lnTo>
                    <a:pt x="1305" y="466"/>
                  </a:lnTo>
                  <a:lnTo>
                    <a:pt x="1305" y="444"/>
                  </a:lnTo>
                  <a:lnTo>
                    <a:pt x="1301" y="422"/>
                  </a:lnTo>
                  <a:lnTo>
                    <a:pt x="1297" y="400"/>
                  </a:lnTo>
                  <a:lnTo>
                    <a:pt x="1297" y="400"/>
                  </a:lnTo>
                  <a:lnTo>
                    <a:pt x="1295" y="432"/>
                  </a:lnTo>
                  <a:lnTo>
                    <a:pt x="1291" y="464"/>
                  </a:lnTo>
                  <a:lnTo>
                    <a:pt x="1285" y="494"/>
                  </a:lnTo>
                  <a:lnTo>
                    <a:pt x="1277" y="524"/>
                  </a:lnTo>
                  <a:lnTo>
                    <a:pt x="1267" y="554"/>
                  </a:lnTo>
                  <a:lnTo>
                    <a:pt x="1255" y="582"/>
                  </a:lnTo>
                  <a:lnTo>
                    <a:pt x="1241" y="608"/>
                  </a:lnTo>
                  <a:lnTo>
                    <a:pt x="1225" y="634"/>
                  </a:lnTo>
                  <a:lnTo>
                    <a:pt x="1225" y="634"/>
                  </a:lnTo>
                  <a:lnTo>
                    <a:pt x="1239" y="606"/>
                  </a:lnTo>
                  <a:lnTo>
                    <a:pt x="1251" y="574"/>
                  </a:lnTo>
                  <a:lnTo>
                    <a:pt x="1261" y="544"/>
                  </a:lnTo>
                  <a:lnTo>
                    <a:pt x="1269" y="512"/>
                  </a:lnTo>
                  <a:lnTo>
                    <a:pt x="1269" y="512"/>
                  </a:lnTo>
                  <a:lnTo>
                    <a:pt x="1277" y="484"/>
                  </a:lnTo>
                  <a:lnTo>
                    <a:pt x="1281" y="456"/>
                  </a:lnTo>
                  <a:lnTo>
                    <a:pt x="1285" y="428"/>
                  </a:lnTo>
                  <a:lnTo>
                    <a:pt x="1285" y="400"/>
                  </a:lnTo>
                  <a:lnTo>
                    <a:pt x="1285" y="400"/>
                  </a:lnTo>
                  <a:lnTo>
                    <a:pt x="1283" y="370"/>
                  </a:lnTo>
                  <a:lnTo>
                    <a:pt x="1279" y="342"/>
                  </a:lnTo>
                  <a:lnTo>
                    <a:pt x="1271" y="314"/>
                  </a:lnTo>
                  <a:lnTo>
                    <a:pt x="1261" y="286"/>
                  </a:lnTo>
                  <a:lnTo>
                    <a:pt x="1267" y="294"/>
                  </a:lnTo>
                  <a:lnTo>
                    <a:pt x="1259" y="278"/>
                  </a:lnTo>
                  <a:lnTo>
                    <a:pt x="1259" y="278"/>
                  </a:lnTo>
                  <a:lnTo>
                    <a:pt x="1249" y="256"/>
                  </a:lnTo>
                  <a:lnTo>
                    <a:pt x="1239" y="236"/>
                  </a:lnTo>
                  <a:lnTo>
                    <a:pt x="1227" y="216"/>
                  </a:lnTo>
                  <a:lnTo>
                    <a:pt x="1215" y="198"/>
                  </a:lnTo>
                  <a:lnTo>
                    <a:pt x="1215" y="198"/>
                  </a:lnTo>
                  <a:lnTo>
                    <a:pt x="1199" y="182"/>
                  </a:lnTo>
                  <a:lnTo>
                    <a:pt x="1185" y="168"/>
                  </a:lnTo>
                  <a:lnTo>
                    <a:pt x="1167" y="156"/>
                  </a:lnTo>
                  <a:lnTo>
                    <a:pt x="1149" y="146"/>
                  </a:lnTo>
                  <a:lnTo>
                    <a:pt x="1149" y="146"/>
                  </a:lnTo>
                  <a:lnTo>
                    <a:pt x="1137" y="138"/>
                  </a:lnTo>
                  <a:lnTo>
                    <a:pt x="1137" y="138"/>
                  </a:lnTo>
                  <a:lnTo>
                    <a:pt x="1143" y="140"/>
                  </a:lnTo>
                  <a:lnTo>
                    <a:pt x="1147" y="138"/>
                  </a:lnTo>
                  <a:lnTo>
                    <a:pt x="1147" y="136"/>
                  </a:lnTo>
                  <a:lnTo>
                    <a:pt x="1141" y="128"/>
                  </a:lnTo>
                  <a:lnTo>
                    <a:pt x="1141" y="128"/>
                  </a:lnTo>
                  <a:lnTo>
                    <a:pt x="1131" y="120"/>
                  </a:lnTo>
                  <a:lnTo>
                    <a:pt x="1119" y="110"/>
                  </a:lnTo>
                  <a:lnTo>
                    <a:pt x="1095" y="96"/>
                  </a:lnTo>
                  <a:lnTo>
                    <a:pt x="1069" y="86"/>
                  </a:lnTo>
                  <a:lnTo>
                    <a:pt x="1041" y="76"/>
                  </a:lnTo>
                  <a:lnTo>
                    <a:pt x="1041" y="76"/>
                  </a:lnTo>
                  <a:lnTo>
                    <a:pt x="1013" y="70"/>
                  </a:lnTo>
                  <a:lnTo>
                    <a:pt x="983" y="66"/>
                  </a:lnTo>
                  <a:lnTo>
                    <a:pt x="983" y="66"/>
                  </a:lnTo>
                  <a:lnTo>
                    <a:pt x="925" y="54"/>
                  </a:lnTo>
                  <a:lnTo>
                    <a:pt x="925" y="54"/>
                  </a:lnTo>
                  <a:lnTo>
                    <a:pt x="907" y="52"/>
                  </a:lnTo>
                  <a:lnTo>
                    <a:pt x="889" y="52"/>
                  </a:lnTo>
                  <a:lnTo>
                    <a:pt x="867" y="54"/>
                  </a:lnTo>
                  <a:lnTo>
                    <a:pt x="845" y="58"/>
                  </a:lnTo>
                  <a:lnTo>
                    <a:pt x="845" y="58"/>
                  </a:lnTo>
                  <a:lnTo>
                    <a:pt x="839" y="58"/>
                  </a:lnTo>
                  <a:lnTo>
                    <a:pt x="835" y="58"/>
                  </a:lnTo>
                  <a:lnTo>
                    <a:pt x="829" y="62"/>
                  </a:lnTo>
                  <a:lnTo>
                    <a:pt x="829" y="62"/>
                  </a:lnTo>
                  <a:lnTo>
                    <a:pt x="811" y="66"/>
                  </a:lnTo>
                  <a:lnTo>
                    <a:pt x="811" y="66"/>
                  </a:lnTo>
                  <a:lnTo>
                    <a:pt x="787" y="72"/>
                  </a:lnTo>
                  <a:lnTo>
                    <a:pt x="765" y="78"/>
                  </a:lnTo>
                  <a:lnTo>
                    <a:pt x="765" y="78"/>
                  </a:lnTo>
                  <a:lnTo>
                    <a:pt x="811" y="66"/>
                  </a:lnTo>
                  <a:lnTo>
                    <a:pt x="811" y="66"/>
                  </a:lnTo>
                  <a:lnTo>
                    <a:pt x="827" y="64"/>
                  </a:lnTo>
                  <a:lnTo>
                    <a:pt x="827" y="64"/>
                  </a:lnTo>
                  <a:lnTo>
                    <a:pt x="821" y="70"/>
                  </a:lnTo>
                  <a:lnTo>
                    <a:pt x="817" y="72"/>
                  </a:lnTo>
                  <a:lnTo>
                    <a:pt x="813" y="74"/>
                  </a:lnTo>
                  <a:lnTo>
                    <a:pt x="813" y="74"/>
                  </a:lnTo>
                  <a:lnTo>
                    <a:pt x="853" y="70"/>
                  </a:lnTo>
                  <a:lnTo>
                    <a:pt x="895" y="68"/>
                  </a:lnTo>
                  <a:lnTo>
                    <a:pt x="935" y="70"/>
                  </a:lnTo>
                  <a:lnTo>
                    <a:pt x="977" y="74"/>
                  </a:lnTo>
                  <a:lnTo>
                    <a:pt x="977" y="74"/>
                  </a:lnTo>
                  <a:lnTo>
                    <a:pt x="1019" y="84"/>
                  </a:lnTo>
                  <a:lnTo>
                    <a:pt x="1041" y="90"/>
                  </a:lnTo>
                  <a:lnTo>
                    <a:pt x="1061" y="98"/>
                  </a:lnTo>
                  <a:lnTo>
                    <a:pt x="1081" y="106"/>
                  </a:lnTo>
                  <a:lnTo>
                    <a:pt x="1101" y="116"/>
                  </a:lnTo>
                  <a:lnTo>
                    <a:pt x="1119" y="126"/>
                  </a:lnTo>
                  <a:lnTo>
                    <a:pt x="1137" y="138"/>
                  </a:lnTo>
                  <a:lnTo>
                    <a:pt x="1137" y="138"/>
                  </a:lnTo>
                  <a:lnTo>
                    <a:pt x="1125" y="136"/>
                  </a:lnTo>
                  <a:lnTo>
                    <a:pt x="1125" y="136"/>
                  </a:lnTo>
                  <a:lnTo>
                    <a:pt x="1115" y="134"/>
                  </a:lnTo>
                  <a:lnTo>
                    <a:pt x="1115" y="134"/>
                  </a:lnTo>
                  <a:lnTo>
                    <a:pt x="1133" y="140"/>
                  </a:lnTo>
                  <a:lnTo>
                    <a:pt x="1133" y="140"/>
                  </a:lnTo>
                  <a:lnTo>
                    <a:pt x="1149" y="146"/>
                  </a:lnTo>
                  <a:lnTo>
                    <a:pt x="1149" y="146"/>
                  </a:lnTo>
                  <a:lnTo>
                    <a:pt x="1171" y="166"/>
                  </a:lnTo>
                  <a:lnTo>
                    <a:pt x="1191" y="186"/>
                  </a:lnTo>
                  <a:lnTo>
                    <a:pt x="1191" y="186"/>
                  </a:lnTo>
                  <a:lnTo>
                    <a:pt x="1209" y="206"/>
                  </a:lnTo>
                  <a:lnTo>
                    <a:pt x="1219" y="218"/>
                  </a:lnTo>
                  <a:lnTo>
                    <a:pt x="1227" y="230"/>
                  </a:lnTo>
                  <a:lnTo>
                    <a:pt x="1227" y="230"/>
                  </a:lnTo>
                  <a:lnTo>
                    <a:pt x="1215" y="218"/>
                  </a:lnTo>
                  <a:lnTo>
                    <a:pt x="1215" y="218"/>
                  </a:lnTo>
                  <a:lnTo>
                    <a:pt x="1201" y="210"/>
                  </a:lnTo>
                  <a:lnTo>
                    <a:pt x="1201" y="210"/>
                  </a:lnTo>
                  <a:lnTo>
                    <a:pt x="1223" y="242"/>
                  </a:lnTo>
                  <a:lnTo>
                    <a:pt x="1241" y="278"/>
                  </a:lnTo>
                  <a:lnTo>
                    <a:pt x="1241" y="278"/>
                  </a:lnTo>
                  <a:lnTo>
                    <a:pt x="1255" y="314"/>
                  </a:lnTo>
                  <a:lnTo>
                    <a:pt x="1267" y="352"/>
                  </a:lnTo>
                  <a:lnTo>
                    <a:pt x="1267" y="352"/>
                  </a:lnTo>
                  <a:lnTo>
                    <a:pt x="1275" y="392"/>
                  </a:lnTo>
                  <a:lnTo>
                    <a:pt x="1277" y="432"/>
                  </a:lnTo>
                  <a:lnTo>
                    <a:pt x="1275" y="472"/>
                  </a:lnTo>
                  <a:lnTo>
                    <a:pt x="1269" y="512"/>
                  </a:lnTo>
                  <a:lnTo>
                    <a:pt x="1269" y="512"/>
                  </a:lnTo>
                  <a:lnTo>
                    <a:pt x="1257" y="546"/>
                  </a:lnTo>
                  <a:lnTo>
                    <a:pt x="1241" y="580"/>
                  </a:lnTo>
                  <a:lnTo>
                    <a:pt x="1225" y="612"/>
                  </a:lnTo>
                  <a:lnTo>
                    <a:pt x="1205" y="642"/>
                  </a:lnTo>
                  <a:lnTo>
                    <a:pt x="1205" y="642"/>
                  </a:lnTo>
                  <a:lnTo>
                    <a:pt x="1185" y="672"/>
                  </a:lnTo>
                  <a:lnTo>
                    <a:pt x="1165" y="700"/>
                  </a:lnTo>
                  <a:lnTo>
                    <a:pt x="1165" y="700"/>
                  </a:lnTo>
                  <a:lnTo>
                    <a:pt x="1141" y="728"/>
                  </a:lnTo>
                  <a:lnTo>
                    <a:pt x="1119" y="754"/>
                  </a:lnTo>
                  <a:lnTo>
                    <a:pt x="1119" y="754"/>
                  </a:lnTo>
                  <a:lnTo>
                    <a:pt x="1149" y="730"/>
                  </a:lnTo>
                  <a:lnTo>
                    <a:pt x="1177" y="700"/>
                  </a:lnTo>
                  <a:lnTo>
                    <a:pt x="1203" y="670"/>
                  </a:lnTo>
                  <a:lnTo>
                    <a:pt x="1225" y="634"/>
                  </a:lnTo>
                  <a:lnTo>
                    <a:pt x="1225" y="634"/>
                  </a:lnTo>
                  <a:lnTo>
                    <a:pt x="1199" y="684"/>
                  </a:lnTo>
                  <a:lnTo>
                    <a:pt x="1169" y="730"/>
                  </a:lnTo>
                  <a:lnTo>
                    <a:pt x="1135" y="774"/>
                  </a:lnTo>
                  <a:lnTo>
                    <a:pt x="1099" y="814"/>
                  </a:lnTo>
                  <a:lnTo>
                    <a:pt x="1099" y="814"/>
                  </a:lnTo>
                  <a:lnTo>
                    <a:pt x="1061" y="854"/>
                  </a:lnTo>
                  <a:lnTo>
                    <a:pt x="1021" y="890"/>
                  </a:lnTo>
                  <a:lnTo>
                    <a:pt x="979" y="924"/>
                  </a:lnTo>
                  <a:lnTo>
                    <a:pt x="937" y="956"/>
                  </a:lnTo>
                  <a:lnTo>
                    <a:pt x="937" y="956"/>
                  </a:lnTo>
                  <a:lnTo>
                    <a:pt x="945" y="936"/>
                  </a:lnTo>
                  <a:lnTo>
                    <a:pt x="955" y="914"/>
                  </a:lnTo>
                  <a:lnTo>
                    <a:pt x="963" y="894"/>
                  </a:lnTo>
                  <a:lnTo>
                    <a:pt x="965" y="884"/>
                  </a:lnTo>
                  <a:lnTo>
                    <a:pt x="967" y="874"/>
                  </a:lnTo>
                  <a:lnTo>
                    <a:pt x="967" y="874"/>
                  </a:lnTo>
                  <a:lnTo>
                    <a:pt x="963" y="874"/>
                  </a:lnTo>
                  <a:lnTo>
                    <a:pt x="957" y="874"/>
                  </a:lnTo>
                  <a:lnTo>
                    <a:pt x="945" y="880"/>
                  </a:lnTo>
                  <a:lnTo>
                    <a:pt x="939" y="882"/>
                  </a:lnTo>
                  <a:lnTo>
                    <a:pt x="937" y="882"/>
                  </a:lnTo>
                  <a:lnTo>
                    <a:pt x="937" y="880"/>
                  </a:lnTo>
                  <a:lnTo>
                    <a:pt x="939" y="874"/>
                  </a:lnTo>
                  <a:lnTo>
                    <a:pt x="939" y="874"/>
                  </a:lnTo>
                  <a:lnTo>
                    <a:pt x="959" y="846"/>
                  </a:lnTo>
                  <a:lnTo>
                    <a:pt x="979" y="822"/>
                  </a:lnTo>
                  <a:lnTo>
                    <a:pt x="1015" y="778"/>
                  </a:lnTo>
                  <a:lnTo>
                    <a:pt x="1015" y="778"/>
                  </a:lnTo>
                  <a:lnTo>
                    <a:pt x="1029" y="760"/>
                  </a:lnTo>
                  <a:lnTo>
                    <a:pt x="1037" y="740"/>
                  </a:lnTo>
                  <a:lnTo>
                    <a:pt x="1041" y="730"/>
                  </a:lnTo>
                  <a:lnTo>
                    <a:pt x="1041" y="720"/>
                  </a:lnTo>
                  <a:lnTo>
                    <a:pt x="1041" y="708"/>
                  </a:lnTo>
                  <a:lnTo>
                    <a:pt x="1039" y="698"/>
                  </a:lnTo>
                  <a:lnTo>
                    <a:pt x="1039" y="698"/>
                  </a:lnTo>
                  <a:lnTo>
                    <a:pt x="1037" y="696"/>
                  </a:lnTo>
                  <a:lnTo>
                    <a:pt x="1033" y="694"/>
                  </a:lnTo>
                  <a:lnTo>
                    <a:pt x="1021" y="696"/>
                  </a:lnTo>
                  <a:lnTo>
                    <a:pt x="985" y="702"/>
                  </a:lnTo>
                  <a:lnTo>
                    <a:pt x="985" y="702"/>
                  </a:lnTo>
                  <a:lnTo>
                    <a:pt x="967" y="704"/>
                  </a:lnTo>
                  <a:lnTo>
                    <a:pt x="953" y="706"/>
                  </a:lnTo>
                  <a:lnTo>
                    <a:pt x="949" y="704"/>
                  </a:lnTo>
                  <a:lnTo>
                    <a:pt x="945" y="702"/>
                  </a:lnTo>
                  <a:lnTo>
                    <a:pt x="945" y="698"/>
                  </a:lnTo>
                  <a:lnTo>
                    <a:pt x="947" y="694"/>
                  </a:lnTo>
                  <a:lnTo>
                    <a:pt x="947" y="694"/>
                  </a:lnTo>
                  <a:lnTo>
                    <a:pt x="975" y="652"/>
                  </a:lnTo>
                  <a:lnTo>
                    <a:pt x="1011" y="596"/>
                  </a:lnTo>
                  <a:lnTo>
                    <a:pt x="1011" y="596"/>
                  </a:lnTo>
                  <a:lnTo>
                    <a:pt x="1023" y="582"/>
                  </a:lnTo>
                  <a:lnTo>
                    <a:pt x="1035" y="566"/>
                  </a:lnTo>
                  <a:lnTo>
                    <a:pt x="1035" y="566"/>
                  </a:lnTo>
                  <a:lnTo>
                    <a:pt x="1035" y="562"/>
                  </a:lnTo>
                  <a:lnTo>
                    <a:pt x="1035" y="556"/>
                  </a:lnTo>
                  <a:lnTo>
                    <a:pt x="1035" y="556"/>
                  </a:lnTo>
                  <a:lnTo>
                    <a:pt x="1049" y="528"/>
                  </a:lnTo>
                  <a:lnTo>
                    <a:pt x="1061" y="502"/>
                  </a:lnTo>
                  <a:lnTo>
                    <a:pt x="1061" y="502"/>
                  </a:lnTo>
                  <a:lnTo>
                    <a:pt x="1075" y="466"/>
                  </a:lnTo>
                  <a:lnTo>
                    <a:pt x="1075" y="466"/>
                  </a:lnTo>
                  <a:lnTo>
                    <a:pt x="1081" y="448"/>
                  </a:lnTo>
                  <a:lnTo>
                    <a:pt x="1081" y="448"/>
                  </a:lnTo>
                  <a:lnTo>
                    <a:pt x="1087" y="444"/>
                  </a:lnTo>
                  <a:lnTo>
                    <a:pt x="1093" y="442"/>
                  </a:lnTo>
                  <a:lnTo>
                    <a:pt x="1093" y="442"/>
                  </a:lnTo>
                  <a:lnTo>
                    <a:pt x="1087" y="430"/>
                  </a:lnTo>
                  <a:lnTo>
                    <a:pt x="1087" y="430"/>
                  </a:lnTo>
                  <a:lnTo>
                    <a:pt x="1089" y="406"/>
                  </a:lnTo>
                  <a:lnTo>
                    <a:pt x="1087" y="384"/>
                  </a:lnTo>
                  <a:lnTo>
                    <a:pt x="1087" y="384"/>
                  </a:lnTo>
                  <a:lnTo>
                    <a:pt x="1089" y="368"/>
                  </a:lnTo>
                  <a:lnTo>
                    <a:pt x="1091" y="354"/>
                  </a:lnTo>
                  <a:lnTo>
                    <a:pt x="1091" y="354"/>
                  </a:lnTo>
                  <a:lnTo>
                    <a:pt x="1085" y="356"/>
                  </a:lnTo>
                  <a:lnTo>
                    <a:pt x="1081" y="358"/>
                  </a:lnTo>
                  <a:lnTo>
                    <a:pt x="1081" y="358"/>
                  </a:lnTo>
                  <a:lnTo>
                    <a:pt x="1073" y="342"/>
                  </a:lnTo>
                  <a:lnTo>
                    <a:pt x="1067" y="328"/>
                  </a:lnTo>
                  <a:lnTo>
                    <a:pt x="1067" y="328"/>
                  </a:lnTo>
                  <a:lnTo>
                    <a:pt x="1057" y="314"/>
                  </a:lnTo>
                  <a:lnTo>
                    <a:pt x="1057" y="314"/>
                  </a:lnTo>
                  <a:lnTo>
                    <a:pt x="1049" y="302"/>
                  </a:lnTo>
                  <a:lnTo>
                    <a:pt x="1049" y="302"/>
                  </a:lnTo>
                  <a:lnTo>
                    <a:pt x="1047" y="288"/>
                  </a:lnTo>
                  <a:lnTo>
                    <a:pt x="1047" y="288"/>
                  </a:lnTo>
                  <a:lnTo>
                    <a:pt x="1045" y="274"/>
                  </a:lnTo>
                  <a:lnTo>
                    <a:pt x="1045" y="274"/>
                  </a:lnTo>
                  <a:lnTo>
                    <a:pt x="1033" y="276"/>
                  </a:lnTo>
                  <a:lnTo>
                    <a:pt x="1021" y="274"/>
                  </a:lnTo>
                  <a:lnTo>
                    <a:pt x="1021" y="274"/>
                  </a:lnTo>
                  <a:lnTo>
                    <a:pt x="1009" y="270"/>
                  </a:lnTo>
                  <a:lnTo>
                    <a:pt x="997" y="264"/>
                  </a:lnTo>
                  <a:lnTo>
                    <a:pt x="997" y="264"/>
                  </a:lnTo>
                  <a:lnTo>
                    <a:pt x="981" y="260"/>
                  </a:lnTo>
                  <a:lnTo>
                    <a:pt x="965" y="254"/>
                  </a:lnTo>
                  <a:lnTo>
                    <a:pt x="965" y="254"/>
                  </a:lnTo>
                  <a:lnTo>
                    <a:pt x="949" y="250"/>
                  </a:lnTo>
                  <a:lnTo>
                    <a:pt x="931" y="250"/>
                  </a:lnTo>
                  <a:lnTo>
                    <a:pt x="931" y="250"/>
                  </a:lnTo>
                  <a:lnTo>
                    <a:pt x="931" y="250"/>
                  </a:lnTo>
                  <a:lnTo>
                    <a:pt x="895" y="250"/>
                  </a:lnTo>
                  <a:lnTo>
                    <a:pt x="857" y="252"/>
                  </a:lnTo>
                  <a:lnTo>
                    <a:pt x="857" y="252"/>
                  </a:lnTo>
                  <a:lnTo>
                    <a:pt x="843" y="244"/>
                  </a:lnTo>
                  <a:lnTo>
                    <a:pt x="843" y="244"/>
                  </a:lnTo>
                  <a:lnTo>
                    <a:pt x="833" y="250"/>
                  </a:lnTo>
                  <a:lnTo>
                    <a:pt x="827" y="254"/>
                  </a:lnTo>
                  <a:lnTo>
                    <a:pt x="827" y="254"/>
                  </a:lnTo>
                  <a:lnTo>
                    <a:pt x="793" y="254"/>
                  </a:lnTo>
                  <a:lnTo>
                    <a:pt x="763" y="252"/>
                  </a:lnTo>
                  <a:lnTo>
                    <a:pt x="763" y="252"/>
                  </a:lnTo>
                  <a:lnTo>
                    <a:pt x="757" y="260"/>
                  </a:lnTo>
                  <a:lnTo>
                    <a:pt x="753" y="264"/>
                  </a:lnTo>
                  <a:lnTo>
                    <a:pt x="747" y="268"/>
                  </a:lnTo>
                  <a:lnTo>
                    <a:pt x="747" y="268"/>
                  </a:lnTo>
                  <a:lnTo>
                    <a:pt x="725" y="274"/>
                  </a:lnTo>
                  <a:lnTo>
                    <a:pt x="703" y="282"/>
                  </a:lnTo>
                  <a:lnTo>
                    <a:pt x="703" y="282"/>
                  </a:lnTo>
                  <a:lnTo>
                    <a:pt x="651" y="296"/>
                  </a:lnTo>
                  <a:lnTo>
                    <a:pt x="651" y="296"/>
                  </a:lnTo>
                  <a:lnTo>
                    <a:pt x="562" y="324"/>
                  </a:lnTo>
                  <a:lnTo>
                    <a:pt x="470" y="354"/>
                  </a:lnTo>
                  <a:lnTo>
                    <a:pt x="470" y="354"/>
                  </a:lnTo>
                  <a:lnTo>
                    <a:pt x="466" y="350"/>
                  </a:lnTo>
                  <a:lnTo>
                    <a:pt x="462" y="344"/>
                  </a:lnTo>
                  <a:lnTo>
                    <a:pt x="462" y="344"/>
                  </a:lnTo>
                  <a:lnTo>
                    <a:pt x="456" y="350"/>
                  </a:lnTo>
                  <a:lnTo>
                    <a:pt x="448" y="356"/>
                  </a:lnTo>
                  <a:lnTo>
                    <a:pt x="442" y="358"/>
                  </a:lnTo>
                  <a:lnTo>
                    <a:pt x="436" y="364"/>
                  </a:lnTo>
                  <a:lnTo>
                    <a:pt x="436" y="364"/>
                  </a:lnTo>
                  <a:lnTo>
                    <a:pt x="436" y="360"/>
                  </a:lnTo>
                  <a:lnTo>
                    <a:pt x="434" y="358"/>
                  </a:lnTo>
                  <a:lnTo>
                    <a:pt x="434" y="358"/>
                  </a:lnTo>
                  <a:lnTo>
                    <a:pt x="426" y="364"/>
                  </a:lnTo>
                  <a:lnTo>
                    <a:pt x="420" y="368"/>
                  </a:lnTo>
                  <a:lnTo>
                    <a:pt x="406" y="372"/>
                  </a:lnTo>
                  <a:lnTo>
                    <a:pt x="394" y="376"/>
                  </a:lnTo>
                  <a:lnTo>
                    <a:pt x="378" y="380"/>
                  </a:lnTo>
                  <a:lnTo>
                    <a:pt x="378" y="380"/>
                  </a:lnTo>
                  <a:lnTo>
                    <a:pt x="370" y="386"/>
                  </a:lnTo>
                  <a:lnTo>
                    <a:pt x="364" y="394"/>
                  </a:lnTo>
                  <a:lnTo>
                    <a:pt x="364" y="394"/>
                  </a:lnTo>
                  <a:lnTo>
                    <a:pt x="356" y="398"/>
                  </a:lnTo>
                  <a:lnTo>
                    <a:pt x="356" y="398"/>
                  </a:lnTo>
                  <a:lnTo>
                    <a:pt x="344" y="398"/>
                  </a:lnTo>
                  <a:lnTo>
                    <a:pt x="332" y="398"/>
                  </a:lnTo>
                  <a:lnTo>
                    <a:pt x="320" y="402"/>
                  </a:lnTo>
                  <a:lnTo>
                    <a:pt x="310" y="408"/>
                  </a:lnTo>
                  <a:lnTo>
                    <a:pt x="290" y="420"/>
                  </a:lnTo>
                  <a:lnTo>
                    <a:pt x="268" y="432"/>
                  </a:lnTo>
                  <a:lnTo>
                    <a:pt x="268" y="432"/>
                  </a:lnTo>
                  <a:lnTo>
                    <a:pt x="174" y="474"/>
                  </a:lnTo>
                  <a:lnTo>
                    <a:pt x="174" y="474"/>
                  </a:lnTo>
                  <a:lnTo>
                    <a:pt x="156" y="478"/>
                  </a:lnTo>
                  <a:lnTo>
                    <a:pt x="142" y="480"/>
                  </a:lnTo>
                  <a:lnTo>
                    <a:pt x="128" y="482"/>
                  </a:lnTo>
                  <a:lnTo>
                    <a:pt x="112" y="482"/>
                  </a:lnTo>
                  <a:lnTo>
                    <a:pt x="112" y="482"/>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89" name="Freeform 687"/>
            <p:cNvSpPr/>
            <p:nvPr>
              <p:custDataLst>
                <p:tags r:id="rId683"/>
              </p:custDataLst>
            </p:nvPr>
          </p:nvSpPr>
          <p:spPr bwMode="auto">
            <a:xfrm>
              <a:off x="5773738" y="3271838"/>
              <a:ext cx="98425" cy="34925"/>
            </a:xfrm>
            <a:custGeom>
              <a:avLst/>
              <a:gdLst>
                <a:gd name="T0" fmla="*/ 62 w 62"/>
                <a:gd name="T1" fmla="*/ 22 h 22"/>
                <a:gd name="T2" fmla="*/ 62 w 62"/>
                <a:gd name="T3" fmla="*/ 22 h 22"/>
                <a:gd name="T4" fmla="*/ 34 w 62"/>
                <a:gd name="T5" fmla="*/ 8 h 22"/>
                <a:gd name="T6" fmla="*/ 0 w 62"/>
                <a:gd name="T7" fmla="*/ 0 h 22"/>
                <a:gd name="T8" fmla="*/ 0 w 62"/>
                <a:gd name="T9" fmla="*/ 0 h 22"/>
                <a:gd name="T10" fmla="*/ 18 w 62"/>
                <a:gd name="T11" fmla="*/ 0 h 22"/>
                <a:gd name="T12" fmla="*/ 36 w 62"/>
                <a:gd name="T13" fmla="*/ 2 h 22"/>
                <a:gd name="T14" fmla="*/ 36 w 62"/>
                <a:gd name="T15" fmla="*/ 2 h 22"/>
                <a:gd name="T16" fmla="*/ 44 w 62"/>
                <a:gd name="T17" fmla="*/ 4 h 22"/>
                <a:gd name="T18" fmla="*/ 50 w 62"/>
                <a:gd name="T19" fmla="*/ 8 h 22"/>
                <a:gd name="T20" fmla="*/ 58 w 62"/>
                <a:gd name="T21" fmla="*/ 14 h 22"/>
                <a:gd name="T22" fmla="*/ 62 w 62"/>
                <a:gd name="T23" fmla="*/ 22 h 22"/>
                <a:gd name="T24" fmla="*/ 62 w 62"/>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22">
                  <a:moveTo>
                    <a:pt x="62" y="22"/>
                  </a:moveTo>
                  <a:lnTo>
                    <a:pt x="62" y="22"/>
                  </a:lnTo>
                  <a:lnTo>
                    <a:pt x="34" y="8"/>
                  </a:lnTo>
                  <a:lnTo>
                    <a:pt x="0" y="0"/>
                  </a:lnTo>
                  <a:lnTo>
                    <a:pt x="0" y="0"/>
                  </a:lnTo>
                  <a:lnTo>
                    <a:pt x="18" y="0"/>
                  </a:lnTo>
                  <a:lnTo>
                    <a:pt x="36" y="2"/>
                  </a:lnTo>
                  <a:lnTo>
                    <a:pt x="36" y="2"/>
                  </a:lnTo>
                  <a:lnTo>
                    <a:pt x="44" y="4"/>
                  </a:lnTo>
                  <a:lnTo>
                    <a:pt x="50" y="8"/>
                  </a:lnTo>
                  <a:lnTo>
                    <a:pt x="58" y="14"/>
                  </a:lnTo>
                  <a:lnTo>
                    <a:pt x="62" y="22"/>
                  </a:lnTo>
                  <a:lnTo>
                    <a:pt x="62" y="22"/>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90" name="Freeform 688"/>
            <p:cNvSpPr/>
            <p:nvPr>
              <p:custDataLst>
                <p:tags r:id="rId684"/>
              </p:custDataLst>
            </p:nvPr>
          </p:nvSpPr>
          <p:spPr bwMode="auto">
            <a:xfrm>
              <a:off x="5719763" y="3805238"/>
              <a:ext cx="212725" cy="244475"/>
            </a:xfrm>
            <a:custGeom>
              <a:avLst/>
              <a:gdLst>
                <a:gd name="T0" fmla="*/ 40 w 134"/>
                <a:gd name="T1" fmla="*/ 140 h 154"/>
                <a:gd name="T2" fmla="*/ 40 w 134"/>
                <a:gd name="T3" fmla="*/ 140 h 154"/>
                <a:gd name="T4" fmla="*/ 18 w 134"/>
                <a:gd name="T5" fmla="*/ 144 h 154"/>
                <a:gd name="T6" fmla="*/ 0 w 134"/>
                <a:gd name="T7" fmla="*/ 154 h 154"/>
                <a:gd name="T8" fmla="*/ 0 w 134"/>
                <a:gd name="T9" fmla="*/ 154 h 154"/>
                <a:gd name="T10" fmla="*/ 38 w 134"/>
                <a:gd name="T11" fmla="*/ 116 h 154"/>
                <a:gd name="T12" fmla="*/ 74 w 134"/>
                <a:gd name="T13" fmla="*/ 78 h 154"/>
                <a:gd name="T14" fmla="*/ 106 w 134"/>
                <a:gd name="T15" fmla="*/ 38 h 154"/>
                <a:gd name="T16" fmla="*/ 134 w 134"/>
                <a:gd name="T17" fmla="*/ 0 h 154"/>
                <a:gd name="T18" fmla="*/ 134 w 134"/>
                <a:gd name="T19" fmla="*/ 0 h 154"/>
                <a:gd name="T20" fmla="*/ 134 w 134"/>
                <a:gd name="T21" fmla="*/ 0 h 154"/>
                <a:gd name="T22" fmla="*/ 124 w 134"/>
                <a:gd name="T23" fmla="*/ 16 h 154"/>
                <a:gd name="T24" fmla="*/ 110 w 134"/>
                <a:gd name="T25" fmla="*/ 34 h 154"/>
                <a:gd name="T26" fmla="*/ 80 w 134"/>
                <a:gd name="T27" fmla="*/ 70 h 154"/>
                <a:gd name="T28" fmla="*/ 80 w 134"/>
                <a:gd name="T29" fmla="*/ 70 h 154"/>
                <a:gd name="T30" fmla="*/ 66 w 134"/>
                <a:gd name="T31" fmla="*/ 88 h 154"/>
                <a:gd name="T32" fmla="*/ 54 w 134"/>
                <a:gd name="T33" fmla="*/ 106 h 154"/>
                <a:gd name="T34" fmla="*/ 44 w 134"/>
                <a:gd name="T35" fmla="*/ 122 h 154"/>
                <a:gd name="T36" fmla="*/ 40 w 134"/>
                <a:gd name="T37" fmla="*/ 132 h 154"/>
                <a:gd name="T38" fmla="*/ 40 w 134"/>
                <a:gd name="T39" fmla="*/ 140 h 154"/>
                <a:gd name="T40" fmla="*/ 40 w 134"/>
                <a:gd name="T41" fmla="*/ 14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4" h="154">
                  <a:moveTo>
                    <a:pt x="40" y="140"/>
                  </a:moveTo>
                  <a:lnTo>
                    <a:pt x="40" y="140"/>
                  </a:lnTo>
                  <a:lnTo>
                    <a:pt x="18" y="144"/>
                  </a:lnTo>
                  <a:lnTo>
                    <a:pt x="0" y="154"/>
                  </a:lnTo>
                  <a:lnTo>
                    <a:pt x="0" y="154"/>
                  </a:lnTo>
                  <a:lnTo>
                    <a:pt x="38" y="116"/>
                  </a:lnTo>
                  <a:lnTo>
                    <a:pt x="74" y="78"/>
                  </a:lnTo>
                  <a:lnTo>
                    <a:pt x="106" y="38"/>
                  </a:lnTo>
                  <a:lnTo>
                    <a:pt x="134" y="0"/>
                  </a:lnTo>
                  <a:lnTo>
                    <a:pt x="134" y="0"/>
                  </a:lnTo>
                  <a:lnTo>
                    <a:pt x="134" y="0"/>
                  </a:lnTo>
                  <a:lnTo>
                    <a:pt x="124" y="16"/>
                  </a:lnTo>
                  <a:lnTo>
                    <a:pt x="110" y="34"/>
                  </a:lnTo>
                  <a:lnTo>
                    <a:pt x="80" y="70"/>
                  </a:lnTo>
                  <a:lnTo>
                    <a:pt x="80" y="70"/>
                  </a:lnTo>
                  <a:lnTo>
                    <a:pt x="66" y="88"/>
                  </a:lnTo>
                  <a:lnTo>
                    <a:pt x="54" y="106"/>
                  </a:lnTo>
                  <a:lnTo>
                    <a:pt x="44" y="122"/>
                  </a:lnTo>
                  <a:lnTo>
                    <a:pt x="40" y="132"/>
                  </a:lnTo>
                  <a:lnTo>
                    <a:pt x="40" y="140"/>
                  </a:lnTo>
                  <a:lnTo>
                    <a:pt x="40" y="14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91" name="Freeform 689"/>
            <p:cNvSpPr/>
            <p:nvPr>
              <p:custDataLst>
                <p:tags r:id="rId685"/>
              </p:custDataLst>
            </p:nvPr>
          </p:nvSpPr>
          <p:spPr bwMode="auto">
            <a:xfrm>
              <a:off x="5932488" y="3344863"/>
              <a:ext cx="6350" cy="3175"/>
            </a:xfrm>
            <a:custGeom>
              <a:avLst/>
              <a:gdLst>
                <a:gd name="T0" fmla="*/ 4 w 4"/>
                <a:gd name="T1" fmla="*/ 0 h 2"/>
                <a:gd name="T2" fmla="*/ 4 w 4"/>
                <a:gd name="T3" fmla="*/ 0 h 2"/>
                <a:gd name="T4" fmla="*/ 0 w 4"/>
                <a:gd name="T5" fmla="*/ 2 h 2"/>
                <a:gd name="T6" fmla="*/ 0 w 4"/>
                <a:gd name="T7" fmla="*/ 2 h 2"/>
                <a:gd name="T8" fmla="*/ 0 w 4"/>
                <a:gd name="T9" fmla="*/ 2 h 2"/>
                <a:gd name="T10" fmla="*/ 0 w 4"/>
                <a:gd name="T11" fmla="*/ 2 h 2"/>
                <a:gd name="T12" fmla="*/ 4 w 4"/>
                <a:gd name="T13" fmla="*/ 0 h 2"/>
                <a:gd name="T14" fmla="*/ 4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4" y="0"/>
                  </a:moveTo>
                  <a:lnTo>
                    <a:pt x="4" y="0"/>
                  </a:lnTo>
                  <a:lnTo>
                    <a:pt x="0" y="2"/>
                  </a:lnTo>
                  <a:lnTo>
                    <a:pt x="0" y="2"/>
                  </a:lnTo>
                  <a:lnTo>
                    <a:pt x="0" y="2"/>
                  </a:lnTo>
                  <a:lnTo>
                    <a:pt x="0" y="2"/>
                  </a:lnTo>
                  <a:lnTo>
                    <a:pt x="4" y="0"/>
                  </a:lnTo>
                  <a:lnTo>
                    <a:pt x="4"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92" name="Freeform 690"/>
            <p:cNvSpPr/>
            <p:nvPr>
              <p:custDataLst>
                <p:tags r:id="rId686"/>
              </p:custDataLst>
            </p:nvPr>
          </p:nvSpPr>
          <p:spPr bwMode="auto">
            <a:xfrm>
              <a:off x="5786438" y="4329113"/>
              <a:ext cx="66675" cy="69850"/>
            </a:xfrm>
            <a:custGeom>
              <a:avLst/>
              <a:gdLst>
                <a:gd name="T0" fmla="*/ 6 w 42"/>
                <a:gd name="T1" fmla="*/ 40 h 44"/>
                <a:gd name="T2" fmla="*/ 6 w 42"/>
                <a:gd name="T3" fmla="*/ 40 h 44"/>
                <a:gd name="T4" fmla="*/ 0 w 42"/>
                <a:gd name="T5" fmla="*/ 44 h 44"/>
                <a:gd name="T6" fmla="*/ 0 w 42"/>
                <a:gd name="T7" fmla="*/ 44 h 44"/>
                <a:gd name="T8" fmla="*/ 42 w 42"/>
                <a:gd name="T9" fmla="*/ 0 h 44"/>
                <a:gd name="T10" fmla="*/ 42 w 42"/>
                <a:gd name="T11" fmla="*/ 0 h 44"/>
                <a:gd name="T12" fmla="*/ 26 w 42"/>
                <a:gd name="T13" fmla="*/ 20 h 44"/>
                <a:gd name="T14" fmla="*/ 6 w 42"/>
                <a:gd name="T15" fmla="*/ 40 h 44"/>
                <a:gd name="T16" fmla="*/ 6 w 42"/>
                <a:gd name="T17"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4">
                  <a:moveTo>
                    <a:pt x="6" y="40"/>
                  </a:moveTo>
                  <a:lnTo>
                    <a:pt x="6" y="40"/>
                  </a:lnTo>
                  <a:lnTo>
                    <a:pt x="0" y="44"/>
                  </a:lnTo>
                  <a:lnTo>
                    <a:pt x="0" y="44"/>
                  </a:lnTo>
                  <a:lnTo>
                    <a:pt x="42" y="0"/>
                  </a:lnTo>
                  <a:lnTo>
                    <a:pt x="42" y="0"/>
                  </a:lnTo>
                  <a:lnTo>
                    <a:pt x="26" y="20"/>
                  </a:lnTo>
                  <a:lnTo>
                    <a:pt x="6" y="40"/>
                  </a:lnTo>
                  <a:lnTo>
                    <a:pt x="6" y="4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93" name="Freeform 691"/>
            <p:cNvSpPr/>
            <p:nvPr>
              <p:custDataLst>
                <p:tags r:id="rId687"/>
              </p:custDataLst>
            </p:nvPr>
          </p:nvSpPr>
          <p:spPr bwMode="auto">
            <a:xfrm>
              <a:off x="5137150" y="4592638"/>
              <a:ext cx="376238" cy="231775"/>
            </a:xfrm>
            <a:custGeom>
              <a:avLst/>
              <a:gdLst>
                <a:gd name="T0" fmla="*/ 237 w 237"/>
                <a:gd name="T1" fmla="*/ 0 h 146"/>
                <a:gd name="T2" fmla="*/ 237 w 237"/>
                <a:gd name="T3" fmla="*/ 0 h 146"/>
                <a:gd name="T4" fmla="*/ 139 w 237"/>
                <a:gd name="T5" fmla="*/ 76 h 146"/>
                <a:gd name="T6" fmla="*/ 139 w 237"/>
                <a:gd name="T7" fmla="*/ 76 h 146"/>
                <a:gd name="T8" fmla="*/ 105 w 237"/>
                <a:gd name="T9" fmla="*/ 96 h 146"/>
                <a:gd name="T10" fmla="*/ 70 w 237"/>
                <a:gd name="T11" fmla="*/ 114 h 146"/>
                <a:gd name="T12" fmla="*/ 36 w 237"/>
                <a:gd name="T13" fmla="*/ 132 h 146"/>
                <a:gd name="T14" fmla="*/ 0 w 237"/>
                <a:gd name="T15" fmla="*/ 146 h 146"/>
                <a:gd name="T16" fmla="*/ 0 w 237"/>
                <a:gd name="T17" fmla="*/ 146 h 146"/>
                <a:gd name="T18" fmla="*/ 119 w 237"/>
                <a:gd name="T19" fmla="*/ 74 h 146"/>
                <a:gd name="T20" fmla="*/ 237 w 237"/>
                <a:gd name="T21" fmla="*/ 0 h 146"/>
                <a:gd name="T22" fmla="*/ 237 w 237"/>
                <a:gd name="T2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7" h="146">
                  <a:moveTo>
                    <a:pt x="237" y="0"/>
                  </a:moveTo>
                  <a:lnTo>
                    <a:pt x="237" y="0"/>
                  </a:lnTo>
                  <a:lnTo>
                    <a:pt x="139" y="76"/>
                  </a:lnTo>
                  <a:lnTo>
                    <a:pt x="139" y="76"/>
                  </a:lnTo>
                  <a:lnTo>
                    <a:pt x="105" y="96"/>
                  </a:lnTo>
                  <a:lnTo>
                    <a:pt x="70" y="114"/>
                  </a:lnTo>
                  <a:lnTo>
                    <a:pt x="36" y="132"/>
                  </a:lnTo>
                  <a:lnTo>
                    <a:pt x="0" y="146"/>
                  </a:lnTo>
                  <a:lnTo>
                    <a:pt x="0" y="146"/>
                  </a:lnTo>
                  <a:lnTo>
                    <a:pt x="119" y="74"/>
                  </a:lnTo>
                  <a:lnTo>
                    <a:pt x="237" y="0"/>
                  </a:lnTo>
                  <a:lnTo>
                    <a:pt x="237" y="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94" name="Freeform 692"/>
            <p:cNvSpPr/>
            <p:nvPr>
              <p:custDataLst>
                <p:tags r:id="rId688"/>
              </p:custDataLst>
            </p:nvPr>
          </p:nvSpPr>
          <p:spPr bwMode="auto">
            <a:xfrm>
              <a:off x="5532438" y="4157663"/>
              <a:ext cx="69850" cy="44450"/>
            </a:xfrm>
            <a:custGeom>
              <a:avLst/>
              <a:gdLst>
                <a:gd name="T0" fmla="*/ 44 w 44"/>
                <a:gd name="T1" fmla="*/ 8 h 28"/>
                <a:gd name="T2" fmla="*/ 44 w 44"/>
                <a:gd name="T3" fmla="*/ 8 h 28"/>
                <a:gd name="T4" fmla="*/ 0 w 44"/>
                <a:gd name="T5" fmla="*/ 28 h 28"/>
                <a:gd name="T6" fmla="*/ 0 w 44"/>
                <a:gd name="T7" fmla="*/ 28 h 28"/>
                <a:gd name="T8" fmla="*/ 38 w 44"/>
                <a:gd name="T9" fmla="*/ 0 h 28"/>
                <a:gd name="T10" fmla="*/ 38 w 44"/>
                <a:gd name="T11" fmla="*/ 0 h 28"/>
                <a:gd name="T12" fmla="*/ 38 w 44"/>
                <a:gd name="T13" fmla="*/ 2 h 28"/>
                <a:gd name="T14" fmla="*/ 40 w 44"/>
                <a:gd name="T15" fmla="*/ 4 h 28"/>
                <a:gd name="T16" fmla="*/ 44 w 44"/>
                <a:gd name="T17" fmla="*/ 8 h 28"/>
                <a:gd name="T18" fmla="*/ 44 w 44"/>
                <a:gd name="T19"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28">
                  <a:moveTo>
                    <a:pt x="44" y="8"/>
                  </a:moveTo>
                  <a:lnTo>
                    <a:pt x="44" y="8"/>
                  </a:lnTo>
                  <a:lnTo>
                    <a:pt x="0" y="28"/>
                  </a:lnTo>
                  <a:lnTo>
                    <a:pt x="0" y="28"/>
                  </a:lnTo>
                  <a:lnTo>
                    <a:pt x="38" y="0"/>
                  </a:lnTo>
                  <a:lnTo>
                    <a:pt x="38" y="0"/>
                  </a:lnTo>
                  <a:lnTo>
                    <a:pt x="38" y="2"/>
                  </a:lnTo>
                  <a:lnTo>
                    <a:pt x="40" y="4"/>
                  </a:lnTo>
                  <a:lnTo>
                    <a:pt x="44" y="8"/>
                  </a:lnTo>
                  <a:lnTo>
                    <a:pt x="44" y="8"/>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95" name="Freeform 693"/>
            <p:cNvSpPr/>
            <p:nvPr>
              <p:custDataLst>
                <p:tags r:id="rId689"/>
              </p:custDataLst>
            </p:nvPr>
          </p:nvSpPr>
          <p:spPr bwMode="auto">
            <a:xfrm>
              <a:off x="5967413" y="4164013"/>
              <a:ext cx="25400" cy="44450"/>
            </a:xfrm>
            <a:custGeom>
              <a:avLst/>
              <a:gdLst>
                <a:gd name="T0" fmla="*/ 8 w 16"/>
                <a:gd name="T1" fmla="*/ 20 h 28"/>
                <a:gd name="T2" fmla="*/ 8 w 16"/>
                <a:gd name="T3" fmla="*/ 20 h 28"/>
                <a:gd name="T4" fmla="*/ 0 w 16"/>
                <a:gd name="T5" fmla="*/ 28 h 28"/>
                <a:gd name="T6" fmla="*/ 0 w 16"/>
                <a:gd name="T7" fmla="*/ 28 h 28"/>
                <a:gd name="T8" fmla="*/ 16 w 16"/>
                <a:gd name="T9" fmla="*/ 0 h 28"/>
                <a:gd name="T10" fmla="*/ 16 w 16"/>
                <a:gd name="T11" fmla="*/ 0 h 28"/>
                <a:gd name="T12" fmla="*/ 8 w 16"/>
                <a:gd name="T13" fmla="*/ 20 h 28"/>
                <a:gd name="T14" fmla="*/ 8 w 16"/>
                <a:gd name="T15" fmla="*/ 2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8">
                  <a:moveTo>
                    <a:pt x="8" y="20"/>
                  </a:moveTo>
                  <a:lnTo>
                    <a:pt x="8" y="20"/>
                  </a:lnTo>
                  <a:lnTo>
                    <a:pt x="0" y="28"/>
                  </a:lnTo>
                  <a:lnTo>
                    <a:pt x="0" y="28"/>
                  </a:lnTo>
                  <a:lnTo>
                    <a:pt x="16" y="0"/>
                  </a:lnTo>
                  <a:lnTo>
                    <a:pt x="16" y="0"/>
                  </a:lnTo>
                  <a:lnTo>
                    <a:pt x="8" y="20"/>
                  </a:lnTo>
                  <a:lnTo>
                    <a:pt x="8" y="2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96" name="Freeform 694"/>
            <p:cNvSpPr/>
            <p:nvPr>
              <p:custDataLst>
                <p:tags r:id="rId690"/>
              </p:custDataLst>
            </p:nvPr>
          </p:nvSpPr>
          <p:spPr bwMode="auto">
            <a:xfrm>
              <a:off x="5367338" y="4281488"/>
              <a:ext cx="50800" cy="28575"/>
            </a:xfrm>
            <a:custGeom>
              <a:avLst/>
              <a:gdLst>
                <a:gd name="T0" fmla="*/ 0 w 32"/>
                <a:gd name="T1" fmla="*/ 18 h 18"/>
                <a:gd name="T2" fmla="*/ 0 w 32"/>
                <a:gd name="T3" fmla="*/ 18 h 18"/>
                <a:gd name="T4" fmla="*/ 32 w 32"/>
                <a:gd name="T5" fmla="*/ 0 h 18"/>
                <a:gd name="T6" fmla="*/ 32 w 32"/>
                <a:gd name="T7" fmla="*/ 0 h 18"/>
                <a:gd name="T8" fmla="*/ 24 w 32"/>
                <a:gd name="T9" fmla="*/ 8 h 18"/>
                <a:gd name="T10" fmla="*/ 20 w 32"/>
                <a:gd name="T11" fmla="*/ 18 h 18"/>
                <a:gd name="T12" fmla="*/ 20 w 32"/>
                <a:gd name="T13" fmla="*/ 18 h 18"/>
                <a:gd name="T14" fmla="*/ 10 w 32"/>
                <a:gd name="T15" fmla="*/ 18 h 18"/>
                <a:gd name="T16" fmla="*/ 0 w 32"/>
                <a:gd name="T17" fmla="*/ 18 h 18"/>
                <a:gd name="T18" fmla="*/ 0 w 32"/>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18">
                  <a:moveTo>
                    <a:pt x="0" y="18"/>
                  </a:moveTo>
                  <a:lnTo>
                    <a:pt x="0" y="18"/>
                  </a:lnTo>
                  <a:lnTo>
                    <a:pt x="32" y="0"/>
                  </a:lnTo>
                  <a:lnTo>
                    <a:pt x="32" y="0"/>
                  </a:lnTo>
                  <a:lnTo>
                    <a:pt x="24" y="8"/>
                  </a:lnTo>
                  <a:lnTo>
                    <a:pt x="20" y="18"/>
                  </a:lnTo>
                  <a:lnTo>
                    <a:pt x="20" y="18"/>
                  </a:lnTo>
                  <a:lnTo>
                    <a:pt x="10" y="18"/>
                  </a:lnTo>
                  <a:lnTo>
                    <a:pt x="0" y="18"/>
                  </a:lnTo>
                  <a:lnTo>
                    <a:pt x="0" y="18"/>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97" name="Freeform 695"/>
            <p:cNvSpPr/>
            <p:nvPr>
              <p:custDataLst>
                <p:tags r:id="rId691"/>
              </p:custDataLst>
            </p:nvPr>
          </p:nvSpPr>
          <p:spPr bwMode="auto">
            <a:xfrm>
              <a:off x="5060950" y="4471988"/>
              <a:ext cx="76200" cy="57150"/>
            </a:xfrm>
            <a:custGeom>
              <a:avLst/>
              <a:gdLst>
                <a:gd name="T0" fmla="*/ 42 w 48"/>
                <a:gd name="T1" fmla="*/ 10 h 36"/>
                <a:gd name="T2" fmla="*/ 42 w 48"/>
                <a:gd name="T3" fmla="*/ 10 h 36"/>
                <a:gd name="T4" fmla="*/ 0 w 48"/>
                <a:gd name="T5" fmla="*/ 36 h 36"/>
                <a:gd name="T6" fmla="*/ 0 w 48"/>
                <a:gd name="T7" fmla="*/ 36 h 36"/>
                <a:gd name="T8" fmla="*/ 48 w 48"/>
                <a:gd name="T9" fmla="*/ 0 h 36"/>
                <a:gd name="T10" fmla="*/ 48 w 48"/>
                <a:gd name="T11" fmla="*/ 0 h 36"/>
                <a:gd name="T12" fmla="*/ 44 w 48"/>
                <a:gd name="T13" fmla="*/ 6 h 36"/>
                <a:gd name="T14" fmla="*/ 42 w 48"/>
                <a:gd name="T15" fmla="*/ 10 h 36"/>
                <a:gd name="T16" fmla="*/ 42 w 48"/>
                <a:gd name="T17"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36">
                  <a:moveTo>
                    <a:pt x="42" y="10"/>
                  </a:moveTo>
                  <a:lnTo>
                    <a:pt x="42" y="10"/>
                  </a:lnTo>
                  <a:lnTo>
                    <a:pt x="0" y="36"/>
                  </a:lnTo>
                  <a:lnTo>
                    <a:pt x="0" y="36"/>
                  </a:lnTo>
                  <a:lnTo>
                    <a:pt x="48" y="0"/>
                  </a:lnTo>
                  <a:lnTo>
                    <a:pt x="48" y="0"/>
                  </a:lnTo>
                  <a:lnTo>
                    <a:pt x="44" y="6"/>
                  </a:lnTo>
                  <a:lnTo>
                    <a:pt x="42" y="10"/>
                  </a:lnTo>
                  <a:lnTo>
                    <a:pt x="42" y="10"/>
                  </a:lnTo>
                  <a:close/>
                </a:path>
              </a:pathLst>
            </a:custGeom>
            <a:solidFill>
              <a:srgbClr val="086E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98" name="Freeform 696"/>
            <p:cNvSpPr/>
            <p:nvPr>
              <p:custDataLst>
                <p:tags r:id="rId692"/>
              </p:custDataLst>
            </p:nvPr>
          </p:nvSpPr>
          <p:spPr bwMode="auto">
            <a:xfrm>
              <a:off x="7027863" y="3332163"/>
              <a:ext cx="352425" cy="727075"/>
            </a:xfrm>
            <a:custGeom>
              <a:avLst/>
              <a:gdLst>
                <a:gd name="T0" fmla="*/ 98 w 222"/>
                <a:gd name="T1" fmla="*/ 100 h 458"/>
                <a:gd name="T2" fmla="*/ 150 w 222"/>
                <a:gd name="T3" fmla="*/ 172 h 458"/>
                <a:gd name="T4" fmla="*/ 188 w 222"/>
                <a:gd name="T5" fmla="*/ 250 h 458"/>
                <a:gd name="T6" fmla="*/ 194 w 222"/>
                <a:gd name="T7" fmla="*/ 270 h 458"/>
                <a:gd name="T8" fmla="*/ 200 w 222"/>
                <a:gd name="T9" fmla="*/ 290 h 458"/>
                <a:gd name="T10" fmla="*/ 210 w 222"/>
                <a:gd name="T11" fmla="*/ 330 h 458"/>
                <a:gd name="T12" fmla="*/ 218 w 222"/>
                <a:gd name="T13" fmla="*/ 368 h 458"/>
                <a:gd name="T14" fmla="*/ 220 w 222"/>
                <a:gd name="T15" fmla="*/ 388 h 458"/>
                <a:gd name="T16" fmla="*/ 218 w 222"/>
                <a:gd name="T17" fmla="*/ 376 h 458"/>
                <a:gd name="T18" fmla="*/ 214 w 222"/>
                <a:gd name="T19" fmla="*/ 346 h 458"/>
                <a:gd name="T20" fmla="*/ 198 w 222"/>
                <a:gd name="T21" fmla="*/ 286 h 458"/>
                <a:gd name="T22" fmla="*/ 210 w 222"/>
                <a:gd name="T23" fmla="*/ 330 h 458"/>
                <a:gd name="T24" fmla="*/ 218 w 222"/>
                <a:gd name="T25" fmla="*/ 414 h 458"/>
                <a:gd name="T26" fmla="*/ 216 w 222"/>
                <a:gd name="T27" fmla="*/ 458 h 458"/>
                <a:gd name="T28" fmla="*/ 212 w 222"/>
                <a:gd name="T29" fmla="*/ 442 h 458"/>
                <a:gd name="T30" fmla="*/ 210 w 222"/>
                <a:gd name="T31" fmla="*/ 422 h 458"/>
                <a:gd name="T32" fmla="*/ 204 w 222"/>
                <a:gd name="T33" fmla="*/ 398 h 458"/>
                <a:gd name="T34" fmla="*/ 200 w 222"/>
                <a:gd name="T35" fmla="*/ 380 h 458"/>
                <a:gd name="T36" fmla="*/ 194 w 222"/>
                <a:gd name="T37" fmla="*/ 340 h 458"/>
                <a:gd name="T38" fmla="*/ 188 w 222"/>
                <a:gd name="T39" fmla="*/ 312 h 458"/>
                <a:gd name="T40" fmla="*/ 182 w 222"/>
                <a:gd name="T41" fmla="*/ 284 h 458"/>
                <a:gd name="T42" fmla="*/ 174 w 222"/>
                <a:gd name="T43" fmla="*/ 258 h 458"/>
                <a:gd name="T44" fmla="*/ 154 w 222"/>
                <a:gd name="T45" fmla="*/ 204 h 458"/>
                <a:gd name="T46" fmla="*/ 148 w 222"/>
                <a:gd name="T47" fmla="*/ 192 h 458"/>
                <a:gd name="T48" fmla="*/ 142 w 222"/>
                <a:gd name="T49" fmla="*/ 178 h 458"/>
                <a:gd name="T50" fmla="*/ 114 w 222"/>
                <a:gd name="T51" fmla="*/ 128 h 458"/>
                <a:gd name="T52" fmla="*/ 80 w 222"/>
                <a:gd name="T53" fmla="*/ 82 h 458"/>
                <a:gd name="T54" fmla="*/ 42 w 222"/>
                <a:gd name="T55" fmla="*/ 38 h 458"/>
                <a:gd name="T56" fmla="*/ 0 w 222"/>
                <a:gd name="T57" fmla="*/ 0 h 458"/>
                <a:gd name="T58" fmla="*/ 12 w 222"/>
                <a:gd name="T59" fmla="*/ 4 h 458"/>
                <a:gd name="T60" fmla="*/ 20 w 222"/>
                <a:gd name="T61" fmla="*/ 8 h 458"/>
                <a:gd name="T62" fmla="*/ 38 w 222"/>
                <a:gd name="T63" fmla="*/ 20 h 458"/>
                <a:gd name="T64" fmla="*/ 62 w 222"/>
                <a:gd name="T65" fmla="*/ 46 h 458"/>
                <a:gd name="T66" fmla="*/ 72 w 222"/>
                <a:gd name="T67" fmla="*/ 60 h 458"/>
                <a:gd name="T68" fmla="*/ 88 w 222"/>
                <a:gd name="T69" fmla="*/ 88 h 458"/>
                <a:gd name="T70" fmla="*/ 98 w 222"/>
                <a:gd name="T71" fmla="*/ 10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2" h="458">
                  <a:moveTo>
                    <a:pt x="98" y="100"/>
                  </a:moveTo>
                  <a:lnTo>
                    <a:pt x="98" y="100"/>
                  </a:lnTo>
                  <a:lnTo>
                    <a:pt x="126" y="134"/>
                  </a:lnTo>
                  <a:lnTo>
                    <a:pt x="150" y="172"/>
                  </a:lnTo>
                  <a:lnTo>
                    <a:pt x="170" y="210"/>
                  </a:lnTo>
                  <a:lnTo>
                    <a:pt x="188" y="250"/>
                  </a:lnTo>
                  <a:lnTo>
                    <a:pt x="188" y="250"/>
                  </a:lnTo>
                  <a:lnTo>
                    <a:pt x="194" y="270"/>
                  </a:lnTo>
                  <a:lnTo>
                    <a:pt x="200" y="290"/>
                  </a:lnTo>
                  <a:lnTo>
                    <a:pt x="200" y="290"/>
                  </a:lnTo>
                  <a:lnTo>
                    <a:pt x="210" y="330"/>
                  </a:lnTo>
                  <a:lnTo>
                    <a:pt x="210" y="330"/>
                  </a:lnTo>
                  <a:lnTo>
                    <a:pt x="218" y="368"/>
                  </a:lnTo>
                  <a:lnTo>
                    <a:pt x="218" y="368"/>
                  </a:lnTo>
                  <a:lnTo>
                    <a:pt x="220" y="388"/>
                  </a:lnTo>
                  <a:lnTo>
                    <a:pt x="220" y="388"/>
                  </a:lnTo>
                  <a:lnTo>
                    <a:pt x="222" y="406"/>
                  </a:lnTo>
                  <a:lnTo>
                    <a:pt x="218" y="376"/>
                  </a:lnTo>
                  <a:lnTo>
                    <a:pt x="214" y="346"/>
                  </a:lnTo>
                  <a:lnTo>
                    <a:pt x="214" y="346"/>
                  </a:lnTo>
                  <a:lnTo>
                    <a:pt x="206" y="316"/>
                  </a:lnTo>
                  <a:lnTo>
                    <a:pt x="198" y="286"/>
                  </a:lnTo>
                  <a:lnTo>
                    <a:pt x="198" y="286"/>
                  </a:lnTo>
                  <a:lnTo>
                    <a:pt x="210" y="330"/>
                  </a:lnTo>
                  <a:lnTo>
                    <a:pt x="216" y="372"/>
                  </a:lnTo>
                  <a:lnTo>
                    <a:pt x="218" y="414"/>
                  </a:lnTo>
                  <a:lnTo>
                    <a:pt x="216" y="458"/>
                  </a:lnTo>
                  <a:lnTo>
                    <a:pt x="216" y="458"/>
                  </a:lnTo>
                  <a:lnTo>
                    <a:pt x="214" y="450"/>
                  </a:lnTo>
                  <a:lnTo>
                    <a:pt x="212" y="442"/>
                  </a:lnTo>
                  <a:lnTo>
                    <a:pt x="210" y="422"/>
                  </a:lnTo>
                  <a:lnTo>
                    <a:pt x="210" y="422"/>
                  </a:lnTo>
                  <a:lnTo>
                    <a:pt x="206" y="404"/>
                  </a:lnTo>
                  <a:lnTo>
                    <a:pt x="204" y="398"/>
                  </a:lnTo>
                  <a:lnTo>
                    <a:pt x="200" y="392"/>
                  </a:lnTo>
                  <a:lnTo>
                    <a:pt x="200" y="380"/>
                  </a:lnTo>
                  <a:lnTo>
                    <a:pt x="198" y="366"/>
                  </a:lnTo>
                  <a:lnTo>
                    <a:pt x="194" y="340"/>
                  </a:lnTo>
                  <a:lnTo>
                    <a:pt x="194" y="340"/>
                  </a:lnTo>
                  <a:lnTo>
                    <a:pt x="188" y="312"/>
                  </a:lnTo>
                  <a:lnTo>
                    <a:pt x="182" y="284"/>
                  </a:lnTo>
                  <a:lnTo>
                    <a:pt x="182" y="284"/>
                  </a:lnTo>
                  <a:lnTo>
                    <a:pt x="174" y="258"/>
                  </a:lnTo>
                  <a:lnTo>
                    <a:pt x="174" y="258"/>
                  </a:lnTo>
                  <a:lnTo>
                    <a:pt x="166" y="232"/>
                  </a:lnTo>
                  <a:lnTo>
                    <a:pt x="154" y="204"/>
                  </a:lnTo>
                  <a:lnTo>
                    <a:pt x="154" y="204"/>
                  </a:lnTo>
                  <a:lnTo>
                    <a:pt x="148" y="192"/>
                  </a:lnTo>
                  <a:lnTo>
                    <a:pt x="142" y="178"/>
                  </a:lnTo>
                  <a:lnTo>
                    <a:pt x="142" y="178"/>
                  </a:lnTo>
                  <a:lnTo>
                    <a:pt x="130" y="154"/>
                  </a:lnTo>
                  <a:lnTo>
                    <a:pt x="114" y="128"/>
                  </a:lnTo>
                  <a:lnTo>
                    <a:pt x="98" y="104"/>
                  </a:lnTo>
                  <a:lnTo>
                    <a:pt x="80" y="82"/>
                  </a:lnTo>
                  <a:lnTo>
                    <a:pt x="62" y="60"/>
                  </a:lnTo>
                  <a:lnTo>
                    <a:pt x="42" y="38"/>
                  </a:lnTo>
                  <a:lnTo>
                    <a:pt x="22" y="18"/>
                  </a:lnTo>
                  <a:lnTo>
                    <a:pt x="0" y="0"/>
                  </a:lnTo>
                  <a:lnTo>
                    <a:pt x="0" y="0"/>
                  </a:lnTo>
                  <a:lnTo>
                    <a:pt x="12" y="4"/>
                  </a:lnTo>
                  <a:lnTo>
                    <a:pt x="20" y="8"/>
                  </a:lnTo>
                  <a:lnTo>
                    <a:pt x="20" y="8"/>
                  </a:lnTo>
                  <a:lnTo>
                    <a:pt x="38" y="20"/>
                  </a:lnTo>
                  <a:lnTo>
                    <a:pt x="38" y="20"/>
                  </a:lnTo>
                  <a:lnTo>
                    <a:pt x="52" y="32"/>
                  </a:lnTo>
                  <a:lnTo>
                    <a:pt x="62" y="46"/>
                  </a:lnTo>
                  <a:lnTo>
                    <a:pt x="62" y="46"/>
                  </a:lnTo>
                  <a:lnTo>
                    <a:pt x="72" y="60"/>
                  </a:lnTo>
                  <a:lnTo>
                    <a:pt x="80" y="74"/>
                  </a:lnTo>
                  <a:lnTo>
                    <a:pt x="88" y="88"/>
                  </a:lnTo>
                  <a:lnTo>
                    <a:pt x="98" y="100"/>
                  </a:lnTo>
                  <a:lnTo>
                    <a:pt x="98" y="10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699" name="Freeform 697"/>
            <p:cNvSpPr/>
            <p:nvPr>
              <p:custDataLst>
                <p:tags r:id="rId693"/>
              </p:custDataLst>
            </p:nvPr>
          </p:nvSpPr>
          <p:spPr bwMode="auto">
            <a:xfrm>
              <a:off x="7335838" y="4240213"/>
              <a:ext cx="6350" cy="63500"/>
            </a:xfrm>
            <a:custGeom>
              <a:avLst/>
              <a:gdLst>
                <a:gd name="T0" fmla="*/ 0 w 4"/>
                <a:gd name="T1" fmla="*/ 40 h 40"/>
                <a:gd name="T2" fmla="*/ 0 w 4"/>
                <a:gd name="T3" fmla="*/ 40 h 40"/>
                <a:gd name="T4" fmla="*/ 4 w 4"/>
                <a:gd name="T5" fmla="*/ 0 h 40"/>
                <a:gd name="T6" fmla="*/ 4 w 4"/>
                <a:gd name="T7" fmla="*/ 0 h 40"/>
                <a:gd name="T8" fmla="*/ 4 w 4"/>
                <a:gd name="T9" fmla="*/ 22 h 40"/>
                <a:gd name="T10" fmla="*/ 0 w 4"/>
                <a:gd name="T11" fmla="*/ 40 h 40"/>
                <a:gd name="T12" fmla="*/ 0 w 4"/>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4" h="40">
                  <a:moveTo>
                    <a:pt x="0" y="40"/>
                  </a:moveTo>
                  <a:lnTo>
                    <a:pt x="0" y="40"/>
                  </a:lnTo>
                  <a:lnTo>
                    <a:pt x="4" y="0"/>
                  </a:lnTo>
                  <a:lnTo>
                    <a:pt x="4" y="0"/>
                  </a:lnTo>
                  <a:lnTo>
                    <a:pt x="4" y="22"/>
                  </a:lnTo>
                  <a:lnTo>
                    <a:pt x="0" y="40"/>
                  </a:lnTo>
                  <a:lnTo>
                    <a:pt x="0" y="4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00" name="Freeform 698"/>
            <p:cNvSpPr/>
            <p:nvPr>
              <p:custDataLst>
                <p:tags r:id="rId694"/>
              </p:custDataLst>
            </p:nvPr>
          </p:nvSpPr>
          <p:spPr bwMode="auto">
            <a:xfrm>
              <a:off x="5748338" y="3259138"/>
              <a:ext cx="66675" cy="9525"/>
            </a:xfrm>
            <a:custGeom>
              <a:avLst/>
              <a:gdLst>
                <a:gd name="T0" fmla="*/ 42 w 42"/>
                <a:gd name="T1" fmla="*/ 0 h 6"/>
                <a:gd name="T2" fmla="*/ 42 w 42"/>
                <a:gd name="T3" fmla="*/ 0 h 6"/>
                <a:gd name="T4" fmla="*/ 0 w 42"/>
                <a:gd name="T5" fmla="*/ 6 h 6"/>
                <a:gd name="T6" fmla="*/ 0 w 42"/>
                <a:gd name="T7" fmla="*/ 6 h 6"/>
                <a:gd name="T8" fmla="*/ 22 w 42"/>
                <a:gd name="T9" fmla="*/ 2 h 6"/>
                <a:gd name="T10" fmla="*/ 42 w 42"/>
                <a:gd name="T11" fmla="*/ 0 h 6"/>
                <a:gd name="T12" fmla="*/ 42 w 42"/>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42" h="6">
                  <a:moveTo>
                    <a:pt x="42" y="0"/>
                  </a:moveTo>
                  <a:lnTo>
                    <a:pt x="42" y="0"/>
                  </a:lnTo>
                  <a:lnTo>
                    <a:pt x="0" y="6"/>
                  </a:lnTo>
                  <a:lnTo>
                    <a:pt x="0" y="6"/>
                  </a:lnTo>
                  <a:lnTo>
                    <a:pt x="22" y="2"/>
                  </a:lnTo>
                  <a:lnTo>
                    <a:pt x="42" y="0"/>
                  </a:lnTo>
                  <a:lnTo>
                    <a:pt x="42"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01" name="Freeform 699"/>
            <p:cNvSpPr/>
            <p:nvPr>
              <p:custDataLst>
                <p:tags r:id="rId695"/>
              </p:custDataLst>
            </p:nvPr>
          </p:nvSpPr>
          <p:spPr bwMode="auto">
            <a:xfrm>
              <a:off x="6583363" y="3236913"/>
              <a:ext cx="314325" cy="123825"/>
            </a:xfrm>
            <a:custGeom>
              <a:avLst/>
              <a:gdLst>
                <a:gd name="T0" fmla="*/ 198 w 198"/>
                <a:gd name="T1" fmla="*/ 78 h 78"/>
                <a:gd name="T2" fmla="*/ 198 w 198"/>
                <a:gd name="T3" fmla="*/ 78 h 78"/>
                <a:gd name="T4" fmla="*/ 174 w 198"/>
                <a:gd name="T5" fmla="*/ 70 h 78"/>
                <a:gd name="T6" fmla="*/ 174 w 198"/>
                <a:gd name="T7" fmla="*/ 70 h 78"/>
                <a:gd name="T8" fmla="*/ 132 w 198"/>
                <a:gd name="T9" fmla="*/ 50 h 78"/>
                <a:gd name="T10" fmla="*/ 90 w 198"/>
                <a:gd name="T11" fmla="*/ 30 h 78"/>
                <a:gd name="T12" fmla="*/ 46 w 198"/>
                <a:gd name="T13" fmla="*/ 14 h 78"/>
                <a:gd name="T14" fmla="*/ 0 w 198"/>
                <a:gd name="T15" fmla="*/ 0 h 78"/>
                <a:gd name="T16" fmla="*/ 0 w 198"/>
                <a:gd name="T17" fmla="*/ 0 h 78"/>
                <a:gd name="T18" fmla="*/ 50 w 198"/>
                <a:gd name="T19" fmla="*/ 14 h 78"/>
                <a:gd name="T20" fmla="*/ 102 w 198"/>
                <a:gd name="T21" fmla="*/ 30 h 78"/>
                <a:gd name="T22" fmla="*/ 102 w 198"/>
                <a:gd name="T23" fmla="*/ 30 h 78"/>
                <a:gd name="T24" fmla="*/ 128 w 198"/>
                <a:gd name="T25" fmla="*/ 38 h 78"/>
                <a:gd name="T26" fmla="*/ 152 w 198"/>
                <a:gd name="T27" fmla="*/ 50 h 78"/>
                <a:gd name="T28" fmla="*/ 176 w 198"/>
                <a:gd name="T29" fmla="*/ 64 h 78"/>
                <a:gd name="T30" fmla="*/ 198 w 198"/>
                <a:gd name="T31" fmla="*/ 78 h 78"/>
                <a:gd name="T32" fmla="*/ 198 w 198"/>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8" h="78">
                  <a:moveTo>
                    <a:pt x="198" y="78"/>
                  </a:moveTo>
                  <a:lnTo>
                    <a:pt x="198" y="78"/>
                  </a:lnTo>
                  <a:lnTo>
                    <a:pt x="174" y="70"/>
                  </a:lnTo>
                  <a:lnTo>
                    <a:pt x="174" y="70"/>
                  </a:lnTo>
                  <a:lnTo>
                    <a:pt x="132" y="50"/>
                  </a:lnTo>
                  <a:lnTo>
                    <a:pt x="90" y="30"/>
                  </a:lnTo>
                  <a:lnTo>
                    <a:pt x="46" y="14"/>
                  </a:lnTo>
                  <a:lnTo>
                    <a:pt x="0" y="0"/>
                  </a:lnTo>
                  <a:lnTo>
                    <a:pt x="0" y="0"/>
                  </a:lnTo>
                  <a:lnTo>
                    <a:pt x="50" y="14"/>
                  </a:lnTo>
                  <a:lnTo>
                    <a:pt x="102" y="30"/>
                  </a:lnTo>
                  <a:lnTo>
                    <a:pt x="102" y="30"/>
                  </a:lnTo>
                  <a:lnTo>
                    <a:pt x="128" y="38"/>
                  </a:lnTo>
                  <a:lnTo>
                    <a:pt x="152" y="50"/>
                  </a:lnTo>
                  <a:lnTo>
                    <a:pt x="176" y="64"/>
                  </a:lnTo>
                  <a:lnTo>
                    <a:pt x="198" y="78"/>
                  </a:lnTo>
                  <a:lnTo>
                    <a:pt x="198" y="78"/>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02" name="Freeform 700"/>
            <p:cNvSpPr/>
            <p:nvPr>
              <p:custDataLst>
                <p:tags r:id="rId696"/>
              </p:custDataLst>
            </p:nvPr>
          </p:nvSpPr>
          <p:spPr bwMode="auto">
            <a:xfrm>
              <a:off x="6970713" y="3446463"/>
              <a:ext cx="177800" cy="228600"/>
            </a:xfrm>
            <a:custGeom>
              <a:avLst/>
              <a:gdLst>
                <a:gd name="T0" fmla="*/ 0 w 112"/>
                <a:gd name="T1" fmla="*/ 0 h 144"/>
                <a:gd name="T2" fmla="*/ 18 w 112"/>
                <a:gd name="T3" fmla="*/ 14 h 144"/>
                <a:gd name="T4" fmla="*/ 28 w 112"/>
                <a:gd name="T5" fmla="*/ 22 h 144"/>
                <a:gd name="T6" fmla="*/ 36 w 112"/>
                <a:gd name="T7" fmla="*/ 30 h 144"/>
                <a:gd name="T8" fmla="*/ 52 w 112"/>
                <a:gd name="T9" fmla="*/ 46 h 144"/>
                <a:gd name="T10" fmla="*/ 52 w 112"/>
                <a:gd name="T11" fmla="*/ 46 h 144"/>
                <a:gd name="T12" fmla="*/ 68 w 112"/>
                <a:gd name="T13" fmla="*/ 64 h 144"/>
                <a:gd name="T14" fmla="*/ 68 w 112"/>
                <a:gd name="T15" fmla="*/ 64 h 144"/>
                <a:gd name="T16" fmla="*/ 82 w 112"/>
                <a:gd name="T17" fmla="*/ 82 h 144"/>
                <a:gd name="T18" fmla="*/ 82 w 112"/>
                <a:gd name="T19" fmla="*/ 82 h 144"/>
                <a:gd name="T20" fmla="*/ 94 w 112"/>
                <a:gd name="T21" fmla="*/ 102 h 144"/>
                <a:gd name="T22" fmla="*/ 94 w 112"/>
                <a:gd name="T23" fmla="*/ 102 h 144"/>
                <a:gd name="T24" fmla="*/ 104 w 112"/>
                <a:gd name="T25" fmla="*/ 122 h 144"/>
                <a:gd name="T26" fmla="*/ 112 w 112"/>
                <a:gd name="T27" fmla="*/ 144 h 144"/>
                <a:gd name="T28" fmla="*/ 112 w 112"/>
                <a:gd name="T29" fmla="*/ 144 h 144"/>
                <a:gd name="T30" fmla="*/ 102 w 112"/>
                <a:gd name="T31" fmla="*/ 122 h 144"/>
                <a:gd name="T32" fmla="*/ 92 w 112"/>
                <a:gd name="T33" fmla="*/ 104 h 144"/>
                <a:gd name="T34" fmla="*/ 80 w 112"/>
                <a:gd name="T35" fmla="*/ 84 h 144"/>
                <a:gd name="T36" fmla="*/ 66 w 112"/>
                <a:gd name="T37" fmla="*/ 66 h 144"/>
                <a:gd name="T38" fmla="*/ 52 w 112"/>
                <a:gd name="T39" fmla="*/ 48 h 144"/>
                <a:gd name="T40" fmla="*/ 36 w 112"/>
                <a:gd name="T41" fmla="*/ 30 h 144"/>
                <a:gd name="T42" fmla="*/ 18 w 112"/>
                <a:gd name="T43" fmla="*/ 14 h 144"/>
                <a:gd name="T44" fmla="*/ 0 w 112"/>
                <a:gd name="T45" fmla="*/ 0 h 144"/>
                <a:gd name="T46" fmla="*/ 0 w 112"/>
                <a:gd name="T4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2" h="144">
                  <a:moveTo>
                    <a:pt x="0" y="0"/>
                  </a:moveTo>
                  <a:lnTo>
                    <a:pt x="18" y="14"/>
                  </a:lnTo>
                  <a:lnTo>
                    <a:pt x="28" y="22"/>
                  </a:lnTo>
                  <a:lnTo>
                    <a:pt x="36" y="30"/>
                  </a:lnTo>
                  <a:lnTo>
                    <a:pt x="52" y="46"/>
                  </a:lnTo>
                  <a:lnTo>
                    <a:pt x="52" y="46"/>
                  </a:lnTo>
                  <a:lnTo>
                    <a:pt x="68" y="64"/>
                  </a:lnTo>
                  <a:lnTo>
                    <a:pt x="68" y="64"/>
                  </a:lnTo>
                  <a:lnTo>
                    <a:pt x="82" y="82"/>
                  </a:lnTo>
                  <a:lnTo>
                    <a:pt x="82" y="82"/>
                  </a:lnTo>
                  <a:lnTo>
                    <a:pt x="94" y="102"/>
                  </a:lnTo>
                  <a:lnTo>
                    <a:pt x="94" y="102"/>
                  </a:lnTo>
                  <a:lnTo>
                    <a:pt x="104" y="122"/>
                  </a:lnTo>
                  <a:lnTo>
                    <a:pt x="112" y="144"/>
                  </a:lnTo>
                  <a:lnTo>
                    <a:pt x="112" y="144"/>
                  </a:lnTo>
                  <a:lnTo>
                    <a:pt x="102" y="122"/>
                  </a:lnTo>
                  <a:lnTo>
                    <a:pt x="92" y="104"/>
                  </a:lnTo>
                  <a:lnTo>
                    <a:pt x="80" y="84"/>
                  </a:lnTo>
                  <a:lnTo>
                    <a:pt x="66" y="66"/>
                  </a:lnTo>
                  <a:lnTo>
                    <a:pt x="52" y="48"/>
                  </a:lnTo>
                  <a:lnTo>
                    <a:pt x="36" y="30"/>
                  </a:lnTo>
                  <a:lnTo>
                    <a:pt x="18" y="14"/>
                  </a:lnTo>
                  <a:lnTo>
                    <a:pt x="0" y="0"/>
                  </a:lnTo>
                  <a:lnTo>
                    <a:pt x="0"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03" name="Freeform 701"/>
            <p:cNvSpPr/>
            <p:nvPr>
              <p:custDataLst>
                <p:tags r:id="rId697"/>
              </p:custDataLst>
            </p:nvPr>
          </p:nvSpPr>
          <p:spPr bwMode="auto">
            <a:xfrm>
              <a:off x="5070475" y="3563938"/>
              <a:ext cx="107950" cy="38100"/>
            </a:xfrm>
            <a:custGeom>
              <a:avLst/>
              <a:gdLst>
                <a:gd name="T0" fmla="*/ 68 w 68"/>
                <a:gd name="T1" fmla="*/ 0 h 24"/>
                <a:gd name="T2" fmla="*/ 68 w 68"/>
                <a:gd name="T3" fmla="*/ 0 h 24"/>
                <a:gd name="T4" fmla="*/ 68 w 68"/>
                <a:gd name="T5" fmla="*/ 2 h 24"/>
                <a:gd name="T6" fmla="*/ 68 w 68"/>
                <a:gd name="T7" fmla="*/ 4 h 24"/>
                <a:gd name="T8" fmla="*/ 68 w 68"/>
                <a:gd name="T9" fmla="*/ 4 h 24"/>
                <a:gd name="T10" fmla="*/ 64 w 68"/>
                <a:gd name="T11" fmla="*/ 8 h 24"/>
                <a:gd name="T12" fmla="*/ 64 w 68"/>
                <a:gd name="T13" fmla="*/ 8 h 24"/>
                <a:gd name="T14" fmla="*/ 0 w 68"/>
                <a:gd name="T15" fmla="*/ 24 h 24"/>
                <a:gd name="T16" fmla="*/ 0 w 68"/>
                <a:gd name="T17" fmla="*/ 24 h 24"/>
                <a:gd name="T18" fmla="*/ 6 w 68"/>
                <a:gd name="T19" fmla="*/ 20 h 24"/>
                <a:gd name="T20" fmla="*/ 12 w 68"/>
                <a:gd name="T21" fmla="*/ 14 h 24"/>
                <a:gd name="T22" fmla="*/ 12 w 68"/>
                <a:gd name="T23" fmla="*/ 14 h 24"/>
                <a:gd name="T24" fmla="*/ 28 w 68"/>
                <a:gd name="T25" fmla="*/ 12 h 24"/>
                <a:gd name="T26" fmla="*/ 40 w 68"/>
                <a:gd name="T27" fmla="*/ 10 h 24"/>
                <a:gd name="T28" fmla="*/ 40 w 68"/>
                <a:gd name="T29" fmla="*/ 10 h 24"/>
                <a:gd name="T30" fmla="*/ 52 w 68"/>
                <a:gd name="T31" fmla="*/ 8 h 24"/>
                <a:gd name="T32" fmla="*/ 68 w 68"/>
                <a:gd name="T33" fmla="*/ 0 h 24"/>
                <a:gd name="T34" fmla="*/ 68 w 68"/>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24">
                  <a:moveTo>
                    <a:pt x="68" y="0"/>
                  </a:moveTo>
                  <a:lnTo>
                    <a:pt x="68" y="0"/>
                  </a:lnTo>
                  <a:lnTo>
                    <a:pt x="68" y="2"/>
                  </a:lnTo>
                  <a:lnTo>
                    <a:pt x="68" y="4"/>
                  </a:lnTo>
                  <a:lnTo>
                    <a:pt x="68" y="4"/>
                  </a:lnTo>
                  <a:lnTo>
                    <a:pt x="64" y="8"/>
                  </a:lnTo>
                  <a:lnTo>
                    <a:pt x="64" y="8"/>
                  </a:lnTo>
                  <a:lnTo>
                    <a:pt x="0" y="24"/>
                  </a:lnTo>
                  <a:lnTo>
                    <a:pt x="0" y="24"/>
                  </a:lnTo>
                  <a:lnTo>
                    <a:pt x="6" y="20"/>
                  </a:lnTo>
                  <a:lnTo>
                    <a:pt x="12" y="14"/>
                  </a:lnTo>
                  <a:lnTo>
                    <a:pt x="12" y="14"/>
                  </a:lnTo>
                  <a:lnTo>
                    <a:pt x="28" y="12"/>
                  </a:lnTo>
                  <a:lnTo>
                    <a:pt x="40" y="10"/>
                  </a:lnTo>
                  <a:lnTo>
                    <a:pt x="40" y="10"/>
                  </a:lnTo>
                  <a:lnTo>
                    <a:pt x="52" y="8"/>
                  </a:lnTo>
                  <a:lnTo>
                    <a:pt x="68" y="0"/>
                  </a:lnTo>
                  <a:lnTo>
                    <a:pt x="68"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04" name="Freeform 702"/>
            <p:cNvSpPr/>
            <p:nvPr>
              <p:custDataLst>
                <p:tags r:id="rId698"/>
              </p:custDataLst>
            </p:nvPr>
          </p:nvSpPr>
          <p:spPr bwMode="auto">
            <a:xfrm>
              <a:off x="5843588" y="3252788"/>
              <a:ext cx="28575" cy="6350"/>
            </a:xfrm>
            <a:custGeom>
              <a:avLst/>
              <a:gdLst>
                <a:gd name="T0" fmla="*/ 0 w 18"/>
                <a:gd name="T1" fmla="*/ 4 h 4"/>
                <a:gd name="T2" fmla="*/ 0 w 18"/>
                <a:gd name="T3" fmla="*/ 2 h 4"/>
                <a:gd name="T4" fmla="*/ 0 w 18"/>
                <a:gd name="T5" fmla="*/ 2 h 4"/>
                <a:gd name="T6" fmla="*/ 16 w 18"/>
                <a:gd name="T7" fmla="*/ 0 h 4"/>
                <a:gd name="T8" fmla="*/ 16 w 18"/>
                <a:gd name="T9" fmla="*/ 0 h 4"/>
                <a:gd name="T10" fmla="*/ 18 w 18"/>
                <a:gd name="T11" fmla="*/ 0 h 4"/>
                <a:gd name="T12" fmla="*/ 18 w 18"/>
                <a:gd name="T13" fmla="*/ 0 h 4"/>
                <a:gd name="T14" fmla="*/ 0 w 18"/>
                <a:gd name="T15" fmla="*/ 4 h 4"/>
                <a:gd name="T16" fmla="*/ 0 w 18"/>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4">
                  <a:moveTo>
                    <a:pt x="0" y="4"/>
                  </a:moveTo>
                  <a:lnTo>
                    <a:pt x="0" y="2"/>
                  </a:lnTo>
                  <a:lnTo>
                    <a:pt x="0" y="2"/>
                  </a:lnTo>
                  <a:lnTo>
                    <a:pt x="16" y="0"/>
                  </a:lnTo>
                  <a:lnTo>
                    <a:pt x="16" y="0"/>
                  </a:lnTo>
                  <a:lnTo>
                    <a:pt x="18" y="0"/>
                  </a:lnTo>
                  <a:lnTo>
                    <a:pt x="18" y="0"/>
                  </a:lnTo>
                  <a:lnTo>
                    <a:pt x="0" y="4"/>
                  </a:lnTo>
                  <a:lnTo>
                    <a:pt x="0" y="4"/>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05" name="Freeform 703"/>
            <p:cNvSpPr/>
            <p:nvPr>
              <p:custDataLst>
                <p:tags r:id="rId699"/>
              </p:custDataLst>
            </p:nvPr>
          </p:nvSpPr>
          <p:spPr bwMode="auto">
            <a:xfrm>
              <a:off x="5172075" y="3551238"/>
              <a:ext cx="60325" cy="25400"/>
            </a:xfrm>
            <a:custGeom>
              <a:avLst/>
              <a:gdLst>
                <a:gd name="T0" fmla="*/ 32 w 38"/>
                <a:gd name="T1" fmla="*/ 0 h 16"/>
                <a:gd name="T2" fmla="*/ 32 w 38"/>
                <a:gd name="T3" fmla="*/ 0 h 16"/>
                <a:gd name="T4" fmla="*/ 34 w 38"/>
                <a:gd name="T5" fmla="*/ 4 h 16"/>
                <a:gd name="T6" fmla="*/ 38 w 38"/>
                <a:gd name="T7" fmla="*/ 8 h 16"/>
                <a:gd name="T8" fmla="*/ 18 w 38"/>
                <a:gd name="T9" fmla="*/ 12 h 16"/>
                <a:gd name="T10" fmla="*/ 0 w 38"/>
                <a:gd name="T11" fmla="*/ 16 h 16"/>
                <a:gd name="T12" fmla="*/ 0 w 38"/>
                <a:gd name="T13" fmla="*/ 16 h 16"/>
                <a:gd name="T14" fmla="*/ 4 w 38"/>
                <a:gd name="T15" fmla="*/ 12 h 16"/>
                <a:gd name="T16" fmla="*/ 4 w 38"/>
                <a:gd name="T17" fmla="*/ 12 h 16"/>
                <a:gd name="T18" fmla="*/ 10 w 38"/>
                <a:gd name="T19" fmla="*/ 10 h 16"/>
                <a:gd name="T20" fmla="*/ 18 w 38"/>
                <a:gd name="T21" fmla="*/ 6 h 16"/>
                <a:gd name="T22" fmla="*/ 18 w 38"/>
                <a:gd name="T23" fmla="*/ 6 h 16"/>
                <a:gd name="T24" fmla="*/ 24 w 38"/>
                <a:gd name="T25" fmla="*/ 4 h 16"/>
                <a:gd name="T26" fmla="*/ 32 w 38"/>
                <a:gd name="T27" fmla="*/ 0 h 16"/>
                <a:gd name="T28" fmla="*/ 32 w 38"/>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16">
                  <a:moveTo>
                    <a:pt x="32" y="0"/>
                  </a:moveTo>
                  <a:lnTo>
                    <a:pt x="32" y="0"/>
                  </a:lnTo>
                  <a:lnTo>
                    <a:pt x="34" y="4"/>
                  </a:lnTo>
                  <a:lnTo>
                    <a:pt x="38" y="8"/>
                  </a:lnTo>
                  <a:lnTo>
                    <a:pt x="18" y="12"/>
                  </a:lnTo>
                  <a:lnTo>
                    <a:pt x="0" y="16"/>
                  </a:lnTo>
                  <a:lnTo>
                    <a:pt x="0" y="16"/>
                  </a:lnTo>
                  <a:lnTo>
                    <a:pt x="4" y="12"/>
                  </a:lnTo>
                  <a:lnTo>
                    <a:pt x="4" y="12"/>
                  </a:lnTo>
                  <a:lnTo>
                    <a:pt x="10" y="10"/>
                  </a:lnTo>
                  <a:lnTo>
                    <a:pt x="18" y="6"/>
                  </a:lnTo>
                  <a:lnTo>
                    <a:pt x="18" y="6"/>
                  </a:lnTo>
                  <a:lnTo>
                    <a:pt x="24" y="4"/>
                  </a:lnTo>
                  <a:lnTo>
                    <a:pt x="32" y="0"/>
                  </a:lnTo>
                  <a:lnTo>
                    <a:pt x="32"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06" name="Freeform 704"/>
            <p:cNvSpPr/>
            <p:nvPr>
              <p:custDataLst>
                <p:tags r:id="rId700"/>
              </p:custDataLst>
            </p:nvPr>
          </p:nvSpPr>
          <p:spPr bwMode="auto">
            <a:xfrm>
              <a:off x="5602288" y="3475038"/>
              <a:ext cx="263525" cy="28575"/>
            </a:xfrm>
            <a:custGeom>
              <a:avLst/>
              <a:gdLst>
                <a:gd name="T0" fmla="*/ 44 w 166"/>
                <a:gd name="T1" fmla="*/ 10 h 18"/>
                <a:gd name="T2" fmla="*/ 44 w 166"/>
                <a:gd name="T3" fmla="*/ 10 h 18"/>
                <a:gd name="T4" fmla="*/ 50 w 166"/>
                <a:gd name="T5" fmla="*/ 8 h 18"/>
                <a:gd name="T6" fmla="*/ 56 w 166"/>
                <a:gd name="T7" fmla="*/ 6 h 18"/>
                <a:gd name="T8" fmla="*/ 62 w 166"/>
                <a:gd name="T9" fmla="*/ 0 h 18"/>
                <a:gd name="T10" fmla="*/ 62 w 166"/>
                <a:gd name="T11" fmla="*/ 0 h 18"/>
                <a:gd name="T12" fmla="*/ 94 w 166"/>
                <a:gd name="T13" fmla="*/ 4 h 18"/>
                <a:gd name="T14" fmla="*/ 94 w 166"/>
                <a:gd name="T15" fmla="*/ 4 h 18"/>
                <a:gd name="T16" fmla="*/ 130 w 166"/>
                <a:gd name="T17" fmla="*/ 6 h 18"/>
                <a:gd name="T18" fmla="*/ 130 w 166"/>
                <a:gd name="T19" fmla="*/ 6 h 18"/>
                <a:gd name="T20" fmla="*/ 138 w 166"/>
                <a:gd name="T21" fmla="*/ 4 h 18"/>
                <a:gd name="T22" fmla="*/ 150 w 166"/>
                <a:gd name="T23" fmla="*/ 0 h 18"/>
                <a:gd name="T24" fmla="*/ 150 w 166"/>
                <a:gd name="T25" fmla="*/ 0 h 18"/>
                <a:gd name="T26" fmla="*/ 166 w 166"/>
                <a:gd name="T27" fmla="*/ 6 h 18"/>
                <a:gd name="T28" fmla="*/ 166 w 166"/>
                <a:gd name="T29" fmla="*/ 6 h 18"/>
                <a:gd name="T30" fmla="*/ 124 w 166"/>
                <a:gd name="T31" fmla="*/ 8 h 18"/>
                <a:gd name="T32" fmla="*/ 124 w 166"/>
                <a:gd name="T33" fmla="*/ 8 h 18"/>
                <a:gd name="T34" fmla="*/ 82 w 166"/>
                <a:gd name="T35" fmla="*/ 10 h 18"/>
                <a:gd name="T36" fmla="*/ 82 w 166"/>
                <a:gd name="T37" fmla="*/ 10 h 18"/>
                <a:gd name="T38" fmla="*/ 60 w 166"/>
                <a:gd name="T39" fmla="*/ 10 h 18"/>
                <a:gd name="T40" fmla="*/ 60 w 166"/>
                <a:gd name="T41" fmla="*/ 10 h 18"/>
                <a:gd name="T42" fmla="*/ 40 w 166"/>
                <a:gd name="T43" fmla="*/ 12 h 18"/>
                <a:gd name="T44" fmla="*/ 40 w 166"/>
                <a:gd name="T45" fmla="*/ 12 h 18"/>
                <a:gd name="T46" fmla="*/ 0 w 166"/>
                <a:gd name="T47" fmla="*/ 18 h 18"/>
                <a:gd name="T48" fmla="*/ 0 w 166"/>
                <a:gd name="T49" fmla="*/ 18 h 18"/>
                <a:gd name="T50" fmla="*/ 44 w 166"/>
                <a:gd name="T51" fmla="*/ 10 h 18"/>
                <a:gd name="T52" fmla="*/ 44 w 166"/>
                <a:gd name="T53"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6" h="18">
                  <a:moveTo>
                    <a:pt x="44" y="10"/>
                  </a:moveTo>
                  <a:lnTo>
                    <a:pt x="44" y="10"/>
                  </a:lnTo>
                  <a:lnTo>
                    <a:pt x="50" y="8"/>
                  </a:lnTo>
                  <a:lnTo>
                    <a:pt x="56" y="6"/>
                  </a:lnTo>
                  <a:lnTo>
                    <a:pt x="62" y="0"/>
                  </a:lnTo>
                  <a:lnTo>
                    <a:pt x="62" y="0"/>
                  </a:lnTo>
                  <a:lnTo>
                    <a:pt x="94" y="4"/>
                  </a:lnTo>
                  <a:lnTo>
                    <a:pt x="94" y="4"/>
                  </a:lnTo>
                  <a:lnTo>
                    <a:pt x="130" y="6"/>
                  </a:lnTo>
                  <a:lnTo>
                    <a:pt x="130" y="6"/>
                  </a:lnTo>
                  <a:lnTo>
                    <a:pt x="138" y="4"/>
                  </a:lnTo>
                  <a:lnTo>
                    <a:pt x="150" y="0"/>
                  </a:lnTo>
                  <a:lnTo>
                    <a:pt x="150" y="0"/>
                  </a:lnTo>
                  <a:lnTo>
                    <a:pt x="166" y="6"/>
                  </a:lnTo>
                  <a:lnTo>
                    <a:pt x="166" y="6"/>
                  </a:lnTo>
                  <a:lnTo>
                    <a:pt x="124" y="8"/>
                  </a:lnTo>
                  <a:lnTo>
                    <a:pt x="124" y="8"/>
                  </a:lnTo>
                  <a:lnTo>
                    <a:pt x="82" y="10"/>
                  </a:lnTo>
                  <a:lnTo>
                    <a:pt x="82" y="10"/>
                  </a:lnTo>
                  <a:lnTo>
                    <a:pt x="60" y="10"/>
                  </a:lnTo>
                  <a:lnTo>
                    <a:pt x="60" y="10"/>
                  </a:lnTo>
                  <a:lnTo>
                    <a:pt x="40" y="12"/>
                  </a:lnTo>
                  <a:lnTo>
                    <a:pt x="40" y="12"/>
                  </a:lnTo>
                  <a:lnTo>
                    <a:pt x="0" y="18"/>
                  </a:lnTo>
                  <a:lnTo>
                    <a:pt x="0" y="18"/>
                  </a:lnTo>
                  <a:lnTo>
                    <a:pt x="44" y="10"/>
                  </a:lnTo>
                  <a:lnTo>
                    <a:pt x="44" y="1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07" name="Freeform 705"/>
            <p:cNvSpPr/>
            <p:nvPr>
              <p:custDataLst>
                <p:tags r:id="rId701"/>
              </p:custDataLst>
            </p:nvPr>
          </p:nvSpPr>
          <p:spPr bwMode="auto">
            <a:xfrm>
              <a:off x="3990975" y="3005138"/>
              <a:ext cx="3030538" cy="1663700"/>
            </a:xfrm>
            <a:custGeom>
              <a:avLst/>
              <a:gdLst>
                <a:gd name="T0" fmla="*/ 150 w 1909"/>
                <a:gd name="T1" fmla="*/ 918 h 1048"/>
                <a:gd name="T2" fmla="*/ 166 w 1909"/>
                <a:gd name="T3" fmla="*/ 818 h 1048"/>
                <a:gd name="T4" fmla="*/ 116 w 1909"/>
                <a:gd name="T5" fmla="*/ 964 h 1048"/>
                <a:gd name="T6" fmla="*/ 76 w 1909"/>
                <a:gd name="T7" fmla="*/ 1000 h 1048"/>
                <a:gd name="T8" fmla="*/ 100 w 1909"/>
                <a:gd name="T9" fmla="*/ 840 h 1048"/>
                <a:gd name="T10" fmla="*/ 76 w 1909"/>
                <a:gd name="T11" fmla="*/ 870 h 1048"/>
                <a:gd name="T12" fmla="*/ 30 w 1909"/>
                <a:gd name="T13" fmla="*/ 948 h 1048"/>
                <a:gd name="T14" fmla="*/ 74 w 1909"/>
                <a:gd name="T15" fmla="*/ 796 h 1048"/>
                <a:gd name="T16" fmla="*/ 274 w 1909"/>
                <a:gd name="T17" fmla="*/ 450 h 1048"/>
                <a:gd name="T18" fmla="*/ 656 w 1909"/>
                <a:gd name="T19" fmla="*/ 174 h 1048"/>
                <a:gd name="T20" fmla="*/ 961 w 1909"/>
                <a:gd name="T21" fmla="*/ 50 h 1048"/>
                <a:gd name="T22" fmla="*/ 1247 w 1909"/>
                <a:gd name="T23" fmla="*/ 6 h 1048"/>
                <a:gd name="T24" fmla="*/ 1581 w 1909"/>
                <a:gd name="T25" fmla="*/ 22 h 1048"/>
                <a:gd name="T26" fmla="*/ 1799 w 1909"/>
                <a:gd name="T27" fmla="*/ 82 h 1048"/>
                <a:gd name="T28" fmla="*/ 1837 w 1909"/>
                <a:gd name="T29" fmla="*/ 126 h 1048"/>
                <a:gd name="T30" fmla="*/ 1603 w 1909"/>
                <a:gd name="T31" fmla="*/ 78 h 1048"/>
                <a:gd name="T32" fmla="*/ 1609 w 1909"/>
                <a:gd name="T33" fmla="*/ 70 h 1048"/>
                <a:gd name="T34" fmla="*/ 1505 w 1909"/>
                <a:gd name="T35" fmla="*/ 46 h 1048"/>
                <a:gd name="T36" fmla="*/ 1263 w 1909"/>
                <a:gd name="T37" fmla="*/ 42 h 1048"/>
                <a:gd name="T38" fmla="*/ 1141 w 1909"/>
                <a:gd name="T39" fmla="*/ 40 h 1048"/>
                <a:gd name="T40" fmla="*/ 1631 w 1909"/>
                <a:gd name="T41" fmla="*/ 86 h 1048"/>
                <a:gd name="T42" fmla="*/ 1791 w 1909"/>
                <a:gd name="T43" fmla="*/ 144 h 1048"/>
                <a:gd name="T44" fmla="*/ 1775 w 1909"/>
                <a:gd name="T45" fmla="*/ 156 h 1048"/>
                <a:gd name="T46" fmla="*/ 1451 w 1909"/>
                <a:gd name="T47" fmla="*/ 92 h 1048"/>
                <a:gd name="T48" fmla="*/ 1233 w 1909"/>
                <a:gd name="T49" fmla="*/ 98 h 1048"/>
                <a:gd name="T50" fmla="*/ 1309 w 1909"/>
                <a:gd name="T51" fmla="*/ 102 h 1048"/>
                <a:gd name="T52" fmla="*/ 1091 w 1909"/>
                <a:gd name="T53" fmla="*/ 102 h 1048"/>
                <a:gd name="T54" fmla="*/ 883 w 1909"/>
                <a:gd name="T55" fmla="*/ 130 h 1048"/>
                <a:gd name="T56" fmla="*/ 1021 w 1909"/>
                <a:gd name="T57" fmla="*/ 112 h 1048"/>
                <a:gd name="T58" fmla="*/ 991 w 1909"/>
                <a:gd name="T59" fmla="*/ 124 h 1048"/>
                <a:gd name="T60" fmla="*/ 1157 w 1909"/>
                <a:gd name="T61" fmla="*/ 116 h 1048"/>
                <a:gd name="T62" fmla="*/ 1001 w 1909"/>
                <a:gd name="T63" fmla="*/ 144 h 1048"/>
                <a:gd name="T64" fmla="*/ 1225 w 1909"/>
                <a:gd name="T65" fmla="*/ 136 h 1048"/>
                <a:gd name="T66" fmla="*/ 951 w 1909"/>
                <a:gd name="T67" fmla="*/ 162 h 1048"/>
                <a:gd name="T68" fmla="*/ 811 w 1909"/>
                <a:gd name="T69" fmla="*/ 190 h 1048"/>
                <a:gd name="T70" fmla="*/ 736 w 1909"/>
                <a:gd name="T71" fmla="*/ 216 h 1048"/>
                <a:gd name="T72" fmla="*/ 586 w 1909"/>
                <a:gd name="T73" fmla="*/ 272 h 1048"/>
                <a:gd name="T74" fmla="*/ 470 w 1909"/>
                <a:gd name="T75" fmla="*/ 328 h 1048"/>
                <a:gd name="T76" fmla="*/ 408 w 1909"/>
                <a:gd name="T77" fmla="*/ 376 h 1048"/>
                <a:gd name="T78" fmla="*/ 514 w 1909"/>
                <a:gd name="T79" fmla="*/ 314 h 1048"/>
                <a:gd name="T80" fmla="*/ 744 w 1909"/>
                <a:gd name="T81" fmla="*/ 220 h 1048"/>
                <a:gd name="T82" fmla="*/ 959 w 1909"/>
                <a:gd name="T83" fmla="*/ 170 h 1048"/>
                <a:gd name="T84" fmla="*/ 1241 w 1909"/>
                <a:gd name="T85" fmla="*/ 146 h 1048"/>
                <a:gd name="T86" fmla="*/ 1277 w 1909"/>
                <a:gd name="T87" fmla="*/ 134 h 1048"/>
                <a:gd name="T88" fmla="*/ 1639 w 1909"/>
                <a:gd name="T89" fmla="*/ 172 h 1048"/>
                <a:gd name="T90" fmla="*/ 1579 w 1909"/>
                <a:gd name="T91" fmla="*/ 200 h 1048"/>
                <a:gd name="T92" fmla="*/ 1459 w 1909"/>
                <a:gd name="T93" fmla="*/ 202 h 1048"/>
                <a:gd name="T94" fmla="*/ 1383 w 1909"/>
                <a:gd name="T95" fmla="*/ 230 h 1048"/>
                <a:gd name="T96" fmla="*/ 1439 w 1909"/>
                <a:gd name="T97" fmla="*/ 282 h 1048"/>
                <a:gd name="T98" fmla="*/ 1179 w 1909"/>
                <a:gd name="T99" fmla="*/ 294 h 1048"/>
                <a:gd name="T100" fmla="*/ 1063 w 1909"/>
                <a:gd name="T101" fmla="*/ 294 h 1048"/>
                <a:gd name="T102" fmla="*/ 923 w 1909"/>
                <a:gd name="T103" fmla="*/ 310 h 1048"/>
                <a:gd name="T104" fmla="*/ 799 w 1909"/>
                <a:gd name="T105" fmla="*/ 338 h 1048"/>
                <a:gd name="T106" fmla="*/ 658 w 1909"/>
                <a:gd name="T107" fmla="*/ 394 h 1048"/>
                <a:gd name="T108" fmla="*/ 522 w 1909"/>
                <a:gd name="T109" fmla="*/ 458 h 1048"/>
                <a:gd name="T110" fmla="*/ 448 w 1909"/>
                <a:gd name="T111" fmla="*/ 510 h 1048"/>
                <a:gd name="T112" fmla="*/ 372 w 1909"/>
                <a:gd name="T113" fmla="*/ 584 h 1048"/>
                <a:gd name="T114" fmla="*/ 256 w 1909"/>
                <a:gd name="T115" fmla="*/ 714 h 1048"/>
                <a:gd name="T116" fmla="*/ 238 w 1909"/>
                <a:gd name="T117" fmla="*/ 754 h 1048"/>
                <a:gd name="T118" fmla="*/ 214 w 1909"/>
                <a:gd name="T119" fmla="*/ 812 h 1048"/>
                <a:gd name="T120" fmla="*/ 184 w 1909"/>
                <a:gd name="T121" fmla="*/ 892 h 1048"/>
                <a:gd name="T122" fmla="*/ 150 w 1909"/>
                <a:gd name="T123" fmla="*/ 1012 h 1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9" h="1048">
                  <a:moveTo>
                    <a:pt x="138" y="1036"/>
                  </a:moveTo>
                  <a:lnTo>
                    <a:pt x="138" y="1036"/>
                  </a:lnTo>
                  <a:lnTo>
                    <a:pt x="138" y="1008"/>
                  </a:lnTo>
                  <a:lnTo>
                    <a:pt x="140" y="978"/>
                  </a:lnTo>
                  <a:lnTo>
                    <a:pt x="140" y="978"/>
                  </a:lnTo>
                  <a:lnTo>
                    <a:pt x="144" y="948"/>
                  </a:lnTo>
                  <a:lnTo>
                    <a:pt x="144" y="948"/>
                  </a:lnTo>
                  <a:lnTo>
                    <a:pt x="150" y="918"/>
                  </a:lnTo>
                  <a:lnTo>
                    <a:pt x="150" y="918"/>
                  </a:lnTo>
                  <a:lnTo>
                    <a:pt x="152" y="904"/>
                  </a:lnTo>
                  <a:lnTo>
                    <a:pt x="152" y="904"/>
                  </a:lnTo>
                  <a:lnTo>
                    <a:pt x="156" y="890"/>
                  </a:lnTo>
                  <a:lnTo>
                    <a:pt x="156" y="890"/>
                  </a:lnTo>
                  <a:lnTo>
                    <a:pt x="160" y="860"/>
                  </a:lnTo>
                  <a:lnTo>
                    <a:pt x="160" y="860"/>
                  </a:lnTo>
                  <a:lnTo>
                    <a:pt x="164" y="832"/>
                  </a:lnTo>
                  <a:lnTo>
                    <a:pt x="164" y="832"/>
                  </a:lnTo>
                  <a:lnTo>
                    <a:pt x="166" y="818"/>
                  </a:lnTo>
                  <a:lnTo>
                    <a:pt x="166" y="818"/>
                  </a:lnTo>
                  <a:lnTo>
                    <a:pt x="166" y="804"/>
                  </a:lnTo>
                  <a:lnTo>
                    <a:pt x="166" y="804"/>
                  </a:lnTo>
                  <a:lnTo>
                    <a:pt x="154" y="834"/>
                  </a:lnTo>
                  <a:lnTo>
                    <a:pt x="142" y="868"/>
                  </a:lnTo>
                  <a:lnTo>
                    <a:pt x="132" y="902"/>
                  </a:lnTo>
                  <a:lnTo>
                    <a:pt x="124" y="934"/>
                  </a:lnTo>
                  <a:lnTo>
                    <a:pt x="124" y="934"/>
                  </a:lnTo>
                  <a:lnTo>
                    <a:pt x="116" y="964"/>
                  </a:lnTo>
                  <a:lnTo>
                    <a:pt x="108" y="988"/>
                  </a:lnTo>
                  <a:lnTo>
                    <a:pt x="98" y="1006"/>
                  </a:lnTo>
                  <a:lnTo>
                    <a:pt x="94" y="1012"/>
                  </a:lnTo>
                  <a:lnTo>
                    <a:pt x="88" y="1016"/>
                  </a:lnTo>
                  <a:lnTo>
                    <a:pt x="88" y="1016"/>
                  </a:lnTo>
                  <a:lnTo>
                    <a:pt x="84" y="1018"/>
                  </a:lnTo>
                  <a:lnTo>
                    <a:pt x="80" y="1014"/>
                  </a:lnTo>
                  <a:lnTo>
                    <a:pt x="76" y="1010"/>
                  </a:lnTo>
                  <a:lnTo>
                    <a:pt x="76" y="1000"/>
                  </a:lnTo>
                  <a:lnTo>
                    <a:pt x="76" y="1000"/>
                  </a:lnTo>
                  <a:lnTo>
                    <a:pt x="76" y="978"/>
                  </a:lnTo>
                  <a:lnTo>
                    <a:pt x="80" y="950"/>
                  </a:lnTo>
                  <a:lnTo>
                    <a:pt x="80" y="950"/>
                  </a:lnTo>
                  <a:lnTo>
                    <a:pt x="86" y="916"/>
                  </a:lnTo>
                  <a:lnTo>
                    <a:pt x="94" y="884"/>
                  </a:lnTo>
                  <a:lnTo>
                    <a:pt x="110" y="822"/>
                  </a:lnTo>
                  <a:lnTo>
                    <a:pt x="110" y="822"/>
                  </a:lnTo>
                  <a:lnTo>
                    <a:pt x="100" y="840"/>
                  </a:lnTo>
                  <a:lnTo>
                    <a:pt x="100" y="840"/>
                  </a:lnTo>
                  <a:lnTo>
                    <a:pt x="106" y="826"/>
                  </a:lnTo>
                  <a:lnTo>
                    <a:pt x="108" y="820"/>
                  </a:lnTo>
                  <a:lnTo>
                    <a:pt x="108" y="814"/>
                  </a:lnTo>
                  <a:lnTo>
                    <a:pt x="108" y="814"/>
                  </a:lnTo>
                  <a:lnTo>
                    <a:pt x="90" y="846"/>
                  </a:lnTo>
                  <a:lnTo>
                    <a:pt x="90" y="846"/>
                  </a:lnTo>
                  <a:lnTo>
                    <a:pt x="82" y="864"/>
                  </a:lnTo>
                  <a:lnTo>
                    <a:pt x="76" y="870"/>
                  </a:lnTo>
                  <a:lnTo>
                    <a:pt x="72" y="874"/>
                  </a:lnTo>
                  <a:lnTo>
                    <a:pt x="68" y="856"/>
                  </a:lnTo>
                  <a:lnTo>
                    <a:pt x="68" y="856"/>
                  </a:lnTo>
                  <a:lnTo>
                    <a:pt x="58" y="874"/>
                  </a:lnTo>
                  <a:lnTo>
                    <a:pt x="46" y="898"/>
                  </a:lnTo>
                  <a:lnTo>
                    <a:pt x="46" y="898"/>
                  </a:lnTo>
                  <a:lnTo>
                    <a:pt x="38" y="922"/>
                  </a:lnTo>
                  <a:lnTo>
                    <a:pt x="30" y="948"/>
                  </a:lnTo>
                  <a:lnTo>
                    <a:pt x="30" y="948"/>
                  </a:lnTo>
                  <a:lnTo>
                    <a:pt x="16" y="1002"/>
                  </a:lnTo>
                  <a:lnTo>
                    <a:pt x="16" y="1002"/>
                  </a:lnTo>
                  <a:lnTo>
                    <a:pt x="8" y="1026"/>
                  </a:lnTo>
                  <a:lnTo>
                    <a:pt x="0" y="1048"/>
                  </a:lnTo>
                  <a:lnTo>
                    <a:pt x="0" y="1048"/>
                  </a:lnTo>
                  <a:lnTo>
                    <a:pt x="28" y="950"/>
                  </a:lnTo>
                  <a:lnTo>
                    <a:pt x="56" y="848"/>
                  </a:lnTo>
                  <a:lnTo>
                    <a:pt x="56" y="848"/>
                  </a:lnTo>
                  <a:lnTo>
                    <a:pt x="74" y="796"/>
                  </a:lnTo>
                  <a:lnTo>
                    <a:pt x="94" y="744"/>
                  </a:lnTo>
                  <a:lnTo>
                    <a:pt x="116" y="692"/>
                  </a:lnTo>
                  <a:lnTo>
                    <a:pt x="140" y="640"/>
                  </a:lnTo>
                  <a:lnTo>
                    <a:pt x="140" y="640"/>
                  </a:lnTo>
                  <a:lnTo>
                    <a:pt x="168" y="590"/>
                  </a:lnTo>
                  <a:lnTo>
                    <a:pt x="200" y="540"/>
                  </a:lnTo>
                  <a:lnTo>
                    <a:pt x="236" y="494"/>
                  </a:lnTo>
                  <a:lnTo>
                    <a:pt x="274" y="450"/>
                  </a:lnTo>
                  <a:lnTo>
                    <a:pt x="274" y="450"/>
                  </a:lnTo>
                  <a:lnTo>
                    <a:pt x="316" y="408"/>
                  </a:lnTo>
                  <a:lnTo>
                    <a:pt x="358" y="368"/>
                  </a:lnTo>
                  <a:lnTo>
                    <a:pt x="404" y="334"/>
                  </a:lnTo>
                  <a:lnTo>
                    <a:pt x="450" y="302"/>
                  </a:lnTo>
                  <a:lnTo>
                    <a:pt x="450" y="302"/>
                  </a:lnTo>
                  <a:lnTo>
                    <a:pt x="502" y="266"/>
                  </a:lnTo>
                  <a:lnTo>
                    <a:pt x="552" y="234"/>
                  </a:lnTo>
                  <a:lnTo>
                    <a:pt x="604" y="204"/>
                  </a:lnTo>
                  <a:lnTo>
                    <a:pt x="656" y="174"/>
                  </a:lnTo>
                  <a:lnTo>
                    <a:pt x="708" y="146"/>
                  </a:lnTo>
                  <a:lnTo>
                    <a:pt x="758" y="120"/>
                  </a:lnTo>
                  <a:lnTo>
                    <a:pt x="859" y="72"/>
                  </a:lnTo>
                  <a:lnTo>
                    <a:pt x="859" y="72"/>
                  </a:lnTo>
                  <a:lnTo>
                    <a:pt x="885" y="64"/>
                  </a:lnTo>
                  <a:lnTo>
                    <a:pt x="921" y="56"/>
                  </a:lnTo>
                  <a:lnTo>
                    <a:pt x="921" y="56"/>
                  </a:lnTo>
                  <a:lnTo>
                    <a:pt x="961" y="50"/>
                  </a:lnTo>
                  <a:lnTo>
                    <a:pt x="961" y="50"/>
                  </a:lnTo>
                  <a:lnTo>
                    <a:pt x="979" y="48"/>
                  </a:lnTo>
                  <a:lnTo>
                    <a:pt x="979" y="48"/>
                  </a:lnTo>
                  <a:lnTo>
                    <a:pt x="999" y="46"/>
                  </a:lnTo>
                  <a:lnTo>
                    <a:pt x="1031" y="40"/>
                  </a:lnTo>
                  <a:lnTo>
                    <a:pt x="1063" y="34"/>
                  </a:lnTo>
                  <a:lnTo>
                    <a:pt x="1063" y="34"/>
                  </a:lnTo>
                  <a:lnTo>
                    <a:pt x="1125" y="24"/>
                  </a:lnTo>
                  <a:lnTo>
                    <a:pt x="1125" y="24"/>
                  </a:lnTo>
                  <a:lnTo>
                    <a:pt x="1247" y="6"/>
                  </a:lnTo>
                  <a:lnTo>
                    <a:pt x="1247" y="6"/>
                  </a:lnTo>
                  <a:lnTo>
                    <a:pt x="1313" y="0"/>
                  </a:lnTo>
                  <a:lnTo>
                    <a:pt x="1379" y="0"/>
                  </a:lnTo>
                  <a:lnTo>
                    <a:pt x="1445" y="4"/>
                  </a:lnTo>
                  <a:lnTo>
                    <a:pt x="1513" y="10"/>
                  </a:lnTo>
                  <a:lnTo>
                    <a:pt x="1513" y="10"/>
                  </a:lnTo>
                  <a:lnTo>
                    <a:pt x="1547" y="16"/>
                  </a:lnTo>
                  <a:lnTo>
                    <a:pt x="1581" y="22"/>
                  </a:lnTo>
                  <a:lnTo>
                    <a:pt x="1581" y="22"/>
                  </a:lnTo>
                  <a:lnTo>
                    <a:pt x="1617" y="30"/>
                  </a:lnTo>
                  <a:lnTo>
                    <a:pt x="1653" y="38"/>
                  </a:lnTo>
                  <a:lnTo>
                    <a:pt x="1653" y="38"/>
                  </a:lnTo>
                  <a:lnTo>
                    <a:pt x="1689" y="46"/>
                  </a:lnTo>
                  <a:lnTo>
                    <a:pt x="1689" y="46"/>
                  </a:lnTo>
                  <a:lnTo>
                    <a:pt x="1725" y="56"/>
                  </a:lnTo>
                  <a:lnTo>
                    <a:pt x="1725" y="56"/>
                  </a:lnTo>
                  <a:lnTo>
                    <a:pt x="1761" y="68"/>
                  </a:lnTo>
                  <a:lnTo>
                    <a:pt x="1799" y="82"/>
                  </a:lnTo>
                  <a:lnTo>
                    <a:pt x="1799" y="82"/>
                  </a:lnTo>
                  <a:lnTo>
                    <a:pt x="1813" y="90"/>
                  </a:lnTo>
                  <a:lnTo>
                    <a:pt x="1827" y="98"/>
                  </a:lnTo>
                  <a:lnTo>
                    <a:pt x="1837" y="108"/>
                  </a:lnTo>
                  <a:lnTo>
                    <a:pt x="1843" y="118"/>
                  </a:lnTo>
                  <a:lnTo>
                    <a:pt x="1843" y="118"/>
                  </a:lnTo>
                  <a:lnTo>
                    <a:pt x="1843" y="122"/>
                  </a:lnTo>
                  <a:lnTo>
                    <a:pt x="1841" y="124"/>
                  </a:lnTo>
                  <a:lnTo>
                    <a:pt x="1837" y="126"/>
                  </a:lnTo>
                  <a:lnTo>
                    <a:pt x="1831" y="126"/>
                  </a:lnTo>
                  <a:lnTo>
                    <a:pt x="1831" y="126"/>
                  </a:lnTo>
                  <a:lnTo>
                    <a:pt x="1811" y="124"/>
                  </a:lnTo>
                  <a:lnTo>
                    <a:pt x="1811" y="124"/>
                  </a:lnTo>
                  <a:lnTo>
                    <a:pt x="1781" y="116"/>
                  </a:lnTo>
                  <a:lnTo>
                    <a:pt x="1781" y="116"/>
                  </a:lnTo>
                  <a:lnTo>
                    <a:pt x="1721" y="100"/>
                  </a:lnTo>
                  <a:lnTo>
                    <a:pt x="1661" y="88"/>
                  </a:lnTo>
                  <a:lnTo>
                    <a:pt x="1603" y="78"/>
                  </a:lnTo>
                  <a:lnTo>
                    <a:pt x="1543" y="70"/>
                  </a:lnTo>
                  <a:lnTo>
                    <a:pt x="1543" y="70"/>
                  </a:lnTo>
                  <a:lnTo>
                    <a:pt x="1549" y="68"/>
                  </a:lnTo>
                  <a:lnTo>
                    <a:pt x="1555" y="68"/>
                  </a:lnTo>
                  <a:lnTo>
                    <a:pt x="1573" y="68"/>
                  </a:lnTo>
                  <a:lnTo>
                    <a:pt x="1573" y="68"/>
                  </a:lnTo>
                  <a:lnTo>
                    <a:pt x="1593" y="70"/>
                  </a:lnTo>
                  <a:lnTo>
                    <a:pt x="1601" y="70"/>
                  </a:lnTo>
                  <a:lnTo>
                    <a:pt x="1609" y="70"/>
                  </a:lnTo>
                  <a:lnTo>
                    <a:pt x="1609" y="70"/>
                  </a:lnTo>
                  <a:lnTo>
                    <a:pt x="1567" y="60"/>
                  </a:lnTo>
                  <a:lnTo>
                    <a:pt x="1529" y="50"/>
                  </a:lnTo>
                  <a:lnTo>
                    <a:pt x="1489" y="46"/>
                  </a:lnTo>
                  <a:lnTo>
                    <a:pt x="1447" y="42"/>
                  </a:lnTo>
                  <a:lnTo>
                    <a:pt x="1477" y="44"/>
                  </a:lnTo>
                  <a:lnTo>
                    <a:pt x="1477" y="44"/>
                  </a:lnTo>
                  <a:lnTo>
                    <a:pt x="1505" y="46"/>
                  </a:lnTo>
                  <a:lnTo>
                    <a:pt x="1505" y="46"/>
                  </a:lnTo>
                  <a:lnTo>
                    <a:pt x="1533" y="48"/>
                  </a:lnTo>
                  <a:lnTo>
                    <a:pt x="1561" y="52"/>
                  </a:lnTo>
                  <a:lnTo>
                    <a:pt x="1561" y="52"/>
                  </a:lnTo>
                  <a:lnTo>
                    <a:pt x="1489" y="44"/>
                  </a:lnTo>
                  <a:lnTo>
                    <a:pt x="1413" y="40"/>
                  </a:lnTo>
                  <a:lnTo>
                    <a:pt x="1337" y="38"/>
                  </a:lnTo>
                  <a:lnTo>
                    <a:pt x="1299" y="40"/>
                  </a:lnTo>
                  <a:lnTo>
                    <a:pt x="1263" y="42"/>
                  </a:lnTo>
                  <a:lnTo>
                    <a:pt x="1263" y="42"/>
                  </a:lnTo>
                  <a:lnTo>
                    <a:pt x="1249" y="40"/>
                  </a:lnTo>
                  <a:lnTo>
                    <a:pt x="1235" y="38"/>
                  </a:lnTo>
                  <a:lnTo>
                    <a:pt x="1207" y="32"/>
                  </a:lnTo>
                  <a:lnTo>
                    <a:pt x="1207" y="32"/>
                  </a:lnTo>
                  <a:lnTo>
                    <a:pt x="1193" y="30"/>
                  </a:lnTo>
                  <a:lnTo>
                    <a:pt x="1177" y="30"/>
                  </a:lnTo>
                  <a:lnTo>
                    <a:pt x="1159" y="32"/>
                  </a:lnTo>
                  <a:lnTo>
                    <a:pt x="1141" y="40"/>
                  </a:lnTo>
                  <a:lnTo>
                    <a:pt x="1141" y="40"/>
                  </a:lnTo>
                  <a:lnTo>
                    <a:pt x="1241" y="42"/>
                  </a:lnTo>
                  <a:lnTo>
                    <a:pt x="1341" y="48"/>
                  </a:lnTo>
                  <a:lnTo>
                    <a:pt x="1441" y="58"/>
                  </a:lnTo>
                  <a:lnTo>
                    <a:pt x="1543" y="70"/>
                  </a:lnTo>
                  <a:lnTo>
                    <a:pt x="1543" y="70"/>
                  </a:lnTo>
                  <a:lnTo>
                    <a:pt x="1543" y="70"/>
                  </a:lnTo>
                  <a:lnTo>
                    <a:pt x="1543" y="70"/>
                  </a:lnTo>
                  <a:lnTo>
                    <a:pt x="1587" y="78"/>
                  </a:lnTo>
                  <a:lnTo>
                    <a:pt x="1631" y="86"/>
                  </a:lnTo>
                  <a:lnTo>
                    <a:pt x="1675" y="96"/>
                  </a:lnTo>
                  <a:lnTo>
                    <a:pt x="1719" y="108"/>
                  </a:lnTo>
                  <a:lnTo>
                    <a:pt x="1719" y="108"/>
                  </a:lnTo>
                  <a:lnTo>
                    <a:pt x="1691" y="102"/>
                  </a:lnTo>
                  <a:lnTo>
                    <a:pt x="1665" y="94"/>
                  </a:lnTo>
                  <a:lnTo>
                    <a:pt x="1665" y="94"/>
                  </a:lnTo>
                  <a:lnTo>
                    <a:pt x="1729" y="118"/>
                  </a:lnTo>
                  <a:lnTo>
                    <a:pt x="1759" y="132"/>
                  </a:lnTo>
                  <a:lnTo>
                    <a:pt x="1791" y="144"/>
                  </a:lnTo>
                  <a:lnTo>
                    <a:pt x="1791" y="144"/>
                  </a:lnTo>
                  <a:lnTo>
                    <a:pt x="1821" y="160"/>
                  </a:lnTo>
                  <a:lnTo>
                    <a:pt x="1851" y="176"/>
                  </a:lnTo>
                  <a:lnTo>
                    <a:pt x="1881" y="194"/>
                  </a:lnTo>
                  <a:lnTo>
                    <a:pt x="1909" y="214"/>
                  </a:lnTo>
                  <a:lnTo>
                    <a:pt x="1909" y="214"/>
                  </a:lnTo>
                  <a:lnTo>
                    <a:pt x="1865" y="192"/>
                  </a:lnTo>
                  <a:lnTo>
                    <a:pt x="1819" y="172"/>
                  </a:lnTo>
                  <a:lnTo>
                    <a:pt x="1775" y="156"/>
                  </a:lnTo>
                  <a:lnTo>
                    <a:pt x="1729" y="142"/>
                  </a:lnTo>
                  <a:lnTo>
                    <a:pt x="1729" y="142"/>
                  </a:lnTo>
                  <a:lnTo>
                    <a:pt x="1683" y="130"/>
                  </a:lnTo>
                  <a:lnTo>
                    <a:pt x="1637" y="118"/>
                  </a:lnTo>
                  <a:lnTo>
                    <a:pt x="1589" y="110"/>
                  </a:lnTo>
                  <a:lnTo>
                    <a:pt x="1543" y="102"/>
                  </a:lnTo>
                  <a:lnTo>
                    <a:pt x="1543" y="102"/>
                  </a:lnTo>
                  <a:lnTo>
                    <a:pt x="1497" y="96"/>
                  </a:lnTo>
                  <a:lnTo>
                    <a:pt x="1451" y="92"/>
                  </a:lnTo>
                  <a:lnTo>
                    <a:pt x="1405" y="88"/>
                  </a:lnTo>
                  <a:lnTo>
                    <a:pt x="1359" y="88"/>
                  </a:lnTo>
                  <a:lnTo>
                    <a:pt x="1313" y="86"/>
                  </a:lnTo>
                  <a:lnTo>
                    <a:pt x="1269" y="88"/>
                  </a:lnTo>
                  <a:lnTo>
                    <a:pt x="1225" y="90"/>
                  </a:lnTo>
                  <a:lnTo>
                    <a:pt x="1181" y="94"/>
                  </a:lnTo>
                  <a:lnTo>
                    <a:pt x="1181" y="94"/>
                  </a:lnTo>
                  <a:lnTo>
                    <a:pt x="1207" y="96"/>
                  </a:lnTo>
                  <a:lnTo>
                    <a:pt x="1233" y="98"/>
                  </a:lnTo>
                  <a:lnTo>
                    <a:pt x="1233" y="98"/>
                  </a:lnTo>
                  <a:lnTo>
                    <a:pt x="1289" y="96"/>
                  </a:lnTo>
                  <a:lnTo>
                    <a:pt x="1289" y="96"/>
                  </a:lnTo>
                  <a:lnTo>
                    <a:pt x="1315" y="94"/>
                  </a:lnTo>
                  <a:lnTo>
                    <a:pt x="1343" y="96"/>
                  </a:lnTo>
                  <a:lnTo>
                    <a:pt x="1367" y="98"/>
                  </a:lnTo>
                  <a:lnTo>
                    <a:pt x="1389" y="104"/>
                  </a:lnTo>
                  <a:lnTo>
                    <a:pt x="1389" y="104"/>
                  </a:lnTo>
                  <a:lnTo>
                    <a:pt x="1309" y="102"/>
                  </a:lnTo>
                  <a:lnTo>
                    <a:pt x="1229" y="102"/>
                  </a:lnTo>
                  <a:lnTo>
                    <a:pt x="1229" y="102"/>
                  </a:lnTo>
                  <a:lnTo>
                    <a:pt x="1149" y="104"/>
                  </a:lnTo>
                  <a:lnTo>
                    <a:pt x="1149" y="104"/>
                  </a:lnTo>
                  <a:lnTo>
                    <a:pt x="1109" y="106"/>
                  </a:lnTo>
                  <a:lnTo>
                    <a:pt x="1089" y="106"/>
                  </a:lnTo>
                  <a:lnTo>
                    <a:pt x="1067" y="108"/>
                  </a:lnTo>
                  <a:lnTo>
                    <a:pt x="1067" y="108"/>
                  </a:lnTo>
                  <a:lnTo>
                    <a:pt x="1091" y="102"/>
                  </a:lnTo>
                  <a:lnTo>
                    <a:pt x="1091" y="102"/>
                  </a:lnTo>
                  <a:lnTo>
                    <a:pt x="1065" y="100"/>
                  </a:lnTo>
                  <a:lnTo>
                    <a:pt x="1039" y="102"/>
                  </a:lnTo>
                  <a:lnTo>
                    <a:pt x="1039" y="102"/>
                  </a:lnTo>
                  <a:lnTo>
                    <a:pt x="985" y="110"/>
                  </a:lnTo>
                  <a:lnTo>
                    <a:pt x="985" y="110"/>
                  </a:lnTo>
                  <a:lnTo>
                    <a:pt x="933" y="120"/>
                  </a:lnTo>
                  <a:lnTo>
                    <a:pt x="933" y="120"/>
                  </a:lnTo>
                  <a:lnTo>
                    <a:pt x="883" y="130"/>
                  </a:lnTo>
                  <a:lnTo>
                    <a:pt x="883" y="130"/>
                  </a:lnTo>
                  <a:lnTo>
                    <a:pt x="865" y="134"/>
                  </a:lnTo>
                  <a:lnTo>
                    <a:pt x="865" y="134"/>
                  </a:lnTo>
                  <a:lnTo>
                    <a:pt x="883" y="130"/>
                  </a:lnTo>
                  <a:lnTo>
                    <a:pt x="883" y="130"/>
                  </a:lnTo>
                  <a:lnTo>
                    <a:pt x="975" y="116"/>
                  </a:lnTo>
                  <a:lnTo>
                    <a:pt x="975" y="116"/>
                  </a:lnTo>
                  <a:lnTo>
                    <a:pt x="1021" y="112"/>
                  </a:lnTo>
                  <a:lnTo>
                    <a:pt x="1021" y="112"/>
                  </a:lnTo>
                  <a:lnTo>
                    <a:pt x="1045" y="110"/>
                  </a:lnTo>
                  <a:lnTo>
                    <a:pt x="1045" y="110"/>
                  </a:lnTo>
                  <a:lnTo>
                    <a:pt x="1067" y="108"/>
                  </a:lnTo>
                  <a:lnTo>
                    <a:pt x="1067" y="108"/>
                  </a:lnTo>
                  <a:lnTo>
                    <a:pt x="1025" y="116"/>
                  </a:lnTo>
                  <a:lnTo>
                    <a:pt x="1025" y="116"/>
                  </a:lnTo>
                  <a:lnTo>
                    <a:pt x="975" y="122"/>
                  </a:lnTo>
                  <a:lnTo>
                    <a:pt x="975" y="122"/>
                  </a:lnTo>
                  <a:lnTo>
                    <a:pt x="991" y="124"/>
                  </a:lnTo>
                  <a:lnTo>
                    <a:pt x="991" y="124"/>
                  </a:lnTo>
                  <a:lnTo>
                    <a:pt x="1009" y="124"/>
                  </a:lnTo>
                  <a:lnTo>
                    <a:pt x="1009" y="124"/>
                  </a:lnTo>
                  <a:lnTo>
                    <a:pt x="1029" y="124"/>
                  </a:lnTo>
                  <a:lnTo>
                    <a:pt x="1029" y="124"/>
                  </a:lnTo>
                  <a:lnTo>
                    <a:pt x="1051" y="124"/>
                  </a:lnTo>
                  <a:lnTo>
                    <a:pt x="1051" y="124"/>
                  </a:lnTo>
                  <a:lnTo>
                    <a:pt x="1105" y="120"/>
                  </a:lnTo>
                  <a:lnTo>
                    <a:pt x="1157" y="116"/>
                  </a:lnTo>
                  <a:lnTo>
                    <a:pt x="1157" y="116"/>
                  </a:lnTo>
                  <a:lnTo>
                    <a:pt x="1117" y="120"/>
                  </a:lnTo>
                  <a:lnTo>
                    <a:pt x="1117" y="120"/>
                  </a:lnTo>
                  <a:lnTo>
                    <a:pt x="1077" y="126"/>
                  </a:lnTo>
                  <a:lnTo>
                    <a:pt x="1077" y="126"/>
                  </a:lnTo>
                  <a:lnTo>
                    <a:pt x="1039" y="134"/>
                  </a:lnTo>
                  <a:lnTo>
                    <a:pt x="1039" y="134"/>
                  </a:lnTo>
                  <a:lnTo>
                    <a:pt x="1001" y="144"/>
                  </a:lnTo>
                  <a:lnTo>
                    <a:pt x="1001" y="144"/>
                  </a:lnTo>
                  <a:lnTo>
                    <a:pt x="1029" y="142"/>
                  </a:lnTo>
                  <a:lnTo>
                    <a:pt x="1043" y="142"/>
                  </a:lnTo>
                  <a:lnTo>
                    <a:pt x="1057" y="142"/>
                  </a:lnTo>
                  <a:lnTo>
                    <a:pt x="1057" y="142"/>
                  </a:lnTo>
                  <a:lnTo>
                    <a:pt x="1113" y="138"/>
                  </a:lnTo>
                  <a:lnTo>
                    <a:pt x="1113" y="138"/>
                  </a:lnTo>
                  <a:lnTo>
                    <a:pt x="1169" y="136"/>
                  </a:lnTo>
                  <a:lnTo>
                    <a:pt x="1225" y="136"/>
                  </a:lnTo>
                  <a:lnTo>
                    <a:pt x="1225" y="136"/>
                  </a:lnTo>
                  <a:lnTo>
                    <a:pt x="1165" y="142"/>
                  </a:lnTo>
                  <a:lnTo>
                    <a:pt x="1105" y="148"/>
                  </a:lnTo>
                  <a:lnTo>
                    <a:pt x="1105" y="148"/>
                  </a:lnTo>
                  <a:lnTo>
                    <a:pt x="1053" y="150"/>
                  </a:lnTo>
                  <a:lnTo>
                    <a:pt x="1053" y="150"/>
                  </a:lnTo>
                  <a:lnTo>
                    <a:pt x="1027" y="152"/>
                  </a:lnTo>
                  <a:lnTo>
                    <a:pt x="1001" y="154"/>
                  </a:lnTo>
                  <a:lnTo>
                    <a:pt x="1001" y="154"/>
                  </a:lnTo>
                  <a:lnTo>
                    <a:pt x="951" y="162"/>
                  </a:lnTo>
                  <a:lnTo>
                    <a:pt x="951" y="162"/>
                  </a:lnTo>
                  <a:lnTo>
                    <a:pt x="899" y="170"/>
                  </a:lnTo>
                  <a:lnTo>
                    <a:pt x="907" y="168"/>
                  </a:lnTo>
                  <a:lnTo>
                    <a:pt x="907" y="168"/>
                  </a:lnTo>
                  <a:lnTo>
                    <a:pt x="891" y="172"/>
                  </a:lnTo>
                  <a:lnTo>
                    <a:pt x="891" y="172"/>
                  </a:lnTo>
                  <a:lnTo>
                    <a:pt x="851" y="180"/>
                  </a:lnTo>
                  <a:lnTo>
                    <a:pt x="851" y="180"/>
                  </a:lnTo>
                  <a:lnTo>
                    <a:pt x="811" y="190"/>
                  </a:lnTo>
                  <a:lnTo>
                    <a:pt x="811" y="190"/>
                  </a:lnTo>
                  <a:lnTo>
                    <a:pt x="778" y="202"/>
                  </a:lnTo>
                  <a:lnTo>
                    <a:pt x="744" y="220"/>
                  </a:lnTo>
                  <a:lnTo>
                    <a:pt x="744" y="220"/>
                  </a:lnTo>
                  <a:lnTo>
                    <a:pt x="732" y="222"/>
                  </a:lnTo>
                  <a:lnTo>
                    <a:pt x="732" y="222"/>
                  </a:lnTo>
                  <a:lnTo>
                    <a:pt x="736" y="220"/>
                  </a:lnTo>
                  <a:lnTo>
                    <a:pt x="738" y="216"/>
                  </a:lnTo>
                  <a:lnTo>
                    <a:pt x="736" y="216"/>
                  </a:lnTo>
                  <a:lnTo>
                    <a:pt x="728" y="216"/>
                  </a:lnTo>
                  <a:lnTo>
                    <a:pt x="728" y="216"/>
                  </a:lnTo>
                  <a:lnTo>
                    <a:pt x="704" y="222"/>
                  </a:lnTo>
                  <a:lnTo>
                    <a:pt x="680" y="230"/>
                  </a:lnTo>
                  <a:lnTo>
                    <a:pt x="680" y="230"/>
                  </a:lnTo>
                  <a:lnTo>
                    <a:pt x="656" y="240"/>
                  </a:lnTo>
                  <a:lnTo>
                    <a:pt x="634" y="250"/>
                  </a:lnTo>
                  <a:lnTo>
                    <a:pt x="634" y="250"/>
                  </a:lnTo>
                  <a:lnTo>
                    <a:pt x="586" y="272"/>
                  </a:lnTo>
                  <a:lnTo>
                    <a:pt x="586" y="272"/>
                  </a:lnTo>
                  <a:lnTo>
                    <a:pt x="560" y="282"/>
                  </a:lnTo>
                  <a:lnTo>
                    <a:pt x="560" y="282"/>
                  </a:lnTo>
                  <a:lnTo>
                    <a:pt x="534" y="292"/>
                  </a:lnTo>
                  <a:lnTo>
                    <a:pt x="534" y="292"/>
                  </a:lnTo>
                  <a:lnTo>
                    <a:pt x="520" y="298"/>
                  </a:lnTo>
                  <a:lnTo>
                    <a:pt x="504" y="306"/>
                  </a:lnTo>
                  <a:lnTo>
                    <a:pt x="504" y="306"/>
                  </a:lnTo>
                  <a:lnTo>
                    <a:pt x="470" y="328"/>
                  </a:lnTo>
                  <a:lnTo>
                    <a:pt x="470" y="328"/>
                  </a:lnTo>
                  <a:lnTo>
                    <a:pt x="462" y="332"/>
                  </a:lnTo>
                  <a:lnTo>
                    <a:pt x="458" y="338"/>
                  </a:lnTo>
                  <a:lnTo>
                    <a:pt x="458" y="338"/>
                  </a:lnTo>
                  <a:lnTo>
                    <a:pt x="444" y="348"/>
                  </a:lnTo>
                  <a:lnTo>
                    <a:pt x="444" y="348"/>
                  </a:lnTo>
                  <a:lnTo>
                    <a:pt x="424" y="362"/>
                  </a:lnTo>
                  <a:lnTo>
                    <a:pt x="408" y="376"/>
                  </a:lnTo>
                  <a:lnTo>
                    <a:pt x="408" y="376"/>
                  </a:lnTo>
                  <a:lnTo>
                    <a:pt x="444" y="348"/>
                  </a:lnTo>
                  <a:lnTo>
                    <a:pt x="444" y="348"/>
                  </a:lnTo>
                  <a:lnTo>
                    <a:pt x="458" y="340"/>
                  </a:lnTo>
                  <a:lnTo>
                    <a:pt x="458" y="340"/>
                  </a:lnTo>
                  <a:lnTo>
                    <a:pt x="454" y="346"/>
                  </a:lnTo>
                  <a:lnTo>
                    <a:pt x="446" y="352"/>
                  </a:lnTo>
                  <a:lnTo>
                    <a:pt x="446" y="352"/>
                  </a:lnTo>
                  <a:lnTo>
                    <a:pt x="480" y="332"/>
                  </a:lnTo>
                  <a:lnTo>
                    <a:pt x="514" y="314"/>
                  </a:lnTo>
                  <a:lnTo>
                    <a:pt x="550" y="296"/>
                  </a:lnTo>
                  <a:lnTo>
                    <a:pt x="584" y="280"/>
                  </a:lnTo>
                  <a:lnTo>
                    <a:pt x="658" y="250"/>
                  </a:lnTo>
                  <a:lnTo>
                    <a:pt x="732" y="222"/>
                  </a:lnTo>
                  <a:lnTo>
                    <a:pt x="732" y="222"/>
                  </a:lnTo>
                  <a:lnTo>
                    <a:pt x="716" y="236"/>
                  </a:lnTo>
                  <a:lnTo>
                    <a:pt x="716" y="236"/>
                  </a:lnTo>
                  <a:lnTo>
                    <a:pt x="744" y="220"/>
                  </a:lnTo>
                  <a:lnTo>
                    <a:pt x="744" y="220"/>
                  </a:lnTo>
                  <a:lnTo>
                    <a:pt x="794" y="204"/>
                  </a:lnTo>
                  <a:lnTo>
                    <a:pt x="794" y="204"/>
                  </a:lnTo>
                  <a:lnTo>
                    <a:pt x="841" y="188"/>
                  </a:lnTo>
                  <a:lnTo>
                    <a:pt x="841" y="188"/>
                  </a:lnTo>
                  <a:lnTo>
                    <a:pt x="827" y="194"/>
                  </a:lnTo>
                  <a:lnTo>
                    <a:pt x="817" y="202"/>
                  </a:lnTo>
                  <a:lnTo>
                    <a:pt x="817" y="202"/>
                  </a:lnTo>
                  <a:lnTo>
                    <a:pt x="887" y="186"/>
                  </a:lnTo>
                  <a:lnTo>
                    <a:pt x="959" y="170"/>
                  </a:lnTo>
                  <a:lnTo>
                    <a:pt x="995" y="162"/>
                  </a:lnTo>
                  <a:lnTo>
                    <a:pt x="1031" y="156"/>
                  </a:lnTo>
                  <a:lnTo>
                    <a:pt x="1031" y="156"/>
                  </a:lnTo>
                  <a:lnTo>
                    <a:pt x="1067" y="152"/>
                  </a:lnTo>
                  <a:lnTo>
                    <a:pt x="1067" y="152"/>
                  </a:lnTo>
                  <a:lnTo>
                    <a:pt x="1105" y="148"/>
                  </a:lnTo>
                  <a:lnTo>
                    <a:pt x="1105" y="148"/>
                  </a:lnTo>
                  <a:lnTo>
                    <a:pt x="1173" y="146"/>
                  </a:lnTo>
                  <a:lnTo>
                    <a:pt x="1241" y="146"/>
                  </a:lnTo>
                  <a:lnTo>
                    <a:pt x="1309" y="148"/>
                  </a:lnTo>
                  <a:lnTo>
                    <a:pt x="1377" y="152"/>
                  </a:lnTo>
                  <a:lnTo>
                    <a:pt x="1377" y="152"/>
                  </a:lnTo>
                  <a:lnTo>
                    <a:pt x="1341" y="144"/>
                  </a:lnTo>
                  <a:lnTo>
                    <a:pt x="1303" y="140"/>
                  </a:lnTo>
                  <a:lnTo>
                    <a:pt x="1265" y="138"/>
                  </a:lnTo>
                  <a:lnTo>
                    <a:pt x="1225" y="136"/>
                  </a:lnTo>
                  <a:lnTo>
                    <a:pt x="1225" y="136"/>
                  </a:lnTo>
                  <a:lnTo>
                    <a:pt x="1277" y="134"/>
                  </a:lnTo>
                  <a:lnTo>
                    <a:pt x="1329" y="132"/>
                  </a:lnTo>
                  <a:lnTo>
                    <a:pt x="1381" y="134"/>
                  </a:lnTo>
                  <a:lnTo>
                    <a:pt x="1433" y="136"/>
                  </a:lnTo>
                  <a:lnTo>
                    <a:pt x="1433" y="136"/>
                  </a:lnTo>
                  <a:lnTo>
                    <a:pt x="1485" y="140"/>
                  </a:lnTo>
                  <a:lnTo>
                    <a:pt x="1537" y="148"/>
                  </a:lnTo>
                  <a:lnTo>
                    <a:pt x="1589" y="158"/>
                  </a:lnTo>
                  <a:lnTo>
                    <a:pt x="1639" y="172"/>
                  </a:lnTo>
                  <a:lnTo>
                    <a:pt x="1639" y="172"/>
                  </a:lnTo>
                  <a:lnTo>
                    <a:pt x="1597" y="178"/>
                  </a:lnTo>
                  <a:lnTo>
                    <a:pt x="1597" y="178"/>
                  </a:lnTo>
                  <a:lnTo>
                    <a:pt x="1577" y="182"/>
                  </a:lnTo>
                  <a:lnTo>
                    <a:pt x="1567" y="186"/>
                  </a:lnTo>
                  <a:lnTo>
                    <a:pt x="1561" y="188"/>
                  </a:lnTo>
                  <a:lnTo>
                    <a:pt x="1561" y="188"/>
                  </a:lnTo>
                  <a:lnTo>
                    <a:pt x="1563" y="192"/>
                  </a:lnTo>
                  <a:lnTo>
                    <a:pt x="1567" y="194"/>
                  </a:lnTo>
                  <a:lnTo>
                    <a:pt x="1579" y="200"/>
                  </a:lnTo>
                  <a:lnTo>
                    <a:pt x="1585" y="204"/>
                  </a:lnTo>
                  <a:lnTo>
                    <a:pt x="1583" y="206"/>
                  </a:lnTo>
                  <a:lnTo>
                    <a:pt x="1577" y="206"/>
                  </a:lnTo>
                  <a:lnTo>
                    <a:pt x="1577" y="206"/>
                  </a:lnTo>
                  <a:lnTo>
                    <a:pt x="1543" y="206"/>
                  </a:lnTo>
                  <a:lnTo>
                    <a:pt x="1513" y="204"/>
                  </a:lnTo>
                  <a:lnTo>
                    <a:pt x="1513" y="204"/>
                  </a:lnTo>
                  <a:lnTo>
                    <a:pt x="1459" y="202"/>
                  </a:lnTo>
                  <a:lnTo>
                    <a:pt x="1459" y="202"/>
                  </a:lnTo>
                  <a:lnTo>
                    <a:pt x="1437" y="204"/>
                  </a:lnTo>
                  <a:lnTo>
                    <a:pt x="1415" y="206"/>
                  </a:lnTo>
                  <a:lnTo>
                    <a:pt x="1415" y="206"/>
                  </a:lnTo>
                  <a:lnTo>
                    <a:pt x="1397" y="214"/>
                  </a:lnTo>
                  <a:lnTo>
                    <a:pt x="1389" y="218"/>
                  </a:lnTo>
                  <a:lnTo>
                    <a:pt x="1381" y="224"/>
                  </a:lnTo>
                  <a:lnTo>
                    <a:pt x="1381" y="224"/>
                  </a:lnTo>
                  <a:lnTo>
                    <a:pt x="1381" y="226"/>
                  </a:lnTo>
                  <a:lnTo>
                    <a:pt x="1383" y="230"/>
                  </a:lnTo>
                  <a:lnTo>
                    <a:pt x="1393" y="236"/>
                  </a:lnTo>
                  <a:lnTo>
                    <a:pt x="1419" y="254"/>
                  </a:lnTo>
                  <a:lnTo>
                    <a:pt x="1419" y="254"/>
                  </a:lnTo>
                  <a:lnTo>
                    <a:pt x="1433" y="264"/>
                  </a:lnTo>
                  <a:lnTo>
                    <a:pt x="1443" y="272"/>
                  </a:lnTo>
                  <a:lnTo>
                    <a:pt x="1445" y="276"/>
                  </a:lnTo>
                  <a:lnTo>
                    <a:pt x="1445" y="278"/>
                  </a:lnTo>
                  <a:lnTo>
                    <a:pt x="1443" y="280"/>
                  </a:lnTo>
                  <a:lnTo>
                    <a:pt x="1439" y="282"/>
                  </a:lnTo>
                  <a:lnTo>
                    <a:pt x="1439" y="282"/>
                  </a:lnTo>
                  <a:lnTo>
                    <a:pt x="1313" y="286"/>
                  </a:lnTo>
                  <a:lnTo>
                    <a:pt x="1313" y="286"/>
                  </a:lnTo>
                  <a:lnTo>
                    <a:pt x="1267" y="286"/>
                  </a:lnTo>
                  <a:lnTo>
                    <a:pt x="1267" y="286"/>
                  </a:lnTo>
                  <a:lnTo>
                    <a:pt x="1263" y="286"/>
                  </a:lnTo>
                  <a:lnTo>
                    <a:pt x="1259" y="290"/>
                  </a:lnTo>
                  <a:lnTo>
                    <a:pt x="1259" y="290"/>
                  </a:lnTo>
                  <a:lnTo>
                    <a:pt x="1179" y="294"/>
                  </a:lnTo>
                  <a:lnTo>
                    <a:pt x="1119" y="296"/>
                  </a:lnTo>
                  <a:lnTo>
                    <a:pt x="1119" y="296"/>
                  </a:lnTo>
                  <a:lnTo>
                    <a:pt x="1087" y="296"/>
                  </a:lnTo>
                  <a:lnTo>
                    <a:pt x="1087" y="296"/>
                  </a:lnTo>
                  <a:lnTo>
                    <a:pt x="1079" y="294"/>
                  </a:lnTo>
                  <a:lnTo>
                    <a:pt x="1071" y="290"/>
                  </a:lnTo>
                  <a:lnTo>
                    <a:pt x="1071" y="290"/>
                  </a:lnTo>
                  <a:lnTo>
                    <a:pt x="1063" y="294"/>
                  </a:lnTo>
                  <a:lnTo>
                    <a:pt x="1063" y="294"/>
                  </a:lnTo>
                  <a:lnTo>
                    <a:pt x="1053" y="298"/>
                  </a:lnTo>
                  <a:lnTo>
                    <a:pt x="1053" y="298"/>
                  </a:lnTo>
                  <a:lnTo>
                    <a:pt x="1013" y="302"/>
                  </a:lnTo>
                  <a:lnTo>
                    <a:pt x="1013" y="302"/>
                  </a:lnTo>
                  <a:lnTo>
                    <a:pt x="969" y="308"/>
                  </a:lnTo>
                  <a:lnTo>
                    <a:pt x="969" y="308"/>
                  </a:lnTo>
                  <a:lnTo>
                    <a:pt x="921" y="306"/>
                  </a:lnTo>
                  <a:lnTo>
                    <a:pt x="921" y="306"/>
                  </a:lnTo>
                  <a:lnTo>
                    <a:pt x="923" y="310"/>
                  </a:lnTo>
                  <a:lnTo>
                    <a:pt x="925" y="312"/>
                  </a:lnTo>
                  <a:lnTo>
                    <a:pt x="923" y="314"/>
                  </a:lnTo>
                  <a:lnTo>
                    <a:pt x="923" y="314"/>
                  </a:lnTo>
                  <a:lnTo>
                    <a:pt x="871" y="326"/>
                  </a:lnTo>
                  <a:lnTo>
                    <a:pt x="847" y="332"/>
                  </a:lnTo>
                  <a:lnTo>
                    <a:pt x="821" y="338"/>
                  </a:lnTo>
                  <a:lnTo>
                    <a:pt x="821" y="338"/>
                  </a:lnTo>
                  <a:lnTo>
                    <a:pt x="799" y="338"/>
                  </a:lnTo>
                  <a:lnTo>
                    <a:pt x="799" y="338"/>
                  </a:lnTo>
                  <a:lnTo>
                    <a:pt x="782" y="336"/>
                  </a:lnTo>
                  <a:lnTo>
                    <a:pt x="782" y="336"/>
                  </a:lnTo>
                  <a:lnTo>
                    <a:pt x="768" y="348"/>
                  </a:lnTo>
                  <a:lnTo>
                    <a:pt x="750" y="358"/>
                  </a:lnTo>
                  <a:lnTo>
                    <a:pt x="750" y="358"/>
                  </a:lnTo>
                  <a:lnTo>
                    <a:pt x="730" y="366"/>
                  </a:lnTo>
                  <a:lnTo>
                    <a:pt x="706" y="376"/>
                  </a:lnTo>
                  <a:lnTo>
                    <a:pt x="706" y="376"/>
                  </a:lnTo>
                  <a:lnTo>
                    <a:pt x="658" y="394"/>
                  </a:lnTo>
                  <a:lnTo>
                    <a:pt x="636" y="404"/>
                  </a:lnTo>
                  <a:lnTo>
                    <a:pt x="616" y="414"/>
                  </a:lnTo>
                  <a:lnTo>
                    <a:pt x="616" y="416"/>
                  </a:lnTo>
                  <a:lnTo>
                    <a:pt x="616" y="416"/>
                  </a:lnTo>
                  <a:lnTo>
                    <a:pt x="576" y="436"/>
                  </a:lnTo>
                  <a:lnTo>
                    <a:pt x="576" y="436"/>
                  </a:lnTo>
                  <a:lnTo>
                    <a:pt x="538" y="458"/>
                  </a:lnTo>
                  <a:lnTo>
                    <a:pt x="538" y="458"/>
                  </a:lnTo>
                  <a:lnTo>
                    <a:pt x="522" y="458"/>
                  </a:lnTo>
                  <a:lnTo>
                    <a:pt x="522" y="458"/>
                  </a:lnTo>
                  <a:lnTo>
                    <a:pt x="516" y="468"/>
                  </a:lnTo>
                  <a:lnTo>
                    <a:pt x="510" y="474"/>
                  </a:lnTo>
                  <a:lnTo>
                    <a:pt x="510" y="474"/>
                  </a:lnTo>
                  <a:lnTo>
                    <a:pt x="480" y="488"/>
                  </a:lnTo>
                  <a:lnTo>
                    <a:pt x="480" y="488"/>
                  </a:lnTo>
                  <a:lnTo>
                    <a:pt x="452" y="502"/>
                  </a:lnTo>
                  <a:lnTo>
                    <a:pt x="452" y="502"/>
                  </a:lnTo>
                  <a:lnTo>
                    <a:pt x="448" y="510"/>
                  </a:lnTo>
                  <a:lnTo>
                    <a:pt x="446" y="516"/>
                  </a:lnTo>
                  <a:lnTo>
                    <a:pt x="444" y="520"/>
                  </a:lnTo>
                  <a:lnTo>
                    <a:pt x="444" y="520"/>
                  </a:lnTo>
                  <a:lnTo>
                    <a:pt x="426" y="534"/>
                  </a:lnTo>
                  <a:lnTo>
                    <a:pt x="426" y="534"/>
                  </a:lnTo>
                  <a:lnTo>
                    <a:pt x="410" y="550"/>
                  </a:lnTo>
                  <a:lnTo>
                    <a:pt x="410" y="550"/>
                  </a:lnTo>
                  <a:lnTo>
                    <a:pt x="392" y="566"/>
                  </a:lnTo>
                  <a:lnTo>
                    <a:pt x="372" y="584"/>
                  </a:lnTo>
                  <a:lnTo>
                    <a:pt x="372" y="584"/>
                  </a:lnTo>
                  <a:lnTo>
                    <a:pt x="342" y="614"/>
                  </a:lnTo>
                  <a:lnTo>
                    <a:pt x="314" y="646"/>
                  </a:lnTo>
                  <a:lnTo>
                    <a:pt x="288" y="680"/>
                  </a:lnTo>
                  <a:lnTo>
                    <a:pt x="264" y="716"/>
                  </a:lnTo>
                  <a:lnTo>
                    <a:pt x="264" y="716"/>
                  </a:lnTo>
                  <a:lnTo>
                    <a:pt x="260" y="716"/>
                  </a:lnTo>
                  <a:lnTo>
                    <a:pt x="256" y="714"/>
                  </a:lnTo>
                  <a:lnTo>
                    <a:pt x="256" y="714"/>
                  </a:lnTo>
                  <a:lnTo>
                    <a:pt x="254" y="722"/>
                  </a:lnTo>
                  <a:lnTo>
                    <a:pt x="250" y="728"/>
                  </a:lnTo>
                  <a:lnTo>
                    <a:pt x="248" y="736"/>
                  </a:lnTo>
                  <a:lnTo>
                    <a:pt x="246" y="742"/>
                  </a:lnTo>
                  <a:lnTo>
                    <a:pt x="246" y="742"/>
                  </a:lnTo>
                  <a:lnTo>
                    <a:pt x="244" y="740"/>
                  </a:lnTo>
                  <a:lnTo>
                    <a:pt x="242" y="738"/>
                  </a:lnTo>
                  <a:lnTo>
                    <a:pt x="242" y="738"/>
                  </a:lnTo>
                  <a:lnTo>
                    <a:pt x="238" y="754"/>
                  </a:lnTo>
                  <a:lnTo>
                    <a:pt x="232" y="764"/>
                  </a:lnTo>
                  <a:lnTo>
                    <a:pt x="226" y="774"/>
                  </a:lnTo>
                  <a:lnTo>
                    <a:pt x="218" y="788"/>
                  </a:lnTo>
                  <a:lnTo>
                    <a:pt x="218" y="788"/>
                  </a:lnTo>
                  <a:lnTo>
                    <a:pt x="216" y="796"/>
                  </a:lnTo>
                  <a:lnTo>
                    <a:pt x="216" y="804"/>
                  </a:lnTo>
                  <a:lnTo>
                    <a:pt x="216" y="804"/>
                  </a:lnTo>
                  <a:lnTo>
                    <a:pt x="214" y="812"/>
                  </a:lnTo>
                  <a:lnTo>
                    <a:pt x="214" y="812"/>
                  </a:lnTo>
                  <a:lnTo>
                    <a:pt x="206" y="820"/>
                  </a:lnTo>
                  <a:lnTo>
                    <a:pt x="200" y="830"/>
                  </a:lnTo>
                  <a:lnTo>
                    <a:pt x="200" y="830"/>
                  </a:lnTo>
                  <a:lnTo>
                    <a:pt x="192" y="848"/>
                  </a:lnTo>
                  <a:lnTo>
                    <a:pt x="192" y="848"/>
                  </a:lnTo>
                  <a:lnTo>
                    <a:pt x="186" y="870"/>
                  </a:lnTo>
                  <a:lnTo>
                    <a:pt x="186" y="870"/>
                  </a:lnTo>
                  <a:lnTo>
                    <a:pt x="184" y="892"/>
                  </a:lnTo>
                  <a:lnTo>
                    <a:pt x="184" y="892"/>
                  </a:lnTo>
                  <a:lnTo>
                    <a:pt x="176" y="914"/>
                  </a:lnTo>
                  <a:lnTo>
                    <a:pt x="170" y="938"/>
                  </a:lnTo>
                  <a:lnTo>
                    <a:pt x="170" y="938"/>
                  </a:lnTo>
                  <a:lnTo>
                    <a:pt x="164" y="960"/>
                  </a:lnTo>
                  <a:lnTo>
                    <a:pt x="160" y="984"/>
                  </a:lnTo>
                  <a:lnTo>
                    <a:pt x="160" y="984"/>
                  </a:lnTo>
                  <a:lnTo>
                    <a:pt x="156" y="1000"/>
                  </a:lnTo>
                  <a:lnTo>
                    <a:pt x="156" y="1000"/>
                  </a:lnTo>
                  <a:lnTo>
                    <a:pt x="150" y="1012"/>
                  </a:lnTo>
                  <a:lnTo>
                    <a:pt x="150" y="1012"/>
                  </a:lnTo>
                  <a:lnTo>
                    <a:pt x="144" y="1024"/>
                  </a:lnTo>
                  <a:lnTo>
                    <a:pt x="138" y="1036"/>
                  </a:lnTo>
                  <a:lnTo>
                    <a:pt x="138" y="1036"/>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08" name="Freeform 706"/>
            <p:cNvSpPr/>
            <p:nvPr>
              <p:custDataLst>
                <p:tags r:id="rId702"/>
              </p:custDataLst>
            </p:nvPr>
          </p:nvSpPr>
          <p:spPr bwMode="auto">
            <a:xfrm>
              <a:off x="4927600" y="3605213"/>
              <a:ext cx="130175" cy="44450"/>
            </a:xfrm>
            <a:custGeom>
              <a:avLst/>
              <a:gdLst>
                <a:gd name="T0" fmla="*/ 82 w 82"/>
                <a:gd name="T1" fmla="*/ 2 h 28"/>
                <a:gd name="T2" fmla="*/ 82 w 82"/>
                <a:gd name="T3" fmla="*/ 2 h 28"/>
                <a:gd name="T4" fmla="*/ 40 w 82"/>
                <a:gd name="T5" fmla="*/ 14 h 28"/>
                <a:gd name="T6" fmla="*/ 40 w 82"/>
                <a:gd name="T7" fmla="*/ 14 h 28"/>
                <a:gd name="T8" fmla="*/ 0 w 82"/>
                <a:gd name="T9" fmla="*/ 28 h 28"/>
                <a:gd name="T10" fmla="*/ 0 w 82"/>
                <a:gd name="T11" fmla="*/ 28 h 28"/>
                <a:gd name="T12" fmla="*/ 20 w 82"/>
                <a:gd name="T13" fmla="*/ 18 h 28"/>
                <a:gd name="T14" fmla="*/ 38 w 82"/>
                <a:gd name="T15" fmla="*/ 8 h 28"/>
                <a:gd name="T16" fmla="*/ 48 w 82"/>
                <a:gd name="T17" fmla="*/ 4 h 28"/>
                <a:gd name="T18" fmla="*/ 60 w 82"/>
                <a:gd name="T19" fmla="*/ 2 h 28"/>
                <a:gd name="T20" fmla="*/ 70 w 82"/>
                <a:gd name="T21" fmla="*/ 0 h 28"/>
                <a:gd name="T22" fmla="*/ 82 w 82"/>
                <a:gd name="T23" fmla="*/ 2 h 28"/>
                <a:gd name="T24" fmla="*/ 82 w 82"/>
                <a:gd name="T25"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28">
                  <a:moveTo>
                    <a:pt x="82" y="2"/>
                  </a:moveTo>
                  <a:lnTo>
                    <a:pt x="82" y="2"/>
                  </a:lnTo>
                  <a:lnTo>
                    <a:pt x="40" y="14"/>
                  </a:lnTo>
                  <a:lnTo>
                    <a:pt x="40" y="14"/>
                  </a:lnTo>
                  <a:lnTo>
                    <a:pt x="0" y="28"/>
                  </a:lnTo>
                  <a:lnTo>
                    <a:pt x="0" y="28"/>
                  </a:lnTo>
                  <a:lnTo>
                    <a:pt x="20" y="18"/>
                  </a:lnTo>
                  <a:lnTo>
                    <a:pt x="38" y="8"/>
                  </a:lnTo>
                  <a:lnTo>
                    <a:pt x="48" y="4"/>
                  </a:lnTo>
                  <a:lnTo>
                    <a:pt x="60" y="2"/>
                  </a:lnTo>
                  <a:lnTo>
                    <a:pt x="70" y="0"/>
                  </a:lnTo>
                  <a:lnTo>
                    <a:pt x="82" y="2"/>
                  </a:lnTo>
                  <a:lnTo>
                    <a:pt x="82" y="2"/>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09" name="Freeform 707"/>
            <p:cNvSpPr/>
            <p:nvPr>
              <p:custDataLst>
                <p:tags r:id="rId703"/>
              </p:custDataLst>
            </p:nvPr>
          </p:nvSpPr>
          <p:spPr bwMode="auto">
            <a:xfrm>
              <a:off x="6011863" y="3471863"/>
              <a:ext cx="352425" cy="28575"/>
            </a:xfrm>
            <a:custGeom>
              <a:avLst/>
              <a:gdLst>
                <a:gd name="T0" fmla="*/ 186 w 222"/>
                <a:gd name="T1" fmla="*/ 0 h 18"/>
                <a:gd name="T2" fmla="*/ 186 w 222"/>
                <a:gd name="T3" fmla="*/ 0 h 18"/>
                <a:gd name="T4" fmla="*/ 202 w 222"/>
                <a:gd name="T5" fmla="*/ 10 h 18"/>
                <a:gd name="T6" fmla="*/ 222 w 222"/>
                <a:gd name="T7" fmla="*/ 18 h 18"/>
                <a:gd name="T8" fmla="*/ 222 w 222"/>
                <a:gd name="T9" fmla="*/ 18 h 18"/>
                <a:gd name="T10" fmla="*/ 168 w 222"/>
                <a:gd name="T11" fmla="*/ 12 h 18"/>
                <a:gd name="T12" fmla="*/ 114 w 222"/>
                <a:gd name="T13" fmla="*/ 8 h 18"/>
                <a:gd name="T14" fmla="*/ 58 w 222"/>
                <a:gd name="T15" fmla="*/ 6 h 18"/>
                <a:gd name="T16" fmla="*/ 0 w 222"/>
                <a:gd name="T17" fmla="*/ 6 h 18"/>
                <a:gd name="T18" fmla="*/ 0 w 222"/>
                <a:gd name="T19" fmla="*/ 4 h 18"/>
                <a:gd name="T20" fmla="*/ 0 w 222"/>
                <a:gd name="T21" fmla="*/ 4 h 18"/>
                <a:gd name="T22" fmla="*/ 24 w 222"/>
                <a:gd name="T23" fmla="*/ 4 h 18"/>
                <a:gd name="T24" fmla="*/ 50 w 222"/>
                <a:gd name="T25" fmla="*/ 4 h 18"/>
                <a:gd name="T26" fmla="*/ 50 w 222"/>
                <a:gd name="T27" fmla="*/ 4 h 18"/>
                <a:gd name="T28" fmla="*/ 102 w 222"/>
                <a:gd name="T29" fmla="*/ 6 h 18"/>
                <a:gd name="T30" fmla="*/ 102 w 222"/>
                <a:gd name="T31" fmla="*/ 6 h 18"/>
                <a:gd name="T32" fmla="*/ 126 w 222"/>
                <a:gd name="T33" fmla="*/ 8 h 18"/>
                <a:gd name="T34" fmla="*/ 150 w 222"/>
                <a:gd name="T35" fmla="*/ 8 h 18"/>
                <a:gd name="T36" fmla="*/ 170 w 222"/>
                <a:gd name="T37" fmla="*/ 4 h 18"/>
                <a:gd name="T38" fmla="*/ 186 w 222"/>
                <a:gd name="T39" fmla="*/ 0 h 18"/>
                <a:gd name="T40" fmla="*/ 186 w 222"/>
                <a:gd name="T4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2" h="18">
                  <a:moveTo>
                    <a:pt x="186" y="0"/>
                  </a:moveTo>
                  <a:lnTo>
                    <a:pt x="186" y="0"/>
                  </a:lnTo>
                  <a:lnTo>
                    <a:pt x="202" y="10"/>
                  </a:lnTo>
                  <a:lnTo>
                    <a:pt x="222" y="18"/>
                  </a:lnTo>
                  <a:lnTo>
                    <a:pt x="222" y="18"/>
                  </a:lnTo>
                  <a:lnTo>
                    <a:pt x="168" y="12"/>
                  </a:lnTo>
                  <a:lnTo>
                    <a:pt x="114" y="8"/>
                  </a:lnTo>
                  <a:lnTo>
                    <a:pt x="58" y="6"/>
                  </a:lnTo>
                  <a:lnTo>
                    <a:pt x="0" y="6"/>
                  </a:lnTo>
                  <a:lnTo>
                    <a:pt x="0" y="4"/>
                  </a:lnTo>
                  <a:lnTo>
                    <a:pt x="0" y="4"/>
                  </a:lnTo>
                  <a:lnTo>
                    <a:pt x="24" y="4"/>
                  </a:lnTo>
                  <a:lnTo>
                    <a:pt x="50" y="4"/>
                  </a:lnTo>
                  <a:lnTo>
                    <a:pt x="50" y="4"/>
                  </a:lnTo>
                  <a:lnTo>
                    <a:pt x="102" y="6"/>
                  </a:lnTo>
                  <a:lnTo>
                    <a:pt x="102" y="6"/>
                  </a:lnTo>
                  <a:lnTo>
                    <a:pt x="126" y="8"/>
                  </a:lnTo>
                  <a:lnTo>
                    <a:pt x="150" y="8"/>
                  </a:lnTo>
                  <a:lnTo>
                    <a:pt x="170" y="4"/>
                  </a:lnTo>
                  <a:lnTo>
                    <a:pt x="186" y="0"/>
                  </a:lnTo>
                  <a:lnTo>
                    <a:pt x="186"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10" name="Freeform 708"/>
            <p:cNvSpPr/>
            <p:nvPr>
              <p:custDataLst>
                <p:tags r:id="rId704"/>
              </p:custDataLst>
            </p:nvPr>
          </p:nvSpPr>
          <p:spPr bwMode="auto">
            <a:xfrm>
              <a:off x="5172075" y="3570288"/>
              <a:ext cx="6350" cy="6350"/>
            </a:xfrm>
            <a:custGeom>
              <a:avLst/>
              <a:gdLst>
                <a:gd name="T0" fmla="*/ 4 w 4"/>
                <a:gd name="T1" fmla="*/ 0 h 4"/>
                <a:gd name="T2" fmla="*/ 4 w 4"/>
                <a:gd name="T3" fmla="*/ 0 h 4"/>
                <a:gd name="T4" fmla="*/ 0 w 4"/>
                <a:gd name="T5" fmla="*/ 4 h 4"/>
                <a:gd name="T6" fmla="*/ 0 w 4"/>
                <a:gd name="T7" fmla="*/ 4 h 4"/>
                <a:gd name="T8" fmla="*/ 0 w 4"/>
                <a:gd name="T9" fmla="*/ 4 h 4"/>
                <a:gd name="T10" fmla="*/ 0 w 4"/>
                <a:gd name="T11" fmla="*/ 4 h 4"/>
                <a:gd name="T12" fmla="*/ 4 w 4"/>
                <a:gd name="T13" fmla="*/ 0 h 4"/>
                <a:gd name="T14" fmla="*/ 4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0"/>
                  </a:moveTo>
                  <a:lnTo>
                    <a:pt x="4" y="0"/>
                  </a:lnTo>
                  <a:lnTo>
                    <a:pt x="0" y="4"/>
                  </a:lnTo>
                  <a:lnTo>
                    <a:pt x="0" y="4"/>
                  </a:lnTo>
                  <a:lnTo>
                    <a:pt x="0" y="4"/>
                  </a:lnTo>
                  <a:lnTo>
                    <a:pt x="0" y="4"/>
                  </a:lnTo>
                  <a:lnTo>
                    <a:pt x="4" y="0"/>
                  </a:lnTo>
                  <a:lnTo>
                    <a:pt x="4"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11" name="Freeform 709"/>
            <p:cNvSpPr/>
            <p:nvPr>
              <p:custDataLst>
                <p:tags r:id="rId705"/>
              </p:custDataLst>
            </p:nvPr>
          </p:nvSpPr>
          <p:spPr bwMode="auto">
            <a:xfrm>
              <a:off x="6484938" y="3294063"/>
              <a:ext cx="95250" cy="12700"/>
            </a:xfrm>
            <a:custGeom>
              <a:avLst/>
              <a:gdLst>
                <a:gd name="T0" fmla="*/ 52 w 60"/>
                <a:gd name="T1" fmla="*/ 6 h 8"/>
                <a:gd name="T2" fmla="*/ 52 w 60"/>
                <a:gd name="T3" fmla="*/ 6 h 8"/>
                <a:gd name="T4" fmla="*/ 60 w 60"/>
                <a:gd name="T5" fmla="*/ 8 h 8"/>
                <a:gd name="T6" fmla="*/ 30 w 60"/>
                <a:gd name="T7" fmla="*/ 4 h 8"/>
                <a:gd name="T8" fmla="*/ 0 w 60"/>
                <a:gd name="T9" fmla="*/ 0 h 8"/>
                <a:gd name="T10" fmla="*/ 0 w 60"/>
                <a:gd name="T11" fmla="*/ 0 h 8"/>
                <a:gd name="T12" fmla="*/ 26 w 60"/>
                <a:gd name="T13" fmla="*/ 2 h 8"/>
                <a:gd name="T14" fmla="*/ 26 w 60"/>
                <a:gd name="T15" fmla="*/ 2 h 8"/>
                <a:gd name="T16" fmla="*/ 52 w 60"/>
                <a:gd name="T17" fmla="*/ 6 h 8"/>
                <a:gd name="T18" fmla="*/ 52 w 60"/>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8">
                  <a:moveTo>
                    <a:pt x="52" y="6"/>
                  </a:moveTo>
                  <a:lnTo>
                    <a:pt x="52" y="6"/>
                  </a:lnTo>
                  <a:lnTo>
                    <a:pt x="60" y="8"/>
                  </a:lnTo>
                  <a:lnTo>
                    <a:pt x="30" y="4"/>
                  </a:lnTo>
                  <a:lnTo>
                    <a:pt x="0" y="0"/>
                  </a:lnTo>
                  <a:lnTo>
                    <a:pt x="0" y="0"/>
                  </a:lnTo>
                  <a:lnTo>
                    <a:pt x="26" y="2"/>
                  </a:lnTo>
                  <a:lnTo>
                    <a:pt x="26" y="2"/>
                  </a:lnTo>
                  <a:lnTo>
                    <a:pt x="52" y="6"/>
                  </a:lnTo>
                  <a:lnTo>
                    <a:pt x="52" y="6"/>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12" name="Freeform 710"/>
            <p:cNvSpPr/>
            <p:nvPr>
              <p:custDataLst>
                <p:tags r:id="rId706"/>
              </p:custDataLst>
            </p:nvPr>
          </p:nvSpPr>
          <p:spPr bwMode="auto">
            <a:xfrm>
              <a:off x="6875463" y="3433763"/>
              <a:ext cx="263525" cy="314325"/>
            </a:xfrm>
            <a:custGeom>
              <a:avLst/>
              <a:gdLst>
                <a:gd name="T0" fmla="*/ 0 w 166"/>
                <a:gd name="T1" fmla="*/ 0 h 198"/>
                <a:gd name="T2" fmla="*/ 0 w 166"/>
                <a:gd name="T3" fmla="*/ 0 h 198"/>
                <a:gd name="T4" fmla="*/ 24 w 166"/>
                <a:gd name="T5" fmla="*/ 14 h 198"/>
                <a:gd name="T6" fmla="*/ 24 w 166"/>
                <a:gd name="T7" fmla="*/ 14 h 198"/>
                <a:gd name="T8" fmla="*/ 38 w 166"/>
                <a:gd name="T9" fmla="*/ 22 h 198"/>
                <a:gd name="T10" fmla="*/ 50 w 166"/>
                <a:gd name="T11" fmla="*/ 30 h 198"/>
                <a:gd name="T12" fmla="*/ 50 w 166"/>
                <a:gd name="T13" fmla="*/ 30 h 198"/>
                <a:gd name="T14" fmla="*/ 74 w 166"/>
                <a:gd name="T15" fmla="*/ 48 h 198"/>
                <a:gd name="T16" fmla="*/ 96 w 166"/>
                <a:gd name="T17" fmla="*/ 68 h 198"/>
                <a:gd name="T18" fmla="*/ 96 w 166"/>
                <a:gd name="T19" fmla="*/ 68 h 198"/>
                <a:gd name="T20" fmla="*/ 120 w 166"/>
                <a:gd name="T21" fmla="*/ 98 h 198"/>
                <a:gd name="T22" fmla="*/ 140 w 166"/>
                <a:gd name="T23" fmla="*/ 130 h 198"/>
                <a:gd name="T24" fmla="*/ 148 w 166"/>
                <a:gd name="T25" fmla="*/ 146 h 198"/>
                <a:gd name="T26" fmla="*/ 156 w 166"/>
                <a:gd name="T27" fmla="*/ 162 h 198"/>
                <a:gd name="T28" fmla="*/ 162 w 166"/>
                <a:gd name="T29" fmla="*/ 180 h 198"/>
                <a:gd name="T30" fmla="*/ 166 w 166"/>
                <a:gd name="T31" fmla="*/ 198 h 198"/>
                <a:gd name="T32" fmla="*/ 166 w 166"/>
                <a:gd name="T33" fmla="*/ 198 h 198"/>
                <a:gd name="T34" fmla="*/ 152 w 166"/>
                <a:gd name="T35" fmla="*/ 168 h 198"/>
                <a:gd name="T36" fmla="*/ 138 w 166"/>
                <a:gd name="T37" fmla="*/ 140 h 198"/>
                <a:gd name="T38" fmla="*/ 120 w 166"/>
                <a:gd name="T39" fmla="*/ 112 h 198"/>
                <a:gd name="T40" fmla="*/ 100 w 166"/>
                <a:gd name="T41" fmla="*/ 86 h 198"/>
                <a:gd name="T42" fmla="*/ 76 w 166"/>
                <a:gd name="T43" fmla="*/ 62 h 198"/>
                <a:gd name="T44" fmla="*/ 52 w 166"/>
                <a:gd name="T45" fmla="*/ 40 h 198"/>
                <a:gd name="T46" fmla="*/ 26 w 166"/>
                <a:gd name="T47" fmla="*/ 18 h 198"/>
                <a:gd name="T48" fmla="*/ 0 w 166"/>
                <a:gd name="T49" fmla="*/ 0 h 198"/>
                <a:gd name="T50" fmla="*/ 0 w 166"/>
                <a:gd name="T51"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198">
                  <a:moveTo>
                    <a:pt x="0" y="0"/>
                  </a:moveTo>
                  <a:lnTo>
                    <a:pt x="0" y="0"/>
                  </a:lnTo>
                  <a:lnTo>
                    <a:pt x="24" y="14"/>
                  </a:lnTo>
                  <a:lnTo>
                    <a:pt x="24" y="14"/>
                  </a:lnTo>
                  <a:lnTo>
                    <a:pt x="38" y="22"/>
                  </a:lnTo>
                  <a:lnTo>
                    <a:pt x="50" y="30"/>
                  </a:lnTo>
                  <a:lnTo>
                    <a:pt x="50" y="30"/>
                  </a:lnTo>
                  <a:lnTo>
                    <a:pt x="74" y="48"/>
                  </a:lnTo>
                  <a:lnTo>
                    <a:pt x="96" y="68"/>
                  </a:lnTo>
                  <a:lnTo>
                    <a:pt x="96" y="68"/>
                  </a:lnTo>
                  <a:lnTo>
                    <a:pt x="120" y="98"/>
                  </a:lnTo>
                  <a:lnTo>
                    <a:pt x="140" y="130"/>
                  </a:lnTo>
                  <a:lnTo>
                    <a:pt x="148" y="146"/>
                  </a:lnTo>
                  <a:lnTo>
                    <a:pt x="156" y="162"/>
                  </a:lnTo>
                  <a:lnTo>
                    <a:pt x="162" y="180"/>
                  </a:lnTo>
                  <a:lnTo>
                    <a:pt x="166" y="198"/>
                  </a:lnTo>
                  <a:lnTo>
                    <a:pt x="166" y="198"/>
                  </a:lnTo>
                  <a:lnTo>
                    <a:pt x="152" y="168"/>
                  </a:lnTo>
                  <a:lnTo>
                    <a:pt x="138" y="140"/>
                  </a:lnTo>
                  <a:lnTo>
                    <a:pt x="120" y="112"/>
                  </a:lnTo>
                  <a:lnTo>
                    <a:pt x="100" y="86"/>
                  </a:lnTo>
                  <a:lnTo>
                    <a:pt x="76" y="62"/>
                  </a:lnTo>
                  <a:lnTo>
                    <a:pt x="52" y="40"/>
                  </a:lnTo>
                  <a:lnTo>
                    <a:pt x="26" y="18"/>
                  </a:lnTo>
                  <a:lnTo>
                    <a:pt x="0" y="0"/>
                  </a:lnTo>
                  <a:lnTo>
                    <a:pt x="0"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13" name="Freeform 711"/>
            <p:cNvSpPr/>
            <p:nvPr>
              <p:custDataLst>
                <p:tags r:id="rId707"/>
              </p:custDataLst>
            </p:nvPr>
          </p:nvSpPr>
          <p:spPr bwMode="auto">
            <a:xfrm>
              <a:off x="6516688" y="3519488"/>
              <a:ext cx="63500" cy="31750"/>
            </a:xfrm>
            <a:custGeom>
              <a:avLst/>
              <a:gdLst>
                <a:gd name="T0" fmla="*/ 2 w 40"/>
                <a:gd name="T1" fmla="*/ 0 h 20"/>
                <a:gd name="T2" fmla="*/ 2 w 40"/>
                <a:gd name="T3" fmla="*/ 0 h 20"/>
                <a:gd name="T4" fmla="*/ 22 w 40"/>
                <a:gd name="T5" fmla="*/ 8 h 20"/>
                <a:gd name="T6" fmla="*/ 40 w 40"/>
                <a:gd name="T7" fmla="*/ 20 h 20"/>
                <a:gd name="T8" fmla="*/ 40 w 40"/>
                <a:gd name="T9" fmla="*/ 20 h 20"/>
                <a:gd name="T10" fmla="*/ 20 w 40"/>
                <a:gd name="T11" fmla="*/ 12 h 20"/>
                <a:gd name="T12" fmla="*/ 0 w 40"/>
                <a:gd name="T13" fmla="*/ 8 h 20"/>
                <a:gd name="T14" fmla="*/ 0 w 40"/>
                <a:gd name="T15" fmla="*/ 8 h 20"/>
                <a:gd name="T16" fmla="*/ 2 w 40"/>
                <a:gd name="T17" fmla="*/ 6 h 20"/>
                <a:gd name="T18" fmla="*/ 2 w 40"/>
                <a:gd name="T19" fmla="*/ 4 h 20"/>
                <a:gd name="T20" fmla="*/ 2 w 40"/>
                <a:gd name="T21" fmla="*/ 0 h 20"/>
                <a:gd name="T22" fmla="*/ 2 w 40"/>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20">
                  <a:moveTo>
                    <a:pt x="2" y="0"/>
                  </a:moveTo>
                  <a:lnTo>
                    <a:pt x="2" y="0"/>
                  </a:lnTo>
                  <a:lnTo>
                    <a:pt x="22" y="8"/>
                  </a:lnTo>
                  <a:lnTo>
                    <a:pt x="40" y="20"/>
                  </a:lnTo>
                  <a:lnTo>
                    <a:pt x="40" y="20"/>
                  </a:lnTo>
                  <a:lnTo>
                    <a:pt x="20" y="12"/>
                  </a:lnTo>
                  <a:lnTo>
                    <a:pt x="0" y="8"/>
                  </a:lnTo>
                  <a:lnTo>
                    <a:pt x="0" y="8"/>
                  </a:lnTo>
                  <a:lnTo>
                    <a:pt x="2" y="6"/>
                  </a:lnTo>
                  <a:lnTo>
                    <a:pt x="2" y="4"/>
                  </a:lnTo>
                  <a:lnTo>
                    <a:pt x="2" y="0"/>
                  </a:lnTo>
                  <a:lnTo>
                    <a:pt x="2"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14" name="Freeform 712"/>
            <p:cNvSpPr/>
            <p:nvPr>
              <p:custDataLst>
                <p:tags r:id="rId708"/>
              </p:custDataLst>
            </p:nvPr>
          </p:nvSpPr>
          <p:spPr bwMode="auto">
            <a:xfrm>
              <a:off x="6278563" y="3275013"/>
              <a:ext cx="47625" cy="9525"/>
            </a:xfrm>
            <a:custGeom>
              <a:avLst/>
              <a:gdLst>
                <a:gd name="T0" fmla="*/ 18 w 30"/>
                <a:gd name="T1" fmla="*/ 0 h 6"/>
                <a:gd name="T2" fmla="*/ 18 w 30"/>
                <a:gd name="T3" fmla="*/ 0 h 6"/>
                <a:gd name="T4" fmla="*/ 30 w 30"/>
                <a:gd name="T5" fmla="*/ 2 h 6"/>
                <a:gd name="T6" fmla="*/ 30 w 30"/>
                <a:gd name="T7" fmla="*/ 2 h 6"/>
                <a:gd name="T8" fmla="*/ 0 w 30"/>
                <a:gd name="T9" fmla="*/ 6 h 6"/>
                <a:gd name="T10" fmla="*/ 0 w 30"/>
                <a:gd name="T11" fmla="*/ 6 h 6"/>
                <a:gd name="T12" fmla="*/ 18 w 30"/>
                <a:gd name="T13" fmla="*/ 0 h 6"/>
                <a:gd name="T14" fmla="*/ 18 w 30"/>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6">
                  <a:moveTo>
                    <a:pt x="18" y="0"/>
                  </a:moveTo>
                  <a:lnTo>
                    <a:pt x="18" y="0"/>
                  </a:lnTo>
                  <a:lnTo>
                    <a:pt x="30" y="2"/>
                  </a:lnTo>
                  <a:lnTo>
                    <a:pt x="30" y="2"/>
                  </a:lnTo>
                  <a:lnTo>
                    <a:pt x="0" y="6"/>
                  </a:lnTo>
                  <a:lnTo>
                    <a:pt x="0" y="6"/>
                  </a:lnTo>
                  <a:lnTo>
                    <a:pt x="18" y="0"/>
                  </a:lnTo>
                  <a:lnTo>
                    <a:pt x="18" y="0"/>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15" name="Freeform 713"/>
            <p:cNvSpPr/>
            <p:nvPr>
              <p:custDataLst>
                <p:tags r:id="rId709"/>
              </p:custDataLst>
            </p:nvPr>
          </p:nvSpPr>
          <p:spPr bwMode="auto">
            <a:xfrm>
              <a:off x="6684963" y="3595688"/>
              <a:ext cx="38100" cy="22225"/>
            </a:xfrm>
            <a:custGeom>
              <a:avLst/>
              <a:gdLst>
                <a:gd name="T0" fmla="*/ 24 w 24"/>
                <a:gd name="T1" fmla="*/ 14 h 14"/>
                <a:gd name="T2" fmla="*/ 24 w 24"/>
                <a:gd name="T3" fmla="*/ 14 h 14"/>
                <a:gd name="T4" fmla="*/ 0 w 24"/>
                <a:gd name="T5" fmla="*/ 0 h 14"/>
                <a:gd name="T6" fmla="*/ 0 w 24"/>
                <a:gd name="T7" fmla="*/ 0 h 14"/>
                <a:gd name="T8" fmla="*/ 18 w 24"/>
                <a:gd name="T9" fmla="*/ 2 h 14"/>
                <a:gd name="T10" fmla="*/ 18 w 24"/>
                <a:gd name="T11" fmla="*/ 2 h 14"/>
                <a:gd name="T12" fmla="*/ 20 w 24"/>
                <a:gd name="T13" fmla="*/ 8 h 14"/>
                <a:gd name="T14" fmla="*/ 24 w 24"/>
                <a:gd name="T15" fmla="*/ 14 h 14"/>
                <a:gd name="T16" fmla="*/ 24 w 24"/>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4">
                  <a:moveTo>
                    <a:pt x="24" y="14"/>
                  </a:moveTo>
                  <a:lnTo>
                    <a:pt x="24" y="14"/>
                  </a:lnTo>
                  <a:lnTo>
                    <a:pt x="0" y="0"/>
                  </a:lnTo>
                  <a:lnTo>
                    <a:pt x="0" y="0"/>
                  </a:lnTo>
                  <a:lnTo>
                    <a:pt x="18" y="2"/>
                  </a:lnTo>
                  <a:lnTo>
                    <a:pt x="18" y="2"/>
                  </a:lnTo>
                  <a:lnTo>
                    <a:pt x="20" y="8"/>
                  </a:lnTo>
                  <a:lnTo>
                    <a:pt x="24" y="14"/>
                  </a:lnTo>
                  <a:lnTo>
                    <a:pt x="24" y="14"/>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16" name="Freeform 714"/>
            <p:cNvSpPr/>
            <p:nvPr>
              <p:custDataLst>
                <p:tags r:id="rId710"/>
              </p:custDataLst>
            </p:nvPr>
          </p:nvSpPr>
          <p:spPr bwMode="auto">
            <a:xfrm>
              <a:off x="6875463" y="3735388"/>
              <a:ext cx="34925" cy="44450"/>
            </a:xfrm>
            <a:custGeom>
              <a:avLst/>
              <a:gdLst>
                <a:gd name="T0" fmla="*/ 6 w 22"/>
                <a:gd name="T1" fmla="*/ 2 h 28"/>
                <a:gd name="T2" fmla="*/ 6 w 22"/>
                <a:gd name="T3" fmla="*/ 2 h 28"/>
                <a:gd name="T4" fmla="*/ 16 w 22"/>
                <a:gd name="T5" fmla="*/ 16 h 28"/>
                <a:gd name="T6" fmla="*/ 16 w 22"/>
                <a:gd name="T7" fmla="*/ 16 h 28"/>
                <a:gd name="T8" fmla="*/ 20 w 22"/>
                <a:gd name="T9" fmla="*/ 22 h 28"/>
                <a:gd name="T10" fmla="*/ 22 w 22"/>
                <a:gd name="T11" fmla="*/ 24 h 28"/>
                <a:gd name="T12" fmla="*/ 22 w 22"/>
                <a:gd name="T13" fmla="*/ 28 h 28"/>
                <a:gd name="T14" fmla="*/ 22 w 22"/>
                <a:gd name="T15" fmla="*/ 28 h 28"/>
                <a:gd name="T16" fmla="*/ 18 w 22"/>
                <a:gd name="T17" fmla="*/ 20 h 28"/>
                <a:gd name="T18" fmla="*/ 12 w 22"/>
                <a:gd name="T19" fmla="*/ 14 h 28"/>
                <a:gd name="T20" fmla="*/ 6 w 22"/>
                <a:gd name="T21" fmla="*/ 6 h 28"/>
                <a:gd name="T22" fmla="*/ 0 w 22"/>
                <a:gd name="T23" fmla="*/ 0 h 28"/>
                <a:gd name="T24" fmla="*/ 0 w 22"/>
                <a:gd name="T25" fmla="*/ 0 h 28"/>
                <a:gd name="T26" fmla="*/ 4 w 22"/>
                <a:gd name="T27" fmla="*/ 0 h 28"/>
                <a:gd name="T28" fmla="*/ 6 w 22"/>
                <a:gd name="T29" fmla="*/ 2 h 28"/>
                <a:gd name="T30" fmla="*/ 6 w 22"/>
                <a:gd name="T3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6" y="2"/>
                  </a:moveTo>
                  <a:lnTo>
                    <a:pt x="6" y="2"/>
                  </a:lnTo>
                  <a:lnTo>
                    <a:pt x="16" y="16"/>
                  </a:lnTo>
                  <a:lnTo>
                    <a:pt x="16" y="16"/>
                  </a:lnTo>
                  <a:lnTo>
                    <a:pt x="20" y="22"/>
                  </a:lnTo>
                  <a:lnTo>
                    <a:pt x="22" y="24"/>
                  </a:lnTo>
                  <a:lnTo>
                    <a:pt x="22" y="28"/>
                  </a:lnTo>
                  <a:lnTo>
                    <a:pt x="22" y="28"/>
                  </a:lnTo>
                  <a:lnTo>
                    <a:pt x="18" y="20"/>
                  </a:lnTo>
                  <a:lnTo>
                    <a:pt x="12" y="14"/>
                  </a:lnTo>
                  <a:lnTo>
                    <a:pt x="6" y="6"/>
                  </a:lnTo>
                  <a:lnTo>
                    <a:pt x="0" y="0"/>
                  </a:lnTo>
                  <a:lnTo>
                    <a:pt x="0" y="0"/>
                  </a:lnTo>
                  <a:lnTo>
                    <a:pt x="4" y="0"/>
                  </a:lnTo>
                  <a:lnTo>
                    <a:pt x="6" y="2"/>
                  </a:lnTo>
                  <a:lnTo>
                    <a:pt x="6" y="2"/>
                  </a:lnTo>
                  <a:close/>
                </a:path>
              </a:pathLst>
            </a:custGeom>
            <a:solidFill>
              <a:srgbClr val="EBB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17" name="Freeform 715"/>
            <p:cNvSpPr/>
            <p:nvPr>
              <p:custDataLst>
                <p:tags r:id="rId711"/>
              </p:custDataLst>
            </p:nvPr>
          </p:nvSpPr>
          <p:spPr bwMode="auto">
            <a:xfrm>
              <a:off x="8439150" y="3271838"/>
              <a:ext cx="298450" cy="447675"/>
            </a:xfrm>
            <a:custGeom>
              <a:avLst/>
              <a:gdLst>
                <a:gd name="T0" fmla="*/ 50 w 188"/>
                <a:gd name="T1" fmla="*/ 72 h 282"/>
                <a:gd name="T2" fmla="*/ 50 w 188"/>
                <a:gd name="T3" fmla="*/ 72 h 282"/>
                <a:gd name="T4" fmla="*/ 84 w 188"/>
                <a:gd name="T5" fmla="*/ 116 h 282"/>
                <a:gd name="T6" fmla="*/ 116 w 188"/>
                <a:gd name="T7" fmla="*/ 160 h 282"/>
                <a:gd name="T8" fmla="*/ 146 w 188"/>
                <a:gd name="T9" fmla="*/ 204 h 282"/>
                <a:gd name="T10" fmla="*/ 174 w 188"/>
                <a:gd name="T11" fmla="*/ 248 h 282"/>
                <a:gd name="T12" fmla="*/ 174 w 188"/>
                <a:gd name="T13" fmla="*/ 248 h 282"/>
                <a:gd name="T14" fmla="*/ 130 w 188"/>
                <a:gd name="T15" fmla="*/ 180 h 282"/>
                <a:gd name="T16" fmla="*/ 130 w 188"/>
                <a:gd name="T17" fmla="*/ 180 h 282"/>
                <a:gd name="T18" fmla="*/ 146 w 188"/>
                <a:gd name="T19" fmla="*/ 206 h 282"/>
                <a:gd name="T20" fmla="*/ 160 w 188"/>
                <a:gd name="T21" fmla="*/ 230 h 282"/>
                <a:gd name="T22" fmla="*/ 188 w 188"/>
                <a:gd name="T23" fmla="*/ 282 h 282"/>
                <a:gd name="T24" fmla="*/ 188 w 188"/>
                <a:gd name="T25" fmla="*/ 282 h 282"/>
                <a:gd name="T26" fmla="*/ 180 w 188"/>
                <a:gd name="T27" fmla="*/ 272 h 282"/>
                <a:gd name="T28" fmla="*/ 172 w 188"/>
                <a:gd name="T29" fmla="*/ 262 h 282"/>
                <a:gd name="T30" fmla="*/ 164 w 188"/>
                <a:gd name="T31" fmla="*/ 252 h 282"/>
                <a:gd name="T32" fmla="*/ 162 w 188"/>
                <a:gd name="T33" fmla="*/ 248 h 282"/>
                <a:gd name="T34" fmla="*/ 158 w 188"/>
                <a:gd name="T35" fmla="*/ 246 h 282"/>
                <a:gd name="T36" fmla="*/ 158 w 188"/>
                <a:gd name="T37" fmla="*/ 246 h 282"/>
                <a:gd name="T38" fmla="*/ 80 w 188"/>
                <a:gd name="T39" fmla="*/ 122 h 282"/>
                <a:gd name="T40" fmla="*/ 40 w 188"/>
                <a:gd name="T41" fmla="*/ 60 h 282"/>
                <a:gd name="T42" fmla="*/ 0 w 188"/>
                <a:gd name="T43" fmla="*/ 0 h 282"/>
                <a:gd name="T44" fmla="*/ 0 w 188"/>
                <a:gd name="T45" fmla="*/ 0 h 282"/>
                <a:gd name="T46" fmla="*/ 10 w 188"/>
                <a:gd name="T47" fmla="*/ 8 h 282"/>
                <a:gd name="T48" fmla="*/ 20 w 188"/>
                <a:gd name="T49" fmla="*/ 18 h 282"/>
                <a:gd name="T50" fmla="*/ 26 w 188"/>
                <a:gd name="T51" fmla="*/ 26 h 282"/>
                <a:gd name="T52" fmla="*/ 32 w 188"/>
                <a:gd name="T53" fmla="*/ 36 h 282"/>
                <a:gd name="T54" fmla="*/ 40 w 188"/>
                <a:gd name="T55" fmla="*/ 56 h 282"/>
                <a:gd name="T56" fmla="*/ 44 w 188"/>
                <a:gd name="T57" fmla="*/ 64 h 282"/>
                <a:gd name="T58" fmla="*/ 50 w 188"/>
                <a:gd name="T59" fmla="*/ 72 h 282"/>
                <a:gd name="T60" fmla="*/ 50 w 188"/>
                <a:gd name="T61" fmla="*/ 7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8" h="282">
                  <a:moveTo>
                    <a:pt x="50" y="72"/>
                  </a:moveTo>
                  <a:lnTo>
                    <a:pt x="50" y="72"/>
                  </a:lnTo>
                  <a:lnTo>
                    <a:pt x="84" y="116"/>
                  </a:lnTo>
                  <a:lnTo>
                    <a:pt x="116" y="160"/>
                  </a:lnTo>
                  <a:lnTo>
                    <a:pt x="146" y="204"/>
                  </a:lnTo>
                  <a:lnTo>
                    <a:pt x="174" y="248"/>
                  </a:lnTo>
                  <a:lnTo>
                    <a:pt x="174" y="248"/>
                  </a:lnTo>
                  <a:lnTo>
                    <a:pt x="130" y="180"/>
                  </a:lnTo>
                  <a:lnTo>
                    <a:pt x="130" y="180"/>
                  </a:lnTo>
                  <a:lnTo>
                    <a:pt x="146" y="206"/>
                  </a:lnTo>
                  <a:lnTo>
                    <a:pt x="160" y="230"/>
                  </a:lnTo>
                  <a:lnTo>
                    <a:pt x="188" y="282"/>
                  </a:lnTo>
                  <a:lnTo>
                    <a:pt x="188" y="282"/>
                  </a:lnTo>
                  <a:lnTo>
                    <a:pt x="180" y="272"/>
                  </a:lnTo>
                  <a:lnTo>
                    <a:pt x="172" y="262"/>
                  </a:lnTo>
                  <a:lnTo>
                    <a:pt x="164" y="252"/>
                  </a:lnTo>
                  <a:lnTo>
                    <a:pt x="162" y="248"/>
                  </a:lnTo>
                  <a:lnTo>
                    <a:pt x="158" y="246"/>
                  </a:lnTo>
                  <a:lnTo>
                    <a:pt x="158" y="246"/>
                  </a:lnTo>
                  <a:lnTo>
                    <a:pt x="80" y="122"/>
                  </a:lnTo>
                  <a:lnTo>
                    <a:pt x="40" y="60"/>
                  </a:lnTo>
                  <a:lnTo>
                    <a:pt x="0" y="0"/>
                  </a:lnTo>
                  <a:lnTo>
                    <a:pt x="0" y="0"/>
                  </a:lnTo>
                  <a:lnTo>
                    <a:pt x="10" y="8"/>
                  </a:lnTo>
                  <a:lnTo>
                    <a:pt x="20" y="18"/>
                  </a:lnTo>
                  <a:lnTo>
                    <a:pt x="26" y="26"/>
                  </a:lnTo>
                  <a:lnTo>
                    <a:pt x="32" y="36"/>
                  </a:lnTo>
                  <a:lnTo>
                    <a:pt x="40" y="56"/>
                  </a:lnTo>
                  <a:lnTo>
                    <a:pt x="44" y="64"/>
                  </a:lnTo>
                  <a:lnTo>
                    <a:pt x="50" y="72"/>
                  </a:lnTo>
                  <a:lnTo>
                    <a:pt x="50" y="72"/>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18" name="Freeform 716"/>
            <p:cNvSpPr/>
            <p:nvPr>
              <p:custDataLst>
                <p:tags r:id="rId712"/>
              </p:custDataLst>
            </p:nvPr>
          </p:nvSpPr>
          <p:spPr bwMode="auto">
            <a:xfrm>
              <a:off x="8788400" y="3833813"/>
              <a:ext cx="22225" cy="41275"/>
            </a:xfrm>
            <a:custGeom>
              <a:avLst/>
              <a:gdLst>
                <a:gd name="T0" fmla="*/ 14 w 14"/>
                <a:gd name="T1" fmla="*/ 26 h 26"/>
                <a:gd name="T2" fmla="*/ 14 w 14"/>
                <a:gd name="T3" fmla="*/ 26 h 26"/>
                <a:gd name="T4" fmla="*/ 0 w 14"/>
                <a:gd name="T5" fmla="*/ 0 h 26"/>
                <a:gd name="T6" fmla="*/ 0 w 14"/>
                <a:gd name="T7" fmla="*/ 0 h 26"/>
                <a:gd name="T8" fmla="*/ 8 w 14"/>
                <a:gd name="T9" fmla="*/ 14 h 26"/>
                <a:gd name="T10" fmla="*/ 14 w 14"/>
                <a:gd name="T11" fmla="*/ 26 h 26"/>
                <a:gd name="T12" fmla="*/ 14 w 14"/>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14" h="26">
                  <a:moveTo>
                    <a:pt x="14" y="26"/>
                  </a:moveTo>
                  <a:lnTo>
                    <a:pt x="14" y="26"/>
                  </a:lnTo>
                  <a:lnTo>
                    <a:pt x="0" y="0"/>
                  </a:lnTo>
                  <a:lnTo>
                    <a:pt x="0" y="0"/>
                  </a:lnTo>
                  <a:lnTo>
                    <a:pt x="8" y="14"/>
                  </a:lnTo>
                  <a:lnTo>
                    <a:pt x="14" y="26"/>
                  </a:lnTo>
                  <a:lnTo>
                    <a:pt x="14" y="26"/>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19" name="Freeform 717"/>
            <p:cNvSpPr/>
            <p:nvPr>
              <p:custDataLst>
                <p:tags r:id="rId713"/>
              </p:custDataLst>
            </p:nvPr>
          </p:nvSpPr>
          <p:spPr bwMode="auto">
            <a:xfrm>
              <a:off x="7646988" y="2773363"/>
              <a:ext cx="47625" cy="19050"/>
            </a:xfrm>
            <a:custGeom>
              <a:avLst/>
              <a:gdLst>
                <a:gd name="T0" fmla="*/ 30 w 30"/>
                <a:gd name="T1" fmla="*/ 12 h 12"/>
                <a:gd name="T2" fmla="*/ 30 w 30"/>
                <a:gd name="T3" fmla="*/ 12 h 12"/>
                <a:gd name="T4" fmla="*/ 0 w 30"/>
                <a:gd name="T5" fmla="*/ 0 h 12"/>
                <a:gd name="T6" fmla="*/ 0 w 30"/>
                <a:gd name="T7" fmla="*/ 0 h 12"/>
                <a:gd name="T8" fmla="*/ 16 w 30"/>
                <a:gd name="T9" fmla="*/ 6 h 12"/>
                <a:gd name="T10" fmla="*/ 30 w 30"/>
                <a:gd name="T11" fmla="*/ 12 h 12"/>
                <a:gd name="T12" fmla="*/ 30 w 3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30" h="12">
                  <a:moveTo>
                    <a:pt x="30" y="12"/>
                  </a:moveTo>
                  <a:lnTo>
                    <a:pt x="30" y="12"/>
                  </a:lnTo>
                  <a:lnTo>
                    <a:pt x="0" y="0"/>
                  </a:lnTo>
                  <a:lnTo>
                    <a:pt x="0" y="0"/>
                  </a:lnTo>
                  <a:lnTo>
                    <a:pt x="16" y="6"/>
                  </a:lnTo>
                  <a:lnTo>
                    <a:pt x="30" y="12"/>
                  </a:lnTo>
                  <a:lnTo>
                    <a:pt x="30" y="12"/>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20" name="Freeform 718"/>
            <p:cNvSpPr/>
            <p:nvPr>
              <p:custDataLst>
                <p:tags r:id="rId714"/>
              </p:custDataLst>
            </p:nvPr>
          </p:nvSpPr>
          <p:spPr bwMode="auto">
            <a:xfrm>
              <a:off x="8185150" y="3084513"/>
              <a:ext cx="165100" cy="177800"/>
            </a:xfrm>
            <a:custGeom>
              <a:avLst/>
              <a:gdLst>
                <a:gd name="T0" fmla="*/ 104 w 104"/>
                <a:gd name="T1" fmla="*/ 112 h 112"/>
                <a:gd name="T2" fmla="*/ 104 w 104"/>
                <a:gd name="T3" fmla="*/ 112 h 112"/>
                <a:gd name="T4" fmla="*/ 90 w 104"/>
                <a:gd name="T5" fmla="*/ 102 h 112"/>
                <a:gd name="T6" fmla="*/ 90 w 104"/>
                <a:gd name="T7" fmla="*/ 102 h 112"/>
                <a:gd name="T8" fmla="*/ 46 w 104"/>
                <a:gd name="T9" fmla="*/ 50 h 112"/>
                <a:gd name="T10" fmla="*/ 0 w 104"/>
                <a:gd name="T11" fmla="*/ 0 h 112"/>
                <a:gd name="T12" fmla="*/ 0 w 104"/>
                <a:gd name="T13" fmla="*/ 0 h 112"/>
                <a:gd name="T14" fmla="*/ 54 w 104"/>
                <a:gd name="T15" fmla="*/ 54 h 112"/>
                <a:gd name="T16" fmla="*/ 80 w 104"/>
                <a:gd name="T17" fmla="*/ 82 h 112"/>
                <a:gd name="T18" fmla="*/ 92 w 104"/>
                <a:gd name="T19" fmla="*/ 98 h 112"/>
                <a:gd name="T20" fmla="*/ 104 w 104"/>
                <a:gd name="T21" fmla="*/ 112 h 112"/>
                <a:gd name="T22" fmla="*/ 104 w 104"/>
                <a:gd name="T23"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112">
                  <a:moveTo>
                    <a:pt x="104" y="112"/>
                  </a:moveTo>
                  <a:lnTo>
                    <a:pt x="104" y="112"/>
                  </a:lnTo>
                  <a:lnTo>
                    <a:pt x="90" y="102"/>
                  </a:lnTo>
                  <a:lnTo>
                    <a:pt x="90" y="102"/>
                  </a:lnTo>
                  <a:lnTo>
                    <a:pt x="46" y="50"/>
                  </a:lnTo>
                  <a:lnTo>
                    <a:pt x="0" y="0"/>
                  </a:lnTo>
                  <a:lnTo>
                    <a:pt x="0" y="0"/>
                  </a:lnTo>
                  <a:lnTo>
                    <a:pt x="54" y="54"/>
                  </a:lnTo>
                  <a:lnTo>
                    <a:pt x="80" y="82"/>
                  </a:lnTo>
                  <a:lnTo>
                    <a:pt x="92" y="98"/>
                  </a:lnTo>
                  <a:lnTo>
                    <a:pt x="104" y="112"/>
                  </a:lnTo>
                  <a:lnTo>
                    <a:pt x="104" y="112"/>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21" name="Freeform 719"/>
            <p:cNvSpPr/>
            <p:nvPr>
              <p:custDataLst>
                <p:tags r:id="rId715"/>
              </p:custDataLst>
            </p:nvPr>
          </p:nvSpPr>
          <p:spPr bwMode="auto">
            <a:xfrm>
              <a:off x="8382000" y="3335338"/>
              <a:ext cx="117475" cy="174625"/>
            </a:xfrm>
            <a:custGeom>
              <a:avLst/>
              <a:gdLst>
                <a:gd name="T0" fmla="*/ 0 w 74"/>
                <a:gd name="T1" fmla="*/ 0 h 110"/>
                <a:gd name="T2" fmla="*/ 0 w 74"/>
                <a:gd name="T3" fmla="*/ 0 h 110"/>
                <a:gd name="T4" fmla="*/ 22 w 74"/>
                <a:gd name="T5" fmla="*/ 26 h 110"/>
                <a:gd name="T6" fmla="*/ 42 w 74"/>
                <a:gd name="T7" fmla="*/ 54 h 110"/>
                <a:gd name="T8" fmla="*/ 58 w 74"/>
                <a:gd name="T9" fmla="*/ 82 h 110"/>
                <a:gd name="T10" fmla="*/ 74 w 74"/>
                <a:gd name="T11" fmla="*/ 110 h 110"/>
                <a:gd name="T12" fmla="*/ 74 w 74"/>
                <a:gd name="T13" fmla="*/ 110 h 110"/>
                <a:gd name="T14" fmla="*/ 58 w 74"/>
                <a:gd name="T15" fmla="*/ 82 h 110"/>
                <a:gd name="T16" fmla="*/ 40 w 74"/>
                <a:gd name="T17" fmla="*/ 54 h 110"/>
                <a:gd name="T18" fmla="*/ 20 w 74"/>
                <a:gd name="T19" fmla="*/ 28 h 110"/>
                <a:gd name="T20" fmla="*/ 0 w 74"/>
                <a:gd name="T21" fmla="*/ 0 h 110"/>
                <a:gd name="T22" fmla="*/ 0 w 74"/>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110">
                  <a:moveTo>
                    <a:pt x="0" y="0"/>
                  </a:moveTo>
                  <a:lnTo>
                    <a:pt x="0" y="0"/>
                  </a:lnTo>
                  <a:lnTo>
                    <a:pt x="22" y="26"/>
                  </a:lnTo>
                  <a:lnTo>
                    <a:pt x="42" y="54"/>
                  </a:lnTo>
                  <a:lnTo>
                    <a:pt x="58" y="82"/>
                  </a:lnTo>
                  <a:lnTo>
                    <a:pt x="74" y="110"/>
                  </a:lnTo>
                  <a:lnTo>
                    <a:pt x="74" y="110"/>
                  </a:lnTo>
                  <a:lnTo>
                    <a:pt x="58" y="82"/>
                  </a:lnTo>
                  <a:lnTo>
                    <a:pt x="40" y="54"/>
                  </a:lnTo>
                  <a:lnTo>
                    <a:pt x="20" y="28"/>
                  </a:lnTo>
                  <a:lnTo>
                    <a:pt x="0" y="0"/>
                  </a:lnTo>
                  <a:lnTo>
                    <a:pt x="0" y="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22" name="Freeform 720"/>
            <p:cNvSpPr/>
            <p:nvPr>
              <p:custDataLst>
                <p:tags r:id="rId716"/>
              </p:custDataLst>
            </p:nvPr>
          </p:nvSpPr>
          <p:spPr bwMode="auto">
            <a:xfrm>
              <a:off x="7085013" y="2789238"/>
              <a:ext cx="88900" cy="12700"/>
            </a:xfrm>
            <a:custGeom>
              <a:avLst/>
              <a:gdLst>
                <a:gd name="T0" fmla="*/ 56 w 56"/>
                <a:gd name="T1" fmla="*/ 4 h 8"/>
                <a:gd name="T2" fmla="*/ 56 w 56"/>
                <a:gd name="T3" fmla="*/ 4 h 8"/>
                <a:gd name="T4" fmla="*/ 54 w 56"/>
                <a:gd name="T5" fmla="*/ 6 h 8"/>
                <a:gd name="T6" fmla="*/ 54 w 56"/>
                <a:gd name="T7" fmla="*/ 6 h 8"/>
                <a:gd name="T8" fmla="*/ 52 w 56"/>
                <a:gd name="T9" fmla="*/ 8 h 8"/>
                <a:gd name="T10" fmla="*/ 52 w 56"/>
                <a:gd name="T11" fmla="*/ 8 h 8"/>
                <a:gd name="T12" fmla="*/ 26 w 56"/>
                <a:gd name="T13" fmla="*/ 4 h 8"/>
                <a:gd name="T14" fmla="*/ 0 w 56"/>
                <a:gd name="T15" fmla="*/ 2 h 8"/>
                <a:gd name="T16" fmla="*/ 0 w 56"/>
                <a:gd name="T17" fmla="*/ 2 h 8"/>
                <a:gd name="T18" fmla="*/ 6 w 56"/>
                <a:gd name="T19" fmla="*/ 0 h 8"/>
                <a:gd name="T20" fmla="*/ 14 w 56"/>
                <a:gd name="T21" fmla="*/ 0 h 8"/>
                <a:gd name="T22" fmla="*/ 14 w 56"/>
                <a:gd name="T23" fmla="*/ 0 h 8"/>
                <a:gd name="T24" fmla="*/ 26 w 56"/>
                <a:gd name="T25" fmla="*/ 2 h 8"/>
                <a:gd name="T26" fmla="*/ 34 w 56"/>
                <a:gd name="T27" fmla="*/ 2 h 8"/>
                <a:gd name="T28" fmla="*/ 34 w 56"/>
                <a:gd name="T29" fmla="*/ 2 h 8"/>
                <a:gd name="T30" fmla="*/ 44 w 56"/>
                <a:gd name="T31" fmla="*/ 4 h 8"/>
                <a:gd name="T32" fmla="*/ 44 w 56"/>
                <a:gd name="T33" fmla="*/ 4 h 8"/>
                <a:gd name="T34" fmla="*/ 56 w 56"/>
                <a:gd name="T35" fmla="*/ 4 h 8"/>
                <a:gd name="T36" fmla="*/ 56 w 56"/>
                <a:gd name="T3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 h="8">
                  <a:moveTo>
                    <a:pt x="56" y="4"/>
                  </a:moveTo>
                  <a:lnTo>
                    <a:pt x="56" y="4"/>
                  </a:lnTo>
                  <a:lnTo>
                    <a:pt x="54" y="6"/>
                  </a:lnTo>
                  <a:lnTo>
                    <a:pt x="54" y="6"/>
                  </a:lnTo>
                  <a:lnTo>
                    <a:pt x="52" y="8"/>
                  </a:lnTo>
                  <a:lnTo>
                    <a:pt x="52" y="8"/>
                  </a:lnTo>
                  <a:lnTo>
                    <a:pt x="26" y="4"/>
                  </a:lnTo>
                  <a:lnTo>
                    <a:pt x="0" y="2"/>
                  </a:lnTo>
                  <a:lnTo>
                    <a:pt x="0" y="2"/>
                  </a:lnTo>
                  <a:lnTo>
                    <a:pt x="6" y="0"/>
                  </a:lnTo>
                  <a:lnTo>
                    <a:pt x="14" y="0"/>
                  </a:lnTo>
                  <a:lnTo>
                    <a:pt x="14" y="0"/>
                  </a:lnTo>
                  <a:lnTo>
                    <a:pt x="26" y="2"/>
                  </a:lnTo>
                  <a:lnTo>
                    <a:pt x="34" y="2"/>
                  </a:lnTo>
                  <a:lnTo>
                    <a:pt x="34" y="2"/>
                  </a:lnTo>
                  <a:lnTo>
                    <a:pt x="44" y="4"/>
                  </a:lnTo>
                  <a:lnTo>
                    <a:pt x="44" y="4"/>
                  </a:lnTo>
                  <a:lnTo>
                    <a:pt x="56" y="4"/>
                  </a:lnTo>
                  <a:lnTo>
                    <a:pt x="56" y="4"/>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23" name="Freeform 721"/>
            <p:cNvSpPr/>
            <p:nvPr>
              <p:custDataLst>
                <p:tags r:id="rId717"/>
              </p:custDataLst>
            </p:nvPr>
          </p:nvSpPr>
          <p:spPr bwMode="auto">
            <a:xfrm>
              <a:off x="7713663" y="2798763"/>
              <a:ext cx="19050" cy="9525"/>
            </a:xfrm>
            <a:custGeom>
              <a:avLst/>
              <a:gdLst>
                <a:gd name="T0" fmla="*/ 0 w 12"/>
                <a:gd name="T1" fmla="*/ 0 h 6"/>
                <a:gd name="T2" fmla="*/ 0 w 12"/>
                <a:gd name="T3" fmla="*/ 0 h 6"/>
                <a:gd name="T4" fmla="*/ 0 w 12"/>
                <a:gd name="T5" fmla="*/ 0 h 6"/>
                <a:gd name="T6" fmla="*/ 12 w 12"/>
                <a:gd name="T7" fmla="*/ 4 h 6"/>
                <a:gd name="T8" fmla="*/ 12 w 12"/>
                <a:gd name="T9" fmla="*/ 4 h 6"/>
                <a:gd name="T10" fmla="*/ 12 w 12"/>
                <a:gd name="T11" fmla="*/ 6 h 6"/>
                <a:gd name="T12" fmla="*/ 12 w 12"/>
                <a:gd name="T13" fmla="*/ 6 h 6"/>
                <a:gd name="T14" fmla="*/ 0 w 12"/>
                <a:gd name="T15" fmla="*/ 0 h 6"/>
                <a:gd name="T16" fmla="*/ 0 w 12"/>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6">
                  <a:moveTo>
                    <a:pt x="0" y="0"/>
                  </a:moveTo>
                  <a:lnTo>
                    <a:pt x="0" y="0"/>
                  </a:lnTo>
                  <a:lnTo>
                    <a:pt x="0" y="0"/>
                  </a:lnTo>
                  <a:lnTo>
                    <a:pt x="12" y="4"/>
                  </a:lnTo>
                  <a:lnTo>
                    <a:pt x="12" y="4"/>
                  </a:lnTo>
                  <a:lnTo>
                    <a:pt x="12" y="6"/>
                  </a:lnTo>
                  <a:lnTo>
                    <a:pt x="12" y="6"/>
                  </a:lnTo>
                  <a:lnTo>
                    <a:pt x="0" y="0"/>
                  </a:lnTo>
                  <a:lnTo>
                    <a:pt x="0" y="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24" name="Freeform 722"/>
            <p:cNvSpPr/>
            <p:nvPr>
              <p:custDataLst>
                <p:tags r:id="rId718"/>
              </p:custDataLst>
            </p:nvPr>
          </p:nvSpPr>
          <p:spPr bwMode="auto">
            <a:xfrm>
              <a:off x="7167563" y="2795588"/>
              <a:ext cx="44450" cy="12700"/>
            </a:xfrm>
            <a:custGeom>
              <a:avLst/>
              <a:gdLst>
                <a:gd name="T0" fmla="*/ 26 w 28"/>
                <a:gd name="T1" fmla="*/ 0 h 8"/>
                <a:gd name="T2" fmla="*/ 26 w 28"/>
                <a:gd name="T3" fmla="*/ 0 h 8"/>
                <a:gd name="T4" fmla="*/ 28 w 28"/>
                <a:gd name="T5" fmla="*/ 8 h 8"/>
                <a:gd name="T6" fmla="*/ 28 w 28"/>
                <a:gd name="T7" fmla="*/ 8 h 8"/>
                <a:gd name="T8" fmla="*/ 0 w 28"/>
                <a:gd name="T9" fmla="*/ 4 h 8"/>
                <a:gd name="T10" fmla="*/ 0 w 28"/>
                <a:gd name="T11" fmla="*/ 4 h 8"/>
                <a:gd name="T12" fmla="*/ 2 w 28"/>
                <a:gd name="T13" fmla="*/ 2 h 8"/>
                <a:gd name="T14" fmla="*/ 2 w 28"/>
                <a:gd name="T15" fmla="*/ 2 h 8"/>
                <a:gd name="T16" fmla="*/ 14 w 28"/>
                <a:gd name="T17" fmla="*/ 2 h 8"/>
                <a:gd name="T18" fmla="*/ 20 w 28"/>
                <a:gd name="T19" fmla="*/ 2 h 8"/>
                <a:gd name="T20" fmla="*/ 26 w 28"/>
                <a:gd name="T21" fmla="*/ 0 h 8"/>
                <a:gd name="T22" fmla="*/ 26 w 28"/>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8">
                  <a:moveTo>
                    <a:pt x="26" y="0"/>
                  </a:moveTo>
                  <a:lnTo>
                    <a:pt x="26" y="0"/>
                  </a:lnTo>
                  <a:lnTo>
                    <a:pt x="28" y="8"/>
                  </a:lnTo>
                  <a:lnTo>
                    <a:pt x="28" y="8"/>
                  </a:lnTo>
                  <a:lnTo>
                    <a:pt x="0" y="4"/>
                  </a:lnTo>
                  <a:lnTo>
                    <a:pt x="0" y="4"/>
                  </a:lnTo>
                  <a:lnTo>
                    <a:pt x="2" y="2"/>
                  </a:lnTo>
                  <a:lnTo>
                    <a:pt x="2" y="2"/>
                  </a:lnTo>
                  <a:lnTo>
                    <a:pt x="14" y="2"/>
                  </a:lnTo>
                  <a:lnTo>
                    <a:pt x="20" y="2"/>
                  </a:lnTo>
                  <a:lnTo>
                    <a:pt x="26" y="0"/>
                  </a:lnTo>
                  <a:lnTo>
                    <a:pt x="26" y="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25" name="Freeform 723"/>
            <p:cNvSpPr/>
            <p:nvPr>
              <p:custDataLst>
                <p:tags r:id="rId719"/>
              </p:custDataLst>
            </p:nvPr>
          </p:nvSpPr>
          <p:spPr bwMode="auto">
            <a:xfrm>
              <a:off x="7478713" y="2868613"/>
              <a:ext cx="174625" cy="69850"/>
            </a:xfrm>
            <a:custGeom>
              <a:avLst/>
              <a:gdLst>
                <a:gd name="T0" fmla="*/ 32 w 110"/>
                <a:gd name="T1" fmla="*/ 10 h 44"/>
                <a:gd name="T2" fmla="*/ 32 w 110"/>
                <a:gd name="T3" fmla="*/ 10 h 44"/>
                <a:gd name="T4" fmla="*/ 36 w 110"/>
                <a:gd name="T5" fmla="*/ 10 h 44"/>
                <a:gd name="T6" fmla="*/ 40 w 110"/>
                <a:gd name="T7" fmla="*/ 10 h 44"/>
                <a:gd name="T8" fmla="*/ 48 w 110"/>
                <a:gd name="T9" fmla="*/ 8 h 44"/>
                <a:gd name="T10" fmla="*/ 48 w 110"/>
                <a:gd name="T11" fmla="*/ 8 h 44"/>
                <a:gd name="T12" fmla="*/ 66 w 110"/>
                <a:gd name="T13" fmla="*/ 20 h 44"/>
                <a:gd name="T14" fmla="*/ 66 w 110"/>
                <a:gd name="T15" fmla="*/ 20 h 44"/>
                <a:gd name="T16" fmla="*/ 88 w 110"/>
                <a:gd name="T17" fmla="*/ 34 h 44"/>
                <a:gd name="T18" fmla="*/ 88 w 110"/>
                <a:gd name="T19" fmla="*/ 34 h 44"/>
                <a:gd name="T20" fmla="*/ 94 w 110"/>
                <a:gd name="T21" fmla="*/ 34 h 44"/>
                <a:gd name="T22" fmla="*/ 102 w 110"/>
                <a:gd name="T23" fmla="*/ 36 h 44"/>
                <a:gd name="T24" fmla="*/ 102 w 110"/>
                <a:gd name="T25" fmla="*/ 36 h 44"/>
                <a:gd name="T26" fmla="*/ 110 w 110"/>
                <a:gd name="T27" fmla="*/ 44 h 44"/>
                <a:gd name="T28" fmla="*/ 110 w 110"/>
                <a:gd name="T29" fmla="*/ 44 h 44"/>
                <a:gd name="T30" fmla="*/ 56 w 110"/>
                <a:gd name="T31" fmla="*/ 20 h 44"/>
                <a:gd name="T32" fmla="*/ 30 w 110"/>
                <a:gd name="T33" fmla="*/ 10 h 44"/>
                <a:gd name="T34" fmla="*/ 0 w 110"/>
                <a:gd name="T35" fmla="*/ 0 h 44"/>
                <a:gd name="T36" fmla="*/ 0 w 110"/>
                <a:gd name="T37" fmla="*/ 0 h 44"/>
                <a:gd name="T38" fmla="*/ 16 w 110"/>
                <a:gd name="T39" fmla="*/ 4 h 44"/>
                <a:gd name="T40" fmla="*/ 16 w 110"/>
                <a:gd name="T41" fmla="*/ 4 h 44"/>
                <a:gd name="T42" fmla="*/ 32 w 110"/>
                <a:gd name="T43" fmla="*/ 10 h 44"/>
                <a:gd name="T44" fmla="*/ 32 w 110"/>
                <a:gd name="T45"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44">
                  <a:moveTo>
                    <a:pt x="32" y="10"/>
                  </a:moveTo>
                  <a:lnTo>
                    <a:pt x="32" y="10"/>
                  </a:lnTo>
                  <a:lnTo>
                    <a:pt x="36" y="10"/>
                  </a:lnTo>
                  <a:lnTo>
                    <a:pt x="40" y="10"/>
                  </a:lnTo>
                  <a:lnTo>
                    <a:pt x="48" y="8"/>
                  </a:lnTo>
                  <a:lnTo>
                    <a:pt x="48" y="8"/>
                  </a:lnTo>
                  <a:lnTo>
                    <a:pt x="66" y="20"/>
                  </a:lnTo>
                  <a:lnTo>
                    <a:pt x="66" y="20"/>
                  </a:lnTo>
                  <a:lnTo>
                    <a:pt x="88" y="34"/>
                  </a:lnTo>
                  <a:lnTo>
                    <a:pt x="88" y="34"/>
                  </a:lnTo>
                  <a:lnTo>
                    <a:pt x="94" y="34"/>
                  </a:lnTo>
                  <a:lnTo>
                    <a:pt x="102" y="36"/>
                  </a:lnTo>
                  <a:lnTo>
                    <a:pt x="102" y="36"/>
                  </a:lnTo>
                  <a:lnTo>
                    <a:pt x="110" y="44"/>
                  </a:lnTo>
                  <a:lnTo>
                    <a:pt x="110" y="44"/>
                  </a:lnTo>
                  <a:lnTo>
                    <a:pt x="56" y="20"/>
                  </a:lnTo>
                  <a:lnTo>
                    <a:pt x="30" y="10"/>
                  </a:lnTo>
                  <a:lnTo>
                    <a:pt x="0" y="0"/>
                  </a:lnTo>
                  <a:lnTo>
                    <a:pt x="0" y="0"/>
                  </a:lnTo>
                  <a:lnTo>
                    <a:pt x="16" y="4"/>
                  </a:lnTo>
                  <a:lnTo>
                    <a:pt x="16" y="4"/>
                  </a:lnTo>
                  <a:lnTo>
                    <a:pt x="32" y="10"/>
                  </a:lnTo>
                  <a:lnTo>
                    <a:pt x="32" y="1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26" name="Freeform 724"/>
            <p:cNvSpPr/>
            <p:nvPr>
              <p:custDataLst>
                <p:tags r:id="rId720"/>
              </p:custDataLst>
            </p:nvPr>
          </p:nvSpPr>
          <p:spPr bwMode="auto">
            <a:xfrm>
              <a:off x="5910263" y="2563813"/>
              <a:ext cx="2522538" cy="714375"/>
            </a:xfrm>
            <a:custGeom>
              <a:avLst/>
              <a:gdLst>
                <a:gd name="T0" fmla="*/ 120 w 1589"/>
                <a:gd name="T1" fmla="*/ 170 h 450"/>
                <a:gd name="T2" fmla="*/ 80 w 1589"/>
                <a:gd name="T3" fmla="*/ 154 h 450"/>
                <a:gd name="T4" fmla="*/ 18 w 1589"/>
                <a:gd name="T5" fmla="*/ 134 h 450"/>
                <a:gd name="T6" fmla="*/ 46 w 1589"/>
                <a:gd name="T7" fmla="*/ 124 h 450"/>
                <a:gd name="T8" fmla="*/ 146 w 1589"/>
                <a:gd name="T9" fmla="*/ 126 h 450"/>
                <a:gd name="T10" fmla="*/ 118 w 1589"/>
                <a:gd name="T11" fmla="*/ 114 h 450"/>
                <a:gd name="T12" fmla="*/ 64 w 1589"/>
                <a:gd name="T13" fmla="*/ 94 h 450"/>
                <a:gd name="T14" fmla="*/ 96 w 1589"/>
                <a:gd name="T15" fmla="*/ 96 h 450"/>
                <a:gd name="T16" fmla="*/ 208 w 1589"/>
                <a:gd name="T17" fmla="*/ 100 h 450"/>
                <a:gd name="T18" fmla="*/ 606 w 1589"/>
                <a:gd name="T19" fmla="*/ 40 h 450"/>
                <a:gd name="T20" fmla="*/ 780 w 1589"/>
                <a:gd name="T21" fmla="*/ 12 h 450"/>
                <a:gd name="T22" fmla="*/ 930 w 1589"/>
                <a:gd name="T23" fmla="*/ 0 h 450"/>
                <a:gd name="T24" fmla="*/ 1056 w 1589"/>
                <a:gd name="T25" fmla="*/ 26 h 450"/>
                <a:gd name="T26" fmla="*/ 1367 w 1589"/>
                <a:gd name="T27" fmla="*/ 172 h 450"/>
                <a:gd name="T28" fmla="*/ 1565 w 1589"/>
                <a:gd name="T29" fmla="*/ 362 h 450"/>
                <a:gd name="T30" fmla="*/ 1533 w 1589"/>
                <a:gd name="T31" fmla="*/ 360 h 450"/>
                <a:gd name="T32" fmla="*/ 1443 w 1589"/>
                <a:gd name="T33" fmla="*/ 274 h 450"/>
                <a:gd name="T34" fmla="*/ 1421 w 1589"/>
                <a:gd name="T35" fmla="*/ 246 h 450"/>
                <a:gd name="T36" fmla="*/ 1237 w 1589"/>
                <a:gd name="T37" fmla="*/ 118 h 450"/>
                <a:gd name="T38" fmla="*/ 1172 w 1589"/>
                <a:gd name="T39" fmla="*/ 72 h 450"/>
                <a:gd name="T40" fmla="*/ 1403 w 1589"/>
                <a:gd name="T41" fmla="*/ 248 h 450"/>
                <a:gd name="T42" fmla="*/ 1469 w 1589"/>
                <a:gd name="T43" fmla="*/ 310 h 450"/>
                <a:gd name="T44" fmla="*/ 1393 w 1589"/>
                <a:gd name="T45" fmla="*/ 266 h 450"/>
                <a:gd name="T46" fmla="*/ 1182 w 1589"/>
                <a:gd name="T47" fmla="*/ 128 h 450"/>
                <a:gd name="T48" fmla="*/ 1285 w 1589"/>
                <a:gd name="T49" fmla="*/ 192 h 450"/>
                <a:gd name="T50" fmla="*/ 1086 w 1589"/>
                <a:gd name="T51" fmla="*/ 84 h 450"/>
                <a:gd name="T52" fmla="*/ 1048 w 1589"/>
                <a:gd name="T53" fmla="*/ 66 h 450"/>
                <a:gd name="T54" fmla="*/ 950 w 1589"/>
                <a:gd name="T55" fmla="*/ 42 h 450"/>
                <a:gd name="T56" fmla="*/ 1086 w 1589"/>
                <a:gd name="T57" fmla="*/ 84 h 450"/>
                <a:gd name="T58" fmla="*/ 1068 w 1589"/>
                <a:gd name="T59" fmla="*/ 88 h 450"/>
                <a:gd name="T60" fmla="*/ 1028 w 1589"/>
                <a:gd name="T61" fmla="*/ 86 h 450"/>
                <a:gd name="T62" fmla="*/ 1140 w 1589"/>
                <a:gd name="T63" fmla="*/ 138 h 450"/>
                <a:gd name="T64" fmla="*/ 944 w 1589"/>
                <a:gd name="T65" fmla="*/ 70 h 450"/>
                <a:gd name="T66" fmla="*/ 830 w 1589"/>
                <a:gd name="T67" fmla="*/ 62 h 450"/>
                <a:gd name="T68" fmla="*/ 782 w 1589"/>
                <a:gd name="T69" fmla="*/ 54 h 450"/>
                <a:gd name="T70" fmla="*/ 684 w 1589"/>
                <a:gd name="T71" fmla="*/ 56 h 450"/>
                <a:gd name="T72" fmla="*/ 600 w 1589"/>
                <a:gd name="T73" fmla="*/ 64 h 450"/>
                <a:gd name="T74" fmla="*/ 586 w 1589"/>
                <a:gd name="T75" fmla="*/ 66 h 450"/>
                <a:gd name="T76" fmla="*/ 760 w 1589"/>
                <a:gd name="T77" fmla="*/ 60 h 450"/>
                <a:gd name="T78" fmla="*/ 906 w 1589"/>
                <a:gd name="T79" fmla="*/ 66 h 450"/>
                <a:gd name="T80" fmla="*/ 966 w 1589"/>
                <a:gd name="T81" fmla="*/ 82 h 450"/>
                <a:gd name="T82" fmla="*/ 1231 w 1589"/>
                <a:gd name="T83" fmla="*/ 196 h 450"/>
                <a:gd name="T84" fmla="*/ 1182 w 1589"/>
                <a:gd name="T85" fmla="*/ 158 h 450"/>
                <a:gd name="T86" fmla="*/ 1427 w 1589"/>
                <a:gd name="T87" fmla="*/ 346 h 450"/>
                <a:gd name="T88" fmla="*/ 1375 w 1589"/>
                <a:gd name="T89" fmla="*/ 328 h 450"/>
                <a:gd name="T90" fmla="*/ 1337 w 1589"/>
                <a:gd name="T91" fmla="*/ 312 h 450"/>
                <a:gd name="T92" fmla="*/ 1249 w 1589"/>
                <a:gd name="T93" fmla="*/ 270 h 450"/>
                <a:gd name="T94" fmla="*/ 1269 w 1589"/>
                <a:gd name="T95" fmla="*/ 324 h 450"/>
                <a:gd name="T96" fmla="*/ 1172 w 1589"/>
                <a:gd name="T97" fmla="*/ 268 h 450"/>
                <a:gd name="T98" fmla="*/ 1062 w 1589"/>
                <a:gd name="T99" fmla="*/ 214 h 450"/>
                <a:gd name="T100" fmla="*/ 990 w 1589"/>
                <a:gd name="T101" fmla="*/ 184 h 450"/>
                <a:gd name="T102" fmla="*/ 890 w 1589"/>
                <a:gd name="T103" fmla="*/ 160 h 450"/>
                <a:gd name="T104" fmla="*/ 812 w 1589"/>
                <a:gd name="T105" fmla="*/ 148 h 450"/>
                <a:gd name="T106" fmla="*/ 684 w 1589"/>
                <a:gd name="T107" fmla="*/ 152 h 450"/>
                <a:gd name="T108" fmla="*/ 586 w 1589"/>
                <a:gd name="T109" fmla="*/ 160 h 450"/>
                <a:gd name="T110" fmla="*/ 518 w 1589"/>
                <a:gd name="T111" fmla="*/ 168 h 450"/>
                <a:gd name="T112" fmla="*/ 288 w 1589"/>
                <a:gd name="T113" fmla="*/ 186 h 450"/>
                <a:gd name="T114" fmla="*/ 262 w 1589"/>
                <a:gd name="T115" fmla="*/ 186 h 450"/>
                <a:gd name="T116" fmla="*/ 202 w 1589"/>
                <a:gd name="T117" fmla="*/ 190 h 450"/>
                <a:gd name="T118" fmla="*/ 122 w 1589"/>
                <a:gd name="T119" fmla="*/ 188 h 450"/>
                <a:gd name="T120" fmla="*/ 2 w 1589"/>
                <a:gd name="T121" fmla="*/ 16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89" h="450">
                  <a:moveTo>
                    <a:pt x="2" y="166"/>
                  </a:moveTo>
                  <a:lnTo>
                    <a:pt x="2" y="166"/>
                  </a:lnTo>
                  <a:lnTo>
                    <a:pt x="48" y="168"/>
                  </a:lnTo>
                  <a:lnTo>
                    <a:pt x="48" y="168"/>
                  </a:lnTo>
                  <a:lnTo>
                    <a:pt x="96" y="170"/>
                  </a:lnTo>
                  <a:lnTo>
                    <a:pt x="96" y="170"/>
                  </a:lnTo>
                  <a:lnTo>
                    <a:pt x="120" y="170"/>
                  </a:lnTo>
                  <a:lnTo>
                    <a:pt x="120" y="170"/>
                  </a:lnTo>
                  <a:lnTo>
                    <a:pt x="144" y="168"/>
                  </a:lnTo>
                  <a:lnTo>
                    <a:pt x="144" y="168"/>
                  </a:lnTo>
                  <a:lnTo>
                    <a:pt x="166" y="166"/>
                  </a:lnTo>
                  <a:lnTo>
                    <a:pt x="188" y="160"/>
                  </a:lnTo>
                  <a:lnTo>
                    <a:pt x="188" y="160"/>
                  </a:lnTo>
                  <a:lnTo>
                    <a:pt x="134" y="158"/>
                  </a:lnTo>
                  <a:lnTo>
                    <a:pt x="106" y="158"/>
                  </a:lnTo>
                  <a:lnTo>
                    <a:pt x="80" y="154"/>
                  </a:lnTo>
                  <a:lnTo>
                    <a:pt x="80" y="154"/>
                  </a:lnTo>
                  <a:lnTo>
                    <a:pt x="58" y="152"/>
                  </a:lnTo>
                  <a:lnTo>
                    <a:pt x="58" y="152"/>
                  </a:lnTo>
                  <a:lnTo>
                    <a:pt x="38" y="146"/>
                  </a:lnTo>
                  <a:lnTo>
                    <a:pt x="38" y="146"/>
                  </a:lnTo>
                  <a:lnTo>
                    <a:pt x="24" y="140"/>
                  </a:lnTo>
                  <a:lnTo>
                    <a:pt x="20" y="136"/>
                  </a:lnTo>
                  <a:lnTo>
                    <a:pt x="18" y="134"/>
                  </a:lnTo>
                  <a:lnTo>
                    <a:pt x="18" y="134"/>
                  </a:lnTo>
                  <a:lnTo>
                    <a:pt x="18" y="130"/>
                  </a:lnTo>
                  <a:lnTo>
                    <a:pt x="20" y="128"/>
                  </a:lnTo>
                  <a:lnTo>
                    <a:pt x="24" y="126"/>
                  </a:lnTo>
                  <a:lnTo>
                    <a:pt x="28" y="124"/>
                  </a:lnTo>
                  <a:lnTo>
                    <a:pt x="28" y="124"/>
                  </a:lnTo>
                  <a:lnTo>
                    <a:pt x="46" y="124"/>
                  </a:lnTo>
                  <a:lnTo>
                    <a:pt x="46" y="124"/>
                  </a:lnTo>
                  <a:lnTo>
                    <a:pt x="66" y="126"/>
                  </a:lnTo>
                  <a:lnTo>
                    <a:pt x="66" y="126"/>
                  </a:lnTo>
                  <a:lnTo>
                    <a:pt x="114" y="130"/>
                  </a:lnTo>
                  <a:lnTo>
                    <a:pt x="114" y="130"/>
                  </a:lnTo>
                  <a:lnTo>
                    <a:pt x="138" y="130"/>
                  </a:lnTo>
                  <a:lnTo>
                    <a:pt x="160" y="128"/>
                  </a:lnTo>
                  <a:lnTo>
                    <a:pt x="160" y="128"/>
                  </a:lnTo>
                  <a:lnTo>
                    <a:pt x="146" y="126"/>
                  </a:lnTo>
                  <a:lnTo>
                    <a:pt x="146" y="126"/>
                  </a:lnTo>
                  <a:lnTo>
                    <a:pt x="156" y="128"/>
                  </a:lnTo>
                  <a:lnTo>
                    <a:pt x="162" y="128"/>
                  </a:lnTo>
                  <a:lnTo>
                    <a:pt x="166" y="126"/>
                  </a:lnTo>
                  <a:lnTo>
                    <a:pt x="166" y="126"/>
                  </a:lnTo>
                  <a:lnTo>
                    <a:pt x="140" y="122"/>
                  </a:lnTo>
                  <a:lnTo>
                    <a:pt x="126" y="118"/>
                  </a:lnTo>
                  <a:lnTo>
                    <a:pt x="118" y="114"/>
                  </a:lnTo>
                  <a:lnTo>
                    <a:pt x="130" y="108"/>
                  </a:lnTo>
                  <a:lnTo>
                    <a:pt x="130" y="108"/>
                  </a:lnTo>
                  <a:lnTo>
                    <a:pt x="116" y="104"/>
                  </a:lnTo>
                  <a:lnTo>
                    <a:pt x="116" y="104"/>
                  </a:lnTo>
                  <a:lnTo>
                    <a:pt x="98" y="100"/>
                  </a:lnTo>
                  <a:lnTo>
                    <a:pt x="98" y="100"/>
                  </a:lnTo>
                  <a:lnTo>
                    <a:pt x="64" y="94"/>
                  </a:lnTo>
                  <a:lnTo>
                    <a:pt x="64" y="94"/>
                  </a:lnTo>
                  <a:lnTo>
                    <a:pt x="28" y="84"/>
                  </a:lnTo>
                  <a:lnTo>
                    <a:pt x="12" y="80"/>
                  </a:lnTo>
                  <a:lnTo>
                    <a:pt x="0" y="74"/>
                  </a:lnTo>
                  <a:lnTo>
                    <a:pt x="0" y="74"/>
                  </a:lnTo>
                  <a:lnTo>
                    <a:pt x="30" y="84"/>
                  </a:lnTo>
                  <a:lnTo>
                    <a:pt x="62" y="92"/>
                  </a:lnTo>
                  <a:lnTo>
                    <a:pt x="62" y="92"/>
                  </a:lnTo>
                  <a:lnTo>
                    <a:pt x="96" y="96"/>
                  </a:lnTo>
                  <a:lnTo>
                    <a:pt x="96" y="96"/>
                  </a:lnTo>
                  <a:lnTo>
                    <a:pt x="114" y="98"/>
                  </a:lnTo>
                  <a:lnTo>
                    <a:pt x="114" y="98"/>
                  </a:lnTo>
                  <a:lnTo>
                    <a:pt x="132" y="100"/>
                  </a:lnTo>
                  <a:lnTo>
                    <a:pt x="132" y="100"/>
                  </a:lnTo>
                  <a:lnTo>
                    <a:pt x="170" y="100"/>
                  </a:lnTo>
                  <a:lnTo>
                    <a:pt x="170" y="100"/>
                  </a:lnTo>
                  <a:lnTo>
                    <a:pt x="208" y="100"/>
                  </a:lnTo>
                  <a:lnTo>
                    <a:pt x="208" y="100"/>
                  </a:lnTo>
                  <a:lnTo>
                    <a:pt x="246" y="96"/>
                  </a:lnTo>
                  <a:lnTo>
                    <a:pt x="284" y="92"/>
                  </a:lnTo>
                  <a:lnTo>
                    <a:pt x="284" y="92"/>
                  </a:lnTo>
                  <a:lnTo>
                    <a:pt x="364" y="80"/>
                  </a:lnTo>
                  <a:lnTo>
                    <a:pt x="446" y="66"/>
                  </a:lnTo>
                  <a:lnTo>
                    <a:pt x="526" y="52"/>
                  </a:lnTo>
                  <a:lnTo>
                    <a:pt x="606" y="40"/>
                  </a:lnTo>
                  <a:lnTo>
                    <a:pt x="606" y="40"/>
                  </a:lnTo>
                  <a:lnTo>
                    <a:pt x="650" y="32"/>
                  </a:lnTo>
                  <a:lnTo>
                    <a:pt x="650" y="32"/>
                  </a:lnTo>
                  <a:lnTo>
                    <a:pt x="692" y="26"/>
                  </a:lnTo>
                  <a:lnTo>
                    <a:pt x="692" y="26"/>
                  </a:lnTo>
                  <a:lnTo>
                    <a:pt x="736" y="18"/>
                  </a:lnTo>
                  <a:lnTo>
                    <a:pt x="780" y="12"/>
                  </a:lnTo>
                  <a:lnTo>
                    <a:pt x="780" y="12"/>
                  </a:lnTo>
                  <a:lnTo>
                    <a:pt x="822" y="8"/>
                  </a:lnTo>
                  <a:lnTo>
                    <a:pt x="822" y="8"/>
                  </a:lnTo>
                  <a:lnTo>
                    <a:pt x="844" y="6"/>
                  </a:lnTo>
                  <a:lnTo>
                    <a:pt x="866" y="4"/>
                  </a:lnTo>
                  <a:lnTo>
                    <a:pt x="866" y="4"/>
                  </a:lnTo>
                  <a:lnTo>
                    <a:pt x="908" y="2"/>
                  </a:lnTo>
                  <a:lnTo>
                    <a:pt x="908" y="2"/>
                  </a:lnTo>
                  <a:lnTo>
                    <a:pt x="930" y="0"/>
                  </a:lnTo>
                  <a:lnTo>
                    <a:pt x="930" y="0"/>
                  </a:lnTo>
                  <a:lnTo>
                    <a:pt x="950" y="0"/>
                  </a:lnTo>
                  <a:lnTo>
                    <a:pt x="950" y="0"/>
                  </a:lnTo>
                  <a:lnTo>
                    <a:pt x="972" y="4"/>
                  </a:lnTo>
                  <a:lnTo>
                    <a:pt x="998" y="8"/>
                  </a:lnTo>
                  <a:lnTo>
                    <a:pt x="1028" y="16"/>
                  </a:lnTo>
                  <a:lnTo>
                    <a:pt x="1056" y="26"/>
                  </a:lnTo>
                  <a:lnTo>
                    <a:pt x="1056" y="26"/>
                  </a:lnTo>
                  <a:lnTo>
                    <a:pt x="1104" y="40"/>
                  </a:lnTo>
                  <a:lnTo>
                    <a:pt x="1150" y="56"/>
                  </a:lnTo>
                  <a:lnTo>
                    <a:pt x="1196" y="72"/>
                  </a:lnTo>
                  <a:lnTo>
                    <a:pt x="1239" y="90"/>
                  </a:lnTo>
                  <a:lnTo>
                    <a:pt x="1239" y="90"/>
                  </a:lnTo>
                  <a:lnTo>
                    <a:pt x="1285" y="114"/>
                  </a:lnTo>
                  <a:lnTo>
                    <a:pt x="1327" y="142"/>
                  </a:lnTo>
                  <a:lnTo>
                    <a:pt x="1367" y="172"/>
                  </a:lnTo>
                  <a:lnTo>
                    <a:pt x="1407" y="204"/>
                  </a:lnTo>
                  <a:lnTo>
                    <a:pt x="1407" y="204"/>
                  </a:lnTo>
                  <a:lnTo>
                    <a:pt x="1443" y="236"/>
                  </a:lnTo>
                  <a:lnTo>
                    <a:pt x="1481" y="272"/>
                  </a:lnTo>
                  <a:lnTo>
                    <a:pt x="1553" y="344"/>
                  </a:lnTo>
                  <a:lnTo>
                    <a:pt x="1553" y="344"/>
                  </a:lnTo>
                  <a:lnTo>
                    <a:pt x="1559" y="352"/>
                  </a:lnTo>
                  <a:lnTo>
                    <a:pt x="1565" y="362"/>
                  </a:lnTo>
                  <a:lnTo>
                    <a:pt x="1567" y="370"/>
                  </a:lnTo>
                  <a:lnTo>
                    <a:pt x="1569" y="376"/>
                  </a:lnTo>
                  <a:lnTo>
                    <a:pt x="1567" y="378"/>
                  </a:lnTo>
                  <a:lnTo>
                    <a:pt x="1565" y="380"/>
                  </a:lnTo>
                  <a:lnTo>
                    <a:pt x="1559" y="380"/>
                  </a:lnTo>
                  <a:lnTo>
                    <a:pt x="1549" y="372"/>
                  </a:lnTo>
                  <a:lnTo>
                    <a:pt x="1533" y="360"/>
                  </a:lnTo>
                  <a:lnTo>
                    <a:pt x="1533" y="360"/>
                  </a:lnTo>
                  <a:lnTo>
                    <a:pt x="1403" y="248"/>
                  </a:lnTo>
                  <a:lnTo>
                    <a:pt x="1403" y="248"/>
                  </a:lnTo>
                  <a:lnTo>
                    <a:pt x="1407" y="250"/>
                  </a:lnTo>
                  <a:lnTo>
                    <a:pt x="1413" y="252"/>
                  </a:lnTo>
                  <a:lnTo>
                    <a:pt x="1423" y="260"/>
                  </a:lnTo>
                  <a:lnTo>
                    <a:pt x="1433" y="268"/>
                  </a:lnTo>
                  <a:lnTo>
                    <a:pt x="1443" y="274"/>
                  </a:lnTo>
                  <a:lnTo>
                    <a:pt x="1443" y="274"/>
                  </a:lnTo>
                  <a:lnTo>
                    <a:pt x="1423" y="252"/>
                  </a:lnTo>
                  <a:lnTo>
                    <a:pt x="1401" y="232"/>
                  </a:lnTo>
                  <a:lnTo>
                    <a:pt x="1379" y="212"/>
                  </a:lnTo>
                  <a:lnTo>
                    <a:pt x="1355" y="194"/>
                  </a:lnTo>
                  <a:lnTo>
                    <a:pt x="1355" y="194"/>
                  </a:lnTo>
                  <a:lnTo>
                    <a:pt x="1389" y="220"/>
                  </a:lnTo>
                  <a:lnTo>
                    <a:pt x="1389" y="220"/>
                  </a:lnTo>
                  <a:lnTo>
                    <a:pt x="1421" y="246"/>
                  </a:lnTo>
                  <a:lnTo>
                    <a:pt x="1421" y="246"/>
                  </a:lnTo>
                  <a:lnTo>
                    <a:pt x="1379" y="212"/>
                  </a:lnTo>
                  <a:lnTo>
                    <a:pt x="1335" y="178"/>
                  </a:lnTo>
                  <a:lnTo>
                    <a:pt x="1335" y="178"/>
                  </a:lnTo>
                  <a:lnTo>
                    <a:pt x="1287" y="146"/>
                  </a:lnTo>
                  <a:lnTo>
                    <a:pt x="1263" y="132"/>
                  </a:lnTo>
                  <a:lnTo>
                    <a:pt x="1237" y="118"/>
                  </a:lnTo>
                  <a:lnTo>
                    <a:pt x="1237" y="118"/>
                  </a:lnTo>
                  <a:lnTo>
                    <a:pt x="1229" y="112"/>
                  </a:lnTo>
                  <a:lnTo>
                    <a:pt x="1221" y="106"/>
                  </a:lnTo>
                  <a:lnTo>
                    <a:pt x="1206" y="90"/>
                  </a:lnTo>
                  <a:lnTo>
                    <a:pt x="1206" y="90"/>
                  </a:lnTo>
                  <a:lnTo>
                    <a:pt x="1196" y="84"/>
                  </a:lnTo>
                  <a:lnTo>
                    <a:pt x="1186" y="78"/>
                  </a:lnTo>
                  <a:lnTo>
                    <a:pt x="1186" y="78"/>
                  </a:lnTo>
                  <a:lnTo>
                    <a:pt x="1172" y="72"/>
                  </a:lnTo>
                  <a:lnTo>
                    <a:pt x="1158" y="70"/>
                  </a:lnTo>
                  <a:lnTo>
                    <a:pt x="1158" y="70"/>
                  </a:lnTo>
                  <a:lnTo>
                    <a:pt x="1192" y="88"/>
                  </a:lnTo>
                  <a:lnTo>
                    <a:pt x="1223" y="110"/>
                  </a:lnTo>
                  <a:lnTo>
                    <a:pt x="1255" y="130"/>
                  </a:lnTo>
                  <a:lnTo>
                    <a:pt x="1285" y="154"/>
                  </a:lnTo>
                  <a:lnTo>
                    <a:pt x="1345" y="200"/>
                  </a:lnTo>
                  <a:lnTo>
                    <a:pt x="1403" y="248"/>
                  </a:lnTo>
                  <a:lnTo>
                    <a:pt x="1403" y="248"/>
                  </a:lnTo>
                  <a:lnTo>
                    <a:pt x="1403" y="248"/>
                  </a:lnTo>
                  <a:lnTo>
                    <a:pt x="1403" y="248"/>
                  </a:lnTo>
                  <a:lnTo>
                    <a:pt x="1451" y="292"/>
                  </a:lnTo>
                  <a:lnTo>
                    <a:pt x="1497" y="336"/>
                  </a:lnTo>
                  <a:lnTo>
                    <a:pt x="1497" y="336"/>
                  </a:lnTo>
                  <a:lnTo>
                    <a:pt x="1481" y="322"/>
                  </a:lnTo>
                  <a:lnTo>
                    <a:pt x="1469" y="310"/>
                  </a:lnTo>
                  <a:lnTo>
                    <a:pt x="1469" y="310"/>
                  </a:lnTo>
                  <a:lnTo>
                    <a:pt x="1529" y="380"/>
                  </a:lnTo>
                  <a:lnTo>
                    <a:pt x="1589" y="450"/>
                  </a:lnTo>
                  <a:lnTo>
                    <a:pt x="1589" y="450"/>
                  </a:lnTo>
                  <a:lnTo>
                    <a:pt x="1493" y="358"/>
                  </a:lnTo>
                  <a:lnTo>
                    <a:pt x="1443" y="312"/>
                  </a:lnTo>
                  <a:lnTo>
                    <a:pt x="1393" y="266"/>
                  </a:lnTo>
                  <a:lnTo>
                    <a:pt x="1393" y="266"/>
                  </a:lnTo>
                  <a:lnTo>
                    <a:pt x="1339" y="224"/>
                  </a:lnTo>
                  <a:lnTo>
                    <a:pt x="1283" y="182"/>
                  </a:lnTo>
                  <a:lnTo>
                    <a:pt x="1255" y="164"/>
                  </a:lnTo>
                  <a:lnTo>
                    <a:pt x="1225" y="146"/>
                  </a:lnTo>
                  <a:lnTo>
                    <a:pt x="1196" y="130"/>
                  </a:lnTo>
                  <a:lnTo>
                    <a:pt x="1166" y="116"/>
                  </a:lnTo>
                  <a:lnTo>
                    <a:pt x="1166" y="116"/>
                  </a:lnTo>
                  <a:lnTo>
                    <a:pt x="1182" y="128"/>
                  </a:lnTo>
                  <a:lnTo>
                    <a:pt x="1182" y="128"/>
                  </a:lnTo>
                  <a:lnTo>
                    <a:pt x="1200" y="138"/>
                  </a:lnTo>
                  <a:lnTo>
                    <a:pt x="1200" y="138"/>
                  </a:lnTo>
                  <a:lnTo>
                    <a:pt x="1235" y="158"/>
                  </a:lnTo>
                  <a:lnTo>
                    <a:pt x="1235" y="158"/>
                  </a:lnTo>
                  <a:lnTo>
                    <a:pt x="1253" y="170"/>
                  </a:lnTo>
                  <a:lnTo>
                    <a:pt x="1271" y="180"/>
                  </a:lnTo>
                  <a:lnTo>
                    <a:pt x="1285" y="192"/>
                  </a:lnTo>
                  <a:lnTo>
                    <a:pt x="1297" y="206"/>
                  </a:lnTo>
                  <a:lnTo>
                    <a:pt x="1297" y="206"/>
                  </a:lnTo>
                  <a:lnTo>
                    <a:pt x="1247" y="172"/>
                  </a:lnTo>
                  <a:lnTo>
                    <a:pt x="1196" y="140"/>
                  </a:lnTo>
                  <a:lnTo>
                    <a:pt x="1196" y="140"/>
                  </a:lnTo>
                  <a:lnTo>
                    <a:pt x="1142" y="110"/>
                  </a:lnTo>
                  <a:lnTo>
                    <a:pt x="1114" y="98"/>
                  </a:lnTo>
                  <a:lnTo>
                    <a:pt x="1086" y="84"/>
                  </a:lnTo>
                  <a:lnTo>
                    <a:pt x="1086" y="84"/>
                  </a:lnTo>
                  <a:lnTo>
                    <a:pt x="1104" y="90"/>
                  </a:lnTo>
                  <a:lnTo>
                    <a:pt x="1104" y="90"/>
                  </a:lnTo>
                  <a:lnTo>
                    <a:pt x="1086" y="80"/>
                  </a:lnTo>
                  <a:lnTo>
                    <a:pt x="1068" y="72"/>
                  </a:lnTo>
                  <a:lnTo>
                    <a:pt x="1068" y="72"/>
                  </a:lnTo>
                  <a:lnTo>
                    <a:pt x="1048" y="66"/>
                  </a:lnTo>
                  <a:lnTo>
                    <a:pt x="1048" y="66"/>
                  </a:lnTo>
                  <a:lnTo>
                    <a:pt x="1028" y="60"/>
                  </a:lnTo>
                  <a:lnTo>
                    <a:pt x="1028" y="60"/>
                  </a:lnTo>
                  <a:lnTo>
                    <a:pt x="1008" y="54"/>
                  </a:lnTo>
                  <a:lnTo>
                    <a:pt x="1008" y="54"/>
                  </a:lnTo>
                  <a:lnTo>
                    <a:pt x="990" y="50"/>
                  </a:lnTo>
                  <a:lnTo>
                    <a:pt x="990" y="50"/>
                  </a:lnTo>
                  <a:lnTo>
                    <a:pt x="950" y="42"/>
                  </a:lnTo>
                  <a:lnTo>
                    <a:pt x="950" y="42"/>
                  </a:lnTo>
                  <a:lnTo>
                    <a:pt x="936" y="40"/>
                  </a:lnTo>
                  <a:lnTo>
                    <a:pt x="936" y="40"/>
                  </a:lnTo>
                  <a:lnTo>
                    <a:pt x="950" y="42"/>
                  </a:lnTo>
                  <a:lnTo>
                    <a:pt x="950" y="42"/>
                  </a:lnTo>
                  <a:lnTo>
                    <a:pt x="984" y="52"/>
                  </a:lnTo>
                  <a:lnTo>
                    <a:pt x="1020" y="62"/>
                  </a:lnTo>
                  <a:lnTo>
                    <a:pt x="1052" y="72"/>
                  </a:lnTo>
                  <a:lnTo>
                    <a:pt x="1086" y="84"/>
                  </a:lnTo>
                  <a:lnTo>
                    <a:pt x="1086" y="84"/>
                  </a:lnTo>
                  <a:lnTo>
                    <a:pt x="1054" y="76"/>
                  </a:lnTo>
                  <a:lnTo>
                    <a:pt x="1018" y="64"/>
                  </a:lnTo>
                  <a:lnTo>
                    <a:pt x="1018" y="64"/>
                  </a:lnTo>
                  <a:lnTo>
                    <a:pt x="1040" y="76"/>
                  </a:lnTo>
                  <a:lnTo>
                    <a:pt x="1040" y="76"/>
                  </a:lnTo>
                  <a:lnTo>
                    <a:pt x="1068" y="88"/>
                  </a:lnTo>
                  <a:lnTo>
                    <a:pt x="1068" y="88"/>
                  </a:lnTo>
                  <a:lnTo>
                    <a:pt x="1106" y="104"/>
                  </a:lnTo>
                  <a:lnTo>
                    <a:pt x="1106" y="104"/>
                  </a:lnTo>
                  <a:lnTo>
                    <a:pt x="1144" y="120"/>
                  </a:lnTo>
                  <a:lnTo>
                    <a:pt x="1144" y="120"/>
                  </a:lnTo>
                  <a:lnTo>
                    <a:pt x="1114" y="108"/>
                  </a:lnTo>
                  <a:lnTo>
                    <a:pt x="1086" y="100"/>
                  </a:lnTo>
                  <a:lnTo>
                    <a:pt x="1058" y="92"/>
                  </a:lnTo>
                  <a:lnTo>
                    <a:pt x="1028" y="86"/>
                  </a:lnTo>
                  <a:lnTo>
                    <a:pt x="1028" y="86"/>
                  </a:lnTo>
                  <a:lnTo>
                    <a:pt x="1068" y="102"/>
                  </a:lnTo>
                  <a:lnTo>
                    <a:pt x="1108" y="118"/>
                  </a:lnTo>
                  <a:lnTo>
                    <a:pt x="1146" y="136"/>
                  </a:lnTo>
                  <a:lnTo>
                    <a:pt x="1182" y="158"/>
                  </a:lnTo>
                  <a:lnTo>
                    <a:pt x="1182" y="158"/>
                  </a:lnTo>
                  <a:lnTo>
                    <a:pt x="1140" y="138"/>
                  </a:lnTo>
                  <a:lnTo>
                    <a:pt x="1140" y="138"/>
                  </a:lnTo>
                  <a:lnTo>
                    <a:pt x="1098" y="120"/>
                  </a:lnTo>
                  <a:lnTo>
                    <a:pt x="1098" y="120"/>
                  </a:lnTo>
                  <a:lnTo>
                    <a:pt x="1062" y="106"/>
                  </a:lnTo>
                  <a:lnTo>
                    <a:pt x="1026" y="92"/>
                  </a:lnTo>
                  <a:lnTo>
                    <a:pt x="988" y="80"/>
                  </a:lnTo>
                  <a:lnTo>
                    <a:pt x="950" y="72"/>
                  </a:lnTo>
                  <a:lnTo>
                    <a:pt x="956" y="72"/>
                  </a:lnTo>
                  <a:lnTo>
                    <a:pt x="944" y="70"/>
                  </a:lnTo>
                  <a:lnTo>
                    <a:pt x="944" y="70"/>
                  </a:lnTo>
                  <a:lnTo>
                    <a:pt x="914" y="64"/>
                  </a:lnTo>
                  <a:lnTo>
                    <a:pt x="914" y="64"/>
                  </a:lnTo>
                  <a:lnTo>
                    <a:pt x="884" y="60"/>
                  </a:lnTo>
                  <a:lnTo>
                    <a:pt x="884" y="60"/>
                  </a:lnTo>
                  <a:lnTo>
                    <a:pt x="856" y="60"/>
                  </a:lnTo>
                  <a:lnTo>
                    <a:pt x="830" y="62"/>
                  </a:lnTo>
                  <a:lnTo>
                    <a:pt x="830" y="62"/>
                  </a:lnTo>
                  <a:lnTo>
                    <a:pt x="820" y="62"/>
                  </a:lnTo>
                  <a:lnTo>
                    <a:pt x="820" y="62"/>
                  </a:lnTo>
                  <a:lnTo>
                    <a:pt x="826" y="58"/>
                  </a:lnTo>
                  <a:lnTo>
                    <a:pt x="824" y="58"/>
                  </a:lnTo>
                  <a:lnTo>
                    <a:pt x="818" y="56"/>
                  </a:lnTo>
                  <a:lnTo>
                    <a:pt x="818" y="56"/>
                  </a:lnTo>
                  <a:lnTo>
                    <a:pt x="800" y="54"/>
                  </a:lnTo>
                  <a:lnTo>
                    <a:pt x="782" y="54"/>
                  </a:lnTo>
                  <a:lnTo>
                    <a:pt x="782" y="54"/>
                  </a:lnTo>
                  <a:lnTo>
                    <a:pt x="744" y="54"/>
                  </a:lnTo>
                  <a:lnTo>
                    <a:pt x="744" y="54"/>
                  </a:lnTo>
                  <a:lnTo>
                    <a:pt x="724" y="56"/>
                  </a:lnTo>
                  <a:lnTo>
                    <a:pt x="724" y="56"/>
                  </a:lnTo>
                  <a:lnTo>
                    <a:pt x="704" y="56"/>
                  </a:lnTo>
                  <a:lnTo>
                    <a:pt x="704" y="56"/>
                  </a:lnTo>
                  <a:lnTo>
                    <a:pt x="684" y="56"/>
                  </a:lnTo>
                  <a:lnTo>
                    <a:pt x="664" y="56"/>
                  </a:lnTo>
                  <a:lnTo>
                    <a:pt x="664" y="56"/>
                  </a:lnTo>
                  <a:lnTo>
                    <a:pt x="652" y="56"/>
                  </a:lnTo>
                  <a:lnTo>
                    <a:pt x="640" y="56"/>
                  </a:lnTo>
                  <a:lnTo>
                    <a:pt x="610" y="62"/>
                  </a:lnTo>
                  <a:lnTo>
                    <a:pt x="610" y="62"/>
                  </a:lnTo>
                  <a:lnTo>
                    <a:pt x="604" y="62"/>
                  </a:lnTo>
                  <a:lnTo>
                    <a:pt x="600" y="64"/>
                  </a:lnTo>
                  <a:lnTo>
                    <a:pt x="600" y="64"/>
                  </a:lnTo>
                  <a:lnTo>
                    <a:pt x="586" y="66"/>
                  </a:lnTo>
                  <a:lnTo>
                    <a:pt x="586" y="66"/>
                  </a:lnTo>
                  <a:lnTo>
                    <a:pt x="570" y="68"/>
                  </a:lnTo>
                  <a:lnTo>
                    <a:pt x="554" y="72"/>
                  </a:lnTo>
                  <a:lnTo>
                    <a:pt x="554" y="72"/>
                  </a:lnTo>
                  <a:lnTo>
                    <a:pt x="586" y="66"/>
                  </a:lnTo>
                  <a:lnTo>
                    <a:pt x="586" y="66"/>
                  </a:lnTo>
                  <a:lnTo>
                    <a:pt x="598" y="64"/>
                  </a:lnTo>
                  <a:lnTo>
                    <a:pt x="598" y="64"/>
                  </a:lnTo>
                  <a:lnTo>
                    <a:pt x="594" y="68"/>
                  </a:lnTo>
                  <a:lnTo>
                    <a:pt x="586" y="70"/>
                  </a:lnTo>
                  <a:lnTo>
                    <a:pt x="586" y="70"/>
                  </a:lnTo>
                  <a:lnTo>
                    <a:pt x="644" y="64"/>
                  </a:lnTo>
                  <a:lnTo>
                    <a:pt x="702" y="62"/>
                  </a:lnTo>
                  <a:lnTo>
                    <a:pt x="760" y="60"/>
                  </a:lnTo>
                  <a:lnTo>
                    <a:pt x="820" y="62"/>
                  </a:lnTo>
                  <a:lnTo>
                    <a:pt x="820" y="62"/>
                  </a:lnTo>
                  <a:lnTo>
                    <a:pt x="806" y="66"/>
                  </a:lnTo>
                  <a:lnTo>
                    <a:pt x="830" y="62"/>
                  </a:lnTo>
                  <a:lnTo>
                    <a:pt x="830" y="62"/>
                  </a:lnTo>
                  <a:lnTo>
                    <a:pt x="848" y="62"/>
                  </a:lnTo>
                  <a:lnTo>
                    <a:pt x="868" y="64"/>
                  </a:lnTo>
                  <a:lnTo>
                    <a:pt x="906" y="66"/>
                  </a:lnTo>
                  <a:lnTo>
                    <a:pt x="906" y="66"/>
                  </a:lnTo>
                  <a:lnTo>
                    <a:pt x="894" y="68"/>
                  </a:lnTo>
                  <a:lnTo>
                    <a:pt x="884" y="70"/>
                  </a:lnTo>
                  <a:lnTo>
                    <a:pt x="884" y="70"/>
                  </a:lnTo>
                  <a:lnTo>
                    <a:pt x="912" y="74"/>
                  </a:lnTo>
                  <a:lnTo>
                    <a:pt x="938" y="78"/>
                  </a:lnTo>
                  <a:lnTo>
                    <a:pt x="966" y="82"/>
                  </a:lnTo>
                  <a:lnTo>
                    <a:pt x="966" y="82"/>
                  </a:lnTo>
                  <a:lnTo>
                    <a:pt x="992" y="88"/>
                  </a:lnTo>
                  <a:lnTo>
                    <a:pt x="992" y="88"/>
                  </a:lnTo>
                  <a:lnTo>
                    <a:pt x="1046" y="102"/>
                  </a:lnTo>
                  <a:lnTo>
                    <a:pt x="1098" y="120"/>
                  </a:lnTo>
                  <a:lnTo>
                    <a:pt x="1098" y="120"/>
                  </a:lnTo>
                  <a:lnTo>
                    <a:pt x="1144" y="144"/>
                  </a:lnTo>
                  <a:lnTo>
                    <a:pt x="1188" y="168"/>
                  </a:lnTo>
                  <a:lnTo>
                    <a:pt x="1231" y="196"/>
                  </a:lnTo>
                  <a:lnTo>
                    <a:pt x="1271" y="226"/>
                  </a:lnTo>
                  <a:lnTo>
                    <a:pt x="1271" y="226"/>
                  </a:lnTo>
                  <a:lnTo>
                    <a:pt x="1251" y="208"/>
                  </a:lnTo>
                  <a:lnTo>
                    <a:pt x="1229" y="190"/>
                  </a:lnTo>
                  <a:lnTo>
                    <a:pt x="1229" y="190"/>
                  </a:lnTo>
                  <a:lnTo>
                    <a:pt x="1206" y="174"/>
                  </a:lnTo>
                  <a:lnTo>
                    <a:pt x="1182" y="158"/>
                  </a:lnTo>
                  <a:lnTo>
                    <a:pt x="1182" y="158"/>
                  </a:lnTo>
                  <a:lnTo>
                    <a:pt x="1215" y="176"/>
                  </a:lnTo>
                  <a:lnTo>
                    <a:pt x="1249" y="196"/>
                  </a:lnTo>
                  <a:lnTo>
                    <a:pt x="1281" y="218"/>
                  </a:lnTo>
                  <a:lnTo>
                    <a:pt x="1313" y="240"/>
                  </a:lnTo>
                  <a:lnTo>
                    <a:pt x="1343" y="266"/>
                  </a:lnTo>
                  <a:lnTo>
                    <a:pt x="1373" y="290"/>
                  </a:lnTo>
                  <a:lnTo>
                    <a:pt x="1401" y="318"/>
                  </a:lnTo>
                  <a:lnTo>
                    <a:pt x="1427" y="346"/>
                  </a:lnTo>
                  <a:lnTo>
                    <a:pt x="1427" y="346"/>
                  </a:lnTo>
                  <a:lnTo>
                    <a:pt x="1399" y="332"/>
                  </a:lnTo>
                  <a:lnTo>
                    <a:pt x="1399" y="332"/>
                  </a:lnTo>
                  <a:lnTo>
                    <a:pt x="1385" y="326"/>
                  </a:lnTo>
                  <a:lnTo>
                    <a:pt x="1373" y="324"/>
                  </a:lnTo>
                  <a:lnTo>
                    <a:pt x="1373" y="324"/>
                  </a:lnTo>
                  <a:lnTo>
                    <a:pt x="1373" y="326"/>
                  </a:lnTo>
                  <a:lnTo>
                    <a:pt x="1375" y="328"/>
                  </a:lnTo>
                  <a:lnTo>
                    <a:pt x="1381" y="336"/>
                  </a:lnTo>
                  <a:lnTo>
                    <a:pt x="1383" y="342"/>
                  </a:lnTo>
                  <a:lnTo>
                    <a:pt x="1377" y="340"/>
                  </a:lnTo>
                  <a:lnTo>
                    <a:pt x="1377" y="340"/>
                  </a:lnTo>
                  <a:lnTo>
                    <a:pt x="1357" y="326"/>
                  </a:lnTo>
                  <a:lnTo>
                    <a:pt x="1357" y="326"/>
                  </a:lnTo>
                  <a:lnTo>
                    <a:pt x="1337" y="312"/>
                  </a:lnTo>
                  <a:lnTo>
                    <a:pt x="1337" y="312"/>
                  </a:lnTo>
                  <a:lnTo>
                    <a:pt x="1305" y="288"/>
                  </a:lnTo>
                  <a:lnTo>
                    <a:pt x="1305" y="288"/>
                  </a:lnTo>
                  <a:lnTo>
                    <a:pt x="1289" y="280"/>
                  </a:lnTo>
                  <a:lnTo>
                    <a:pt x="1275" y="272"/>
                  </a:lnTo>
                  <a:lnTo>
                    <a:pt x="1275" y="272"/>
                  </a:lnTo>
                  <a:lnTo>
                    <a:pt x="1263" y="270"/>
                  </a:lnTo>
                  <a:lnTo>
                    <a:pt x="1249" y="270"/>
                  </a:lnTo>
                  <a:lnTo>
                    <a:pt x="1249" y="270"/>
                  </a:lnTo>
                  <a:lnTo>
                    <a:pt x="1247" y="270"/>
                  </a:lnTo>
                  <a:lnTo>
                    <a:pt x="1247" y="272"/>
                  </a:lnTo>
                  <a:lnTo>
                    <a:pt x="1251" y="280"/>
                  </a:lnTo>
                  <a:lnTo>
                    <a:pt x="1261" y="302"/>
                  </a:lnTo>
                  <a:lnTo>
                    <a:pt x="1261" y="302"/>
                  </a:lnTo>
                  <a:lnTo>
                    <a:pt x="1267" y="312"/>
                  </a:lnTo>
                  <a:lnTo>
                    <a:pt x="1269" y="320"/>
                  </a:lnTo>
                  <a:lnTo>
                    <a:pt x="1269" y="324"/>
                  </a:lnTo>
                  <a:lnTo>
                    <a:pt x="1269" y="326"/>
                  </a:lnTo>
                  <a:lnTo>
                    <a:pt x="1267" y="326"/>
                  </a:lnTo>
                  <a:lnTo>
                    <a:pt x="1263" y="324"/>
                  </a:lnTo>
                  <a:lnTo>
                    <a:pt x="1263" y="324"/>
                  </a:lnTo>
                  <a:lnTo>
                    <a:pt x="1229" y="304"/>
                  </a:lnTo>
                  <a:lnTo>
                    <a:pt x="1186" y="276"/>
                  </a:lnTo>
                  <a:lnTo>
                    <a:pt x="1186" y="276"/>
                  </a:lnTo>
                  <a:lnTo>
                    <a:pt x="1172" y="268"/>
                  </a:lnTo>
                  <a:lnTo>
                    <a:pt x="1158" y="258"/>
                  </a:lnTo>
                  <a:lnTo>
                    <a:pt x="1158" y="258"/>
                  </a:lnTo>
                  <a:lnTo>
                    <a:pt x="1154" y="258"/>
                  </a:lnTo>
                  <a:lnTo>
                    <a:pt x="1150" y="256"/>
                  </a:lnTo>
                  <a:lnTo>
                    <a:pt x="1150" y="256"/>
                  </a:lnTo>
                  <a:lnTo>
                    <a:pt x="1100" y="232"/>
                  </a:lnTo>
                  <a:lnTo>
                    <a:pt x="1062" y="214"/>
                  </a:lnTo>
                  <a:lnTo>
                    <a:pt x="1062" y="214"/>
                  </a:lnTo>
                  <a:lnTo>
                    <a:pt x="1042" y="204"/>
                  </a:lnTo>
                  <a:lnTo>
                    <a:pt x="1042" y="204"/>
                  </a:lnTo>
                  <a:lnTo>
                    <a:pt x="1034" y="194"/>
                  </a:lnTo>
                  <a:lnTo>
                    <a:pt x="1034" y="194"/>
                  </a:lnTo>
                  <a:lnTo>
                    <a:pt x="1018" y="194"/>
                  </a:lnTo>
                  <a:lnTo>
                    <a:pt x="1018" y="194"/>
                  </a:lnTo>
                  <a:lnTo>
                    <a:pt x="990" y="184"/>
                  </a:lnTo>
                  <a:lnTo>
                    <a:pt x="990" y="184"/>
                  </a:lnTo>
                  <a:lnTo>
                    <a:pt x="962" y="174"/>
                  </a:lnTo>
                  <a:lnTo>
                    <a:pt x="962" y="174"/>
                  </a:lnTo>
                  <a:lnTo>
                    <a:pt x="928" y="162"/>
                  </a:lnTo>
                  <a:lnTo>
                    <a:pt x="928" y="162"/>
                  </a:lnTo>
                  <a:lnTo>
                    <a:pt x="930" y="164"/>
                  </a:lnTo>
                  <a:lnTo>
                    <a:pt x="928" y="168"/>
                  </a:lnTo>
                  <a:lnTo>
                    <a:pt x="928" y="168"/>
                  </a:lnTo>
                  <a:lnTo>
                    <a:pt x="890" y="160"/>
                  </a:lnTo>
                  <a:lnTo>
                    <a:pt x="890" y="160"/>
                  </a:lnTo>
                  <a:lnTo>
                    <a:pt x="852" y="154"/>
                  </a:lnTo>
                  <a:lnTo>
                    <a:pt x="852" y="154"/>
                  </a:lnTo>
                  <a:lnTo>
                    <a:pt x="838" y="150"/>
                  </a:lnTo>
                  <a:lnTo>
                    <a:pt x="838" y="150"/>
                  </a:lnTo>
                  <a:lnTo>
                    <a:pt x="824" y="144"/>
                  </a:lnTo>
                  <a:lnTo>
                    <a:pt x="824" y="144"/>
                  </a:lnTo>
                  <a:lnTo>
                    <a:pt x="812" y="148"/>
                  </a:lnTo>
                  <a:lnTo>
                    <a:pt x="796" y="150"/>
                  </a:lnTo>
                  <a:lnTo>
                    <a:pt x="760" y="150"/>
                  </a:lnTo>
                  <a:lnTo>
                    <a:pt x="760" y="150"/>
                  </a:lnTo>
                  <a:lnTo>
                    <a:pt x="722" y="150"/>
                  </a:lnTo>
                  <a:lnTo>
                    <a:pt x="722" y="150"/>
                  </a:lnTo>
                  <a:lnTo>
                    <a:pt x="684" y="152"/>
                  </a:lnTo>
                  <a:lnTo>
                    <a:pt x="684" y="152"/>
                  </a:lnTo>
                  <a:lnTo>
                    <a:pt x="684" y="152"/>
                  </a:lnTo>
                  <a:lnTo>
                    <a:pt x="648" y="156"/>
                  </a:lnTo>
                  <a:lnTo>
                    <a:pt x="648" y="156"/>
                  </a:lnTo>
                  <a:lnTo>
                    <a:pt x="612" y="158"/>
                  </a:lnTo>
                  <a:lnTo>
                    <a:pt x="612" y="158"/>
                  </a:lnTo>
                  <a:lnTo>
                    <a:pt x="600" y="154"/>
                  </a:lnTo>
                  <a:lnTo>
                    <a:pt x="600" y="154"/>
                  </a:lnTo>
                  <a:lnTo>
                    <a:pt x="592" y="158"/>
                  </a:lnTo>
                  <a:lnTo>
                    <a:pt x="586" y="160"/>
                  </a:lnTo>
                  <a:lnTo>
                    <a:pt x="586" y="160"/>
                  </a:lnTo>
                  <a:lnTo>
                    <a:pt x="558" y="160"/>
                  </a:lnTo>
                  <a:lnTo>
                    <a:pt x="534" y="160"/>
                  </a:lnTo>
                  <a:lnTo>
                    <a:pt x="534" y="160"/>
                  </a:lnTo>
                  <a:lnTo>
                    <a:pt x="528" y="164"/>
                  </a:lnTo>
                  <a:lnTo>
                    <a:pt x="524" y="166"/>
                  </a:lnTo>
                  <a:lnTo>
                    <a:pt x="518" y="168"/>
                  </a:lnTo>
                  <a:lnTo>
                    <a:pt x="518" y="168"/>
                  </a:lnTo>
                  <a:lnTo>
                    <a:pt x="482" y="172"/>
                  </a:lnTo>
                  <a:lnTo>
                    <a:pt x="482" y="172"/>
                  </a:lnTo>
                  <a:lnTo>
                    <a:pt x="438" y="178"/>
                  </a:lnTo>
                  <a:lnTo>
                    <a:pt x="438" y="178"/>
                  </a:lnTo>
                  <a:lnTo>
                    <a:pt x="364" y="184"/>
                  </a:lnTo>
                  <a:lnTo>
                    <a:pt x="290" y="188"/>
                  </a:lnTo>
                  <a:lnTo>
                    <a:pt x="290" y="188"/>
                  </a:lnTo>
                  <a:lnTo>
                    <a:pt x="288" y="186"/>
                  </a:lnTo>
                  <a:lnTo>
                    <a:pt x="286" y="182"/>
                  </a:lnTo>
                  <a:lnTo>
                    <a:pt x="286" y="182"/>
                  </a:lnTo>
                  <a:lnTo>
                    <a:pt x="280" y="184"/>
                  </a:lnTo>
                  <a:lnTo>
                    <a:pt x="274" y="186"/>
                  </a:lnTo>
                  <a:lnTo>
                    <a:pt x="260" y="188"/>
                  </a:lnTo>
                  <a:lnTo>
                    <a:pt x="260" y="188"/>
                  </a:lnTo>
                  <a:lnTo>
                    <a:pt x="262" y="186"/>
                  </a:lnTo>
                  <a:lnTo>
                    <a:pt x="262" y="186"/>
                  </a:lnTo>
                  <a:lnTo>
                    <a:pt x="262" y="186"/>
                  </a:lnTo>
                  <a:lnTo>
                    <a:pt x="248" y="188"/>
                  </a:lnTo>
                  <a:lnTo>
                    <a:pt x="238" y="188"/>
                  </a:lnTo>
                  <a:lnTo>
                    <a:pt x="228" y="188"/>
                  </a:lnTo>
                  <a:lnTo>
                    <a:pt x="214" y="186"/>
                  </a:lnTo>
                  <a:lnTo>
                    <a:pt x="214" y="186"/>
                  </a:lnTo>
                  <a:lnTo>
                    <a:pt x="208" y="188"/>
                  </a:lnTo>
                  <a:lnTo>
                    <a:pt x="202" y="190"/>
                  </a:lnTo>
                  <a:lnTo>
                    <a:pt x="202" y="190"/>
                  </a:lnTo>
                  <a:lnTo>
                    <a:pt x="194" y="190"/>
                  </a:lnTo>
                  <a:lnTo>
                    <a:pt x="194" y="190"/>
                  </a:lnTo>
                  <a:lnTo>
                    <a:pt x="178" y="188"/>
                  </a:lnTo>
                  <a:lnTo>
                    <a:pt x="160" y="186"/>
                  </a:lnTo>
                  <a:lnTo>
                    <a:pt x="160" y="186"/>
                  </a:lnTo>
                  <a:lnTo>
                    <a:pt x="122" y="188"/>
                  </a:lnTo>
                  <a:lnTo>
                    <a:pt x="122" y="188"/>
                  </a:lnTo>
                  <a:lnTo>
                    <a:pt x="82" y="186"/>
                  </a:lnTo>
                  <a:lnTo>
                    <a:pt x="82" y="186"/>
                  </a:lnTo>
                  <a:lnTo>
                    <a:pt x="64" y="184"/>
                  </a:lnTo>
                  <a:lnTo>
                    <a:pt x="44" y="182"/>
                  </a:lnTo>
                  <a:lnTo>
                    <a:pt x="44" y="182"/>
                  </a:lnTo>
                  <a:lnTo>
                    <a:pt x="30" y="178"/>
                  </a:lnTo>
                  <a:lnTo>
                    <a:pt x="20" y="174"/>
                  </a:lnTo>
                  <a:lnTo>
                    <a:pt x="2" y="166"/>
                  </a:lnTo>
                  <a:lnTo>
                    <a:pt x="2" y="166"/>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27" name="Freeform 725"/>
            <p:cNvSpPr/>
            <p:nvPr>
              <p:custDataLst>
                <p:tags r:id="rId721"/>
              </p:custDataLst>
            </p:nvPr>
          </p:nvSpPr>
          <p:spPr bwMode="auto">
            <a:xfrm>
              <a:off x="6970713" y="2782888"/>
              <a:ext cx="104775" cy="9525"/>
            </a:xfrm>
            <a:custGeom>
              <a:avLst/>
              <a:gdLst>
                <a:gd name="T0" fmla="*/ 66 w 66"/>
                <a:gd name="T1" fmla="*/ 6 h 6"/>
                <a:gd name="T2" fmla="*/ 66 w 66"/>
                <a:gd name="T3" fmla="*/ 6 h 6"/>
                <a:gd name="T4" fmla="*/ 0 w 66"/>
                <a:gd name="T5" fmla="*/ 2 h 6"/>
                <a:gd name="T6" fmla="*/ 0 w 66"/>
                <a:gd name="T7" fmla="*/ 2 h 6"/>
                <a:gd name="T8" fmla="*/ 34 w 66"/>
                <a:gd name="T9" fmla="*/ 0 h 6"/>
                <a:gd name="T10" fmla="*/ 50 w 66"/>
                <a:gd name="T11" fmla="*/ 2 h 6"/>
                <a:gd name="T12" fmla="*/ 58 w 66"/>
                <a:gd name="T13" fmla="*/ 2 h 6"/>
                <a:gd name="T14" fmla="*/ 66 w 66"/>
                <a:gd name="T15" fmla="*/ 6 h 6"/>
                <a:gd name="T16" fmla="*/ 66 w 66"/>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6">
                  <a:moveTo>
                    <a:pt x="66" y="6"/>
                  </a:moveTo>
                  <a:lnTo>
                    <a:pt x="66" y="6"/>
                  </a:lnTo>
                  <a:lnTo>
                    <a:pt x="0" y="2"/>
                  </a:lnTo>
                  <a:lnTo>
                    <a:pt x="0" y="2"/>
                  </a:lnTo>
                  <a:lnTo>
                    <a:pt x="34" y="0"/>
                  </a:lnTo>
                  <a:lnTo>
                    <a:pt x="50" y="2"/>
                  </a:lnTo>
                  <a:lnTo>
                    <a:pt x="58" y="2"/>
                  </a:lnTo>
                  <a:lnTo>
                    <a:pt x="66" y="6"/>
                  </a:lnTo>
                  <a:lnTo>
                    <a:pt x="66" y="6"/>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28" name="Freeform 726"/>
            <p:cNvSpPr/>
            <p:nvPr>
              <p:custDataLst>
                <p:tags r:id="rId722"/>
              </p:custDataLst>
            </p:nvPr>
          </p:nvSpPr>
          <p:spPr bwMode="auto">
            <a:xfrm>
              <a:off x="7745413" y="2989263"/>
              <a:ext cx="211138" cy="155575"/>
            </a:xfrm>
            <a:custGeom>
              <a:avLst/>
              <a:gdLst>
                <a:gd name="T0" fmla="*/ 115 w 133"/>
                <a:gd name="T1" fmla="*/ 72 h 98"/>
                <a:gd name="T2" fmla="*/ 115 w 133"/>
                <a:gd name="T3" fmla="*/ 72 h 98"/>
                <a:gd name="T4" fmla="*/ 123 w 133"/>
                <a:gd name="T5" fmla="*/ 84 h 98"/>
                <a:gd name="T6" fmla="*/ 133 w 133"/>
                <a:gd name="T7" fmla="*/ 98 h 98"/>
                <a:gd name="T8" fmla="*/ 133 w 133"/>
                <a:gd name="T9" fmla="*/ 98 h 98"/>
                <a:gd name="T10" fmla="*/ 101 w 133"/>
                <a:gd name="T11" fmla="*/ 70 h 98"/>
                <a:gd name="T12" fmla="*/ 67 w 133"/>
                <a:gd name="T13" fmla="*/ 46 h 98"/>
                <a:gd name="T14" fmla="*/ 34 w 133"/>
                <a:gd name="T15" fmla="*/ 22 h 98"/>
                <a:gd name="T16" fmla="*/ 0 w 133"/>
                <a:gd name="T17" fmla="*/ 0 h 98"/>
                <a:gd name="T18" fmla="*/ 0 w 133"/>
                <a:gd name="T19" fmla="*/ 0 h 98"/>
                <a:gd name="T20" fmla="*/ 0 w 133"/>
                <a:gd name="T21" fmla="*/ 0 h 98"/>
                <a:gd name="T22" fmla="*/ 16 w 133"/>
                <a:gd name="T23" fmla="*/ 8 h 98"/>
                <a:gd name="T24" fmla="*/ 30 w 133"/>
                <a:gd name="T25" fmla="*/ 18 h 98"/>
                <a:gd name="T26" fmla="*/ 30 w 133"/>
                <a:gd name="T27" fmla="*/ 18 h 98"/>
                <a:gd name="T28" fmla="*/ 46 w 133"/>
                <a:gd name="T29" fmla="*/ 30 h 98"/>
                <a:gd name="T30" fmla="*/ 46 w 133"/>
                <a:gd name="T31" fmla="*/ 30 h 98"/>
                <a:gd name="T32" fmla="*/ 61 w 133"/>
                <a:gd name="T33" fmla="*/ 42 h 98"/>
                <a:gd name="T34" fmla="*/ 61 w 133"/>
                <a:gd name="T35" fmla="*/ 42 h 98"/>
                <a:gd name="T36" fmla="*/ 91 w 133"/>
                <a:gd name="T37" fmla="*/ 60 h 98"/>
                <a:gd name="T38" fmla="*/ 91 w 133"/>
                <a:gd name="T39" fmla="*/ 60 h 98"/>
                <a:gd name="T40" fmla="*/ 103 w 133"/>
                <a:gd name="T41" fmla="*/ 68 h 98"/>
                <a:gd name="T42" fmla="*/ 115 w 133"/>
                <a:gd name="T43" fmla="*/ 72 h 98"/>
                <a:gd name="T44" fmla="*/ 115 w 133"/>
                <a:gd name="T45" fmla="*/ 7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98">
                  <a:moveTo>
                    <a:pt x="115" y="72"/>
                  </a:moveTo>
                  <a:lnTo>
                    <a:pt x="115" y="72"/>
                  </a:lnTo>
                  <a:lnTo>
                    <a:pt x="123" y="84"/>
                  </a:lnTo>
                  <a:lnTo>
                    <a:pt x="133" y="98"/>
                  </a:lnTo>
                  <a:lnTo>
                    <a:pt x="133" y="98"/>
                  </a:lnTo>
                  <a:lnTo>
                    <a:pt x="101" y="70"/>
                  </a:lnTo>
                  <a:lnTo>
                    <a:pt x="67" y="46"/>
                  </a:lnTo>
                  <a:lnTo>
                    <a:pt x="34" y="22"/>
                  </a:lnTo>
                  <a:lnTo>
                    <a:pt x="0" y="0"/>
                  </a:lnTo>
                  <a:lnTo>
                    <a:pt x="0" y="0"/>
                  </a:lnTo>
                  <a:lnTo>
                    <a:pt x="0" y="0"/>
                  </a:lnTo>
                  <a:lnTo>
                    <a:pt x="16" y="8"/>
                  </a:lnTo>
                  <a:lnTo>
                    <a:pt x="30" y="18"/>
                  </a:lnTo>
                  <a:lnTo>
                    <a:pt x="30" y="18"/>
                  </a:lnTo>
                  <a:lnTo>
                    <a:pt x="46" y="30"/>
                  </a:lnTo>
                  <a:lnTo>
                    <a:pt x="46" y="30"/>
                  </a:lnTo>
                  <a:lnTo>
                    <a:pt x="61" y="42"/>
                  </a:lnTo>
                  <a:lnTo>
                    <a:pt x="61" y="42"/>
                  </a:lnTo>
                  <a:lnTo>
                    <a:pt x="91" y="60"/>
                  </a:lnTo>
                  <a:lnTo>
                    <a:pt x="91" y="60"/>
                  </a:lnTo>
                  <a:lnTo>
                    <a:pt x="103" y="68"/>
                  </a:lnTo>
                  <a:lnTo>
                    <a:pt x="115" y="72"/>
                  </a:lnTo>
                  <a:lnTo>
                    <a:pt x="115" y="72"/>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29" name="Freeform 727"/>
            <p:cNvSpPr/>
            <p:nvPr>
              <p:custDataLst>
                <p:tags r:id="rId723"/>
              </p:custDataLst>
            </p:nvPr>
          </p:nvSpPr>
          <p:spPr bwMode="auto">
            <a:xfrm>
              <a:off x="7167563" y="2798763"/>
              <a:ext cx="3175" cy="3175"/>
            </a:xfrm>
            <a:custGeom>
              <a:avLst/>
              <a:gdLst>
                <a:gd name="T0" fmla="*/ 2 w 2"/>
                <a:gd name="T1" fmla="*/ 0 h 2"/>
                <a:gd name="T2" fmla="*/ 2 w 2"/>
                <a:gd name="T3" fmla="*/ 0 h 2"/>
                <a:gd name="T4" fmla="*/ 0 w 2"/>
                <a:gd name="T5" fmla="*/ 2 h 2"/>
                <a:gd name="T6" fmla="*/ 0 w 2"/>
                <a:gd name="T7" fmla="*/ 2 h 2"/>
                <a:gd name="T8" fmla="*/ 0 w 2"/>
                <a:gd name="T9" fmla="*/ 2 h 2"/>
                <a:gd name="T10" fmla="*/ 0 w 2"/>
                <a:gd name="T11" fmla="*/ 2 h 2"/>
                <a:gd name="T12" fmla="*/ 2 w 2"/>
                <a:gd name="T13" fmla="*/ 0 h 2"/>
                <a:gd name="T14" fmla="*/ 2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0"/>
                  </a:moveTo>
                  <a:lnTo>
                    <a:pt x="2" y="0"/>
                  </a:lnTo>
                  <a:lnTo>
                    <a:pt x="0" y="2"/>
                  </a:lnTo>
                  <a:lnTo>
                    <a:pt x="0" y="2"/>
                  </a:lnTo>
                  <a:lnTo>
                    <a:pt x="0" y="2"/>
                  </a:lnTo>
                  <a:lnTo>
                    <a:pt x="0" y="2"/>
                  </a:lnTo>
                  <a:lnTo>
                    <a:pt x="2" y="0"/>
                  </a:lnTo>
                  <a:lnTo>
                    <a:pt x="2" y="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30" name="Freeform 728"/>
            <p:cNvSpPr/>
            <p:nvPr>
              <p:custDataLst>
                <p:tags r:id="rId724"/>
              </p:custDataLst>
            </p:nvPr>
          </p:nvSpPr>
          <p:spPr bwMode="auto">
            <a:xfrm>
              <a:off x="8105775" y="3078163"/>
              <a:ext cx="53975" cy="44450"/>
            </a:xfrm>
            <a:custGeom>
              <a:avLst/>
              <a:gdLst>
                <a:gd name="T0" fmla="*/ 30 w 34"/>
                <a:gd name="T1" fmla="*/ 24 h 28"/>
                <a:gd name="T2" fmla="*/ 30 w 34"/>
                <a:gd name="T3" fmla="*/ 24 h 28"/>
                <a:gd name="T4" fmla="*/ 34 w 34"/>
                <a:gd name="T5" fmla="*/ 28 h 28"/>
                <a:gd name="T6" fmla="*/ 34 w 34"/>
                <a:gd name="T7" fmla="*/ 28 h 28"/>
                <a:gd name="T8" fmla="*/ 0 w 34"/>
                <a:gd name="T9" fmla="*/ 0 h 28"/>
                <a:gd name="T10" fmla="*/ 0 w 34"/>
                <a:gd name="T11" fmla="*/ 0 h 28"/>
                <a:gd name="T12" fmla="*/ 14 w 34"/>
                <a:gd name="T13" fmla="*/ 10 h 28"/>
                <a:gd name="T14" fmla="*/ 30 w 34"/>
                <a:gd name="T15" fmla="*/ 24 h 28"/>
                <a:gd name="T16" fmla="*/ 30 w 34"/>
                <a:gd name="T17"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8">
                  <a:moveTo>
                    <a:pt x="30" y="24"/>
                  </a:moveTo>
                  <a:lnTo>
                    <a:pt x="30" y="24"/>
                  </a:lnTo>
                  <a:lnTo>
                    <a:pt x="34" y="28"/>
                  </a:lnTo>
                  <a:lnTo>
                    <a:pt x="34" y="28"/>
                  </a:lnTo>
                  <a:lnTo>
                    <a:pt x="0" y="0"/>
                  </a:lnTo>
                  <a:lnTo>
                    <a:pt x="0" y="0"/>
                  </a:lnTo>
                  <a:lnTo>
                    <a:pt x="14" y="10"/>
                  </a:lnTo>
                  <a:lnTo>
                    <a:pt x="30" y="24"/>
                  </a:lnTo>
                  <a:lnTo>
                    <a:pt x="30" y="24"/>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31" name="Freeform 729"/>
            <p:cNvSpPr/>
            <p:nvPr>
              <p:custDataLst>
                <p:tags r:id="rId725"/>
              </p:custDataLst>
            </p:nvPr>
          </p:nvSpPr>
          <p:spPr bwMode="auto">
            <a:xfrm>
              <a:off x="8318500" y="3303588"/>
              <a:ext cx="187325" cy="260350"/>
            </a:xfrm>
            <a:custGeom>
              <a:avLst/>
              <a:gdLst>
                <a:gd name="T0" fmla="*/ 0 w 118"/>
                <a:gd name="T1" fmla="*/ 0 h 164"/>
                <a:gd name="T2" fmla="*/ 0 w 118"/>
                <a:gd name="T3" fmla="*/ 0 h 164"/>
                <a:gd name="T4" fmla="*/ 30 w 118"/>
                <a:gd name="T5" fmla="*/ 34 h 164"/>
                <a:gd name="T6" fmla="*/ 30 w 118"/>
                <a:gd name="T7" fmla="*/ 34 h 164"/>
                <a:gd name="T8" fmla="*/ 58 w 118"/>
                <a:gd name="T9" fmla="*/ 68 h 164"/>
                <a:gd name="T10" fmla="*/ 58 w 118"/>
                <a:gd name="T11" fmla="*/ 68 h 164"/>
                <a:gd name="T12" fmla="*/ 90 w 118"/>
                <a:gd name="T13" fmla="*/ 116 h 164"/>
                <a:gd name="T14" fmla="*/ 104 w 118"/>
                <a:gd name="T15" fmla="*/ 140 h 164"/>
                <a:gd name="T16" fmla="*/ 118 w 118"/>
                <a:gd name="T17" fmla="*/ 164 h 164"/>
                <a:gd name="T18" fmla="*/ 118 w 118"/>
                <a:gd name="T19" fmla="*/ 164 h 164"/>
                <a:gd name="T20" fmla="*/ 60 w 118"/>
                <a:gd name="T21" fmla="*/ 82 h 164"/>
                <a:gd name="T22" fmla="*/ 32 w 118"/>
                <a:gd name="T23" fmla="*/ 40 h 164"/>
                <a:gd name="T24" fmla="*/ 0 w 118"/>
                <a:gd name="T25" fmla="*/ 0 h 164"/>
                <a:gd name="T26" fmla="*/ 0 w 118"/>
                <a:gd name="T2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8" h="164">
                  <a:moveTo>
                    <a:pt x="0" y="0"/>
                  </a:moveTo>
                  <a:lnTo>
                    <a:pt x="0" y="0"/>
                  </a:lnTo>
                  <a:lnTo>
                    <a:pt x="30" y="34"/>
                  </a:lnTo>
                  <a:lnTo>
                    <a:pt x="30" y="34"/>
                  </a:lnTo>
                  <a:lnTo>
                    <a:pt x="58" y="68"/>
                  </a:lnTo>
                  <a:lnTo>
                    <a:pt x="58" y="68"/>
                  </a:lnTo>
                  <a:lnTo>
                    <a:pt x="90" y="116"/>
                  </a:lnTo>
                  <a:lnTo>
                    <a:pt x="104" y="140"/>
                  </a:lnTo>
                  <a:lnTo>
                    <a:pt x="118" y="164"/>
                  </a:lnTo>
                  <a:lnTo>
                    <a:pt x="118" y="164"/>
                  </a:lnTo>
                  <a:lnTo>
                    <a:pt x="60" y="82"/>
                  </a:lnTo>
                  <a:lnTo>
                    <a:pt x="32" y="40"/>
                  </a:lnTo>
                  <a:lnTo>
                    <a:pt x="0" y="0"/>
                  </a:lnTo>
                  <a:lnTo>
                    <a:pt x="0" y="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32" name="Freeform 730"/>
            <p:cNvSpPr/>
            <p:nvPr>
              <p:custDataLst>
                <p:tags r:id="rId726"/>
              </p:custDataLst>
            </p:nvPr>
          </p:nvSpPr>
          <p:spPr bwMode="auto">
            <a:xfrm>
              <a:off x="8045450" y="3224213"/>
              <a:ext cx="38100" cy="44450"/>
            </a:xfrm>
            <a:custGeom>
              <a:avLst/>
              <a:gdLst>
                <a:gd name="T0" fmla="*/ 4 w 24"/>
                <a:gd name="T1" fmla="*/ 0 h 28"/>
                <a:gd name="T2" fmla="*/ 4 w 24"/>
                <a:gd name="T3" fmla="*/ 0 h 28"/>
                <a:gd name="T4" fmla="*/ 24 w 24"/>
                <a:gd name="T5" fmla="*/ 28 h 28"/>
                <a:gd name="T6" fmla="*/ 24 w 24"/>
                <a:gd name="T7" fmla="*/ 28 h 28"/>
                <a:gd name="T8" fmla="*/ 0 w 24"/>
                <a:gd name="T9" fmla="*/ 4 h 28"/>
                <a:gd name="T10" fmla="*/ 0 w 24"/>
                <a:gd name="T11" fmla="*/ 4 h 28"/>
                <a:gd name="T12" fmla="*/ 2 w 24"/>
                <a:gd name="T13" fmla="*/ 2 h 28"/>
                <a:gd name="T14" fmla="*/ 4 w 24"/>
                <a:gd name="T15" fmla="*/ 0 h 28"/>
                <a:gd name="T16" fmla="*/ 4 w 2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8">
                  <a:moveTo>
                    <a:pt x="4" y="0"/>
                  </a:moveTo>
                  <a:lnTo>
                    <a:pt x="4" y="0"/>
                  </a:lnTo>
                  <a:lnTo>
                    <a:pt x="24" y="28"/>
                  </a:lnTo>
                  <a:lnTo>
                    <a:pt x="24" y="28"/>
                  </a:lnTo>
                  <a:lnTo>
                    <a:pt x="0" y="4"/>
                  </a:lnTo>
                  <a:lnTo>
                    <a:pt x="0" y="4"/>
                  </a:lnTo>
                  <a:lnTo>
                    <a:pt x="2" y="2"/>
                  </a:lnTo>
                  <a:lnTo>
                    <a:pt x="4" y="0"/>
                  </a:lnTo>
                  <a:lnTo>
                    <a:pt x="4" y="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33" name="Freeform 731"/>
            <p:cNvSpPr/>
            <p:nvPr>
              <p:custDataLst>
                <p:tags r:id="rId727"/>
              </p:custDataLst>
            </p:nvPr>
          </p:nvSpPr>
          <p:spPr bwMode="auto">
            <a:xfrm>
              <a:off x="7978775" y="2986088"/>
              <a:ext cx="31750" cy="15875"/>
            </a:xfrm>
            <a:custGeom>
              <a:avLst/>
              <a:gdLst>
                <a:gd name="T0" fmla="*/ 14 w 20"/>
                <a:gd name="T1" fmla="*/ 4 h 10"/>
                <a:gd name="T2" fmla="*/ 14 w 20"/>
                <a:gd name="T3" fmla="*/ 4 h 10"/>
                <a:gd name="T4" fmla="*/ 20 w 20"/>
                <a:gd name="T5" fmla="*/ 10 h 10"/>
                <a:gd name="T6" fmla="*/ 20 w 20"/>
                <a:gd name="T7" fmla="*/ 10 h 10"/>
                <a:gd name="T8" fmla="*/ 0 w 20"/>
                <a:gd name="T9" fmla="*/ 0 h 10"/>
                <a:gd name="T10" fmla="*/ 0 w 20"/>
                <a:gd name="T11" fmla="*/ 0 h 10"/>
                <a:gd name="T12" fmla="*/ 14 w 20"/>
                <a:gd name="T13" fmla="*/ 4 h 10"/>
                <a:gd name="T14" fmla="*/ 14 w 20"/>
                <a:gd name="T15" fmla="*/ 4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0">
                  <a:moveTo>
                    <a:pt x="14" y="4"/>
                  </a:moveTo>
                  <a:lnTo>
                    <a:pt x="14" y="4"/>
                  </a:lnTo>
                  <a:lnTo>
                    <a:pt x="20" y="10"/>
                  </a:lnTo>
                  <a:lnTo>
                    <a:pt x="20" y="10"/>
                  </a:lnTo>
                  <a:lnTo>
                    <a:pt x="0" y="0"/>
                  </a:lnTo>
                  <a:lnTo>
                    <a:pt x="0" y="0"/>
                  </a:lnTo>
                  <a:lnTo>
                    <a:pt x="14" y="4"/>
                  </a:lnTo>
                  <a:lnTo>
                    <a:pt x="14" y="4"/>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34" name="Freeform 732"/>
            <p:cNvSpPr/>
            <p:nvPr>
              <p:custDataLst>
                <p:tags r:id="rId728"/>
              </p:custDataLst>
            </p:nvPr>
          </p:nvSpPr>
          <p:spPr bwMode="auto">
            <a:xfrm>
              <a:off x="8150225" y="3344863"/>
              <a:ext cx="25400" cy="31750"/>
            </a:xfrm>
            <a:custGeom>
              <a:avLst/>
              <a:gdLst>
                <a:gd name="T0" fmla="*/ 16 w 16"/>
                <a:gd name="T1" fmla="*/ 20 h 20"/>
                <a:gd name="T2" fmla="*/ 16 w 16"/>
                <a:gd name="T3" fmla="*/ 20 h 20"/>
                <a:gd name="T4" fmla="*/ 0 w 16"/>
                <a:gd name="T5" fmla="*/ 0 h 20"/>
                <a:gd name="T6" fmla="*/ 0 w 16"/>
                <a:gd name="T7" fmla="*/ 0 h 20"/>
                <a:gd name="T8" fmla="*/ 14 w 16"/>
                <a:gd name="T9" fmla="*/ 10 h 20"/>
                <a:gd name="T10" fmla="*/ 14 w 16"/>
                <a:gd name="T11" fmla="*/ 10 h 20"/>
                <a:gd name="T12" fmla="*/ 16 w 16"/>
                <a:gd name="T13" fmla="*/ 20 h 20"/>
                <a:gd name="T14" fmla="*/ 16 w 16"/>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0">
                  <a:moveTo>
                    <a:pt x="16" y="20"/>
                  </a:moveTo>
                  <a:lnTo>
                    <a:pt x="16" y="20"/>
                  </a:lnTo>
                  <a:lnTo>
                    <a:pt x="0" y="0"/>
                  </a:lnTo>
                  <a:lnTo>
                    <a:pt x="0" y="0"/>
                  </a:lnTo>
                  <a:lnTo>
                    <a:pt x="14" y="10"/>
                  </a:lnTo>
                  <a:lnTo>
                    <a:pt x="14" y="10"/>
                  </a:lnTo>
                  <a:lnTo>
                    <a:pt x="16" y="20"/>
                  </a:lnTo>
                  <a:lnTo>
                    <a:pt x="16" y="2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35" name="Freeform 733"/>
            <p:cNvSpPr/>
            <p:nvPr>
              <p:custDataLst>
                <p:tags r:id="rId729"/>
              </p:custDataLst>
            </p:nvPr>
          </p:nvSpPr>
          <p:spPr bwMode="auto">
            <a:xfrm>
              <a:off x="8302625" y="3538538"/>
              <a:ext cx="44450" cy="50800"/>
            </a:xfrm>
            <a:custGeom>
              <a:avLst/>
              <a:gdLst>
                <a:gd name="T0" fmla="*/ 8 w 28"/>
                <a:gd name="T1" fmla="*/ 4 h 32"/>
                <a:gd name="T2" fmla="*/ 8 w 28"/>
                <a:gd name="T3" fmla="*/ 4 h 32"/>
                <a:gd name="T4" fmla="*/ 28 w 28"/>
                <a:gd name="T5" fmla="*/ 32 h 32"/>
                <a:gd name="T6" fmla="*/ 28 w 28"/>
                <a:gd name="T7" fmla="*/ 32 h 32"/>
                <a:gd name="T8" fmla="*/ 0 w 28"/>
                <a:gd name="T9" fmla="*/ 0 h 32"/>
                <a:gd name="T10" fmla="*/ 0 w 28"/>
                <a:gd name="T11" fmla="*/ 0 h 32"/>
                <a:gd name="T12" fmla="*/ 4 w 28"/>
                <a:gd name="T13" fmla="*/ 2 h 32"/>
                <a:gd name="T14" fmla="*/ 8 w 28"/>
                <a:gd name="T15" fmla="*/ 4 h 32"/>
                <a:gd name="T16" fmla="*/ 8 w 28"/>
                <a:gd name="T17"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2">
                  <a:moveTo>
                    <a:pt x="8" y="4"/>
                  </a:moveTo>
                  <a:lnTo>
                    <a:pt x="8" y="4"/>
                  </a:lnTo>
                  <a:lnTo>
                    <a:pt x="28" y="32"/>
                  </a:lnTo>
                  <a:lnTo>
                    <a:pt x="28" y="32"/>
                  </a:lnTo>
                  <a:lnTo>
                    <a:pt x="0" y="0"/>
                  </a:lnTo>
                  <a:lnTo>
                    <a:pt x="0" y="0"/>
                  </a:lnTo>
                  <a:lnTo>
                    <a:pt x="4" y="2"/>
                  </a:lnTo>
                  <a:lnTo>
                    <a:pt x="8" y="4"/>
                  </a:lnTo>
                  <a:lnTo>
                    <a:pt x="8" y="4"/>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36" name="Freeform 734"/>
            <p:cNvSpPr/>
            <p:nvPr>
              <p:custDataLst>
                <p:tags r:id="rId730"/>
              </p:custDataLst>
            </p:nvPr>
          </p:nvSpPr>
          <p:spPr bwMode="auto">
            <a:xfrm>
              <a:off x="8147050" y="3148013"/>
              <a:ext cx="146050" cy="339725"/>
            </a:xfrm>
            <a:custGeom>
              <a:avLst/>
              <a:gdLst>
                <a:gd name="T0" fmla="*/ 26 w 92"/>
                <a:gd name="T1" fmla="*/ 56 h 214"/>
                <a:gd name="T2" fmla="*/ 26 w 92"/>
                <a:gd name="T3" fmla="*/ 56 h 214"/>
                <a:gd name="T4" fmla="*/ 44 w 92"/>
                <a:gd name="T5" fmla="*/ 88 h 214"/>
                <a:gd name="T6" fmla="*/ 62 w 92"/>
                <a:gd name="T7" fmla="*/ 122 h 214"/>
                <a:gd name="T8" fmla="*/ 90 w 92"/>
                <a:gd name="T9" fmla="*/ 190 h 214"/>
                <a:gd name="T10" fmla="*/ 90 w 92"/>
                <a:gd name="T11" fmla="*/ 190 h 214"/>
                <a:gd name="T12" fmla="*/ 68 w 92"/>
                <a:gd name="T13" fmla="*/ 138 h 214"/>
                <a:gd name="T14" fmla="*/ 68 w 92"/>
                <a:gd name="T15" fmla="*/ 138 h 214"/>
                <a:gd name="T16" fmla="*/ 82 w 92"/>
                <a:gd name="T17" fmla="*/ 174 h 214"/>
                <a:gd name="T18" fmla="*/ 82 w 92"/>
                <a:gd name="T19" fmla="*/ 174 h 214"/>
                <a:gd name="T20" fmla="*/ 88 w 92"/>
                <a:gd name="T21" fmla="*/ 194 h 214"/>
                <a:gd name="T22" fmla="*/ 92 w 92"/>
                <a:gd name="T23" fmla="*/ 214 h 214"/>
                <a:gd name="T24" fmla="*/ 92 w 92"/>
                <a:gd name="T25" fmla="*/ 214 h 214"/>
                <a:gd name="T26" fmla="*/ 88 w 92"/>
                <a:gd name="T27" fmla="*/ 206 h 214"/>
                <a:gd name="T28" fmla="*/ 84 w 92"/>
                <a:gd name="T29" fmla="*/ 198 h 214"/>
                <a:gd name="T30" fmla="*/ 80 w 92"/>
                <a:gd name="T31" fmla="*/ 192 h 214"/>
                <a:gd name="T32" fmla="*/ 78 w 92"/>
                <a:gd name="T33" fmla="*/ 188 h 214"/>
                <a:gd name="T34" fmla="*/ 74 w 92"/>
                <a:gd name="T35" fmla="*/ 188 h 214"/>
                <a:gd name="T36" fmla="*/ 74 w 92"/>
                <a:gd name="T37" fmla="*/ 188 h 214"/>
                <a:gd name="T38" fmla="*/ 40 w 92"/>
                <a:gd name="T39" fmla="*/ 92 h 214"/>
                <a:gd name="T40" fmla="*/ 20 w 92"/>
                <a:gd name="T41" fmla="*/ 46 h 214"/>
                <a:gd name="T42" fmla="*/ 0 w 92"/>
                <a:gd name="T43" fmla="*/ 0 h 214"/>
                <a:gd name="T44" fmla="*/ 0 w 92"/>
                <a:gd name="T45" fmla="*/ 0 h 214"/>
                <a:gd name="T46" fmla="*/ 8 w 92"/>
                <a:gd name="T47" fmla="*/ 6 h 214"/>
                <a:gd name="T48" fmla="*/ 14 w 92"/>
                <a:gd name="T49" fmla="*/ 12 h 214"/>
                <a:gd name="T50" fmla="*/ 18 w 92"/>
                <a:gd name="T51" fmla="*/ 20 h 214"/>
                <a:gd name="T52" fmla="*/ 20 w 92"/>
                <a:gd name="T53" fmla="*/ 28 h 214"/>
                <a:gd name="T54" fmla="*/ 20 w 92"/>
                <a:gd name="T55" fmla="*/ 28 h 214"/>
                <a:gd name="T56" fmla="*/ 22 w 92"/>
                <a:gd name="T57" fmla="*/ 42 h 214"/>
                <a:gd name="T58" fmla="*/ 24 w 92"/>
                <a:gd name="T59" fmla="*/ 48 h 214"/>
                <a:gd name="T60" fmla="*/ 26 w 92"/>
                <a:gd name="T61" fmla="*/ 56 h 214"/>
                <a:gd name="T62" fmla="*/ 26 w 92"/>
                <a:gd name="T63" fmla="*/ 5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214">
                  <a:moveTo>
                    <a:pt x="26" y="56"/>
                  </a:moveTo>
                  <a:lnTo>
                    <a:pt x="26" y="56"/>
                  </a:lnTo>
                  <a:lnTo>
                    <a:pt x="44" y="88"/>
                  </a:lnTo>
                  <a:lnTo>
                    <a:pt x="62" y="122"/>
                  </a:lnTo>
                  <a:lnTo>
                    <a:pt x="90" y="190"/>
                  </a:lnTo>
                  <a:lnTo>
                    <a:pt x="90" y="190"/>
                  </a:lnTo>
                  <a:lnTo>
                    <a:pt x="68" y="138"/>
                  </a:lnTo>
                  <a:lnTo>
                    <a:pt x="68" y="138"/>
                  </a:lnTo>
                  <a:lnTo>
                    <a:pt x="82" y="174"/>
                  </a:lnTo>
                  <a:lnTo>
                    <a:pt x="82" y="174"/>
                  </a:lnTo>
                  <a:lnTo>
                    <a:pt x="88" y="194"/>
                  </a:lnTo>
                  <a:lnTo>
                    <a:pt x="92" y="214"/>
                  </a:lnTo>
                  <a:lnTo>
                    <a:pt x="92" y="214"/>
                  </a:lnTo>
                  <a:lnTo>
                    <a:pt x="88" y="206"/>
                  </a:lnTo>
                  <a:lnTo>
                    <a:pt x="84" y="198"/>
                  </a:lnTo>
                  <a:lnTo>
                    <a:pt x="80" y="192"/>
                  </a:lnTo>
                  <a:lnTo>
                    <a:pt x="78" y="188"/>
                  </a:lnTo>
                  <a:lnTo>
                    <a:pt x="74" y="188"/>
                  </a:lnTo>
                  <a:lnTo>
                    <a:pt x="74" y="188"/>
                  </a:lnTo>
                  <a:lnTo>
                    <a:pt x="40" y="92"/>
                  </a:lnTo>
                  <a:lnTo>
                    <a:pt x="20" y="46"/>
                  </a:lnTo>
                  <a:lnTo>
                    <a:pt x="0" y="0"/>
                  </a:lnTo>
                  <a:lnTo>
                    <a:pt x="0" y="0"/>
                  </a:lnTo>
                  <a:lnTo>
                    <a:pt x="8" y="6"/>
                  </a:lnTo>
                  <a:lnTo>
                    <a:pt x="14" y="12"/>
                  </a:lnTo>
                  <a:lnTo>
                    <a:pt x="18" y="20"/>
                  </a:lnTo>
                  <a:lnTo>
                    <a:pt x="20" y="28"/>
                  </a:lnTo>
                  <a:lnTo>
                    <a:pt x="20" y="28"/>
                  </a:lnTo>
                  <a:lnTo>
                    <a:pt x="22" y="42"/>
                  </a:lnTo>
                  <a:lnTo>
                    <a:pt x="24" y="48"/>
                  </a:lnTo>
                  <a:lnTo>
                    <a:pt x="26" y="56"/>
                  </a:lnTo>
                  <a:lnTo>
                    <a:pt x="26" y="56"/>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37" name="Freeform 735"/>
            <p:cNvSpPr/>
            <p:nvPr>
              <p:custDataLst>
                <p:tags r:id="rId731"/>
              </p:custDataLst>
            </p:nvPr>
          </p:nvSpPr>
          <p:spPr bwMode="auto">
            <a:xfrm>
              <a:off x="8308975" y="3573463"/>
              <a:ext cx="12700" cy="28575"/>
            </a:xfrm>
            <a:custGeom>
              <a:avLst/>
              <a:gdLst>
                <a:gd name="T0" fmla="*/ 8 w 8"/>
                <a:gd name="T1" fmla="*/ 18 h 18"/>
                <a:gd name="T2" fmla="*/ 8 w 8"/>
                <a:gd name="T3" fmla="*/ 18 h 18"/>
                <a:gd name="T4" fmla="*/ 0 w 8"/>
                <a:gd name="T5" fmla="*/ 0 h 18"/>
                <a:gd name="T6" fmla="*/ 0 w 8"/>
                <a:gd name="T7" fmla="*/ 0 h 18"/>
                <a:gd name="T8" fmla="*/ 4 w 8"/>
                <a:gd name="T9" fmla="*/ 8 h 18"/>
                <a:gd name="T10" fmla="*/ 8 w 8"/>
                <a:gd name="T11" fmla="*/ 18 h 18"/>
                <a:gd name="T12" fmla="*/ 8 w 8"/>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8" h="18">
                  <a:moveTo>
                    <a:pt x="8" y="18"/>
                  </a:moveTo>
                  <a:lnTo>
                    <a:pt x="8" y="18"/>
                  </a:lnTo>
                  <a:lnTo>
                    <a:pt x="0" y="0"/>
                  </a:lnTo>
                  <a:lnTo>
                    <a:pt x="0" y="0"/>
                  </a:lnTo>
                  <a:lnTo>
                    <a:pt x="4" y="8"/>
                  </a:lnTo>
                  <a:lnTo>
                    <a:pt x="8" y="18"/>
                  </a:lnTo>
                  <a:lnTo>
                    <a:pt x="8" y="18"/>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38" name="Freeform 736"/>
            <p:cNvSpPr/>
            <p:nvPr>
              <p:custDataLst>
                <p:tags r:id="rId732"/>
              </p:custDataLst>
            </p:nvPr>
          </p:nvSpPr>
          <p:spPr bwMode="auto">
            <a:xfrm>
              <a:off x="7646988" y="2741613"/>
              <a:ext cx="28575" cy="19050"/>
            </a:xfrm>
            <a:custGeom>
              <a:avLst/>
              <a:gdLst>
                <a:gd name="T0" fmla="*/ 18 w 18"/>
                <a:gd name="T1" fmla="*/ 12 h 12"/>
                <a:gd name="T2" fmla="*/ 18 w 18"/>
                <a:gd name="T3" fmla="*/ 12 h 12"/>
                <a:gd name="T4" fmla="*/ 0 w 18"/>
                <a:gd name="T5" fmla="*/ 0 h 12"/>
                <a:gd name="T6" fmla="*/ 0 w 18"/>
                <a:gd name="T7" fmla="*/ 0 h 12"/>
                <a:gd name="T8" fmla="*/ 10 w 18"/>
                <a:gd name="T9" fmla="*/ 6 h 12"/>
                <a:gd name="T10" fmla="*/ 18 w 18"/>
                <a:gd name="T11" fmla="*/ 12 h 12"/>
                <a:gd name="T12" fmla="*/ 18 w 1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8" h="12">
                  <a:moveTo>
                    <a:pt x="18" y="12"/>
                  </a:moveTo>
                  <a:lnTo>
                    <a:pt x="18" y="12"/>
                  </a:lnTo>
                  <a:lnTo>
                    <a:pt x="0" y="0"/>
                  </a:lnTo>
                  <a:lnTo>
                    <a:pt x="0" y="0"/>
                  </a:lnTo>
                  <a:lnTo>
                    <a:pt x="10" y="6"/>
                  </a:lnTo>
                  <a:lnTo>
                    <a:pt x="18" y="12"/>
                  </a:lnTo>
                  <a:lnTo>
                    <a:pt x="18" y="12"/>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39" name="Freeform 737"/>
            <p:cNvSpPr/>
            <p:nvPr>
              <p:custDataLst>
                <p:tags r:id="rId733"/>
              </p:custDataLst>
            </p:nvPr>
          </p:nvSpPr>
          <p:spPr bwMode="auto">
            <a:xfrm>
              <a:off x="7981950" y="3001963"/>
              <a:ext cx="88900" cy="139700"/>
            </a:xfrm>
            <a:custGeom>
              <a:avLst/>
              <a:gdLst>
                <a:gd name="T0" fmla="*/ 56 w 56"/>
                <a:gd name="T1" fmla="*/ 88 h 88"/>
                <a:gd name="T2" fmla="*/ 56 w 56"/>
                <a:gd name="T3" fmla="*/ 88 h 88"/>
                <a:gd name="T4" fmla="*/ 48 w 56"/>
                <a:gd name="T5" fmla="*/ 78 h 88"/>
                <a:gd name="T6" fmla="*/ 48 w 56"/>
                <a:gd name="T7" fmla="*/ 78 h 88"/>
                <a:gd name="T8" fmla="*/ 26 w 56"/>
                <a:gd name="T9" fmla="*/ 38 h 88"/>
                <a:gd name="T10" fmla="*/ 26 w 56"/>
                <a:gd name="T11" fmla="*/ 38 h 88"/>
                <a:gd name="T12" fmla="*/ 0 w 56"/>
                <a:gd name="T13" fmla="*/ 0 h 88"/>
                <a:gd name="T14" fmla="*/ 0 w 56"/>
                <a:gd name="T15" fmla="*/ 0 h 88"/>
                <a:gd name="T16" fmla="*/ 32 w 56"/>
                <a:gd name="T17" fmla="*/ 42 h 88"/>
                <a:gd name="T18" fmla="*/ 46 w 56"/>
                <a:gd name="T19" fmla="*/ 64 h 88"/>
                <a:gd name="T20" fmla="*/ 52 w 56"/>
                <a:gd name="T21" fmla="*/ 76 h 88"/>
                <a:gd name="T22" fmla="*/ 56 w 56"/>
                <a:gd name="T23" fmla="*/ 88 h 88"/>
                <a:gd name="T24" fmla="*/ 56 w 56"/>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8">
                  <a:moveTo>
                    <a:pt x="56" y="88"/>
                  </a:moveTo>
                  <a:lnTo>
                    <a:pt x="56" y="88"/>
                  </a:lnTo>
                  <a:lnTo>
                    <a:pt x="48" y="78"/>
                  </a:lnTo>
                  <a:lnTo>
                    <a:pt x="48" y="78"/>
                  </a:lnTo>
                  <a:lnTo>
                    <a:pt x="26" y="38"/>
                  </a:lnTo>
                  <a:lnTo>
                    <a:pt x="26" y="38"/>
                  </a:lnTo>
                  <a:lnTo>
                    <a:pt x="0" y="0"/>
                  </a:lnTo>
                  <a:lnTo>
                    <a:pt x="0" y="0"/>
                  </a:lnTo>
                  <a:lnTo>
                    <a:pt x="32" y="42"/>
                  </a:lnTo>
                  <a:lnTo>
                    <a:pt x="46" y="64"/>
                  </a:lnTo>
                  <a:lnTo>
                    <a:pt x="52" y="76"/>
                  </a:lnTo>
                  <a:lnTo>
                    <a:pt x="56" y="88"/>
                  </a:lnTo>
                  <a:lnTo>
                    <a:pt x="56" y="88"/>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40" name="Freeform 738"/>
            <p:cNvSpPr/>
            <p:nvPr>
              <p:custDataLst>
                <p:tags r:id="rId734"/>
              </p:custDataLst>
            </p:nvPr>
          </p:nvSpPr>
          <p:spPr bwMode="auto">
            <a:xfrm>
              <a:off x="8080375" y="3195638"/>
              <a:ext cx="57150" cy="133350"/>
            </a:xfrm>
            <a:custGeom>
              <a:avLst/>
              <a:gdLst>
                <a:gd name="T0" fmla="*/ 0 w 36"/>
                <a:gd name="T1" fmla="*/ 0 h 84"/>
                <a:gd name="T2" fmla="*/ 0 w 36"/>
                <a:gd name="T3" fmla="*/ 0 h 84"/>
                <a:gd name="T4" fmla="*/ 12 w 36"/>
                <a:gd name="T5" fmla="*/ 20 h 84"/>
                <a:gd name="T6" fmla="*/ 22 w 36"/>
                <a:gd name="T7" fmla="*/ 42 h 84"/>
                <a:gd name="T8" fmla="*/ 22 w 36"/>
                <a:gd name="T9" fmla="*/ 42 h 84"/>
                <a:gd name="T10" fmla="*/ 30 w 36"/>
                <a:gd name="T11" fmla="*/ 62 h 84"/>
                <a:gd name="T12" fmla="*/ 36 w 36"/>
                <a:gd name="T13" fmla="*/ 84 h 84"/>
                <a:gd name="T14" fmla="*/ 36 w 36"/>
                <a:gd name="T15" fmla="*/ 84 h 84"/>
                <a:gd name="T16" fmla="*/ 28 w 36"/>
                <a:gd name="T17" fmla="*/ 64 h 84"/>
                <a:gd name="T18" fmla="*/ 20 w 36"/>
                <a:gd name="T19" fmla="*/ 42 h 84"/>
                <a:gd name="T20" fmla="*/ 20 w 36"/>
                <a:gd name="T21" fmla="*/ 42 h 84"/>
                <a:gd name="T22" fmla="*/ 0 w 36"/>
                <a:gd name="T23" fmla="*/ 0 h 84"/>
                <a:gd name="T24" fmla="*/ 0 w 36"/>
                <a:gd name="T2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84">
                  <a:moveTo>
                    <a:pt x="0" y="0"/>
                  </a:moveTo>
                  <a:lnTo>
                    <a:pt x="0" y="0"/>
                  </a:lnTo>
                  <a:lnTo>
                    <a:pt x="12" y="20"/>
                  </a:lnTo>
                  <a:lnTo>
                    <a:pt x="22" y="42"/>
                  </a:lnTo>
                  <a:lnTo>
                    <a:pt x="22" y="42"/>
                  </a:lnTo>
                  <a:lnTo>
                    <a:pt x="30" y="62"/>
                  </a:lnTo>
                  <a:lnTo>
                    <a:pt x="36" y="84"/>
                  </a:lnTo>
                  <a:lnTo>
                    <a:pt x="36" y="84"/>
                  </a:lnTo>
                  <a:lnTo>
                    <a:pt x="28" y="64"/>
                  </a:lnTo>
                  <a:lnTo>
                    <a:pt x="20" y="42"/>
                  </a:lnTo>
                  <a:lnTo>
                    <a:pt x="20" y="42"/>
                  </a:lnTo>
                  <a:lnTo>
                    <a:pt x="0" y="0"/>
                  </a:lnTo>
                  <a:lnTo>
                    <a:pt x="0" y="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41" name="Freeform 739"/>
            <p:cNvSpPr/>
            <p:nvPr>
              <p:custDataLst>
                <p:tags r:id="rId735"/>
              </p:custDataLst>
            </p:nvPr>
          </p:nvSpPr>
          <p:spPr bwMode="auto">
            <a:xfrm>
              <a:off x="7262813" y="2671763"/>
              <a:ext cx="57150" cy="25400"/>
            </a:xfrm>
            <a:custGeom>
              <a:avLst/>
              <a:gdLst>
                <a:gd name="T0" fmla="*/ 36 w 36"/>
                <a:gd name="T1" fmla="*/ 14 h 16"/>
                <a:gd name="T2" fmla="*/ 36 w 36"/>
                <a:gd name="T3" fmla="*/ 14 h 16"/>
                <a:gd name="T4" fmla="*/ 34 w 36"/>
                <a:gd name="T5" fmla="*/ 16 h 16"/>
                <a:gd name="T6" fmla="*/ 34 w 36"/>
                <a:gd name="T7" fmla="*/ 16 h 16"/>
                <a:gd name="T8" fmla="*/ 30 w 36"/>
                <a:gd name="T9" fmla="*/ 16 h 16"/>
                <a:gd name="T10" fmla="*/ 30 w 36"/>
                <a:gd name="T11" fmla="*/ 16 h 16"/>
                <a:gd name="T12" fmla="*/ 0 w 36"/>
                <a:gd name="T13" fmla="*/ 0 h 16"/>
                <a:gd name="T14" fmla="*/ 0 w 36"/>
                <a:gd name="T15" fmla="*/ 0 h 16"/>
                <a:gd name="T16" fmla="*/ 6 w 36"/>
                <a:gd name="T17" fmla="*/ 0 h 16"/>
                <a:gd name="T18" fmla="*/ 10 w 36"/>
                <a:gd name="T19" fmla="*/ 0 h 16"/>
                <a:gd name="T20" fmla="*/ 10 w 36"/>
                <a:gd name="T21" fmla="*/ 0 h 16"/>
                <a:gd name="T22" fmla="*/ 22 w 36"/>
                <a:gd name="T23" fmla="*/ 8 h 16"/>
                <a:gd name="T24" fmla="*/ 28 w 36"/>
                <a:gd name="T25" fmla="*/ 12 h 16"/>
                <a:gd name="T26" fmla="*/ 36 w 36"/>
                <a:gd name="T27" fmla="*/ 14 h 16"/>
                <a:gd name="T28" fmla="*/ 36 w 36"/>
                <a:gd name="T29"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6">
                  <a:moveTo>
                    <a:pt x="36" y="14"/>
                  </a:moveTo>
                  <a:lnTo>
                    <a:pt x="36" y="14"/>
                  </a:lnTo>
                  <a:lnTo>
                    <a:pt x="34" y="16"/>
                  </a:lnTo>
                  <a:lnTo>
                    <a:pt x="34" y="16"/>
                  </a:lnTo>
                  <a:lnTo>
                    <a:pt x="30" y="16"/>
                  </a:lnTo>
                  <a:lnTo>
                    <a:pt x="30" y="16"/>
                  </a:lnTo>
                  <a:lnTo>
                    <a:pt x="0" y="0"/>
                  </a:lnTo>
                  <a:lnTo>
                    <a:pt x="0" y="0"/>
                  </a:lnTo>
                  <a:lnTo>
                    <a:pt x="6" y="0"/>
                  </a:lnTo>
                  <a:lnTo>
                    <a:pt x="10" y="0"/>
                  </a:lnTo>
                  <a:lnTo>
                    <a:pt x="10" y="0"/>
                  </a:lnTo>
                  <a:lnTo>
                    <a:pt x="22" y="8"/>
                  </a:lnTo>
                  <a:lnTo>
                    <a:pt x="28" y="12"/>
                  </a:lnTo>
                  <a:lnTo>
                    <a:pt x="36" y="14"/>
                  </a:lnTo>
                  <a:lnTo>
                    <a:pt x="36" y="14"/>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42" name="Freeform 740"/>
            <p:cNvSpPr/>
            <p:nvPr>
              <p:custDataLst>
                <p:tags r:id="rId736"/>
              </p:custDataLst>
            </p:nvPr>
          </p:nvSpPr>
          <p:spPr bwMode="auto">
            <a:xfrm>
              <a:off x="7688263" y="2767013"/>
              <a:ext cx="12700" cy="9525"/>
            </a:xfrm>
            <a:custGeom>
              <a:avLst/>
              <a:gdLst>
                <a:gd name="T0" fmla="*/ 0 w 8"/>
                <a:gd name="T1" fmla="*/ 0 h 6"/>
                <a:gd name="T2" fmla="*/ 0 w 8"/>
                <a:gd name="T3" fmla="*/ 0 h 6"/>
                <a:gd name="T4" fmla="*/ 0 w 8"/>
                <a:gd name="T5" fmla="*/ 0 h 6"/>
                <a:gd name="T6" fmla="*/ 8 w 8"/>
                <a:gd name="T7" fmla="*/ 4 h 6"/>
                <a:gd name="T8" fmla="*/ 8 w 8"/>
                <a:gd name="T9" fmla="*/ 4 h 6"/>
                <a:gd name="T10" fmla="*/ 8 w 8"/>
                <a:gd name="T11" fmla="*/ 6 h 6"/>
                <a:gd name="T12" fmla="*/ 8 w 8"/>
                <a:gd name="T13" fmla="*/ 6 h 6"/>
                <a:gd name="T14" fmla="*/ 0 w 8"/>
                <a:gd name="T15" fmla="*/ 0 h 6"/>
                <a:gd name="T16" fmla="*/ 0 w 8"/>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
                  <a:moveTo>
                    <a:pt x="0" y="0"/>
                  </a:moveTo>
                  <a:lnTo>
                    <a:pt x="0" y="0"/>
                  </a:lnTo>
                  <a:lnTo>
                    <a:pt x="0" y="0"/>
                  </a:lnTo>
                  <a:lnTo>
                    <a:pt x="8" y="4"/>
                  </a:lnTo>
                  <a:lnTo>
                    <a:pt x="8" y="4"/>
                  </a:lnTo>
                  <a:lnTo>
                    <a:pt x="8" y="6"/>
                  </a:lnTo>
                  <a:lnTo>
                    <a:pt x="8" y="6"/>
                  </a:lnTo>
                  <a:lnTo>
                    <a:pt x="0" y="0"/>
                  </a:lnTo>
                  <a:lnTo>
                    <a:pt x="0" y="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43" name="Freeform 741"/>
            <p:cNvSpPr/>
            <p:nvPr>
              <p:custDataLst>
                <p:tags r:id="rId737"/>
              </p:custDataLst>
            </p:nvPr>
          </p:nvSpPr>
          <p:spPr bwMode="auto">
            <a:xfrm>
              <a:off x="7310438" y="2697163"/>
              <a:ext cx="28575" cy="15875"/>
            </a:xfrm>
            <a:custGeom>
              <a:avLst/>
              <a:gdLst>
                <a:gd name="T0" fmla="*/ 18 w 18"/>
                <a:gd name="T1" fmla="*/ 4 h 10"/>
                <a:gd name="T2" fmla="*/ 18 w 18"/>
                <a:gd name="T3" fmla="*/ 4 h 10"/>
                <a:gd name="T4" fmla="*/ 18 w 18"/>
                <a:gd name="T5" fmla="*/ 10 h 10"/>
                <a:gd name="T6" fmla="*/ 18 w 18"/>
                <a:gd name="T7" fmla="*/ 10 h 10"/>
                <a:gd name="T8" fmla="*/ 0 w 18"/>
                <a:gd name="T9" fmla="*/ 0 h 10"/>
                <a:gd name="T10" fmla="*/ 0 w 18"/>
                <a:gd name="T11" fmla="*/ 0 h 10"/>
                <a:gd name="T12" fmla="*/ 4 w 18"/>
                <a:gd name="T13" fmla="*/ 0 h 10"/>
                <a:gd name="T14" fmla="*/ 4 w 18"/>
                <a:gd name="T15" fmla="*/ 0 h 10"/>
                <a:gd name="T16" fmla="*/ 10 w 18"/>
                <a:gd name="T17" fmla="*/ 2 h 10"/>
                <a:gd name="T18" fmla="*/ 14 w 18"/>
                <a:gd name="T19" fmla="*/ 4 h 10"/>
                <a:gd name="T20" fmla="*/ 18 w 18"/>
                <a:gd name="T21" fmla="*/ 4 h 10"/>
                <a:gd name="T22" fmla="*/ 18 w 18"/>
                <a:gd name="T23"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0">
                  <a:moveTo>
                    <a:pt x="18" y="4"/>
                  </a:moveTo>
                  <a:lnTo>
                    <a:pt x="18" y="4"/>
                  </a:lnTo>
                  <a:lnTo>
                    <a:pt x="18" y="10"/>
                  </a:lnTo>
                  <a:lnTo>
                    <a:pt x="18" y="10"/>
                  </a:lnTo>
                  <a:lnTo>
                    <a:pt x="0" y="0"/>
                  </a:lnTo>
                  <a:lnTo>
                    <a:pt x="0" y="0"/>
                  </a:lnTo>
                  <a:lnTo>
                    <a:pt x="4" y="0"/>
                  </a:lnTo>
                  <a:lnTo>
                    <a:pt x="4" y="0"/>
                  </a:lnTo>
                  <a:lnTo>
                    <a:pt x="10" y="2"/>
                  </a:lnTo>
                  <a:lnTo>
                    <a:pt x="14" y="4"/>
                  </a:lnTo>
                  <a:lnTo>
                    <a:pt x="18" y="4"/>
                  </a:lnTo>
                  <a:lnTo>
                    <a:pt x="18" y="4"/>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44" name="Freeform 742"/>
            <p:cNvSpPr/>
            <p:nvPr>
              <p:custDataLst>
                <p:tags r:id="rId738"/>
              </p:custDataLst>
            </p:nvPr>
          </p:nvSpPr>
          <p:spPr bwMode="auto">
            <a:xfrm>
              <a:off x="7497763" y="2814638"/>
              <a:ext cx="101600" cy="76200"/>
            </a:xfrm>
            <a:custGeom>
              <a:avLst/>
              <a:gdLst>
                <a:gd name="T0" fmla="*/ 18 w 64"/>
                <a:gd name="T1" fmla="*/ 12 h 48"/>
                <a:gd name="T2" fmla="*/ 18 w 64"/>
                <a:gd name="T3" fmla="*/ 12 h 48"/>
                <a:gd name="T4" fmla="*/ 24 w 64"/>
                <a:gd name="T5" fmla="*/ 12 h 48"/>
                <a:gd name="T6" fmla="*/ 30 w 64"/>
                <a:gd name="T7" fmla="*/ 12 h 48"/>
                <a:gd name="T8" fmla="*/ 30 w 64"/>
                <a:gd name="T9" fmla="*/ 12 h 48"/>
                <a:gd name="T10" fmla="*/ 52 w 64"/>
                <a:gd name="T11" fmla="*/ 38 h 48"/>
                <a:gd name="T12" fmla="*/ 52 w 64"/>
                <a:gd name="T13" fmla="*/ 38 h 48"/>
                <a:gd name="T14" fmla="*/ 56 w 64"/>
                <a:gd name="T15" fmla="*/ 38 h 48"/>
                <a:gd name="T16" fmla="*/ 62 w 64"/>
                <a:gd name="T17" fmla="*/ 40 h 48"/>
                <a:gd name="T18" fmla="*/ 62 w 64"/>
                <a:gd name="T19" fmla="*/ 40 h 48"/>
                <a:gd name="T20" fmla="*/ 64 w 64"/>
                <a:gd name="T21" fmla="*/ 48 h 48"/>
                <a:gd name="T22" fmla="*/ 64 w 64"/>
                <a:gd name="T23" fmla="*/ 48 h 48"/>
                <a:gd name="T24" fmla="*/ 48 w 64"/>
                <a:gd name="T25" fmla="*/ 36 h 48"/>
                <a:gd name="T26" fmla="*/ 48 w 64"/>
                <a:gd name="T27" fmla="*/ 36 h 48"/>
                <a:gd name="T28" fmla="*/ 32 w 64"/>
                <a:gd name="T29" fmla="*/ 24 h 48"/>
                <a:gd name="T30" fmla="*/ 32 w 64"/>
                <a:gd name="T31" fmla="*/ 24 h 48"/>
                <a:gd name="T32" fmla="*/ 16 w 64"/>
                <a:gd name="T33" fmla="*/ 12 h 48"/>
                <a:gd name="T34" fmla="*/ 16 w 64"/>
                <a:gd name="T35" fmla="*/ 12 h 48"/>
                <a:gd name="T36" fmla="*/ 0 w 64"/>
                <a:gd name="T37" fmla="*/ 0 h 48"/>
                <a:gd name="T38" fmla="*/ 0 w 64"/>
                <a:gd name="T39" fmla="*/ 0 h 48"/>
                <a:gd name="T40" fmla="*/ 18 w 64"/>
                <a:gd name="T41" fmla="*/ 12 h 48"/>
                <a:gd name="T42" fmla="*/ 18 w 64"/>
                <a:gd name="T43"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48">
                  <a:moveTo>
                    <a:pt x="18" y="12"/>
                  </a:moveTo>
                  <a:lnTo>
                    <a:pt x="18" y="12"/>
                  </a:lnTo>
                  <a:lnTo>
                    <a:pt x="24" y="12"/>
                  </a:lnTo>
                  <a:lnTo>
                    <a:pt x="30" y="12"/>
                  </a:lnTo>
                  <a:lnTo>
                    <a:pt x="30" y="12"/>
                  </a:lnTo>
                  <a:lnTo>
                    <a:pt x="52" y="38"/>
                  </a:lnTo>
                  <a:lnTo>
                    <a:pt x="52" y="38"/>
                  </a:lnTo>
                  <a:lnTo>
                    <a:pt x="56" y="38"/>
                  </a:lnTo>
                  <a:lnTo>
                    <a:pt x="62" y="40"/>
                  </a:lnTo>
                  <a:lnTo>
                    <a:pt x="62" y="40"/>
                  </a:lnTo>
                  <a:lnTo>
                    <a:pt x="64" y="48"/>
                  </a:lnTo>
                  <a:lnTo>
                    <a:pt x="64" y="48"/>
                  </a:lnTo>
                  <a:lnTo>
                    <a:pt x="48" y="36"/>
                  </a:lnTo>
                  <a:lnTo>
                    <a:pt x="48" y="36"/>
                  </a:lnTo>
                  <a:lnTo>
                    <a:pt x="32" y="24"/>
                  </a:lnTo>
                  <a:lnTo>
                    <a:pt x="32" y="24"/>
                  </a:lnTo>
                  <a:lnTo>
                    <a:pt x="16" y="12"/>
                  </a:lnTo>
                  <a:lnTo>
                    <a:pt x="16" y="12"/>
                  </a:lnTo>
                  <a:lnTo>
                    <a:pt x="0" y="0"/>
                  </a:lnTo>
                  <a:lnTo>
                    <a:pt x="0" y="0"/>
                  </a:lnTo>
                  <a:lnTo>
                    <a:pt x="18" y="12"/>
                  </a:lnTo>
                  <a:lnTo>
                    <a:pt x="18" y="12"/>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45" name="Freeform 743"/>
            <p:cNvSpPr/>
            <p:nvPr>
              <p:custDataLst>
                <p:tags r:id="rId739"/>
              </p:custDataLst>
            </p:nvPr>
          </p:nvSpPr>
          <p:spPr bwMode="auto">
            <a:xfrm>
              <a:off x="6510338" y="2338388"/>
              <a:ext cx="1636713" cy="812800"/>
            </a:xfrm>
            <a:custGeom>
              <a:avLst/>
              <a:gdLst>
                <a:gd name="T0" fmla="*/ 114 w 1031"/>
                <a:gd name="T1" fmla="*/ 96 h 512"/>
                <a:gd name="T2" fmla="*/ 30 w 1031"/>
                <a:gd name="T3" fmla="*/ 70 h 512"/>
                <a:gd name="T4" fmla="*/ 24 w 1031"/>
                <a:gd name="T5" fmla="*/ 50 h 512"/>
                <a:gd name="T6" fmla="*/ 104 w 1031"/>
                <a:gd name="T7" fmla="*/ 54 h 512"/>
                <a:gd name="T8" fmla="*/ 92 w 1031"/>
                <a:gd name="T9" fmla="*/ 44 h 512"/>
                <a:gd name="T10" fmla="*/ 48 w 1031"/>
                <a:gd name="T11" fmla="*/ 18 h 512"/>
                <a:gd name="T12" fmla="*/ 98 w 1031"/>
                <a:gd name="T13" fmla="*/ 28 h 512"/>
                <a:gd name="T14" fmla="*/ 426 w 1031"/>
                <a:gd name="T15" fmla="*/ 74 h 512"/>
                <a:gd name="T16" fmla="*/ 724 w 1031"/>
                <a:gd name="T17" fmla="*/ 154 h 512"/>
                <a:gd name="T18" fmla="*/ 839 w 1031"/>
                <a:gd name="T19" fmla="*/ 220 h 512"/>
                <a:gd name="T20" fmla="*/ 963 w 1031"/>
                <a:gd name="T21" fmla="*/ 342 h 512"/>
                <a:gd name="T22" fmla="*/ 1031 w 1031"/>
                <a:gd name="T23" fmla="*/ 450 h 512"/>
                <a:gd name="T24" fmla="*/ 965 w 1031"/>
                <a:gd name="T25" fmla="*/ 398 h 512"/>
                <a:gd name="T26" fmla="*/ 951 w 1031"/>
                <a:gd name="T27" fmla="*/ 374 h 512"/>
                <a:gd name="T28" fmla="*/ 921 w 1031"/>
                <a:gd name="T29" fmla="*/ 328 h 512"/>
                <a:gd name="T30" fmla="*/ 829 w 1031"/>
                <a:gd name="T31" fmla="*/ 244 h 512"/>
                <a:gd name="T32" fmla="*/ 802 w 1031"/>
                <a:gd name="T33" fmla="*/ 208 h 512"/>
                <a:gd name="T34" fmla="*/ 925 w 1031"/>
                <a:gd name="T35" fmla="*/ 352 h 512"/>
                <a:gd name="T36" fmla="*/ 971 w 1031"/>
                <a:gd name="T37" fmla="*/ 412 h 512"/>
                <a:gd name="T38" fmla="*/ 1011 w 1031"/>
                <a:gd name="T39" fmla="*/ 484 h 512"/>
                <a:gd name="T40" fmla="*/ 879 w 1031"/>
                <a:gd name="T41" fmla="*/ 334 h 512"/>
                <a:gd name="T42" fmla="*/ 794 w 1031"/>
                <a:gd name="T43" fmla="*/ 262 h 512"/>
                <a:gd name="T44" fmla="*/ 822 w 1031"/>
                <a:gd name="T45" fmla="*/ 290 h 512"/>
                <a:gd name="T46" fmla="*/ 716 w 1031"/>
                <a:gd name="T47" fmla="*/ 198 h 512"/>
                <a:gd name="T48" fmla="*/ 638 w 1031"/>
                <a:gd name="T49" fmla="*/ 152 h 512"/>
                <a:gd name="T50" fmla="*/ 706 w 1031"/>
                <a:gd name="T51" fmla="*/ 200 h 512"/>
                <a:gd name="T52" fmla="*/ 756 w 1031"/>
                <a:gd name="T53" fmla="*/ 246 h 512"/>
                <a:gd name="T54" fmla="*/ 704 w 1031"/>
                <a:gd name="T55" fmla="*/ 214 h 512"/>
                <a:gd name="T56" fmla="*/ 774 w 1031"/>
                <a:gd name="T57" fmla="*/ 278 h 512"/>
                <a:gd name="T58" fmla="*/ 682 w 1031"/>
                <a:gd name="T59" fmla="*/ 212 h 512"/>
                <a:gd name="T60" fmla="*/ 596 w 1031"/>
                <a:gd name="T61" fmla="*/ 162 h 512"/>
                <a:gd name="T62" fmla="*/ 558 w 1031"/>
                <a:gd name="T63" fmla="*/ 148 h 512"/>
                <a:gd name="T64" fmla="*/ 484 w 1031"/>
                <a:gd name="T65" fmla="*/ 118 h 512"/>
                <a:gd name="T66" fmla="*/ 422 w 1031"/>
                <a:gd name="T67" fmla="*/ 96 h 512"/>
                <a:gd name="T68" fmla="*/ 394 w 1031"/>
                <a:gd name="T69" fmla="*/ 92 h 512"/>
                <a:gd name="T70" fmla="*/ 410 w 1031"/>
                <a:gd name="T71" fmla="*/ 98 h 512"/>
                <a:gd name="T72" fmla="*/ 544 w 1031"/>
                <a:gd name="T73" fmla="*/ 150 h 512"/>
                <a:gd name="T74" fmla="*/ 594 w 1031"/>
                <a:gd name="T75" fmla="*/ 172 h 512"/>
                <a:gd name="T76" fmla="*/ 776 w 1031"/>
                <a:gd name="T77" fmla="*/ 290 h 512"/>
                <a:gd name="T78" fmla="*/ 774 w 1031"/>
                <a:gd name="T79" fmla="*/ 278 h 512"/>
                <a:gd name="T80" fmla="*/ 919 w 1031"/>
                <a:gd name="T81" fmla="*/ 432 h 512"/>
                <a:gd name="T82" fmla="*/ 881 w 1031"/>
                <a:gd name="T83" fmla="*/ 426 h 512"/>
                <a:gd name="T84" fmla="*/ 824 w 1031"/>
                <a:gd name="T85" fmla="*/ 382 h 512"/>
                <a:gd name="T86" fmla="*/ 794 w 1031"/>
                <a:gd name="T87" fmla="*/ 402 h 512"/>
                <a:gd name="T88" fmla="*/ 768 w 1031"/>
                <a:gd name="T89" fmla="*/ 406 h 512"/>
                <a:gd name="T90" fmla="*/ 720 w 1031"/>
                <a:gd name="T91" fmla="*/ 366 h 512"/>
                <a:gd name="T92" fmla="*/ 654 w 1031"/>
                <a:gd name="T93" fmla="*/ 316 h 512"/>
                <a:gd name="T94" fmla="*/ 608 w 1031"/>
                <a:gd name="T95" fmla="*/ 280 h 512"/>
                <a:gd name="T96" fmla="*/ 564 w 1031"/>
                <a:gd name="T97" fmla="*/ 256 h 512"/>
                <a:gd name="T98" fmla="*/ 518 w 1031"/>
                <a:gd name="T99" fmla="*/ 228 h 512"/>
                <a:gd name="T100" fmla="*/ 438 w 1031"/>
                <a:gd name="T101" fmla="*/ 202 h 512"/>
                <a:gd name="T102" fmla="*/ 380 w 1031"/>
                <a:gd name="T103" fmla="*/ 184 h 512"/>
                <a:gd name="T104" fmla="*/ 334 w 1031"/>
                <a:gd name="T105" fmla="*/ 172 h 512"/>
                <a:gd name="T106" fmla="*/ 188 w 1031"/>
                <a:gd name="T107" fmla="*/ 138 h 512"/>
                <a:gd name="T108" fmla="*/ 172 w 1031"/>
                <a:gd name="T109" fmla="*/ 132 h 512"/>
                <a:gd name="T110" fmla="*/ 142 w 1031"/>
                <a:gd name="T111" fmla="*/ 122 h 512"/>
                <a:gd name="T112" fmla="*/ 84 w 1031"/>
                <a:gd name="T113" fmla="*/ 114 h 512"/>
                <a:gd name="T114" fmla="*/ 6 w 1031"/>
                <a:gd name="T115" fmla="*/ 9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31" h="512">
                  <a:moveTo>
                    <a:pt x="6" y="92"/>
                  </a:moveTo>
                  <a:lnTo>
                    <a:pt x="6" y="92"/>
                  </a:lnTo>
                  <a:lnTo>
                    <a:pt x="22" y="92"/>
                  </a:lnTo>
                  <a:lnTo>
                    <a:pt x="36" y="92"/>
                  </a:lnTo>
                  <a:lnTo>
                    <a:pt x="68" y="96"/>
                  </a:lnTo>
                  <a:lnTo>
                    <a:pt x="98" y="96"/>
                  </a:lnTo>
                  <a:lnTo>
                    <a:pt x="114" y="96"/>
                  </a:lnTo>
                  <a:lnTo>
                    <a:pt x="128" y="92"/>
                  </a:lnTo>
                  <a:lnTo>
                    <a:pt x="128" y="92"/>
                  </a:lnTo>
                  <a:lnTo>
                    <a:pt x="94" y="86"/>
                  </a:lnTo>
                  <a:lnTo>
                    <a:pt x="58" y="80"/>
                  </a:lnTo>
                  <a:lnTo>
                    <a:pt x="58" y="80"/>
                  </a:lnTo>
                  <a:lnTo>
                    <a:pt x="42" y="76"/>
                  </a:lnTo>
                  <a:lnTo>
                    <a:pt x="30" y="70"/>
                  </a:lnTo>
                  <a:lnTo>
                    <a:pt x="20" y="66"/>
                  </a:lnTo>
                  <a:lnTo>
                    <a:pt x="18" y="62"/>
                  </a:lnTo>
                  <a:lnTo>
                    <a:pt x="16" y="58"/>
                  </a:lnTo>
                  <a:lnTo>
                    <a:pt x="16" y="58"/>
                  </a:lnTo>
                  <a:lnTo>
                    <a:pt x="16" y="56"/>
                  </a:lnTo>
                  <a:lnTo>
                    <a:pt x="16" y="52"/>
                  </a:lnTo>
                  <a:lnTo>
                    <a:pt x="24" y="50"/>
                  </a:lnTo>
                  <a:lnTo>
                    <a:pt x="34" y="50"/>
                  </a:lnTo>
                  <a:lnTo>
                    <a:pt x="50" y="50"/>
                  </a:lnTo>
                  <a:lnTo>
                    <a:pt x="50" y="50"/>
                  </a:lnTo>
                  <a:lnTo>
                    <a:pt x="82" y="56"/>
                  </a:lnTo>
                  <a:lnTo>
                    <a:pt x="114" y="58"/>
                  </a:lnTo>
                  <a:lnTo>
                    <a:pt x="114" y="58"/>
                  </a:lnTo>
                  <a:lnTo>
                    <a:pt x="104" y="54"/>
                  </a:lnTo>
                  <a:lnTo>
                    <a:pt x="104" y="54"/>
                  </a:lnTo>
                  <a:lnTo>
                    <a:pt x="112" y="56"/>
                  </a:lnTo>
                  <a:lnTo>
                    <a:pt x="114" y="58"/>
                  </a:lnTo>
                  <a:lnTo>
                    <a:pt x="118" y="56"/>
                  </a:lnTo>
                  <a:lnTo>
                    <a:pt x="118" y="56"/>
                  </a:lnTo>
                  <a:lnTo>
                    <a:pt x="100" y="48"/>
                  </a:lnTo>
                  <a:lnTo>
                    <a:pt x="92" y="44"/>
                  </a:lnTo>
                  <a:lnTo>
                    <a:pt x="86" y="40"/>
                  </a:lnTo>
                  <a:lnTo>
                    <a:pt x="94" y="36"/>
                  </a:lnTo>
                  <a:lnTo>
                    <a:pt x="94" y="36"/>
                  </a:lnTo>
                  <a:lnTo>
                    <a:pt x="84" y="30"/>
                  </a:lnTo>
                  <a:lnTo>
                    <a:pt x="74" y="26"/>
                  </a:lnTo>
                  <a:lnTo>
                    <a:pt x="48" y="18"/>
                  </a:lnTo>
                  <a:lnTo>
                    <a:pt x="48" y="18"/>
                  </a:lnTo>
                  <a:lnTo>
                    <a:pt x="22" y="10"/>
                  </a:lnTo>
                  <a:lnTo>
                    <a:pt x="10" y="6"/>
                  </a:lnTo>
                  <a:lnTo>
                    <a:pt x="0" y="0"/>
                  </a:lnTo>
                  <a:lnTo>
                    <a:pt x="0" y="0"/>
                  </a:lnTo>
                  <a:lnTo>
                    <a:pt x="24" y="8"/>
                  </a:lnTo>
                  <a:lnTo>
                    <a:pt x="48" y="16"/>
                  </a:lnTo>
                  <a:lnTo>
                    <a:pt x="98" y="28"/>
                  </a:lnTo>
                  <a:lnTo>
                    <a:pt x="150" y="36"/>
                  </a:lnTo>
                  <a:lnTo>
                    <a:pt x="204" y="42"/>
                  </a:lnTo>
                  <a:lnTo>
                    <a:pt x="204" y="42"/>
                  </a:lnTo>
                  <a:lnTo>
                    <a:pt x="316" y="56"/>
                  </a:lnTo>
                  <a:lnTo>
                    <a:pt x="372" y="64"/>
                  </a:lnTo>
                  <a:lnTo>
                    <a:pt x="426" y="74"/>
                  </a:lnTo>
                  <a:lnTo>
                    <a:pt x="426" y="74"/>
                  </a:lnTo>
                  <a:lnTo>
                    <a:pt x="546" y="96"/>
                  </a:lnTo>
                  <a:lnTo>
                    <a:pt x="604" y="106"/>
                  </a:lnTo>
                  <a:lnTo>
                    <a:pt x="662" y="118"/>
                  </a:lnTo>
                  <a:lnTo>
                    <a:pt x="662" y="118"/>
                  </a:lnTo>
                  <a:lnTo>
                    <a:pt x="674" y="124"/>
                  </a:lnTo>
                  <a:lnTo>
                    <a:pt x="692" y="132"/>
                  </a:lnTo>
                  <a:lnTo>
                    <a:pt x="724" y="154"/>
                  </a:lnTo>
                  <a:lnTo>
                    <a:pt x="740" y="162"/>
                  </a:lnTo>
                  <a:lnTo>
                    <a:pt x="754" y="170"/>
                  </a:lnTo>
                  <a:lnTo>
                    <a:pt x="754" y="170"/>
                  </a:lnTo>
                  <a:lnTo>
                    <a:pt x="782" y="186"/>
                  </a:lnTo>
                  <a:lnTo>
                    <a:pt x="782" y="186"/>
                  </a:lnTo>
                  <a:lnTo>
                    <a:pt x="839" y="220"/>
                  </a:lnTo>
                  <a:lnTo>
                    <a:pt x="839" y="220"/>
                  </a:lnTo>
                  <a:lnTo>
                    <a:pt x="867" y="240"/>
                  </a:lnTo>
                  <a:lnTo>
                    <a:pt x="893" y="264"/>
                  </a:lnTo>
                  <a:lnTo>
                    <a:pt x="893" y="264"/>
                  </a:lnTo>
                  <a:lnTo>
                    <a:pt x="917" y="288"/>
                  </a:lnTo>
                  <a:lnTo>
                    <a:pt x="941" y="314"/>
                  </a:lnTo>
                  <a:lnTo>
                    <a:pt x="941" y="314"/>
                  </a:lnTo>
                  <a:lnTo>
                    <a:pt x="963" y="342"/>
                  </a:lnTo>
                  <a:lnTo>
                    <a:pt x="983" y="370"/>
                  </a:lnTo>
                  <a:lnTo>
                    <a:pt x="983" y="370"/>
                  </a:lnTo>
                  <a:lnTo>
                    <a:pt x="1025" y="428"/>
                  </a:lnTo>
                  <a:lnTo>
                    <a:pt x="1025" y="428"/>
                  </a:lnTo>
                  <a:lnTo>
                    <a:pt x="1029" y="436"/>
                  </a:lnTo>
                  <a:lnTo>
                    <a:pt x="1031" y="442"/>
                  </a:lnTo>
                  <a:lnTo>
                    <a:pt x="1031" y="450"/>
                  </a:lnTo>
                  <a:lnTo>
                    <a:pt x="1031" y="454"/>
                  </a:lnTo>
                  <a:lnTo>
                    <a:pt x="1027" y="458"/>
                  </a:lnTo>
                  <a:lnTo>
                    <a:pt x="1023" y="456"/>
                  </a:lnTo>
                  <a:lnTo>
                    <a:pt x="1015" y="452"/>
                  </a:lnTo>
                  <a:lnTo>
                    <a:pt x="1003" y="440"/>
                  </a:lnTo>
                  <a:lnTo>
                    <a:pt x="1003" y="440"/>
                  </a:lnTo>
                  <a:lnTo>
                    <a:pt x="965" y="398"/>
                  </a:lnTo>
                  <a:lnTo>
                    <a:pt x="925" y="352"/>
                  </a:lnTo>
                  <a:lnTo>
                    <a:pt x="925" y="352"/>
                  </a:lnTo>
                  <a:lnTo>
                    <a:pt x="929" y="354"/>
                  </a:lnTo>
                  <a:lnTo>
                    <a:pt x="931" y="356"/>
                  </a:lnTo>
                  <a:lnTo>
                    <a:pt x="937" y="362"/>
                  </a:lnTo>
                  <a:lnTo>
                    <a:pt x="945" y="368"/>
                  </a:lnTo>
                  <a:lnTo>
                    <a:pt x="951" y="374"/>
                  </a:lnTo>
                  <a:lnTo>
                    <a:pt x="951" y="374"/>
                  </a:lnTo>
                  <a:lnTo>
                    <a:pt x="939" y="356"/>
                  </a:lnTo>
                  <a:lnTo>
                    <a:pt x="927" y="338"/>
                  </a:lnTo>
                  <a:lnTo>
                    <a:pt x="915" y="324"/>
                  </a:lnTo>
                  <a:lnTo>
                    <a:pt x="901" y="308"/>
                  </a:lnTo>
                  <a:lnTo>
                    <a:pt x="901" y="308"/>
                  </a:lnTo>
                  <a:lnTo>
                    <a:pt x="921" y="328"/>
                  </a:lnTo>
                  <a:lnTo>
                    <a:pt x="921" y="328"/>
                  </a:lnTo>
                  <a:lnTo>
                    <a:pt x="941" y="350"/>
                  </a:lnTo>
                  <a:lnTo>
                    <a:pt x="941" y="350"/>
                  </a:lnTo>
                  <a:lnTo>
                    <a:pt x="915" y="322"/>
                  </a:lnTo>
                  <a:lnTo>
                    <a:pt x="889" y="296"/>
                  </a:lnTo>
                  <a:lnTo>
                    <a:pt x="859" y="268"/>
                  </a:lnTo>
                  <a:lnTo>
                    <a:pt x="829" y="244"/>
                  </a:lnTo>
                  <a:lnTo>
                    <a:pt x="829" y="244"/>
                  </a:lnTo>
                  <a:lnTo>
                    <a:pt x="824" y="238"/>
                  </a:lnTo>
                  <a:lnTo>
                    <a:pt x="820" y="232"/>
                  </a:lnTo>
                  <a:lnTo>
                    <a:pt x="812" y="220"/>
                  </a:lnTo>
                  <a:lnTo>
                    <a:pt x="812" y="220"/>
                  </a:lnTo>
                  <a:lnTo>
                    <a:pt x="808" y="214"/>
                  </a:lnTo>
                  <a:lnTo>
                    <a:pt x="802" y="208"/>
                  </a:lnTo>
                  <a:lnTo>
                    <a:pt x="794" y="204"/>
                  </a:lnTo>
                  <a:lnTo>
                    <a:pt x="782" y="200"/>
                  </a:lnTo>
                  <a:lnTo>
                    <a:pt x="782" y="200"/>
                  </a:lnTo>
                  <a:lnTo>
                    <a:pt x="820" y="236"/>
                  </a:lnTo>
                  <a:lnTo>
                    <a:pt x="855" y="274"/>
                  </a:lnTo>
                  <a:lnTo>
                    <a:pt x="925" y="352"/>
                  </a:lnTo>
                  <a:lnTo>
                    <a:pt x="925" y="352"/>
                  </a:lnTo>
                  <a:lnTo>
                    <a:pt x="925" y="352"/>
                  </a:lnTo>
                  <a:lnTo>
                    <a:pt x="925" y="352"/>
                  </a:lnTo>
                  <a:lnTo>
                    <a:pt x="953" y="388"/>
                  </a:lnTo>
                  <a:lnTo>
                    <a:pt x="953" y="388"/>
                  </a:lnTo>
                  <a:lnTo>
                    <a:pt x="979" y="422"/>
                  </a:lnTo>
                  <a:lnTo>
                    <a:pt x="979" y="422"/>
                  </a:lnTo>
                  <a:lnTo>
                    <a:pt x="971" y="412"/>
                  </a:lnTo>
                  <a:lnTo>
                    <a:pt x="963" y="402"/>
                  </a:lnTo>
                  <a:lnTo>
                    <a:pt x="963" y="402"/>
                  </a:lnTo>
                  <a:lnTo>
                    <a:pt x="979" y="430"/>
                  </a:lnTo>
                  <a:lnTo>
                    <a:pt x="979" y="430"/>
                  </a:lnTo>
                  <a:lnTo>
                    <a:pt x="995" y="458"/>
                  </a:lnTo>
                  <a:lnTo>
                    <a:pt x="1003" y="472"/>
                  </a:lnTo>
                  <a:lnTo>
                    <a:pt x="1011" y="484"/>
                  </a:lnTo>
                  <a:lnTo>
                    <a:pt x="1027" y="512"/>
                  </a:lnTo>
                  <a:lnTo>
                    <a:pt x="1027" y="512"/>
                  </a:lnTo>
                  <a:lnTo>
                    <a:pt x="969" y="442"/>
                  </a:lnTo>
                  <a:lnTo>
                    <a:pt x="941" y="404"/>
                  </a:lnTo>
                  <a:lnTo>
                    <a:pt x="911" y="368"/>
                  </a:lnTo>
                  <a:lnTo>
                    <a:pt x="911" y="368"/>
                  </a:lnTo>
                  <a:lnTo>
                    <a:pt x="879" y="334"/>
                  </a:lnTo>
                  <a:lnTo>
                    <a:pt x="845" y="300"/>
                  </a:lnTo>
                  <a:lnTo>
                    <a:pt x="812" y="270"/>
                  </a:lnTo>
                  <a:lnTo>
                    <a:pt x="776" y="242"/>
                  </a:lnTo>
                  <a:lnTo>
                    <a:pt x="776" y="242"/>
                  </a:lnTo>
                  <a:lnTo>
                    <a:pt x="784" y="252"/>
                  </a:lnTo>
                  <a:lnTo>
                    <a:pt x="794" y="262"/>
                  </a:lnTo>
                  <a:lnTo>
                    <a:pt x="794" y="262"/>
                  </a:lnTo>
                  <a:lnTo>
                    <a:pt x="816" y="280"/>
                  </a:lnTo>
                  <a:lnTo>
                    <a:pt x="816" y="280"/>
                  </a:lnTo>
                  <a:lnTo>
                    <a:pt x="835" y="298"/>
                  </a:lnTo>
                  <a:lnTo>
                    <a:pt x="845" y="308"/>
                  </a:lnTo>
                  <a:lnTo>
                    <a:pt x="849" y="318"/>
                  </a:lnTo>
                  <a:lnTo>
                    <a:pt x="849" y="318"/>
                  </a:lnTo>
                  <a:lnTo>
                    <a:pt x="822" y="290"/>
                  </a:lnTo>
                  <a:lnTo>
                    <a:pt x="790" y="264"/>
                  </a:lnTo>
                  <a:lnTo>
                    <a:pt x="758" y="236"/>
                  </a:lnTo>
                  <a:lnTo>
                    <a:pt x="726" y="210"/>
                  </a:lnTo>
                  <a:lnTo>
                    <a:pt x="726" y="210"/>
                  </a:lnTo>
                  <a:lnTo>
                    <a:pt x="736" y="216"/>
                  </a:lnTo>
                  <a:lnTo>
                    <a:pt x="736" y="216"/>
                  </a:lnTo>
                  <a:lnTo>
                    <a:pt x="716" y="198"/>
                  </a:lnTo>
                  <a:lnTo>
                    <a:pt x="716" y="198"/>
                  </a:lnTo>
                  <a:lnTo>
                    <a:pt x="694" y="184"/>
                  </a:lnTo>
                  <a:lnTo>
                    <a:pt x="694" y="184"/>
                  </a:lnTo>
                  <a:lnTo>
                    <a:pt x="670" y="170"/>
                  </a:lnTo>
                  <a:lnTo>
                    <a:pt x="646" y="158"/>
                  </a:lnTo>
                  <a:lnTo>
                    <a:pt x="646" y="158"/>
                  </a:lnTo>
                  <a:lnTo>
                    <a:pt x="638" y="152"/>
                  </a:lnTo>
                  <a:lnTo>
                    <a:pt x="638" y="152"/>
                  </a:lnTo>
                  <a:lnTo>
                    <a:pt x="646" y="158"/>
                  </a:lnTo>
                  <a:lnTo>
                    <a:pt x="646" y="158"/>
                  </a:lnTo>
                  <a:lnTo>
                    <a:pt x="686" y="184"/>
                  </a:lnTo>
                  <a:lnTo>
                    <a:pt x="726" y="210"/>
                  </a:lnTo>
                  <a:lnTo>
                    <a:pt x="726" y="210"/>
                  </a:lnTo>
                  <a:lnTo>
                    <a:pt x="706" y="200"/>
                  </a:lnTo>
                  <a:lnTo>
                    <a:pt x="684" y="186"/>
                  </a:lnTo>
                  <a:lnTo>
                    <a:pt x="684" y="186"/>
                  </a:lnTo>
                  <a:lnTo>
                    <a:pt x="696" y="200"/>
                  </a:lnTo>
                  <a:lnTo>
                    <a:pt x="712" y="214"/>
                  </a:lnTo>
                  <a:lnTo>
                    <a:pt x="712" y="214"/>
                  </a:lnTo>
                  <a:lnTo>
                    <a:pt x="734" y="230"/>
                  </a:lnTo>
                  <a:lnTo>
                    <a:pt x="756" y="246"/>
                  </a:lnTo>
                  <a:lnTo>
                    <a:pt x="756" y="246"/>
                  </a:lnTo>
                  <a:lnTo>
                    <a:pt x="740" y="234"/>
                  </a:lnTo>
                  <a:lnTo>
                    <a:pt x="740" y="234"/>
                  </a:lnTo>
                  <a:lnTo>
                    <a:pt x="722" y="224"/>
                  </a:lnTo>
                  <a:lnTo>
                    <a:pt x="722" y="224"/>
                  </a:lnTo>
                  <a:lnTo>
                    <a:pt x="704" y="214"/>
                  </a:lnTo>
                  <a:lnTo>
                    <a:pt x="704" y="214"/>
                  </a:lnTo>
                  <a:lnTo>
                    <a:pt x="684" y="208"/>
                  </a:lnTo>
                  <a:lnTo>
                    <a:pt x="684" y="208"/>
                  </a:lnTo>
                  <a:lnTo>
                    <a:pt x="730" y="242"/>
                  </a:lnTo>
                  <a:lnTo>
                    <a:pt x="730" y="242"/>
                  </a:lnTo>
                  <a:lnTo>
                    <a:pt x="752" y="260"/>
                  </a:lnTo>
                  <a:lnTo>
                    <a:pt x="752" y="260"/>
                  </a:lnTo>
                  <a:lnTo>
                    <a:pt x="774" y="278"/>
                  </a:lnTo>
                  <a:lnTo>
                    <a:pt x="774" y="278"/>
                  </a:lnTo>
                  <a:lnTo>
                    <a:pt x="748" y="260"/>
                  </a:lnTo>
                  <a:lnTo>
                    <a:pt x="748" y="260"/>
                  </a:lnTo>
                  <a:lnTo>
                    <a:pt x="724" y="244"/>
                  </a:lnTo>
                  <a:lnTo>
                    <a:pt x="702" y="228"/>
                  </a:lnTo>
                  <a:lnTo>
                    <a:pt x="702" y="228"/>
                  </a:lnTo>
                  <a:lnTo>
                    <a:pt x="682" y="212"/>
                  </a:lnTo>
                  <a:lnTo>
                    <a:pt x="682" y="212"/>
                  </a:lnTo>
                  <a:lnTo>
                    <a:pt x="660" y="198"/>
                  </a:lnTo>
                  <a:lnTo>
                    <a:pt x="636" y="184"/>
                  </a:lnTo>
                  <a:lnTo>
                    <a:pt x="640" y="186"/>
                  </a:lnTo>
                  <a:lnTo>
                    <a:pt x="634" y="182"/>
                  </a:lnTo>
                  <a:lnTo>
                    <a:pt x="634" y="182"/>
                  </a:lnTo>
                  <a:lnTo>
                    <a:pt x="596" y="162"/>
                  </a:lnTo>
                  <a:lnTo>
                    <a:pt x="596" y="162"/>
                  </a:lnTo>
                  <a:lnTo>
                    <a:pt x="578" y="156"/>
                  </a:lnTo>
                  <a:lnTo>
                    <a:pt x="560" y="152"/>
                  </a:lnTo>
                  <a:lnTo>
                    <a:pt x="554" y="150"/>
                  </a:lnTo>
                  <a:lnTo>
                    <a:pt x="554" y="150"/>
                  </a:lnTo>
                  <a:lnTo>
                    <a:pt x="558" y="150"/>
                  </a:lnTo>
                  <a:lnTo>
                    <a:pt x="558" y="148"/>
                  </a:lnTo>
                  <a:lnTo>
                    <a:pt x="554" y="146"/>
                  </a:lnTo>
                  <a:lnTo>
                    <a:pt x="554" y="146"/>
                  </a:lnTo>
                  <a:lnTo>
                    <a:pt x="544" y="140"/>
                  </a:lnTo>
                  <a:lnTo>
                    <a:pt x="532" y="134"/>
                  </a:lnTo>
                  <a:lnTo>
                    <a:pt x="508" y="126"/>
                  </a:lnTo>
                  <a:lnTo>
                    <a:pt x="508" y="126"/>
                  </a:lnTo>
                  <a:lnTo>
                    <a:pt x="484" y="118"/>
                  </a:lnTo>
                  <a:lnTo>
                    <a:pt x="484" y="118"/>
                  </a:lnTo>
                  <a:lnTo>
                    <a:pt x="470" y="112"/>
                  </a:lnTo>
                  <a:lnTo>
                    <a:pt x="470" y="112"/>
                  </a:lnTo>
                  <a:lnTo>
                    <a:pt x="458" y="106"/>
                  </a:lnTo>
                  <a:lnTo>
                    <a:pt x="458" y="106"/>
                  </a:lnTo>
                  <a:lnTo>
                    <a:pt x="442" y="100"/>
                  </a:lnTo>
                  <a:lnTo>
                    <a:pt x="422" y="96"/>
                  </a:lnTo>
                  <a:lnTo>
                    <a:pt x="422" y="96"/>
                  </a:lnTo>
                  <a:lnTo>
                    <a:pt x="418" y="94"/>
                  </a:lnTo>
                  <a:lnTo>
                    <a:pt x="414" y="96"/>
                  </a:lnTo>
                  <a:lnTo>
                    <a:pt x="414" y="96"/>
                  </a:lnTo>
                  <a:lnTo>
                    <a:pt x="406" y="94"/>
                  </a:lnTo>
                  <a:lnTo>
                    <a:pt x="406" y="94"/>
                  </a:lnTo>
                  <a:lnTo>
                    <a:pt x="394" y="92"/>
                  </a:lnTo>
                  <a:lnTo>
                    <a:pt x="384" y="90"/>
                  </a:lnTo>
                  <a:lnTo>
                    <a:pt x="384" y="90"/>
                  </a:lnTo>
                  <a:lnTo>
                    <a:pt x="406" y="94"/>
                  </a:lnTo>
                  <a:lnTo>
                    <a:pt x="406" y="94"/>
                  </a:lnTo>
                  <a:lnTo>
                    <a:pt x="414" y="96"/>
                  </a:lnTo>
                  <a:lnTo>
                    <a:pt x="414" y="96"/>
                  </a:lnTo>
                  <a:lnTo>
                    <a:pt x="410" y="98"/>
                  </a:lnTo>
                  <a:lnTo>
                    <a:pt x="406" y="98"/>
                  </a:lnTo>
                  <a:lnTo>
                    <a:pt x="406" y="98"/>
                  </a:lnTo>
                  <a:lnTo>
                    <a:pt x="442" y="110"/>
                  </a:lnTo>
                  <a:lnTo>
                    <a:pt x="480" y="122"/>
                  </a:lnTo>
                  <a:lnTo>
                    <a:pt x="554" y="150"/>
                  </a:lnTo>
                  <a:lnTo>
                    <a:pt x="554" y="150"/>
                  </a:lnTo>
                  <a:lnTo>
                    <a:pt x="544" y="150"/>
                  </a:lnTo>
                  <a:lnTo>
                    <a:pt x="544" y="150"/>
                  </a:lnTo>
                  <a:lnTo>
                    <a:pt x="560" y="152"/>
                  </a:lnTo>
                  <a:lnTo>
                    <a:pt x="584" y="162"/>
                  </a:lnTo>
                  <a:lnTo>
                    <a:pt x="584" y="162"/>
                  </a:lnTo>
                  <a:lnTo>
                    <a:pt x="608" y="172"/>
                  </a:lnTo>
                  <a:lnTo>
                    <a:pt x="608" y="172"/>
                  </a:lnTo>
                  <a:lnTo>
                    <a:pt x="594" y="172"/>
                  </a:lnTo>
                  <a:lnTo>
                    <a:pt x="594" y="172"/>
                  </a:lnTo>
                  <a:lnTo>
                    <a:pt x="660" y="206"/>
                  </a:lnTo>
                  <a:lnTo>
                    <a:pt x="692" y="224"/>
                  </a:lnTo>
                  <a:lnTo>
                    <a:pt x="724" y="244"/>
                  </a:lnTo>
                  <a:lnTo>
                    <a:pt x="724" y="244"/>
                  </a:lnTo>
                  <a:lnTo>
                    <a:pt x="750" y="266"/>
                  </a:lnTo>
                  <a:lnTo>
                    <a:pt x="776" y="290"/>
                  </a:lnTo>
                  <a:lnTo>
                    <a:pt x="824" y="338"/>
                  </a:lnTo>
                  <a:lnTo>
                    <a:pt x="824" y="338"/>
                  </a:lnTo>
                  <a:lnTo>
                    <a:pt x="814" y="322"/>
                  </a:lnTo>
                  <a:lnTo>
                    <a:pt x="802" y="308"/>
                  </a:lnTo>
                  <a:lnTo>
                    <a:pt x="802" y="308"/>
                  </a:lnTo>
                  <a:lnTo>
                    <a:pt x="788" y="292"/>
                  </a:lnTo>
                  <a:lnTo>
                    <a:pt x="774" y="278"/>
                  </a:lnTo>
                  <a:lnTo>
                    <a:pt x="774" y="278"/>
                  </a:lnTo>
                  <a:lnTo>
                    <a:pt x="814" y="312"/>
                  </a:lnTo>
                  <a:lnTo>
                    <a:pt x="853" y="350"/>
                  </a:lnTo>
                  <a:lnTo>
                    <a:pt x="871" y="368"/>
                  </a:lnTo>
                  <a:lnTo>
                    <a:pt x="887" y="388"/>
                  </a:lnTo>
                  <a:lnTo>
                    <a:pt x="903" y="410"/>
                  </a:lnTo>
                  <a:lnTo>
                    <a:pt x="919" y="432"/>
                  </a:lnTo>
                  <a:lnTo>
                    <a:pt x="919" y="432"/>
                  </a:lnTo>
                  <a:lnTo>
                    <a:pt x="897" y="422"/>
                  </a:lnTo>
                  <a:lnTo>
                    <a:pt x="887" y="418"/>
                  </a:lnTo>
                  <a:lnTo>
                    <a:pt x="877" y="416"/>
                  </a:lnTo>
                  <a:lnTo>
                    <a:pt x="877" y="416"/>
                  </a:lnTo>
                  <a:lnTo>
                    <a:pt x="877" y="420"/>
                  </a:lnTo>
                  <a:lnTo>
                    <a:pt x="881" y="426"/>
                  </a:lnTo>
                  <a:lnTo>
                    <a:pt x="881" y="430"/>
                  </a:lnTo>
                  <a:lnTo>
                    <a:pt x="877" y="428"/>
                  </a:lnTo>
                  <a:lnTo>
                    <a:pt x="877" y="428"/>
                  </a:lnTo>
                  <a:lnTo>
                    <a:pt x="853" y="408"/>
                  </a:lnTo>
                  <a:lnTo>
                    <a:pt x="833" y="390"/>
                  </a:lnTo>
                  <a:lnTo>
                    <a:pt x="833" y="390"/>
                  </a:lnTo>
                  <a:lnTo>
                    <a:pt x="824" y="382"/>
                  </a:lnTo>
                  <a:lnTo>
                    <a:pt x="814" y="378"/>
                  </a:lnTo>
                  <a:lnTo>
                    <a:pt x="804" y="374"/>
                  </a:lnTo>
                  <a:lnTo>
                    <a:pt x="794" y="374"/>
                  </a:lnTo>
                  <a:lnTo>
                    <a:pt x="794" y="374"/>
                  </a:lnTo>
                  <a:lnTo>
                    <a:pt x="792" y="378"/>
                  </a:lnTo>
                  <a:lnTo>
                    <a:pt x="792" y="384"/>
                  </a:lnTo>
                  <a:lnTo>
                    <a:pt x="794" y="402"/>
                  </a:lnTo>
                  <a:lnTo>
                    <a:pt x="794" y="402"/>
                  </a:lnTo>
                  <a:lnTo>
                    <a:pt x="794" y="418"/>
                  </a:lnTo>
                  <a:lnTo>
                    <a:pt x="792" y="422"/>
                  </a:lnTo>
                  <a:lnTo>
                    <a:pt x="790" y="422"/>
                  </a:lnTo>
                  <a:lnTo>
                    <a:pt x="788" y="422"/>
                  </a:lnTo>
                  <a:lnTo>
                    <a:pt x="788" y="422"/>
                  </a:lnTo>
                  <a:lnTo>
                    <a:pt x="768" y="406"/>
                  </a:lnTo>
                  <a:lnTo>
                    <a:pt x="740" y="384"/>
                  </a:lnTo>
                  <a:lnTo>
                    <a:pt x="740" y="384"/>
                  </a:lnTo>
                  <a:lnTo>
                    <a:pt x="724" y="368"/>
                  </a:lnTo>
                  <a:lnTo>
                    <a:pt x="724" y="368"/>
                  </a:lnTo>
                  <a:lnTo>
                    <a:pt x="722" y="366"/>
                  </a:lnTo>
                  <a:lnTo>
                    <a:pt x="720" y="366"/>
                  </a:lnTo>
                  <a:lnTo>
                    <a:pt x="720" y="366"/>
                  </a:lnTo>
                  <a:lnTo>
                    <a:pt x="704" y="354"/>
                  </a:lnTo>
                  <a:lnTo>
                    <a:pt x="704" y="354"/>
                  </a:lnTo>
                  <a:lnTo>
                    <a:pt x="690" y="344"/>
                  </a:lnTo>
                  <a:lnTo>
                    <a:pt x="690" y="344"/>
                  </a:lnTo>
                  <a:lnTo>
                    <a:pt x="666" y="326"/>
                  </a:lnTo>
                  <a:lnTo>
                    <a:pt x="666" y="326"/>
                  </a:lnTo>
                  <a:lnTo>
                    <a:pt x="654" y="316"/>
                  </a:lnTo>
                  <a:lnTo>
                    <a:pt x="654" y="316"/>
                  </a:lnTo>
                  <a:lnTo>
                    <a:pt x="652" y="308"/>
                  </a:lnTo>
                  <a:lnTo>
                    <a:pt x="652" y="308"/>
                  </a:lnTo>
                  <a:lnTo>
                    <a:pt x="642" y="306"/>
                  </a:lnTo>
                  <a:lnTo>
                    <a:pt x="642" y="306"/>
                  </a:lnTo>
                  <a:lnTo>
                    <a:pt x="624" y="292"/>
                  </a:lnTo>
                  <a:lnTo>
                    <a:pt x="608" y="280"/>
                  </a:lnTo>
                  <a:lnTo>
                    <a:pt x="608" y="280"/>
                  </a:lnTo>
                  <a:lnTo>
                    <a:pt x="590" y="264"/>
                  </a:lnTo>
                  <a:lnTo>
                    <a:pt x="590" y="264"/>
                  </a:lnTo>
                  <a:lnTo>
                    <a:pt x="590" y="266"/>
                  </a:lnTo>
                  <a:lnTo>
                    <a:pt x="588" y="268"/>
                  </a:lnTo>
                  <a:lnTo>
                    <a:pt x="588" y="268"/>
                  </a:lnTo>
                  <a:lnTo>
                    <a:pt x="564" y="256"/>
                  </a:lnTo>
                  <a:lnTo>
                    <a:pt x="564" y="256"/>
                  </a:lnTo>
                  <a:lnTo>
                    <a:pt x="542" y="244"/>
                  </a:lnTo>
                  <a:lnTo>
                    <a:pt x="542" y="244"/>
                  </a:lnTo>
                  <a:lnTo>
                    <a:pt x="534" y="236"/>
                  </a:lnTo>
                  <a:lnTo>
                    <a:pt x="528" y="228"/>
                  </a:lnTo>
                  <a:lnTo>
                    <a:pt x="528" y="228"/>
                  </a:lnTo>
                  <a:lnTo>
                    <a:pt x="518" y="228"/>
                  </a:lnTo>
                  <a:lnTo>
                    <a:pt x="508" y="228"/>
                  </a:lnTo>
                  <a:lnTo>
                    <a:pt x="486" y="220"/>
                  </a:lnTo>
                  <a:lnTo>
                    <a:pt x="486" y="220"/>
                  </a:lnTo>
                  <a:lnTo>
                    <a:pt x="460" y="210"/>
                  </a:lnTo>
                  <a:lnTo>
                    <a:pt x="460" y="210"/>
                  </a:lnTo>
                  <a:lnTo>
                    <a:pt x="448" y="206"/>
                  </a:lnTo>
                  <a:lnTo>
                    <a:pt x="438" y="202"/>
                  </a:lnTo>
                  <a:lnTo>
                    <a:pt x="436" y="202"/>
                  </a:lnTo>
                  <a:lnTo>
                    <a:pt x="436" y="202"/>
                  </a:lnTo>
                  <a:lnTo>
                    <a:pt x="392" y="188"/>
                  </a:lnTo>
                  <a:lnTo>
                    <a:pt x="392" y="188"/>
                  </a:lnTo>
                  <a:lnTo>
                    <a:pt x="386" y="182"/>
                  </a:lnTo>
                  <a:lnTo>
                    <a:pt x="386" y="182"/>
                  </a:lnTo>
                  <a:lnTo>
                    <a:pt x="380" y="184"/>
                  </a:lnTo>
                  <a:lnTo>
                    <a:pt x="376" y="184"/>
                  </a:lnTo>
                  <a:lnTo>
                    <a:pt x="376" y="184"/>
                  </a:lnTo>
                  <a:lnTo>
                    <a:pt x="344" y="168"/>
                  </a:lnTo>
                  <a:lnTo>
                    <a:pt x="344" y="168"/>
                  </a:lnTo>
                  <a:lnTo>
                    <a:pt x="340" y="170"/>
                  </a:lnTo>
                  <a:lnTo>
                    <a:pt x="334" y="172"/>
                  </a:lnTo>
                  <a:lnTo>
                    <a:pt x="334" y="172"/>
                  </a:lnTo>
                  <a:lnTo>
                    <a:pt x="310" y="166"/>
                  </a:lnTo>
                  <a:lnTo>
                    <a:pt x="310" y="166"/>
                  </a:lnTo>
                  <a:lnTo>
                    <a:pt x="282" y="160"/>
                  </a:lnTo>
                  <a:lnTo>
                    <a:pt x="282" y="160"/>
                  </a:lnTo>
                  <a:lnTo>
                    <a:pt x="236" y="148"/>
                  </a:lnTo>
                  <a:lnTo>
                    <a:pt x="236" y="148"/>
                  </a:lnTo>
                  <a:lnTo>
                    <a:pt x="188" y="138"/>
                  </a:lnTo>
                  <a:lnTo>
                    <a:pt x="188" y="138"/>
                  </a:lnTo>
                  <a:lnTo>
                    <a:pt x="188" y="130"/>
                  </a:lnTo>
                  <a:lnTo>
                    <a:pt x="188" y="130"/>
                  </a:lnTo>
                  <a:lnTo>
                    <a:pt x="184" y="132"/>
                  </a:lnTo>
                  <a:lnTo>
                    <a:pt x="180" y="132"/>
                  </a:lnTo>
                  <a:lnTo>
                    <a:pt x="172" y="132"/>
                  </a:lnTo>
                  <a:lnTo>
                    <a:pt x="172" y="132"/>
                  </a:lnTo>
                  <a:lnTo>
                    <a:pt x="172" y="128"/>
                  </a:lnTo>
                  <a:lnTo>
                    <a:pt x="172" y="128"/>
                  </a:lnTo>
                  <a:lnTo>
                    <a:pt x="164" y="130"/>
                  </a:lnTo>
                  <a:lnTo>
                    <a:pt x="158" y="128"/>
                  </a:lnTo>
                  <a:lnTo>
                    <a:pt x="150" y="126"/>
                  </a:lnTo>
                  <a:lnTo>
                    <a:pt x="142" y="122"/>
                  </a:lnTo>
                  <a:lnTo>
                    <a:pt x="142" y="122"/>
                  </a:lnTo>
                  <a:lnTo>
                    <a:pt x="138" y="124"/>
                  </a:lnTo>
                  <a:lnTo>
                    <a:pt x="134" y="126"/>
                  </a:lnTo>
                  <a:lnTo>
                    <a:pt x="130" y="124"/>
                  </a:lnTo>
                  <a:lnTo>
                    <a:pt x="130" y="124"/>
                  </a:lnTo>
                  <a:lnTo>
                    <a:pt x="118" y="118"/>
                  </a:lnTo>
                  <a:lnTo>
                    <a:pt x="108" y="116"/>
                  </a:lnTo>
                  <a:lnTo>
                    <a:pt x="84" y="114"/>
                  </a:lnTo>
                  <a:lnTo>
                    <a:pt x="84" y="114"/>
                  </a:lnTo>
                  <a:lnTo>
                    <a:pt x="34" y="106"/>
                  </a:lnTo>
                  <a:lnTo>
                    <a:pt x="34" y="106"/>
                  </a:lnTo>
                  <a:lnTo>
                    <a:pt x="26" y="104"/>
                  </a:lnTo>
                  <a:lnTo>
                    <a:pt x="18" y="100"/>
                  </a:lnTo>
                  <a:lnTo>
                    <a:pt x="6" y="92"/>
                  </a:lnTo>
                  <a:lnTo>
                    <a:pt x="6" y="92"/>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46" name="Freeform 744"/>
            <p:cNvSpPr/>
            <p:nvPr>
              <p:custDataLst>
                <p:tags r:id="rId740"/>
              </p:custDataLst>
            </p:nvPr>
          </p:nvSpPr>
          <p:spPr bwMode="auto">
            <a:xfrm>
              <a:off x="7192963" y="2633663"/>
              <a:ext cx="66675" cy="34925"/>
            </a:xfrm>
            <a:custGeom>
              <a:avLst/>
              <a:gdLst>
                <a:gd name="T0" fmla="*/ 42 w 42"/>
                <a:gd name="T1" fmla="*/ 22 h 22"/>
                <a:gd name="T2" fmla="*/ 42 w 42"/>
                <a:gd name="T3" fmla="*/ 22 h 22"/>
                <a:gd name="T4" fmla="*/ 0 w 42"/>
                <a:gd name="T5" fmla="*/ 0 h 22"/>
                <a:gd name="T6" fmla="*/ 0 w 42"/>
                <a:gd name="T7" fmla="*/ 0 h 22"/>
                <a:gd name="T8" fmla="*/ 22 w 42"/>
                <a:gd name="T9" fmla="*/ 8 h 22"/>
                <a:gd name="T10" fmla="*/ 32 w 42"/>
                <a:gd name="T11" fmla="*/ 14 h 22"/>
                <a:gd name="T12" fmla="*/ 42 w 42"/>
                <a:gd name="T13" fmla="*/ 22 h 22"/>
                <a:gd name="T14" fmla="*/ 42 w 42"/>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2">
                  <a:moveTo>
                    <a:pt x="42" y="22"/>
                  </a:moveTo>
                  <a:lnTo>
                    <a:pt x="42" y="22"/>
                  </a:lnTo>
                  <a:lnTo>
                    <a:pt x="0" y="0"/>
                  </a:lnTo>
                  <a:lnTo>
                    <a:pt x="0" y="0"/>
                  </a:lnTo>
                  <a:lnTo>
                    <a:pt x="22" y="8"/>
                  </a:lnTo>
                  <a:lnTo>
                    <a:pt x="32" y="14"/>
                  </a:lnTo>
                  <a:lnTo>
                    <a:pt x="42" y="22"/>
                  </a:lnTo>
                  <a:lnTo>
                    <a:pt x="42" y="22"/>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47" name="Freeform 745"/>
            <p:cNvSpPr/>
            <p:nvPr>
              <p:custDataLst>
                <p:tags r:id="rId741"/>
              </p:custDataLst>
            </p:nvPr>
          </p:nvSpPr>
          <p:spPr bwMode="auto">
            <a:xfrm>
              <a:off x="7653338" y="2935288"/>
              <a:ext cx="120650" cy="123825"/>
            </a:xfrm>
            <a:custGeom>
              <a:avLst/>
              <a:gdLst>
                <a:gd name="T0" fmla="*/ 72 w 76"/>
                <a:gd name="T1" fmla="*/ 58 h 78"/>
                <a:gd name="T2" fmla="*/ 72 w 76"/>
                <a:gd name="T3" fmla="*/ 58 h 78"/>
                <a:gd name="T4" fmla="*/ 74 w 76"/>
                <a:gd name="T5" fmla="*/ 68 h 78"/>
                <a:gd name="T6" fmla="*/ 76 w 76"/>
                <a:gd name="T7" fmla="*/ 78 h 78"/>
                <a:gd name="T8" fmla="*/ 60 w 76"/>
                <a:gd name="T9" fmla="*/ 58 h 78"/>
                <a:gd name="T10" fmla="*/ 40 w 76"/>
                <a:gd name="T11" fmla="*/ 38 h 78"/>
                <a:gd name="T12" fmla="*/ 40 w 76"/>
                <a:gd name="T13" fmla="*/ 38 h 78"/>
                <a:gd name="T14" fmla="*/ 20 w 76"/>
                <a:gd name="T15" fmla="*/ 20 h 78"/>
                <a:gd name="T16" fmla="*/ 20 w 76"/>
                <a:gd name="T17" fmla="*/ 20 h 78"/>
                <a:gd name="T18" fmla="*/ 0 w 76"/>
                <a:gd name="T19" fmla="*/ 0 h 78"/>
                <a:gd name="T20" fmla="*/ 2 w 76"/>
                <a:gd name="T21" fmla="*/ 0 h 78"/>
                <a:gd name="T22" fmla="*/ 2 w 76"/>
                <a:gd name="T23" fmla="*/ 0 h 78"/>
                <a:gd name="T24" fmla="*/ 10 w 76"/>
                <a:gd name="T25" fmla="*/ 8 h 78"/>
                <a:gd name="T26" fmla="*/ 18 w 76"/>
                <a:gd name="T27" fmla="*/ 16 h 78"/>
                <a:gd name="T28" fmla="*/ 18 w 76"/>
                <a:gd name="T29" fmla="*/ 16 h 78"/>
                <a:gd name="T30" fmla="*/ 36 w 76"/>
                <a:gd name="T31" fmla="*/ 34 h 78"/>
                <a:gd name="T32" fmla="*/ 36 w 76"/>
                <a:gd name="T33" fmla="*/ 34 h 78"/>
                <a:gd name="T34" fmla="*/ 54 w 76"/>
                <a:gd name="T35" fmla="*/ 50 h 78"/>
                <a:gd name="T36" fmla="*/ 62 w 76"/>
                <a:gd name="T37" fmla="*/ 54 h 78"/>
                <a:gd name="T38" fmla="*/ 72 w 76"/>
                <a:gd name="T39" fmla="*/ 58 h 78"/>
                <a:gd name="T40" fmla="*/ 72 w 76"/>
                <a:gd name="T41" fmla="*/ 5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 h="78">
                  <a:moveTo>
                    <a:pt x="72" y="58"/>
                  </a:moveTo>
                  <a:lnTo>
                    <a:pt x="72" y="58"/>
                  </a:lnTo>
                  <a:lnTo>
                    <a:pt x="74" y="68"/>
                  </a:lnTo>
                  <a:lnTo>
                    <a:pt x="76" y="78"/>
                  </a:lnTo>
                  <a:lnTo>
                    <a:pt x="60" y="58"/>
                  </a:lnTo>
                  <a:lnTo>
                    <a:pt x="40" y="38"/>
                  </a:lnTo>
                  <a:lnTo>
                    <a:pt x="40" y="38"/>
                  </a:lnTo>
                  <a:lnTo>
                    <a:pt x="20" y="20"/>
                  </a:lnTo>
                  <a:lnTo>
                    <a:pt x="20" y="20"/>
                  </a:lnTo>
                  <a:lnTo>
                    <a:pt x="0" y="0"/>
                  </a:lnTo>
                  <a:lnTo>
                    <a:pt x="2" y="0"/>
                  </a:lnTo>
                  <a:lnTo>
                    <a:pt x="2" y="0"/>
                  </a:lnTo>
                  <a:lnTo>
                    <a:pt x="10" y="8"/>
                  </a:lnTo>
                  <a:lnTo>
                    <a:pt x="18" y="16"/>
                  </a:lnTo>
                  <a:lnTo>
                    <a:pt x="18" y="16"/>
                  </a:lnTo>
                  <a:lnTo>
                    <a:pt x="36" y="34"/>
                  </a:lnTo>
                  <a:lnTo>
                    <a:pt x="36" y="34"/>
                  </a:lnTo>
                  <a:lnTo>
                    <a:pt x="54" y="50"/>
                  </a:lnTo>
                  <a:lnTo>
                    <a:pt x="62" y="54"/>
                  </a:lnTo>
                  <a:lnTo>
                    <a:pt x="72" y="58"/>
                  </a:lnTo>
                  <a:lnTo>
                    <a:pt x="72" y="58"/>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48" name="Freeform 746"/>
            <p:cNvSpPr/>
            <p:nvPr>
              <p:custDataLst>
                <p:tags r:id="rId742"/>
              </p:custDataLst>
            </p:nvPr>
          </p:nvSpPr>
          <p:spPr bwMode="auto">
            <a:xfrm>
              <a:off x="7310438" y="2697163"/>
              <a:ext cx="6350" cy="0"/>
            </a:xfrm>
            <a:custGeom>
              <a:avLst/>
              <a:gdLst>
                <a:gd name="T0" fmla="*/ 4 w 4"/>
                <a:gd name="T1" fmla="*/ 4 w 4"/>
                <a:gd name="T2" fmla="*/ 0 w 4"/>
                <a:gd name="T3" fmla="*/ 0 w 4"/>
                <a:gd name="T4" fmla="*/ 0 w 4"/>
                <a:gd name="T5" fmla="*/ 0 w 4"/>
                <a:gd name="T6" fmla="*/ 4 w 4"/>
                <a:gd name="T7" fmla="*/ 4 w 4"/>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4">
                  <a:moveTo>
                    <a:pt x="4" y="0"/>
                  </a:moveTo>
                  <a:lnTo>
                    <a:pt x="4" y="0"/>
                  </a:lnTo>
                  <a:lnTo>
                    <a:pt x="0" y="0"/>
                  </a:lnTo>
                  <a:lnTo>
                    <a:pt x="0" y="0"/>
                  </a:lnTo>
                  <a:lnTo>
                    <a:pt x="0" y="0"/>
                  </a:lnTo>
                  <a:lnTo>
                    <a:pt x="0" y="0"/>
                  </a:lnTo>
                  <a:lnTo>
                    <a:pt x="4" y="0"/>
                  </a:lnTo>
                  <a:lnTo>
                    <a:pt x="4" y="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49" name="Freeform 747"/>
            <p:cNvSpPr/>
            <p:nvPr>
              <p:custDataLst>
                <p:tags r:id="rId743"/>
              </p:custDataLst>
            </p:nvPr>
          </p:nvSpPr>
          <p:spPr bwMode="auto">
            <a:xfrm>
              <a:off x="7915275" y="2998788"/>
              <a:ext cx="34925" cy="34925"/>
            </a:xfrm>
            <a:custGeom>
              <a:avLst/>
              <a:gdLst>
                <a:gd name="T0" fmla="*/ 20 w 22"/>
                <a:gd name="T1" fmla="*/ 18 h 22"/>
                <a:gd name="T2" fmla="*/ 22 w 22"/>
                <a:gd name="T3" fmla="*/ 22 h 22"/>
                <a:gd name="T4" fmla="*/ 22 w 22"/>
                <a:gd name="T5" fmla="*/ 22 h 22"/>
                <a:gd name="T6" fmla="*/ 0 w 22"/>
                <a:gd name="T7" fmla="*/ 0 h 22"/>
                <a:gd name="T8" fmla="*/ 0 w 22"/>
                <a:gd name="T9" fmla="*/ 0 h 22"/>
                <a:gd name="T10" fmla="*/ 10 w 22"/>
                <a:gd name="T11" fmla="*/ 8 h 22"/>
                <a:gd name="T12" fmla="*/ 20 w 22"/>
                <a:gd name="T13" fmla="*/ 18 h 22"/>
                <a:gd name="T14" fmla="*/ 20 w 22"/>
                <a:gd name="T15" fmla="*/ 18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2">
                  <a:moveTo>
                    <a:pt x="20" y="18"/>
                  </a:moveTo>
                  <a:lnTo>
                    <a:pt x="22" y="22"/>
                  </a:lnTo>
                  <a:lnTo>
                    <a:pt x="22" y="22"/>
                  </a:lnTo>
                  <a:lnTo>
                    <a:pt x="0" y="0"/>
                  </a:lnTo>
                  <a:lnTo>
                    <a:pt x="0" y="0"/>
                  </a:lnTo>
                  <a:lnTo>
                    <a:pt x="10" y="8"/>
                  </a:lnTo>
                  <a:lnTo>
                    <a:pt x="20" y="18"/>
                  </a:lnTo>
                  <a:lnTo>
                    <a:pt x="20" y="18"/>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50" name="Freeform 748"/>
            <p:cNvSpPr/>
            <p:nvPr>
              <p:custDataLst>
                <p:tags r:id="rId744"/>
              </p:custDataLst>
            </p:nvPr>
          </p:nvSpPr>
          <p:spPr bwMode="auto">
            <a:xfrm>
              <a:off x="8032750" y="3173413"/>
              <a:ext cx="92075" cy="196850"/>
            </a:xfrm>
            <a:custGeom>
              <a:avLst/>
              <a:gdLst>
                <a:gd name="T0" fmla="*/ 0 w 58"/>
                <a:gd name="T1" fmla="*/ 0 h 124"/>
                <a:gd name="T2" fmla="*/ 0 w 58"/>
                <a:gd name="T3" fmla="*/ 0 h 124"/>
                <a:gd name="T4" fmla="*/ 18 w 58"/>
                <a:gd name="T5" fmla="*/ 24 h 124"/>
                <a:gd name="T6" fmla="*/ 34 w 58"/>
                <a:gd name="T7" fmla="*/ 50 h 124"/>
                <a:gd name="T8" fmla="*/ 34 w 58"/>
                <a:gd name="T9" fmla="*/ 50 h 124"/>
                <a:gd name="T10" fmla="*/ 40 w 58"/>
                <a:gd name="T11" fmla="*/ 68 h 124"/>
                <a:gd name="T12" fmla="*/ 48 w 58"/>
                <a:gd name="T13" fmla="*/ 86 h 124"/>
                <a:gd name="T14" fmla="*/ 48 w 58"/>
                <a:gd name="T15" fmla="*/ 86 h 124"/>
                <a:gd name="T16" fmla="*/ 54 w 58"/>
                <a:gd name="T17" fmla="*/ 104 h 124"/>
                <a:gd name="T18" fmla="*/ 58 w 58"/>
                <a:gd name="T19" fmla="*/ 124 h 124"/>
                <a:gd name="T20" fmla="*/ 58 w 58"/>
                <a:gd name="T21" fmla="*/ 124 h 124"/>
                <a:gd name="T22" fmla="*/ 44 w 58"/>
                <a:gd name="T23" fmla="*/ 92 h 124"/>
                <a:gd name="T24" fmla="*/ 32 w 58"/>
                <a:gd name="T25" fmla="*/ 60 h 124"/>
                <a:gd name="T26" fmla="*/ 32 w 58"/>
                <a:gd name="T27" fmla="*/ 60 h 124"/>
                <a:gd name="T28" fmla="*/ 16 w 58"/>
                <a:gd name="T29" fmla="*/ 30 h 124"/>
                <a:gd name="T30" fmla="*/ 0 w 58"/>
                <a:gd name="T31" fmla="*/ 0 h 124"/>
                <a:gd name="T32" fmla="*/ 0 w 58"/>
                <a:gd name="T33"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124">
                  <a:moveTo>
                    <a:pt x="0" y="0"/>
                  </a:moveTo>
                  <a:lnTo>
                    <a:pt x="0" y="0"/>
                  </a:lnTo>
                  <a:lnTo>
                    <a:pt x="18" y="24"/>
                  </a:lnTo>
                  <a:lnTo>
                    <a:pt x="34" y="50"/>
                  </a:lnTo>
                  <a:lnTo>
                    <a:pt x="34" y="50"/>
                  </a:lnTo>
                  <a:lnTo>
                    <a:pt x="40" y="68"/>
                  </a:lnTo>
                  <a:lnTo>
                    <a:pt x="48" y="86"/>
                  </a:lnTo>
                  <a:lnTo>
                    <a:pt x="48" y="86"/>
                  </a:lnTo>
                  <a:lnTo>
                    <a:pt x="54" y="104"/>
                  </a:lnTo>
                  <a:lnTo>
                    <a:pt x="58" y="124"/>
                  </a:lnTo>
                  <a:lnTo>
                    <a:pt x="58" y="124"/>
                  </a:lnTo>
                  <a:lnTo>
                    <a:pt x="44" y="92"/>
                  </a:lnTo>
                  <a:lnTo>
                    <a:pt x="32" y="60"/>
                  </a:lnTo>
                  <a:lnTo>
                    <a:pt x="32" y="60"/>
                  </a:lnTo>
                  <a:lnTo>
                    <a:pt x="16" y="30"/>
                  </a:lnTo>
                  <a:lnTo>
                    <a:pt x="0" y="0"/>
                  </a:lnTo>
                  <a:lnTo>
                    <a:pt x="0" y="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51" name="Freeform 749"/>
            <p:cNvSpPr/>
            <p:nvPr>
              <p:custDataLst>
                <p:tags r:id="rId745"/>
              </p:custDataLst>
            </p:nvPr>
          </p:nvSpPr>
          <p:spPr bwMode="auto">
            <a:xfrm>
              <a:off x="7824788" y="3119438"/>
              <a:ext cx="17463" cy="34925"/>
            </a:xfrm>
            <a:custGeom>
              <a:avLst/>
              <a:gdLst>
                <a:gd name="T0" fmla="*/ 3 w 11"/>
                <a:gd name="T1" fmla="*/ 0 h 22"/>
                <a:gd name="T2" fmla="*/ 3 w 11"/>
                <a:gd name="T3" fmla="*/ 0 h 22"/>
                <a:gd name="T4" fmla="*/ 11 w 11"/>
                <a:gd name="T5" fmla="*/ 22 h 22"/>
                <a:gd name="T6" fmla="*/ 11 w 11"/>
                <a:gd name="T7" fmla="*/ 22 h 22"/>
                <a:gd name="T8" fmla="*/ 0 w 11"/>
                <a:gd name="T9" fmla="*/ 2 h 22"/>
                <a:gd name="T10" fmla="*/ 0 w 11"/>
                <a:gd name="T11" fmla="*/ 2 h 22"/>
                <a:gd name="T12" fmla="*/ 1 w 11"/>
                <a:gd name="T13" fmla="*/ 2 h 22"/>
                <a:gd name="T14" fmla="*/ 3 w 11"/>
                <a:gd name="T15" fmla="*/ 0 h 22"/>
                <a:gd name="T16" fmla="*/ 3 w 11"/>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2">
                  <a:moveTo>
                    <a:pt x="3" y="0"/>
                  </a:moveTo>
                  <a:lnTo>
                    <a:pt x="3" y="0"/>
                  </a:lnTo>
                  <a:lnTo>
                    <a:pt x="11" y="22"/>
                  </a:lnTo>
                  <a:lnTo>
                    <a:pt x="11" y="22"/>
                  </a:lnTo>
                  <a:lnTo>
                    <a:pt x="0" y="2"/>
                  </a:lnTo>
                  <a:lnTo>
                    <a:pt x="0" y="2"/>
                  </a:lnTo>
                  <a:lnTo>
                    <a:pt x="1" y="2"/>
                  </a:lnTo>
                  <a:lnTo>
                    <a:pt x="3" y="0"/>
                  </a:lnTo>
                  <a:lnTo>
                    <a:pt x="3" y="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52" name="Freeform 750"/>
            <p:cNvSpPr/>
            <p:nvPr>
              <p:custDataLst>
                <p:tags r:id="rId746"/>
              </p:custDataLst>
            </p:nvPr>
          </p:nvSpPr>
          <p:spPr bwMode="auto">
            <a:xfrm>
              <a:off x="7839075" y="2925763"/>
              <a:ext cx="22225" cy="12700"/>
            </a:xfrm>
            <a:custGeom>
              <a:avLst/>
              <a:gdLst>
                <a:gd name="T0" fmla="*/ 10 w 14"/>
                <a:gd name="T1" fmla="*/ 4 h 8"/>
                <a:gd name="T2" fmla="*/ 14 w 14"/>
                <a:gd name="T3" fmla="*/ 8 h 8"/>
                <a:gd name="T4" fmla="*/ 14 w 14"/>
                <a:gd name="T5" fmla="*/ 8 h 8"/>
                <a:gd name="T6" fmla="*/ 0 w 14"/>
                <a:gd name="T7" fmla="*/ 0 h 8"/>
                <a:gd name="T8" fmla="*/ 0 w 14"/>
                <a:gd name="T9" fmla="*/ 0 h 8"/>
                <a:gd name="T10" fmla="*/ 10 w 14"/>
                <a:gd name="T11" fmla="*/ 4 h 8"/>
                <a:gd name="T12" fmla="*/ 10 w 14"/>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14" h="8">
                  <a:moveTo>
                    <a:pt x="10" y="4"/>
                  </a:moveTo>
                  <a:lnTo>
                    <a:pt x="14" y="8"/>
                  </a:lnTo>
                  <a:lnTo>
                    <a:pt x="14" y="8"/>
                  </a:lnTo>
                  <a:lnTo>
                    <a:pt x="0" y="0"/>
                  </a:lnTo>
                  <a:lnTo>
                    <a:pt x="0" y="0"/>
                  </a:lnTo>
                  <a:lnTo>
                    <a:pt x="10" y="4"/>
                  </a:lnTo>
                  <a:lnTo>
                    <a:pt x="10" y="4"/>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53" name="Freeform 751"/>
            <p:cNvSpPr/>
            <p:nvPr>
              <p:custDataLst>
                <p:tags r:id="rId747"/>
              </p:custDataLst>
            </p:nvPr>
          </p:nvSpPr>
          <p:spPr bwMode="auto">
            <a:xfrm>
              <a:off x="7877175" y="3211513"/>
              <a:ext cx="12700" cy="22225"/>
            </a:xfrm>
            <a:custGeom>
              <a:avLst/>
              <a:gdLst>
                <a:gd name="T0" fmla="*/ 8 w 8"/>
                <a:gd name="T1" fmla="*/ 14 h 14"/>
                <a:gd name="T2" fmla="*/ 8 w 8"/>
                <a:gd name="T3" fmla="*/ 14 h 14"/>
                <a:gd name="T4" fmla="*/ 0 w 8"/>
                <a:gd name="T5" fmla="*/ 0 h 14"/>
                <a:gd name="T6" fmla="*/ 0 w 8"/>
                <a:gd name="T7" fmla="*/ 0 h 14"/>
                <a:gd name="T8" fmla="*/ 8 w 8"/>
                <a:gd name="T9" fmla="*/ 6 h 14"/>
                <a:gd name="T10" fmla="*/ 8 w 8"/>
                <a:gd name="T11" fmla="*/ 6 h 14"/>
                <a:gd name="T12" fmla="*/ 8 w 8"/>
                <a:gd name="T13" fmla="*/ 14 h 14"/>
                <a:gd name="T14" fmla="*/ 8 w 8"/>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4">
                  <a:moveTo>
                    <a:pt x="8" y="14"/>
                  </a:moveTo>
                  <a:lnTo>
                    <a:pt x="8" y="14"/>
                  </a:lnTo>
                  <a:lnTo>
                    <a:pt x="0" y="0"/>
                  </a:lnTo>
                  <a:lnTo>
                    <a:pt x="0" y="0"/>
                  </a:lnTo>
                  <a:lnTo>
                    <a:pt x="8" y="6"/>
                  </a:lnTo>
                  <a:lnTo>
                    <a:pt x="8" y="6"/>
                  </a:lnTo>
                  <a:lnTo>
                    <a:pt x="8" y="14"/>
                  </a:lnTo>
                  <a:lnTo>
                    <a:pt x="8" y="14"/>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54" name="Freeform 752"/>
            <p:cNvSpPr/>
            <p:nvPr>
              <p:custDataLst>
                <p:tags r:id="rId748"/>
              </p:custDataLst>
            </p:nvPr>
          </p:nvSpPr>
          <p:spPr bwMode="auto">
            <a:xfrm>
              <a:off x="7953375" y="3348038"/>
              <a:ext cx="19050" cy="38100"/>
            </a:xfrm>
            <a:custGeom>
              <a:avLst/>
              <a:gdLst>
                <a:gd name="T0" fmla="*/ 4 w 12"/>
                <a:gd name="T1" fmla="*/ 4 h 24"/>
                <a:gd name="T2" fmla="*/ 4 w 12"/>
                <a:gd name="T3" fmla="*/ 4 h 24"/>
                <a:gd name="T4" fmla="*/ 12 w 12"/>
                <a:gd name="T5" fmla="*/ 24 h 24"/>
                <a:gd name="T6" fmla="*/ 12 w 12"/>
                <a:gd name="T7" fmla="*/ 24 h 24"/>
                <a:gd name="T8" fmla="*/ 0 w 12"/>
                <a:gd name="T9" fmla="*/ 0 h 24"/>
                <a:gd name="T10" fmla="*/ 0 w 12"/>
                <a:gd name="T11" fmla="*/ 0 h 24"/>
                <a:gd name="T12" fmla="*/ 2 w 12"/>
                <a:gd name="T13" fmla="*/ 2 h 24"/>
                <a:gd name="T14" fmla="*/ 4 w 12"/>
                <a:gd name="T15" fmla="*/ 4 h 24"/>
                <a:gd name="T16" fmla="*/ 4 w 12"/>
                <a:gd name="T17"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4">
                  <a:moveTo>
                    <a:pt x="4" y="4"/>
                  </a:moveTo>
                  <a:lnTo>
                    <a:pt x="4" y="4"/>
                  </a:lnTo>
                  <a:lnTo>
                    <a:pt x="12" y="24"/>
                  </a:lnTo>
                  <a:lnTo>
                    <a:pt x="12" y="24"/>
                  </a:lnTo>
                  <a:lnTo>
                    <a:pt x="0" y="0"/>
                  </a:lnTo>
                  <a:lnTo>
                    <a:pt x="0" y="0"/>
                  </a:lnTo>
                  <a:lnTo>
                    <a:pt x="2" y="2"/>
                  </a:lnTo>
                  <a:lnTo>
                    <a:pt x="4" y="4"/>
                  </a:lnTo>
                  <a:lnTo>
                    <a:pt x="4" y="4"/>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55" name="Freeform 753"/>
            <p:cNvSpPr/>
            <p:nvPr>
              <p:custDataLst>
                <p:tags r:id="rId749"/>
              </p:custDataLst>
            </p:nvPr>
          </p:nvSpPr>
          <p:spPr bwMode="auto">
            <a:xfrm>
              <a:off x="5640388" y="4078288"/>
              <a:ext cx="73025" cy="120650"/>
            </a:xfrm>
            <a:custGeom>
              <a:avLst/>
              <a:gdLst>
                <a:gd name="T0" fmla="*/ 18 w 46"/>
                <a:gd name="T1" fmla="*/ 58 h 76"/>
                <a:gd name="T2" fmla="*/ 18 w 46"/>
                <a:gd name="T3" fmla="*/ 58 h 76"/>
                <a:gd name="T4" fmla="*/ 28 w 46"/>
                <a:gd name="T5" fmla="*/ 30 h 76"/>
                <a:gd name="T6" fmla="*/ 32 w 46"/>
                <a:gd name="T7" fmla="*/ 18 h 76"/>
                <a:gd name="T8" fmla="*/ 34 w 46"/>
                <a:gd name="T9" fmla="*/ 6 h 76"/>
                <a:gd name="T10" fmla="*/ 34 w 46"/>
                <a:gd name="T11" fmla="*/ 6 h 76"/>
                <a:gd name="T12" fmla="*/ 32 w 46"/>
                <a:gd name="T13" fmla="*/ 16 h 76"/>
                <a:gd name="T14" fmla="*/ 32 w 46"/>
                <a:gd name="T15" fmla="*/ 16 h 76"/>
                <a:gd name="T16" fmla="*/ 30 w 46"/>
                <a:gd name="T17" fmla="*/ 24 h 76"/>
                <a:gd name="T18" fmla="*/ 30 w 46"/>
                <a:gd name="T19" fmla="*/ 24 h 76"/>
                <a:gd name="T20" fmla="*/ 34 w 46"/>
                <a:gd name="T21" fmla="*/ 12 h 76"/>
                <a:gd name="T22" fmla="*/ 34 w 46"/>
                <a:gd name="T23" fmla="*/ 12 h 76"/>
                <a:gd name="T24" fmla="*/ 42 w 46"/>
                <a:gd name="T25" fmla="*/ 0 h 76"/>
                <a:gd name="T26" fmla="*/ 42 w 46"/>
                <a:gd name="T27" fmla="*/ 0 h 76"/>
                <a:gd name="T28" fmla="*/ 44 w 46"/>
                <a:gd name="T29" fmla="*/ 2 h 76"/>
                <a:gd name="T30" fmla="*/ 44 w 46"/>
                <a:gd name="T31" fmla="*/ 6 h 76"/>
                <a:gd name="T32" fmla="*/ 44 w 46"/>
                <a:gd name="T33" fmla="*/ 8 h 76"/>
                <a:gd name="T34" fmla="*/ 46 w 46"/>
                <a:gd name="T35" fmla="*/ 12 h 76"/>
                <a:gd name="T36" fmla="*/ 46 w 46"/>
                <a:gd name="T37" fmla="*/ 12 h 76"/>
                <a:gd name="T38" fmla="*/ 40 w 46"/>
                <a:gd name="T39" fmla="*/ 28 h 76"/>
                <a:gd name="T40" fmla="*/ 30 w 46"/>
                <a:gd name="T41" fmla="*/ 46 h 76"/>
                <a:gd name="T42" fmla="*/ 30 w 46"/>
                <a:gd name="T43" fmla="*/ 46 h 76"/>
                <a:gd name="T44" fmla="*/ 24 w 46"/>
                <a:gd name="T45" fmla="*/ 54 h 76"/>
                <a:gd name="T46" fmla="*/ 16 w 46"/>
                <a:gd name="T47" fmla="*/ 62 h 76"/>
                <a:gd name="T48" fmla="*/ 16 w 46"/>
                <a:gd name="T49" fmla="*/ 62 h 76"/>
                <a:gd name="T50" fmla="*/ 2 w 46"/>
                <a:gd name="T51" fmla="*/ 76 h 76"/>
                <a:gd name="T52" fmla="*/ 2 w 46"/>
                <a:gd name="T53" fmla="*/ 76 h 76"/>
                <a:gd name="T54" fmla="*/ 0 w 46"/>
                <a:gd name="T55" fmla="*/ 70 h 76"/>
                <a:gd name="T56" fmla="*/ 0 w 46"/>
                <a:gd name="T57" fmla="*/ 66 h 76"/>
                <a:gd name="T58" fmla="*/ 4 w 46"/>
                <a:gd name="T59" fmla="*/ 64 h 76"/>
                <a:gd name="T60" fmla="*/ 6 w 46"/>
                <a:gd name="T61" fmla="*/ 62 h 76"/>
                <a:gd name="T62" fmla="*/ 6 w 46"/>
                <a:gd name="T63" fmla="*/ 62 h 76"/>
                <a:gd name="T64" fmla="*/ 14 w 46"/>
                <a:gd name="T65" fmla="*/ 60 h 76"/>
                <a:gd name="T66" fmla="*/ 16 w 46"/>
                <a:gd name="T67" fmla="*/ 60 h 76"/>
                <a:gd name="T68" fmla="*/ 18 w 46"/>
                <a:gd name="T69" fmla="*/ 58 h 76"/>
                <a:gd name="T70" fmla="*/ 18 w 46"/>
                <a:gd name="T71" fmla="*/ 5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 h="76">
                  <a:moveTo>
                    <a:pt x="18" y="58"/>
                  </a:moveTo>
                  <a:lnTo>
                    <a:pt x="18" y="58"/>
                  </a:lnTo>
                  <a:lnTo>
                    <a:pt x="28" y="30"/>
                  </a:lnTo>
                  <a:lnTo>
                    <a:pt x="32" y="18"/>
                  </a:lnTo>
                  <a:lnTo>
                    <a:pt x="34" y="6"/>
                  </a:lnTo>
                  <a:lnTo>
                    <a:pt x="34" y="6"/>
                  </a:lnTo>
                  <a:lnTo>
                    <a:pt x="32" y="16"/>
                  </a:lnTo>
                  <a:lnTo>
                    <a:pt x="32" y="16"/>
                  </a:lnTo>
                  <a:lnTo>
                    <a:pt x="30" y="24"/>
                  </a:lnTo>
                  <a:lnTo>
                    <a:pt x="30" y="24"/>
                  </a:lnTo>
                  <a:lnTo>
                    <a:pt x="34" y="12"/>
                  </a:lnTo>
                  <a:lnTo>
                    <a:pt x="34" y="12"/>
                  </a:lnTo>
                  <a:lnTo>
                    <a:pt x="42" y="0"/>
                  </a:lnTo>
                  <a:lnTo>
                    <a:pt x="42" y="0"/>
                  </a:lnTo>
                  <a:lnTo>
                    <a:pt x="44" y="2"/>
                  </a:lnTo>
                  <a:lnTo>
                    <a:pt x="44" y="6"/>
                  </a:lnTo>
                  <a:lnTo>
                    <a:pt x="44" y="8"/>
                  </a:lnTo>
                  <a:lnTo>
                    <a:pt x="46" y="12"/>
                  </a:lnTo>
                  <a:lnTo>
                    <a:pt x="46" y="12"/>
                  </a:lnTo>
                  <a:lnTo>
                    <a:pt x="40" y="28"/>
                  </a:lnTo>
                  <a:lnTo>
                    <a:pt x="30" y="46"/>
                  </a:lnTo>
                  <a:lnTo>
                    <a:pt x="30" y="46"/>
                  </a:lnTo>
                  <a:lnTo>
                    <a:pt x="24" y="54"/>
                  </a:lnTo>
                  <a:lnTo>
                    <a:pt x="16" y="62"/>
                  </a:lnTo>
                  <a:lnTo>
                    <a:pt x="16" y="62"/>
                  </a:lnTo>
                  <a:lnTo>
                    <a:pt x="2" y="76"/>
                  </a:lnTo>
                  <a:lnTo>
                    <a:pt x="2" y="76"/>
                  </a:lnTo>
                  <a:lnTo>
                    <a:pt x="0" y="70"/>
                  </a:lnTo>
                  <a:lnTo>
                    <a:pt x="0" y="66"/>
                  </a:lnTo>
                  <a:lnTo>
                    <a:pt x="4" y="64"/>
                  </a:lnTo>
                  <a:lnTo>
                    <a:pt x="6" y="62"/>
                  </a:lnTo>
                  <a:lnTo>
                    <a:pt x="6" y="62"/>
                  </a:lnTo>
                  <a:lnTo>
                    <a:pt x="14" y="60"/>
                  </a:lnTo>
                  <a:lnTo>
                    <a:pt x="16" y="60"/>
                  </a:lnTo>
                  <a:lnTo>
                    <a:pt x="18" y="58"/>
                  </a:lnTo>
                  <a:lnTo>
                    <a:pt x="18" y="58"/>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56" name="Freeform 754"/>
            <p:cNvSpPr/>
            <p:nvPr>
              <p:custDataLst>
                <p:tags r:id="rId750"/>
              </p:custDataLst>
            </p:nvPr>
          </p:nvSpPr>
          <p:spPr bwMode="auto">
            <a:xfrm>
              <a:off x="5716588" y="4043363"/>
              <a:ext cx="3175" cy="9525"/>
            </a:xfrm>
            <a:custGeom>
              <a:avLst/>
              <a:gdLst>
                <a:gd name="T0" fmla="*/ 0 w 2"/>
                <a:gd name="T1" fmla="*/ 0 h 6"/>
                <a:gd name="T2" fmla="*/ 0 w 2"/>
                <a:gd name="T3" fmla="*/ 0 h 6"/>
                <a:gd name="T4" fmla="*/ 2 w 2"/>
                <a:gd name="T5" fmla="*/ 6 h 6"/>
                <a:gd name="T6" fmla="*/ 2 w 2"/>
                <a:gd name="T7" fmla="*/ 6 h 6"/>
                <a:gd name="T8" fmla="*/ 0 w 2"/>
                <a:gd name="T9" fmla="*/ 4 h 6"/>
                <a:gd name="T10" fmla="*/ 0 w 2"/>
                <a:gd name="T11" fmla="*/ 0 h 6"/>
                <a:gd name="T12" fmla="*/ 0 w 2"/>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2" h="6">
                  <a:moveTo>
                    <a:pt x="0" y="0"/>
                  </a:moveTo>
                  <a:lnTo>
                    <a:pt x="0" y="0"/>
                  </a:lnTo>
                  <a:lnTo>
                    <a:pt x="2" y="6"/>
                  </a:lnTo>
                  <a:lnTo>
                    <a:pt x="2" y="6"/>
                  </a:lnTo>
                  <a:lnTo>
                    <a:pt x="0" y="4"/>
                  </a:lnTo>
                  <a:lnTo>
                    <a:pt x="0" y="0"/>
                  </a:lnTo>
                  <a:lnTo>
                    <a:pt x="0"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57" name="Freeform 755"/>
            <p:cNvSpPr/>
            <p:nvPr>
              <p:custDataLst>
                <p:tags r:id="rId751"/>
              </p:custDataLst>
            </p:nvPr>
          </p:nvSpPr>
          <p:spPr bwMode="auto">
            <a:xfrm>
              <a:off x="5519738" y="4475163"/>
              <a:ext cx="12700" cy="12700"/>
            </a:xfrm>
            <a:custGeom>
              <a:avLst/>
              <a:gdLst>
                <a:gd name="T0" fmla="*/ 8 w 8"/>
                <a:gd name="T1" fmla="*/ 0 h 8"/>
                <a:gd name="T2" fmla="*/ 8 w 8"/>
                <a:gd name="T3" fmla="*/ 0 h 8"/>
                <a:gd name="T4" fmla="*/ 0 w 8"/>
                <a:gd name="T5" fmla="*/ 8 h 8"/>
                <a:gd name="T6" fmla="*/ 0 w 8"/>
                <a:gd name="T7" fmla="*/ 8 h 8"/>
                <a:gd name="T8" fmla="*/ 4 w 8"/>
                <a:gd name="T9" fmla="*/ 4 h 8"/>
                <a:gd name="T10" fmla="*/ 8 w 8"/>
                <a:gd name="T11" fmla="*/ 0 h 8"/>
                <a:gd name="T12" fmla="*/ 8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8" y="0"/>
                  </a:moveTo>
                  <a:lnTo>
                    <a:pt x="8" y="0"/>
                  </a:lnTo>
                  <a:lnTo>
                    <a:pt x="0" y="8"/>
                  </a:lnTo>
                  <a:lnTo>
                    <a:pt x="0" y="8"/>
                  </a:lnTo>
                  <a:lnTo>
                    <a:pt x="4" y="4"/>
                  </a:lnTo>
                  <a:lnTo>
                    <a:pt x="8" y="0"/>
                  </a:lnTo>
                  <a:lnTo>
                    <a:pt x="8"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58" name="Freeform 756"/>
            <p:cNvSpPr/>
            <p:nvPr>
              <p:custDataLst>
                <p:tags r:id="rId752"/>
              </p:custDataLst>
            </p:nvPr>
          </p:nvSpPr>
          <p:spPr bwMode="auto">
            <a:xfrm>
              <a:off x="5634038" y="4249738"/>
              <a:ext cx="50800" cy="57150"/>
            </a:xfrm>
            <a:custGeom>
              <a:avLst/>
              <a:gdLst>
                <a:gd name="T0" fmla="*/ 32 w 32"/>
                <a:gd name="T1" fmla="*/ 0 h 36"/>
                <a:gd name="T2" fmla="*/ 32 w 32"/>
                <a:gd name="T3" fmla="*/ 0 h 36"/>
                <a:gd name="T4" fmla="*/ 30 w 32"/>
                <a:gd name="T5" fmla="*/ 6 h 36"/>
                <a:gd name="T6" fmla="*/ 30 w 32"/>
                <a:gd name="T7" fmla="*/ 6 h 36"/>
                <a:gd name="T8" fmla="*/ 16 w 32"/>
                <a:gd name="T9" fmla="*/ 22 h 36"/>
                <a:gd name="T10" fmla="*/ 16 w 32"/>
                <a:gd name="T11" fmla="*/ 22 h 36"/>
                <a:gd name="T12" fmla="*/ 0 w 32"/>
                <a:gd name="T13" fmla="*/ 36 h 36"/>
                <a:gd name="T14" fmla="*/ 0 w 32"/>
                <a:gd name="T15" fmla="*/ 36 h 36"/>
                <a:gd name="T16" fmla="*/ 6 w 32"/>
                <a:gd name="T17" fmla="*/ 28 h 36"/>
                <a:gd name="T18" fmla="*/ 14 w 32"/>
                <a:gd name="T19" fmla="*/ 18 h 36"/>
                <a:gd name="T20" fmla="*/ 22 w 32"/>
                <a:gd name="T21" fmla="*/ 8 h 36"/>
                <a:gd name="T22" fmla="*/ 32 w 32"/>
                <a:gd name="T23" fmla="*/ 0 h 36"/>
                <a:gd name="T24" fmla="*/ 32 w 32"/>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6">
                  <a:moveTo>
                    <a:pt x="32" y="0"/>
                  </a:moveTo>
                  <a:lnTo>
                    <a:pt x="32" y="0"/>
                  </a:lnTo>
                  <a:lnTo>
                    <a:pt x="30" y="6"/>
                  </a:lnTo>
                  <a:lnTo>
                    <a:pt x="30" y="6"/>
                  </a:lnTo>
                  <a:lnTo>
                    <a:pt x="16" y="22"/>
                  </a:lnTo>
                  <a:lnTo>
                    <a:pt x="16" y="22"/>
                  </a:lnTo>
                  <a:lnTo>
                    <a:pt x="0" y="36"/>
                  </a:lnTo>
                  <a:lnTo>
                    <a:pt x="0" y="36"/>
                  </a:lnTo>
                  <a:lnTo>
                    <a:pt x="6" y="28"/>
                  </a:lnTo>
                  <a:lnTo>
                    <a:pt x="14" y="18"/>
                  </a:lnTo>
                  <a:lnTo>
                    <a:pt x="22" y="8"/>
                  </a:lnTo>
                  <a:lnTo>
                    <a:pt x="32" y="0"/>
                  </a:lnTo>
                  <a:lnTo>
                    <a:pt x="32"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59" name="Freeform 757"/>
            <p:cNvSpPr/>
            <p:nvPr>
              <p:custDataLst>
                <p:tags r:id="rId753"/>
              </p:custDataLst>
            </p:nvPr>
          </p:nvSpPr>
          <p:spPr bwMode="auto">
            <a:xfrm>
              <a:off x="5713413" y="4186238"/>
              <a:ext cx="47625" cy="53975"/>
            </a:xfrm>
            <a:custGeom>
              <a:avLst/>
              <a:gdLst>
                <a:gd name="T0" fmla="*/ 0 w 30"/>
                <a:gd name="T1" fmla="*/ 34 h 34"/>
                <a:gd name="T2" fmla="*/ 0 w 30"/>
                <a:gd name="T3" fmla="*/ 34 h 34"/>
                <a:gd name="T4" fmla="*/ 6 w 30"/>
                <a:gd name="T5" fmla="*/ 24 h 34"/>
                <a:gd name="T6" fmla="*/ 6 w 30"/>
                <a:gd name="T7" fmla="*/ 24 h 34"/>
                <a:gd name="T8" fmla="*/ 14 w 30"/>
                <a:gd name="T9" fmla="*/ 16 h 34"/>
                <a:gd name="T10" fmla="*/ 14 w 30"/>
                <a:gd name="T11" fmla="*/ 16 h 34"/>
                <a:gd name="T12" fmla="*/ 20 w 30"/>
                <a:gd name="T13" fmla="*/ 8 h 34"/>
                <a:gd name="T14" fmla="*/ 20 w 30"/>
                <a:gd name="T15" fmla="*/ 8 h 34"/>
                <a:gd name="T16" fmla="*/ 30 w 30"/>
                <a:gd name="T17" fmla="*/ 0 h 34"/>
                <a:gd name="T18" fmla="*/ 30 w 30"/>
                <a:gd name="T19" fmla="*/ 0 h 34"/>
                <a:gd name="T20" fmla="*/ 22 w 30"/>
                <a:gd name="T21" fmla="*/ 8 h 34"/>
                <a:gd name="T22" fmla="*/ 22 w 30"/>
                <a:gd name="T23" fmla="*/ 8 h 34"/>
                <a:gd name="T24" fmla="*/ 14 w 30"/>
                <a:gd name="T25" fmla="*/ 16 h 34"/>
                <a:gd name="T26" fmla="*/ 14 w 30"/>
                <a:gd name="T27" fmla="*/ 16 h 34"/>
                <a:gd name="T28" fmla="*/ 0 w 30"/>
                <a:gd name="T29" fmla="*/ 34 h 34"/>
                <a:gd name="T30" fmla="*/ 0 w 30"/>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4">
                  <a:moveTo>
                    <a:pt x="0" y="34"/>
                  </a:moveTo>
                  <a:lnTo>
                    <a:pt x="0" y="34"/>
                  </a:lnTo>
                  <a:lnTo>
                    <a:pt x="6" y="24"/>
                  </a:lnTo>
                  <a:lnTo>
                    <a:pt x="6" y="24"/>
                  </a:lnTo>
                  <a:lnTo>
                    <a:pt x="14" y="16"/>
                  </a:lnTo>
                  <a:lnTo>
                    <a:pt x="14" y="16"/>
                  </a:lnTo>
                  <a:lnTo>
                    <a:pt x="20" y="8"/>
                  </a:lnTo>
                  <a:lnTo>
                    <a:pt x="20" y="8"/>
                  </a:lnTo>
                  <a:lnTo>
                    <a:pt x="30" y="0"/>
                  </a:lnTo>
                  <a:lnTo>
                    <a:pt x="30" y="0"/>
                  </a:lnTo>
                  <a:lnTo>
                    <a:pt x="22" y="8"/>
                  </a:lnTo>
                  <a:lnTo>
                    <a:pt x="22" y="8"/>
                  </a:lnTo>
                  <a:lnTo>
                    <a:pt x="14" y="16"/>
                  </a:lnTo>
                  <a:lnTo>
                    <a:pt x="14" y="16"/>
                  </a:lnTo>
                  <a:lnTo>
                    <a:pt x="0" y="34"/>
                  </a:lnTo>
                  <a:lnTo>
                    <a:pt x="0" y="34"/>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60" name="Freeform 758"/>
            <p:cNvSpPr/>
            <p:nvPr>
              <p:custDataLst>
                <p:tags r:id="rId754"/>
              </p:custDataLst>
            </p:nvPr>
          </p:nvSpPr>
          <p:spPr bwMode="auto">
            <a:xfrm>
              <a:off x="5430838" y="4681538"/>
              <a:ext cx="28575" cy="19050"/>
            </a:xfrm>
            <a:custGeom>
              <a:avLst/>
              <a:gdLst>
                <a:gd name="T0" fmla="*/ 18 w 18"/>
                <a:gd name="T1" fmla="*/ 0 h 12"/>
                <a:gd name="T2" fmla="*/ 18 w 18"/>
                <a:gd name="T3" fmla="*/ 0 h 12"/>
                <a:gd name="T4" fmla="*/ 18 w 18"/>
                <a:gd name="T5" fmla="*/ 2 h 12"/>
                <a:gd name="T6" fmla="*/ 18 w 18"/>
                <a:gd name="T7" fmla="*/ 2 h 12"/>
                <a:gd name="T8" fmla="*/ 18 w 18"/>
                <a:gd name="T9" fmla="*/ 4 h 12"/>
                <a:gd name="T10" fmla="*/ 18 w 18"/>
                <a:gd name="T11" fmla="*/ 4 h 12"/>
                <a:gd name="T12" fmla="*/ 0 w 18"/>
                <a:gd name="T13" fmla="*/ 12 h 12"/>
                <a:gd name="T14" fmla="*/ 0 w 18"/>
                <a:gd name="T15" fmla="*/ 12 h 12"/>
                <a:gd name="T16" fmla="*/ 2 w 18"/>
                <a:gd name="T17" fmla="*/ 8 h 12"/>
                <a:gd name="T18" fmla="*/ 2 w 18"/>
                <a:gd name="T19" fmla="*/ 8 h 12"/>
                <a:gd name="T20" fmla="*/ 10 w 18"/>
                <a:gd name="T21" fmla="*/ 6 h 12"/>
                <a:gd name="T22" fmla="*/ 14 w 18"/>
                <a:gd name="T23" fmla="*/ 4 h 12"/>
                <a:gd name="T24" fmla="*/ 18 w 18"/>
                <a:gd name="T25" fmla="*/ 0 h 12"/>
                <a:gd name="T26" fmla="*/ 18 w 18"/>
                <a:gd name="T2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2">
                  <a:moveTo>
                    <a:pt x="18" y="0"/>
                  </a:moveTo>
                  <a:lnTo>
                    <a:pt x="18" y="0"/>
                  </a:lnTo>
                  <a:lnTo>
                    <a:pt x="18" y="2"/>
                  </a:lnTo>
                  <a:lnTo>
                    <a:pt x="18" y="2"/>
                  </a:lnTo>
                  <a:lnTo>
                    <a:pt x="18" y="4"/>
                  </a:lnTo>
                  <a:lnTo>
                    <a:pt x="18" y="4"/>
                  </a:lnTo>
                  <a:lnTo>
                    <a:pt x="0" y="12"/>
                  </a:lnTo>
                  <a:lnTo>
                    <a:pt x="0" y="12"/>
                  </a:lnTo>
                  <a:lnTo>
                    <a:pt x="2" y="8"/>
                  </a:lnTo>
                  <a:lnTo>
                    <a:pt x="2" y="8"/>
                  </a:lnTo>
                  <a:lnTo>
                    <a:pt x="10" y="6"/>
                  </a:lnTo>
                  <a:lnTo>
                    <a:pt x="14" y="4"/>
                  </a:lnTo>
                  <a:lnTo>
                    <a:pt x="18" y="0"/>
                  </a:lnTo>
                  <a:lnTo>
                    <a:pt x="18"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61" name="Freeform 759"/>
            <p:cNvSpPr/>
            <p:nvPr>
              <p:custDataLst>
                <p:tags r:id="rId755"/>
              </p:custDataLst>
            </p:nvPr>
          </p:nvSpPr>
          <p:spPr bwMode="auto">
            <a:xfrm>
              <a:off x="5535613" y="4462463"/>
              <a:ext cx="6350" cy="6350"/>
            </a:xfrm>
            <a:custGeom>
              <a:avLst/>
              <a:gdLst>
                <a:gd name="T0" fmla="*/ 0 w 4"/>
                <a:gd name="T1" fmla="*/ 4 h 4"/>
                <a:gd name="T2" fmla="*/ 0 w 4"/>
                <a:gd name="T3" fmla="*/ 4 h 4"/>
                <a:gd name="T4" fmla="*/ 2 w 4"/>
                <a:gd name="T5" fmla="*/ 0 h 4"/>
                <a:gd name="T6" fmla="*/ 2 w 4"/>
                <a:gd name="T7" fmla="*/ 0 h 4"/>
                <a:gd name="T8" fmla="*/ 4 w 4"/>
                <a:gd name="T9" fmla="*/ 0 h 4"/>
                <a:gd name="T10" fmla="*/ 4 w 4"/>
                <a:gd name="T11" fmla="*/ 0 h 4"/>
                <a:gd name="T12" fmla="*/ 0 w 4"/>
                <a:gd name="T13" fmla="*/ 4 h 4"/>
                <a:gd name="T14" fmla="*/ 0 w 4"/>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0" y="4"/>
                  </a:moveTo>
                  <a:lnTo>
                    <a:pt x="0" y="4"/>
                  </a:lnTo>
                  <a:lnTo>
                    <a:pt x="2" y="0"/>
                  </a:lnTo>
                  <a:lnTo>
                    <a:pt x="2" y="0"/>
                  </a:lnTo>
                  <a:lnTo>
                    <a:pt x="4" y="0"/>
                  </a:lnTo>
                  <a:lnTo>
                    <a:pt x="4" y="0"/>
                  </a:lnTo>
                  <a:lnTo>
                    <a:pt x="0" y="4"/>
                  </a:lnTo>
                  <a:lnTo>
                    <a:pt x="0" y="4"/>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62" name="Freeform 760"/>
            <p:cNvSpPr/>
            <p:nvPr>
              <p:custDataLst>
                <p:tags r:id="rId756"/>
              </p:custDataLst>
            </p:nvPr>
          </p:nvSpPr>
          <p:spPr bwMode="auto">
            <a:xfrm>
              <a:off x="5459413" y="4675188"/>
              <a:ext cx="19050" cy="12700"/>
            </a:xfrm>
            <a:custGeom>
              <a:avLst/>
              <a:gdLst>
                <a:gd name="T0" fmla="*/ 6 w 12"/>
                <a:gd name="T1" fmla="*/ 0 h 8"/>
                <a:gd name="T2" fmla="*/ 6 w 12"/>
                <a:gd name="T3" fmla="*/ 0 h 8"/>
                <a:gd name="T4" fmla="*/ 12 w 12"/>
                <a:gd name="T5" fmla="*/ 4 h 8"/>
                <a:gd name="T6" fmla="*/ 0 w 12"/>
                <a:gd name="T7" fmla="*/ 8 h 8"/>
                <a:gd name="T8" fmla="*/ 0 w 12"/>
                <a:gd name="T9" fmla="*/ 8 h 8"/>
                <a:gd name="T10" fmla="*/ 0 w 12"/>
                <a:gd name="T11" fmla="*/ 6 h 8"/>
                <a:gd name="T12" fmla="*/ 0 w 12"/>
                <a:gd name="T13" fmla="*/ 6 h 8"/>
                <a:gd name="T14" fmla="*/ 4 w 12"/>
                <a:gd name="T15" fmla="*/ 4 h 8"/>
                <a:gd name="T16" fmla="*/ 6 w 12"/>
                <a:gd name="T17" fmla="*/ 2 h 8"/>
                <a:gd name="T18" fmla="*/ 6 w 12"/>
                <a:gd name="T19" fmla="*/ 0 h 8"/>
                <a:gd name="T20" fmla="*/ 6 w 12"/>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8">
                  <a:moveTo>
                    <a:pt x="6" y="0"/>
                  </a:moveTo>
                  <a:lnTo>
                    <a:pt x="6" y="0"/>
                  </a:lnTo>
                  <a:lnTo>
                    <a:pt x="12" y="4"/>
                  </a:lnTo>
                  <a:lnTo>
                    <a:pt x="0" y="8"/>
                  </a:lnTo>
                  <a:lnTo>
                    <a:pt x="0" y="8"/>
                  </a:lnTo>
                  <a:lnTo>
                    <a:pt x="0" y="6"/>
                  </a:lnTo>
                  <a:lnTo>
                    <a:pt x="0" y="6"/>
                  </a:lnTo>
                  <a:lnTo>
                    <a:pt x="4" y="4"/>
                  </a:lnTo>
                  <a:lnTo>
                    <a:pt x="6" y="2"/>
                  </a:lnTo>
                  <a:lnTo>
                    <a:pt x="6" y="0"/>
                  </a:lnTo>
                  <a:lnTo>
                    <a:pt x="6"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63" name="Freeform 761"/>
            <p:cNvSpPr/>
            <p:nvPr>
              <p:custDataLst>
                <p:tags r:id="rId757"/>
              </p:custDataLst>
            </p:nvPr>
          </p:nvSpPr>
          <p:spPr bwMode="auto">
            <a:xfrm>
              <a:off x="5576888" y="4579938"/>
              <a:ext cx="63500" cy="47625"/>
            </a:xfrm>
            <a:custGeom>
              <a:avLst/>
              <a:gdLst>
                <a:gd name="T0" fmla="*/ 10 w 40"/>
                <a:gd name="T1" fmla="*/ 22 h 30"/>
                <a:gd name="T2" fmla="*/ 10 w 40"/>
                <a:gd name="T3" fmla="*/ 22 h 30"/>
                <a:gd name="T4" fmla="*/ 12 w 40"/>
                <a:gd name="T5" fmla="*/ 18 h 30"/>
                <a:gd name="T6" fmla="*/ 12 w 40"/>
                <a:gd name="T7" fmla="*/ 12 h 30"/>
                <a:gd name="T8" fmla="*/ 12 w 40"/>
                <a:gd name="T9" fmla="*/ 12 h 30"/>
                <a:gd name="T10" fmla="*/ 22 w 40"/>
                <a:gd name="T11" fmla="*/ 10 h 30"/>
                <a:gd name="T12" fmla="*/ 32 w 40"/>
                <a:gd name="T13" fmla="*/ 6 h 30"/>
                <a:gd name="T14" fmla="*/ 32 w 40"/>
                <a:gd name="T15" fmla="*/ 6 h 30"/>
                <a:gd name="T16" fmla="*/ 32 w 40"/>
                <a:gd name="T17" fmla="*/ 4 h 30"/>
                <a:gd name="T18" fmla="*/ 34 w 40"/>
                <a:gd name="T19" fmla="*/ 0 h 30"/>
                <a:gd name="T20" fmla="*/ 34 w 40"/>
                <a:gd name="T21" fmla="*/ 0 h 30"/>
                <a:gd name="T22" fmla="*/ 40 w 40"/>
                <a:gd name="T23" fmla="*/ 0 h 30"/>
                <a:gd name="T24" fmla="*/ 40 w 40"/>
                <a:gd name="T25" fmla="*/ 0 h 30"/>
                <a:gd name="T26" fmla="*/ 20 w 40"/>
                <a:gd name="T27" fmla="*/ 16 h 30"/>
                <a:gd name="T28" fmla="*/ 0 w 40"/>
                <a:gd name="T29" fmla="*/ 30 h 30"/>
                <a:gd name="T30" fmla="*/ 0 w 40"/>
                <a:gd name="T31" fmla="*/ 30 h 30"/>
                <a:gd name="T32" fmla="*/ 10 w 40"/>
                <a:gd name="T33" fmla="*/ 22 h 30"/>
                <a:gd name="T34" fmla="*/ 10 w 40"/>
                <a:gd name="T35" fmla="*/ 2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30">
                  <a:moveTo>
                    <a:pt x="10" y="22"/>
                  </a:moveTo>
                  <a:lnTo>
                    <a:pt x="10" y="22"/>
                  </a:lnTo>
                  <a:lnTo>
                    <a:pt x="12" y="18"/>
                  </a:lnTo>
                  <a:lnTo>
                    <a:pt x="12" y="12"/>
                  </a:lnTo>
                  <a:lnTo>
                    <a:pt x="12" y="12"/>
                  </a:lnTo>
                  <a:lnTo>
                    <a:pt x="22" y="10"/>
                  </a:lnTo>
                  <a:lnTo>
                    <a:pt x="32" y="6"/>
                  </a:lnTo>
                  <a:lnTo>
                    <a:pt x="32" y="6"/>
                  </a:lnTo>
                  <a:lnTo>
                    <a:pt x="32" y="4"/>
                  </a:lnTo>
                  <a:lnTo>
                    <a:pt x="34" y="0"/>
                  </a:lnTo>
                  <a:lnTo>
                    <a:pt x="34" y="0"/>
                  </a:lnTo>
                  <a:lnTo>
                    <a:pt x="40" y="0"/>
                  </a:lnTo>
                  <a:lnTo>
                    <a:pt x="40" y="0"/>
                  </a:lnTo>
                  <a:lnTo>
                    <a:pt x="20" y="16"/>
                  </a:lnTo>
                  <a:lnTo>
                    <a:pt x="0" y="30"/>
                  </a:lnTo>
                  <a:lnTo>
                    <a:pt x="0" y="30"/>
                  </a:lnTo>
                  <a:lnTo>
                    <a:pt x="10" y="22"/>
                  </a:lnTo>
                  <a:lnTo>
                    <a:pt x="10" y="22"/>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64" name="Freeform 762"/>
            <p:cNvSpPr/>
            <p:nvPr>
              <p:custDataLst>
                <p:tags r:id="rId758"/>
              </p:custDataLst>
            </p:nvPr>
          </p:nvSpPr>
          <p:spPr bwMode="auto">
            <a:xfrm>
              <a:off x="4994275" y="4195763"/>
              <a:ext cx="719138" cy="638175"/>
            </a:xfrm>
            <a:custGeom>
              <a:avLst/>
              <a:gdLst>
                <a:gd name="T0" fmla="*/ 54 w 453"/>
                <a:gd name="T1" fmla="*/ 384 h 402"/>
                <a:gd name="T2" fmla="*/ 56 w 453"/>
                <a:gd name="T3" fmla="*/ 372 h 402"/>
                <a:gd name="T4" fmla="*/ 20 w 453"/>
                <a:gd name="T5" fmla="*/ 366 h 402"/>
                <a:gd name="T6" fmla="*/ 18 w 453"/>
                <a:gd name="T7" fmla="*/ 346 h 402"/>
                <a:gd name="T8" fmla="*/ 56 w 453"/>
                <a:gd name="T9" fmla="*/ 342 h 402"/>
                <a:gd name="T10" fmla="*/ 58 w 453"/>
                <a:gd name="T11" fmla="*/ 340 h 402"/>
                <a:gd name="T12" fmla="*/ 40 w 453"/>
                <a:gd name="T13" fmla="*/ 324 h 402"/>
                <a:gd name="T14" fmla="*/ 0 w 453"/>
                <a:gd name="T15" fmla="*/ 298 h 402"/>
                <a:gd name="T16" fmla="*/ 50 w 453"/>
                <a:gd name="T17" fmla="*/ 314 h 402"/>
                <a:gd name="T18" fmla="*/ 132 w 453"/>
                <a:gd name="T19" fmla="*/ 278 h 402"/>
                <a:gd name="T20" fmla="*/ 223 w 453"/>
                <a:gd name="T21" fmla="*/ 178 h 402"/>
                <a:gd name="T22" fmla="*/ 257 w 453"/>
                <a:gd name="T23" fmla="*/ 132 h 402"/>
                <a:gd name="T24" fmla="*/ 305 w 453"/>
                <a:gd name="T25" fmla="*/ 62 h 402"/>
                <a:gd name="T26" fmla="*/ 361 w 453"/>
                <a:gd name="T27" fmla="*/ 4 h 402"/>
                <a:gd name="T28" fmla="*/ 383 w 453"/>
                <a:gd name="T29" fmla="*/ 12 h 402"/>
                <a:gd name="T30" fmla="*/ 357 w 453"/>
                <a:gd name="T31" fmla="*/ 62 h 402"/>
                <a:gd name="T32" fmla="*/ 361 w 453"/>
                <a:gd name="T33" fmla="*/ 48 h 402"/>
                <a:gd name="T34" fmla="*/ 329 w 453"/>
                <a:gd name="T35" fmla="*/ 74 h 402"/>
                <a:gd name="T36" fmla="*/ 289 w 453"/>
                <a:gd name="T37" fmla="*/ 104 h 402"/>
                <a:gd name="T38" fmla="*/ 323 w 453"/>
                <a:gd name="T39" fmla="*/ 92 h 402"/>
                <a:gd name="T40" fmla="*/ 369 w 453"/>
                <a:gd name="T41" fmla="*/ 48 h 402"/>
                <a:gd name="T42" fmla="*/ 375 w 453"/>
                <a:gd name="T43" fmla="*/ 44 h 402"/>
                <a:gd name="T44" fmla="*/ 407 w 453"/>
                <a:gd name="T45" fmla="*/ 24 h 402"/>
                <a:gd name="T46" fmla="*/ 317 w 453"/>
                <a:gd name="T47" fmla="*/ 138 h 402"/>
                <a:gd name="T48" fmla="*/ 351 w 453"/>
                <a:gd name="T49" fmla="*/ 110 h 402"/>
                <a:gd name="T50" fmla="*/ 301 w 453"/>
                <a:gd name="T51" fmla="*/ 152 h 402"/>
                <a:gd name="T52" fmla="*/ 261 w 453"/>
                <a:gd name="T53" fmla="*/ 182 h 402"/>
                <a:gd name="T54" fmla="*/ 299 w 453"/>
                <a:gd name="T55" fmla="*/ 158 h 402"/>
                <a:gd name="T56" fmla="*/ 301 w 453"/>
                <a:gd name="T57" fmla="*/ 168 h 402"/>
                <a:gd name="T58" fmla="*/ 311 w 453"/>
                <a:gd name="T59" fmla="*/ 176 h 402"/>
                <a:gd name="T60" fmla="*/ 301 w 453"/>
                <a:gd name="T61" fmla="*/ 188 h 402"/>
                <a:gd name="T62" fmla="*/ 263 w 453"/>
                <a:gd name="T63" fmla="*/ 216 h 402"/>
                <a:gd name="T64" fmla="*/ 249 w 453"/>
                <a:gd name="T65" fmla="*/ 230 h 402"/>
                <a:gd name="T66" fmla="*/ 225 w 453"/>
                <a:gd name="T67" fmla="*/ 244 h 402"/>
                <a:gd name="T68" fmla="*/ 187 w 453"/>
                <a:gd name="T69" fmla="*/ 266 h 402"/>
                <a:gd name="T70" fmla="*/ 181 w 453"/>
                <a:gd name="T71" fmla="*/ 272 h 402"/>
                <a:gd name="T72" fmla="*/ 185 w 453"/>
                <a:gd name="T73" fmla="*/ 270 h 402"/>
                <a:gd name="T74" fmla="*/ 233 w 453"/>
                <a:gd name="T75" fmla="*/ 246 h 402"/>
                <a:gd name="T76" fmla="*/ 251 w 453"/>
                <a:gd name="T77" fmla="*/ 232 h 402"/>
                <a:gd name="T78" fmla="*/ 323 w 453"/>
                <a:gd name="T79" fmla="*/ 174 h 402"/>
                <a:gd name="T80" fmla="*/ 343 w 453"/>
                <a:gd name="T81" fmla="*/ 152 h 402"/>
                <a:gd name="T82" fmla="*/ 417 w 453"/>
                <a:gd name="T83" fmla="*/ 92 h 402"/>
                <a:gd name="T84" fmla="*/ 431 w 453"/>
                <a:gd name="T85" fmla="*/ 106 h 402"/>
                <a:gd name="T86" fmla="*/ 415 w 453"/>
                <a:gd name="T87" fmla="*/ 138 h 402"/>
                <a:gd name="T88" fmla="*/ 417 w 453"/>
                <a:gd name="T89" fmla="*/ 168 h 402"/>
                <a:gd name="T90" fmla="*/ 453 w 453"/>
                <a:gd name="T91" fmla="*/ 178 h 402"/>
                <a:gd name="T92" fmla="*/ 419 w 453"/>
                <a:gd name="T93" fmla="*/ 222 h 402"/>
                <a:gd name="T94" fmla="*/ 381 w 453"/>
                <a:gd name="T95" fmla="*/ 254 h 402"/>
                <a:gd name="T96" fmla="*/ 351 w 453"/>
                <a:gd name="T97" fmla="*/ 274 h 402"/>
                <a:gd name="T98" fmla="*/ 315 w 453"/>
                <a:gd name="T99" fmla="*/ 298 h 402"/>
                <a:gd name="T100" fmla="*/ 295 w 453"/>
                <a:gd name="T101" fmla="*/ 310 h 402"/>
                <a:gd name="T102" fmla="*/ 235 w 453"/>
                <a:gd name="T103" fmla="*/ 350 h 402"/>
                <a:gd name="T104" fmla="*/ 217 w 453"/>
                <a:gd name="T105" fmla="*/ 356 h 402"/>
                <a:gd name="T106" fmla="*/ 191 w 453"/>
                <a:gd name="T107" fmla="*/ 372 h 402"/>
                <a:gd name="T108" fmla="*/ 124 w 453"/>
                <a:gd name="T109" fmla="*/ 394 h 402"/>
                <a:gd name="T110" fmla="*/ 112 w 453"/>
                <a:gd name="T111" fmla="*/ 394 h 402"/>
                <a:gd name="T112" fmla="*/ 94 w 453"/>
                <a:gd name="T113" fmla="*/ 394 h 402"/>
                <a:gd name="T114" fmla="*/ 72 w 453"/>
                <a:gd name="T115" fmla="*/ 396 h 402"/>
                <a:gd name="T116" fmla="*/ 22 w 453"/>
                <a:gd name="T117" fmla="*/ 40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3" h="402">
                  <a:moveTo>
                    <a:pt x="10" y="390"/>
                  </a:moveTo>
                  <a:lnTo>
                    <a:pt x="10" y="390"/>
                  </a:lnTo>
                  <a:lnTo>
                    <a:pt x="28" y="388"/>
                  </a:lnTo>
                  <a:lnTo>
                    <a:pt x="46" y="386"/>
                  </a:lnTo>
                  <a:lnTo>
                    <a:pt x="46" y="386"/>
                  </a:lnTo>
                  <a:lnTo>
                    <a:pt x="54" y="384"/>
                  </a:lnTo>
                  <a:lnTo>
                    <a:pt x="62" y="380"/>
                  </a:lnTo>
                  <a:lnTo>
                    <a:pt x="62" y="380"/>
                  </a:lnTo>
                  <a:lnTo>
                    <a:pt x="70" y="376"/>
                  </a:lnTo>
                  <a:lnTo>
                    <a:pt x="76" y="370"/>
                  </a:lnTo>
                  <a:lnTo>
                    <a:pt x="76" y="370"/>
                  </a:lnTo>
                  <a:lnTo>
                    <a:pt x="56" y="372"/>
                  </a:lnTo>
                  <a:lnTo>
                    <a:pt x="56" y="372"/>
                  </a:lnTo>
                  <a:lnTo>
                    <a:pt x="36" y="372"/>
                  </a:lnTo>
                  <a:lnTo>
                    <a:pt x="36" y="372"/>
                  </a:lnTo>
                  <a:lnTo>
                    <a:pt x="28" y="370"/>
                  </a:lnTo>
                  <a:lnTo>
                    <a:pt x="20" y="366"/>
                  </a:lnTo>
                  <a:lnTo>
                    <a:pt x="20" y="366"/>
                  </a:lnTo>
                  <a:lnTo>
                    <a:pt x="14" y="362"/>
                  </a:lnTo>
                  <a:lnTo>
                    <a:pt x="12" y="356"/>
                  </a:lnTo>
                  <a:lnTo>
                    <a:pt x="12" y="356"/>
                  </a:lnTo>
                  <a:lnTo>
                    <a:pt x="10" y="350"/>
                  </a:lnTo>
                  <a:lnTo>
                    <a:pt x="14" y="346"/>
                  </a:lnTo>
                  <a:lnTo>
                    <a:pt x="18" y="346"/>
                  </a:lnTo>
                  <a:lnTo>
                    <a:pt x="26" y="344"/>
                  </a:lnTo>
                  <a:lnTo>
                    <a:pt x="26" y="344"/>
                  </a:lnTo>
                  <a:lnTo>
                    <a:pt x="42" y="344"/>
                  </a:lnTo>
                  <a:lnTo>
                    <a:pt x="42" y="344"/>
                  </a:lnTo>
                  <a:lnTo>
                    <a:pt x="50" y="344"/>
                  </a:lnTo>
                  <a:lnTo>
                    <a:pt x="56" y="342"/>
                  </a:lnTo>
                  <a:lnTo>
                    <a:pt x="56" y="342"/>
                  </a:lnTo>
                  <a:lnTo>
                    <a:pt x="50" y="340"/>
                  </a:lnTo>
                  <a:lnTo>
                    <a:pt x="50" y="340"/>
                  </a:lnTo>
                  <a:lnTo>
                    <a:pt x="54" y="340"/>
                  </a:lnTo>
                  <a:lnTo>
                    <a:pt x="56" y="340"/>
                  </a:lnTo>
                  <a:lnTo>
                    <a:pt x="58" y="340"/>
                  </a:lnTo>
                  <a:lnTo>
                    <a:pt x="58" y="340"/>
                  </a:lnTo>
                  <a:lnTo>
                    <a:pt x="48" y="336"/>
                  </a:lnTo>
                  <a:lnTo>
                    <a:pt x="42" y="334"/>
                  </a:lnTo>
                  <a:lnTo>
                    <a:pt x="38" y="330"/>
                  </a:lnTo>
                  <a:lnTo>
                    <a:pt x="40" y="324"/>
                  </a:lnTo>
                  <a:lnTo>
                    <a:pt x="40" y="324"/>
                  </a:lnTo>
                  <a:lnTo>
                    <a:pt x="28" y="318"/>
                  </a:lnTo>
                  <a:lnTo>
                    <a:pt x="18" y="312"/>
                  </a:lnTo>
                  <a:lnTo>
                    <a:pt x="8" y="308"/>
                  </a:lnTo>
                  <a:lnTo>
                    <a:pt x="2" y="304"/>
                  </a:lnTo>
                  <a:lnTo>
                    <a:pt x="0" y="298"/>
                  </a:lnTo>
                  <a:lnTo>
                    <a:pt x="0" y="298"/>
                  </a:lnTo>
                  <a:lnTo>
                    <a:pt x="8" y="306"/>
                  </a:lnTo>
                  <a:lnTo>
                    <a:pt x="16" y="312"/>
                  </a:lnTo>
                  <a:lnTo>
                    <a:pt x="28" y="314"/>
                  </a:lnTo>
                  <a:lnTo>
                    <a:pt x="38" y="316"/>
                  </a:lnTo>
                  <a:lnTo>
                    <a:pt x="38" y="316"/>
                  </a:lnTo>
                  <a:lnTo>
                    <a:pt x="50" y="314"/>
                  </a:lnTo>
                  <a:lnTo>
                    <a:pt x="62" y="312"/>
                  </a:lnTo>
                  <a:lnTo>
                    <a:pt x="74" y="310"/>
                  </a:lnTo>
                  <a:lnTo>
                    <a:pt x="86" y="304"/>
                  </a:lnTo>
                  <a:lnTo>
                    <a:pt x="86" y="304"/>
                  </a:lnTo>
                  <a:lnTo>
                    <a:pt x="110" y="292"/>
                  </a:lnTo>
                  <a:lnTo>
                    <a:pt x="132" y="278"/>
                  </a:lnTo>
                  <a:lnTo>
                    <a:pt x="175" y="248"/>
                  </a:lnTo>
                  <a:lnTo>
                    <a:pt x="175" y="248"/>
                  </a:lnTo>
                  <a:lnTo>
                    <a:pt x="185" y="238"/>
                  </a:lnTo>
                  <a:lnTo>
                    <a:pt x="193" y="226"/>
                  </a:lnTo>
                  <a:lnTo>
                    <a:pt x="211" y="202"/>
                  </a:lnTo>
                  <a:lnTo>
                    <a:pt x="223" y="178"/>
                  </a:lnTo>
                  <a:lnTo>
                    <a:pt x="233" y="150"/>
                  </a:lnTo>
                  <a:lnTo>
                    <a:pt x="233" y="150"/>
                  </a:lnTo>
                  <a:lnTo>
                    <a:pt x="237" y="146"/>
                  </a:lnTo>
                  <a:lnTo>
                    <a:pt x="243" y="142"/>
                  </a:lnTo>
                  <a:lnTo>
                    <a:pt x="257" y="132"/>
                  </a:lnTo>
                  <a:lnTo>
                    <a:pt x="257" y="132"/>
                  </a:lnTo>
                  <a:lnTo>
                    <a:pt x="275" y="110"/>
                  </a:lnTo>
                  <a:lnTo>
                    <a:pt x="283" y="98"/>
                  </a:lnTo>
                  <a:lnTo>
                    <a:pt x="289" y="84"/>
                  </a:lnTo>
                  <a:lnTo>
                    <a:pt x="289" y="84"/>
                  </a:lnTo>
                  <a:lnTo>
                    <a:pt x="297" y="74"/>
                  </a:lnTo>
                  <a:lnTo>
                    <a:pt x="305" y="62"/>
                  </a:lnTo>
                  <a:lnTo>
                    <a:pt x="325" y="44"/>
                  </a:lnTo>
                  <a:lnTo>
                    <a:pt x="325" y="44"/>
                  </a:lnTo>
                  <a:lnTo>
                    <a:pt x="345" y="24"/>
                  </a:lnTo>
                  <a:lnTo>
                    <a:pt x="353" y="14"/>
                  </a:lnTo>
                  <a:lnTo>
                    <a:pt x="361" y="4"/>
                  </a:lnTo>
                  <a:lnTo>
                    <a:pt x="361" y="4"/>
                  </a:lnTo>
                  <a:lnTo>
                    <a:pt x="363" y="2"/>
                  </a:lnTo>
                  <a:lnTo>
                    <a:pt x="367" y="0"/>
                  </a:lnTo>
                  <a:lnTo>
                    <a:pt x="375" y="2"/>
                  </a:lnTo>
                  <a:lnTo>
                    <a:pt x="379" y="4"/>
                  </a:lnTo>
                  <a:lnTo>
                    <a:pt x="381" y="8"/>
                  </a:lnTo>
                  <a:lnTo>
                    <a:pt x="383" y="12"/>
                  </a:lnTo>
                  <a:lnTo>
                    <a:pt x="381" y="18"/>
                  </a:lnTo>
                  <a:lnTo>
                    <a:pt x="381" y="18"/>
                  </a:lnTo>
                  <a:lnTo>
                    <a:pt x="377" y="30"/>
                  </a:lnTo>
                  <a:lnTo>
                    <a:pt x="371" y="42"/>
                  </a:lnTo>
                  <a:lnTo>
                    <a:pt x="365" y="52"/>
                  </a:lnTo>
                  <a:lnTo>
                    <a:pt x="357" y="62"/>
                  </a:lnTo>
                  <a:lnTo>
                    <a:pt x="357" y="62"/>
                  </a:lnTo>
                  <a:lnTo>
                    <a:pt x="357" y="58"/>
                  </a:lnTo>
                  <a:lnTo>
                    <a:pt x="359" y="56"/>
                  </a:lnTo>
                  <a:lnTo>
                    <a:pt x="361" y="52"/>
                  </a:lnTo>
                  <a:lnTo>
                    <a:pt x="361" y="48"/>
                  </a:lnTo>
                  <a:lnTo>
                    <a:pt x="361" y="48"/>
                  </a:lnTo>
                  <a:lnTo>
                    <a:pt x="347" y="58"/>
                  </a:lnTo>
                  <a:lnTo>
                    <a:pt x="335" y="70"/>
                  </a:lnTo>
                  <a:lnTo>
                    <a:pt x="335" y="70"/>
                  </a:lnTo>
                  <a:lnTo>
                    <a:pt x="349" y="52"/>
                  </a:lnTo>
                  <a:lnTo>
                    <a:pt x="349" y="52"/>
                  </a:lnTo>
                  <a:lnTo>
                    <a:pt x="329" y="74"/>
                  </a:lnTo>
                  <a:lnTo>
                    <a:pt x="307" y="100"/>
                  </a:lnTo>
                  <a:lnTo>
                    <a:pt x="307" y="100"/>
                  </a:lnTo>
                  <a:lnTo>
                    <a:pt x="305" y="102"/>
                  </a:lnTo>
                  <a:lnTo>
                    <a:pt x="301" y="102"/>
                  </a:lnTo>
                  <a:lnTo>
                    <a:pt x="293" y="104"/>
                  </a:lnTo>
                  <a:lnTo>
                    <a:pt x="289" y="104"/>
                  </a:lnTo>
                  <a:lnTo>
                    <a:pt x="287" y="106"/>
                  </a:lnTo>
                  <a:lnTo>
                    <a:pt x="285" y="110"/>
                  </a:lnTo>
                  <a:lnTo>
                    <a:pt x="285" y="114"/>
                  </a:lnTo>
                  <a:lnTo>
                    <a:pt x="285" y="114"/>
                  </a:lnTo>
                  <a:lnTo>
                    <a:pt x="305" y="104"/>
                  </a:lnTo>
                  <a:lnTo>
                    <a:pt x="323" y="92"/>
                  </a:lnTo>
                  <a:lnTo>
                    <a:pt x="341" y="78"/>
                  </a:lnTo>
                  <a:lnTo>
                    <a:pt x="357" y="62"/>
                  </a:lnTo>
                  <a:lnTo>
                    <a:pt x="357" y="62"/>
                  </a:lnTo>
                  <a:lnTo>
                    <a:pt x="357" y="62"/>
                  </a:lnTo>
                  <a:lnTo>
                    <a:pt x="357" y="62"/>
                  </a:lnTo>
                  <a:lnTo>
                    <a:pt x="369" y="48"/>
                  </a:lnTo>
                  <a:lnTo>
                    <a:pt x="369" y="48"/>
                  </a:lnTo>
                  <a:lnTo>
                    <a:pt x="381" y="34"/>
                  </a:lnTo>
                  <a:lnTo>
                    <a:pt x="381" y="34"/>
                  </a:lnTo>
                  <a:lnTo>
                    <a:pt x="379" y="40"/>
                  </a:lnTo>
                  <a:lnTo>
                    <a:pt x="375" y="44"/>
                  </a:lnTo>
                  <a:lnTo>
                    <a:pt x="375" y="44"/>
                  </a:lnTo>
                  <a:lnTo>
                    <a:pt x="387" y="34"/>
                  </a:lnTo>
                  <a:lnTo>
                    <a:pt x="397" y="26"/>
                  </a:lnTo>
                  <a:lnTo>
                    <a:pt x="397" y="26"/>
                  </a:lnTo>
                  <a:lnTo>
                    <a:pt x="413" y="4"/>
                  </a:lnTo>
                  <a:lnTo>
                    <a:pt x="413" y="4"/>
                  </a:lnTo>
                  <a:lnTo>
                    <a:pt x="407" y="24"/>
                  </a:lnTo>
                  <a:lnTo>
                    <a:pt x="399" y="42"/>
                  </a:lnTo>
                  <a:lnTo>
                    <a:pt x="387" y="60"/>
                  </a:lnTo>
                  <a:lnTo>
                    <a:pt x="373" y="76"/>
                  </a:lnTo>
                  <a:lnTo>
                    <a:pt x="373" y="76"/>
                  </a:lnTo>
                  <a:lnTo>
                    <a:pt x="345" y="106"/>
                  </a:lnTo>
                  <a:lnTo>
                    <a:pt x="317" y="138"/>
                  </a:lnTo>
                  <a:lnTo>
                    <a:pt x="317" y="138"/>
                  </a:lnTo>
                  <a:lnTo>
                    <a:pt x="323" y="136"/>
                  </a:lnTo>
                  <a:lnTo>
                    <a:pt x="327" y="132"/>
                  </a:lnTo>
                  <a:lnTo>
                    <a:pt x="337" y="122"/>
                  </a:lnTo>
                  <a:lnTo>
                    <a:pt x="345" y="114"/>
                  </a:lnTo>
                  <a:lnTo>
                    <a:pt x="351" y="110"/>
                  </a:lnTo>
                  <a:lnTo>
                    <a:pt x="357" y="108"/>
                  </a:lnTo>
                  <a:lnTo>
                    <a:pt x="357" y="108"/>
                  </a:lnTo>
                  <a:lnTo>
                    <a:pt x="329" y="134"/>
                  </a:lnTo>
                  <a:lnTo>
                    <a:pt x="299" y="158"/>
                  </a:lnTo>
                  <a:lnTo>
                    <a:pt x="299" y="158"/>
                  </a:lnTo>
                  <a:lnTo>
                    <a:pt x="301" y="152"/>
                  </a:lnTo>
                  <a:lnTo>
                    <a:pt x="301" y="152"/>
                  </a:lnTo>
                  <a:lnTo>
                    <a:pt x="289" y="158"/>
                  </a:lnTo>
                  <a:lnTo>
                    <a:pt x="279" y="166"/>
                  </a:lnTo>
                  <a:lnTo>
                    <a:pt x="279" y="166"/>
                  </a:lnTo>
                  <a:lnTo>
                    <a:pt x="271" y="174"/>
                  </a:lnTo>
                  <a:lnTo>
                    <a:pt x="261" y="182"/>
                  </a:lnTo>
                  <a:lnTo>
                    <a:pt x="257" y="184"/>
                  </a:lnTo>
                  <a:lnTo>
                    <a:pt x="257" y="184"/>
                  </a:lnTo>
                  <a:lnTo>
                    <a:pt x="261" y="182"/>
                  </a:lnTo>
                  <a:lnTo>
                    <a:pt x="261" y="182"/>
                  </a:lnTo>
                  <a:lnTo>
                    <a:pt x="299" y="158"/>
                  </a:lnTo>
                  <a:lnTo>
                    <a:pt x="299" y="158"/>
                  </a:lnTo>
                  <a:lnTo>
                    <a:pt x="291" y="166"/>
                  </a:lnTo>
                  <a:lnTo>
                    <a:pt x="283" y="174"/>
                  </a:lnTo>
                  <a:lnTo>
                    <a:pt x="283" y="174"/>
                  </a:lnTo>
                  <a:lnTo>
                    <a:pt x="291" y="172"/>
                  </a:lnTo>
                  <a:lnTo>
                    <a:pt x="301" y="168"/>
                  </a:lnTo>
                  <a:lnTo>
                    <a:pt x="301" y="168"/>
                  </a:lnTo>
                  <a:lnTo>
                    <a:pt x="321" y="152"/>
                  </a:lnTo>
                  <a:lnTo>
                    <a:pt x="321" y="152"/>
                  </a:lnTo>
                  <a:lnTo>
                    <a:pt x="309" y="168"/>
                  </a:lnTo>
                  <a:lnTo>
                    <a:pt x="297" y="184"/>
                  </a:lnTo>
                  <a:lnTo>
                    <a:pt x="297" y="184"/>
                  </a:lnTo>
                  <a:lnTo>
                    <a:pt x="311" y="176"/>
                  </a:lnTo>
                  <a:lnTo>
                    <a:pt x="321" y="168"/>
                  </a:lnTo>
                  <a:lnTo>
                    <a:pt x="343" y="152"/>
                  </a:lnTo>
                  <a:lnTo>
                    <a:pt x="343" y="152"/>
                  </a:lnTo>
                  <a:lnTo>
                    <a:pt x="323" y="174"/>
                  </a:lnTo>
                  <a:lnTo>
                    <a:pt x="323" y="174"/>
                  </a:lnTo>
                  <a:lnTo>
                    <a:pt x="301" y="188"/>
                  </a:lnTo>
                  <a:lnTo>
                    <a:pt x="301" y="188"/>
                  </a:lnTo>
                  <a:lnTo>
                    <a:pt x="281" y="204"/>
                  </a:lnTo>
                  <a:lnTo>
                    <a:pt x="281" y="202"/>
                  </a:lnTo>
                  <a:lnTo>
                    <a:pt x="279" y="204"/>
                  </a:lnTo>
                  <a:lnTo>
                    <a:pt x="279" y="204"/>
                  </a:lnTo>
                  <a:lnTo>
                    <a:pt x="263" y="216"/>
                  </a:lnTo>
                  <a:lnTo>
                    <a:pt x="263" y="216"/>
                  </a:lnTo>
                  <a:lnTo>
                    <a:pt x="255" y="222"/>
                  </a:lnTo>
                  <a:lnTo>
                    <a:pt x="251" y="232"/>
                  </a:lnTo>
                  <a:lnTo>
                    <a:pt x="249" y="234"/>
                  </a:lnTo>
                  <a:lnTo>
                    <a:pt x="249" y="234"/>
                  </a:lnTo>
                  <a:lnTo>
                    <a:pt x="249" y="230"/>
                  </a:lnTo>
                  <a:lnTo>
                    <a:pt x="245" y="230"/>
                  </a:lnTo>
                  <a:lnTo>
                    <a:pt x="245" y="230"/>
                  </a:lnTo>
                  <a:lnTo>
                    <a:pt x="239" y="232"/>
                  </a:lnTo>
                  <a:lnTo>
                    <a:pt x="235" y="236"/>
                  </a:lnTo>
                  <a:lnTo>
                    <a:pt x="225" y="244"/>
                  </a:lnTo>
                  <a:lnTo>
                    <a:pt x="225" y="244"/>
                  </a:lnTo>
                  <a:lnTo>
                    <a:pt x="215" y="250"/>
                  </a:lnTo>
                  <a:lnTo>
                    <a:pt x="209" y="254"/>
                  </a:lnTo>
                  <a:lnTo>
                    <a:pt x="201" y="256"/>
                  </a:lnTo>
                  <a:lnTo>
                    <a:pt x="201" y="256"/>
                  </a:lnTo>
                  <a:lnTo>
                    <a:pt x="193" y="260"/>
                  </a:lnTo>
                  <a:lnTo>
                    <a:pt x="187" y="266"/>
                  </a:lnTo>
                  <a:lnTo>
                    <a:pt x="187" y="266"/>
                  </a:lnTo>
                  <a:lnTo>
                    <a:pt x="185" y="266"/>
                  </a:lnTo>
                  <a:lnTo>
                    <a:pt x="183" y="268"/>
                  </a:lnTo>
                  <a:lnTo>
                    <a:pt x="183" y="268"/>
                  </a:lnTo>
                  <a:lnTo>
                    <a:pt x="181" y="272"/>
                  </a:lnTo>
                  <a:lnTo>
                    <a:pt x="181" y="272"/>
                  </a:lnTo>
                  <a:lnTo>
                    <a:pt x="177" y="276"/>
                  </a:lnTo>
                  <a:lnTo>
                    <a:pt x="173" y="280"/>
                  </a:lnTo>
                  <a:lnTo>
                    <a:pt x="173" y="280"/>
                  </a:lnTo>
                  <a:lnTo>
                    <a:pt x="181" y="272"/>
                  </a:lnTo>
                  <a:lnTo>
                    <a:pt x="181" y="272"/>
                  </a:lnTo>
                  <a:lnTo>
                    <a:pt x="185" y="270"/>
                  </a:lnTo>
                  <a:lnTo>
                    <a:pt x="185" y="270"/>
                  </a:lnTo>
                  <a:lnTo>
                    <a:pt x="185" y="272"/>
                  </a:lnTo>
                  <a:lnTo>
                    <a:pt x="183" y="274"/>
                  </a:lnTo>
                  <a:lnTo>
                    <a:pt x="183" y="274"/>
                  </a:lnTo>
                  <a:lnTo>
                    <a:pt x="217" y="256"/>
                  </a:lnTo>
                  <a:lnTo>
                    <a:pt x="233" y="246"/>
                  </a:lnTo>
                  <a:lnTo>
                    <a:pt x="249" y="234"/>
                  </a:lnTo>
                  <a:lnTo>
                    <a:pt x="249" y="234"/>
                  </a:lnTo>
                  <a:lnTo>
                    <a:pt x="247" y="240"/>
                  </a:lnTo>
                  <a:lnTo>
                    <a:pt x="247" y="240"/>
                  </a:lnTo>
                  <a:lnTo>
                    <a:pt x="251" y="232"/>
                  </a:lnTo>
                  <a:lnTo>
                    <a:pt x="251" y="232"/>
                  </a:lnTo>
                  <a:lnTo>
                    <a:pt x="271" y="214"/>
                  </a:lnTo>
                  <a:lnTo>
                    <a:pt x="271" y="214"/>
                  </a:lnTo>
                  <a:lnTo>
                    <a:pt x="267" y="222"/>
                  </a:lnTo>
                  <a:lnTo>
                    <a:pt x="267" y="222"/>
                  </a:lnTo>
                  <a:lnTo>
                    <a:pt x="297" y="200"/>
                  </a:lnTo>
                  <a:lnTo>
                    <a:pt x="323" y="174"/>
                  </a:lnTo>
                  <a:lnTo>
                    <a:pt x="323" y="174"/>
                  </a:lnTo>
                  <a:lnTo>
                    <a:pt x="351" y="154"/>
                  </a:lnTo>
                  <a:lnTo>
                    <a:pt x="379" y="134"/>
                  </a:lnTo>
                  <a:lnTo>
                    <a:pt x="379" y="134"/>
                  </a:lnTo>
                  <a:lnTo>
                    <a:pt x="361" y="142"/>
                  </a:lnTo>
                  <a:lnTo>
                    <a:pt x="343" y="152"/>
                  </a:lnTo>
                  <a:lnTo>
                    <a:pt x="343" y="152"/>
                  </a:lnTo>
                  <a:lnTo>
                    <a:pt x="379" y="114"/>
                  </a:lnTo>
                  <a:lnTo>
                    <a:pt x="397" y="96"/>
                  </a:lnTo>
                  <a:lnTo>
                    <a:pt x="417" y="78"/>
                  </a:lnTo>
                  <a:lnTo>
                    <a:pt x="417" y="78"/>
                  </a:lnTo>
                  <a:lnTo>
                    <a:pt x="417" y="92"/>
                  </a:lnTo>
                  <a:lnTo>
                    <a:pt x="419" y="100"/>
                  </a:lnTo>
                  <a:lnTo>
                    <a:pt x="421" y="106"/>
                  </a:lnTo>
                  <a:lnTo>
                    <a:pt x="421" y="106"/>
                  </a:lnTo>
                  <a:lnTo>
                    <a:pt x="423" y="108"/>
                  </a:lnTo>
                  <a:lnTo>
                    <a:pt x="427" y="106"/>
                  </a:lnTo>
                  <a:lnTo>
                    <a:pt x="431" y="106"/>
                  </a:lnTo>
                  <a:lnTo>
                    <a:pt x="431" y="108"/>
                  </a:lnTo>
                  <a:lnTo>
                    <a:pt x="431" y="108"/>
                  </a:lnTo>
                  <a:lnTo>
                    <a:pt x="427" y="118"/>
                  </a:lnTo>
                  <a:lnTo>
                    <a:pt x="423" y="126"/>
                  </a:lnTo>
                  <a:lnTo>
                    <a:pt x="415" y="138"/>
                  </a:lnTo>
                  <a:lnTo>
                    <a:pt x="415" y="138"/>
                  </a:lnTo>
                  <a:lnTo>
                    <a:pt x="413" y="144"/>
                  </a:lnTo>
                  <a:lnTo>
                    <a:pt x="411" y="150"/>
                  </a:lnTo>
                  <a:lnTo>
                    <a:pt x="411" y="158"/>
                  </a:lnTo>
                  <a:lnTo>
                    <a:pt x="415" y="166"/>
                  </a:lnTo>
                  <a:lnTo>
                    <a:pt x="415" y="166"/>
                  </a:lnTo>
                  <a:lnTo>
                    <a:pt x="417" y="168"/>
                  </a:lnTo>
                  <a:lnTo>
                    <a:pt x="423" y="168"/>
                  </a:lnTo>
                  <a:lnTo>
                    <a:pt x="435" y="170"/>
                  </a:lnTo>
                  <a:lnTo>
                    <a:pt x="449" y="172"/>
                  </a:lnTo>
                  <a:lnTo>
                    <a:pt x="451" y="174"/>
                  </a:lnTo>
                  <a:lnTo>
                    <a:pt x="453" y="178"/>
                  </a:lnTo>
                  <a:lnTo>
                    <a:pt x="453" y="178"/>
                  </a:lnTo>
                  <a:lnTo>
                    <a:pt x="443" y="192"/>
                  </a:lnTo>
                  <a:lnTo>
                    <a:pt x="431" y="210"/>
                  </a:lnTo>
                  <a:lnTo>
                    <a:pt x="431" y="210"/>
                  </a:lnTo>
                  <a:lnTo>
                    <a:pt x="421" y="218"/>
                  </a:lnTo>
                  <a:lnTo>
                    <a:pt x="421" y="218"/>
                  </a:lnTo>
                  <a:lnTo>
                    <a:pt x="419" y="222"/>
                  </a:lnTo>
                  <a:lnTo>
                    <a:pt x="419" y="222"/>
                  </a:lnTo>
                  <a:lnTo>
                    <a:pt x="403" y="238"/>
                  </a:lnTo>
                  <a:lnTo>
                    <a:pt x="389" y="248"/>
                  </a:lnTo>
                  <a:lnTo>
                    <a:pt x="389" y="248"/>
                  </a:lnTo>
                  <a:lnTo>
                    <a:pt x="381" y="254"/>
                  </a:lnTo>
                  <a:lnTo>
                    <a:pt x="381" y="254"/>
                  </a:lnTo>
                  <a:lnTo>
                    <a:pt x="375" y="252"/>
                  </a:lnTo>
                  <a:lnTo>
                    <a:pt x="375" y="252"/>
                  </a:lnTo>
                  <a:lnTo>
                    <a:pt x="373" y="260"/>
                  </a:lnTo>
                  <a:lnTo>
                    <a:pt x="373" y="260"/>
                  </a:lnTo>
                  <a:lnTo>
                    <a:pt x="351" y="274"/>
                  </a:lnTo>
                  <a:lnTo>
                    <a:pt x="351" y="274"/>
                  </a:lnTo>
                  <a:lnTo>
                    <a:pt x="337" y="276"/>
                  </a:lnTo>
                  <a:lnTo>
                    <a:pt x="337" y="276"/>
                  </a:lnTo>
                  <a:lnTo>
                    <a:pt x="339" y="278"/>
                  </a:lnTo>
                  <a:lnTo>
                    <a:pt x="339" y="280"/>
                  </a:lnTo>
                  <a:lnTo>
                    <a:pt x="339" y="280"/>
                  </a:lnTo>
                  <a:lnTo>
                    <a:pt x="315" y="298"/>
                  </a:lnTo>
                  <a:lnTo>
                    <a:pt x="315" y="298"/>
                  </a:lnTo>
                  <a:lnTo>
                    <a:pt x="307" y="298"/>
                  </a:lnTo>
                  <a:lnTo>
                    <a:pt x="299" y="298"/>
                  </a:lnTo>
                  <a:lnTo>
                    <a:pt x="299" y="298"/>
                  </a:lnTo>
                  <a:lnTo>
                    <a:pt x="299" y="304"/>
                  </a:lnTo>
                  <a:lnTo>
                    <a:pt x="295" y="310"/>
                  </a:lnTo>
                  <a:lnTo>
                    <a:pt x="285" y="318"/>
                  </a:lnTo>
                  <a:lnTo>
                    <a:pt x="271" y="326"/>
                  </a:lnTo>
                  <a:lnTo>
                    <a:pt x="259" y="334"/>
                  </a:lnTo>
                  <a:lnTo>
                    <a:pt x="259" y="336"/>
                  </a:lnTo>
                  <a:lnTo>
                    <a:pt x="259" y="336"/>
                  </a:lnTo>
                  <a:lnTo>
                    <a:pt x="235" y="350"/>
                  </a:lnTo>
                  <a:lnTo>
                    <a:pt x="235" y="350"/>
                  </a:lnTo>
                  <a:lnTo>
                    <a:pt x="229" y="348"/>
                  </a:lnTo>
                  <a:lnTo>
                    <a:pt x="229" y="348"/>
                  </a:lnTo>
                  <a:lnTo>
                    <a:pt x="227" y="354"/>
                  </a:lnTo>
                  <a:lnTo>
                    <a:pt x="227" y="354"/>
                  </a:lnTo>
                  <a:lnTo>
                    <a:pt x="217" y="356"/>
                  </a:lnTo>
                  <a:lnTo>
                    <a:pt x="205" y="358"/>
                  </a:lnTo>
                  <a:lnTo>
                    <a:pt x="205" y="358"/>
                  </a:lnTo>
                  <a:lnTo>
                    <a:pt x="205" y="362"/>
                  </a:lnTo>
                  <a:lnTo>
                    <a:pt x="203" y="366"/>
                  </a:lnTo>
                  <a:lnTo>
                    <a:pt x="203" y="366"/>
                  </a:lnTo>
                  <a:lnTo>
                    <a:pt x="191" y="372"/>
                  </a:lnTo>
                  <a:lnTo>
                    <a:pt x="191" y="372"/>
                  </a:lnTo>
                  <a:lnTo>
                    <a:pt x="177" y="378"/>
                  </a:lnTo>
                  <a:lnTo>
                    <a:pt x="177" y="378"/>
                  </a:lnTo>
                  <a:lnTo>
                    <a:pt x="150" y="388"/>
                  </a:lnTo>
                  <a:lnTo>
                    <a:pt x="150" y="388"/>
                  </a:lnTo>
                  <a:lnTo>
                    <a:pt x="124" y="394"/>
                  </a:lnTo>
                  <a:lnTo>
                    <a:pt x="124" y="394"/>
                  </a:lnTo>
                  <a:lnTo>
                    <a:pt x="120" y="388"/>
                  </a:lnTo>
                  <a:lnTo>
                    <a:pt x="120" y="388"/>
                  </a:lnTo>
                  <a:lnTo>
                    <a:pt x="118" y="390"/>
                  </a:lnTo>
                  <a:lnTo>
                    <a:pt x="116" y="392"/>
                  </a:lnTo>
                  <a:lnTo>
                    <a:pt x="112" y="394"/>
                  </a:lnTo>
                  <a:lnTo>
                    <a:pt x="112" y="394"/>
                  </a:lnTo>
                  <a:lnTo>
                    <a:pt x="112" y="392"/>
                  </a:lnTo>
                  <a:lnTo>
                    <a:pt x="112" y="392"/>
                  </a:lnTo>
                  <a:lnTo>
                    <a:pt x="108" y="394"/>
                  </a:lnTo>
                  <a:lnTo>
                    <a:pt x="104" y="396"/>
                  </a:lnTo>
                  <a:lnTo>
                    <a:pt x="94" y="394"/>
                  </a:lnTo>
                  <a:lnTo>
                    <a:pt x="94" y="394"/>
                  </a:lnTo>
                  <a:lnTo>
                    <a:pt x="90" y="400"/>
                  </a:lnTo>
                  <a:lnTo>
                    <a:pt x="88" y="400"/>
                  </a:lnTo>
                  <a:lnTo>
                    <a:pt x="88" y="400"/>
                  </a:lnTo>
                  <a:lnTo>
                    <a:pt x="80" y="396"/>
                  </a:lnTo>
                  <a:lnTo>
                    <a:pt x="72" y="396"/>
                  </a:lnTo>
                  <a:lnTo>
                    <a:pt x="60" y="402"/>
                  </a:lnTo>
                  <a:lnTo>
                    <a:pt x="60" y="402"/>
                  </a:lnTo>
                  <a:lnTo>
                    <a:pt x="44" y="402"/>
                  </a:lnTo>
                  <a:lnTo>
                    <a:pt x="28" y="400"/>
                  </a:lnTo>
                  <a:lnTo>
                    <a:pt x="28" y="400"/>
                  </a:lnTo>
                  <a:lnTo>
                    <a:pt x="22" y="400"/>
                  </a:lnTo>
                  <a:lnTo>
                    <a:pt x="18" y="396"/>
                  </a:lnTo>
                  <a:lnTo>
                    <a:pt x="10" y="390"/>
                  </a:lnTo>
                  <a:lnTo>
                    <a:pt x="10" y="39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65" name="Freeform 763"/>
            <p:cNvSpPr/>
            <p:nvPr>
              <p:custDataLst>
                <p:tags r:id="rId759"/>
              </p:custDataLst>
            </p:nvPr>
          </p:nvSpPr>
          <p:spPr bwMode="auto">
            <a:xfrm>
              <a:off x="5386388" y="4700588"/>
              <a:ext cx="41275" cy="15875"/>
            </a:xfrm>
            <a:custGeom>
              <a:avLst/>
              <a:gdLst>
                <a:gd name="T0" fmla="*/ 26 w 26"/>
                <a:gd name="T1" fmla="*/ 2 h 10"/>
                <a:gd name="T2" fmla="*/ 26 w 26"/>
                <a:gd name="T3" fmla="*/ 2 h 10"/>
                <a:gd name="T4" fmla="*/ 0 w 26"/>
                <a:gd name="T5" fmla="*/ 10 h 10"/>
                <a:gd name="T6" fmla="*/ 0 w 26"/>
                <a:gd name="T7" fmla="*/ 10 h 10"/>
                <a:gd name="T8" fmla="*/ 10 w 26"/>
                <a:gd name="T9" fmla="*/ 2 h 10"/>
                <a:gd name="T10" fmla="*/ 18 w 26"/>
                <a:gd name="T11" fmla="*/ 0 h 10"/>
                <a:gd name="T12" fmla="*/ 26 w 26"/>
                <a:gd name="T13" fmla="*/ 2 h 10"/>
                <a:gd name="T14" fmla="*/ 26 w 26"/>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
                  <a:moveTo>
                    <a:pt x="26" y="2"/>
                  </a:moveTo>
                  <a:lnTo>
                    <a:pt x="26" y="2"/>
                  </a:lnTo>
                  <a:lnTo>
                    <a:pt x="0" y="10"/>
                  </a:lnTo>
                  <a:lnTo>
                    <a:pt x="0" y="10"/>
                  </a:lnTo>
                  <a:lnTo>
                    <a:pt x="10" y="2"/>
                  </a:lnTo>
                  <a:lnTo>
                    <a:pt x="18" y="0"/>
                  </a:lnTo>
                  <a:lnTo>
                    <a:pt x="26" y="2"/>
                  </a:lnTo>
                  <a:lnTo>
                    <a:pt x="26" y="2"/>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66" name="Freeform 764"/>
            <p:cNvSpPr/>
            <p:nvPr>
              <p:custDataLst>
                <p:tags r:id="rId760"/>
              </p:custDataLst>
            </p:nvPr>
          </p:nvSpPr>
          <p:spPr bwMode="auto">
            <a:xfrm>
              <a:off x="5672138" y="4475163"/>
              <a:ext cx="79375" cy="76200"/>
            </a:xfrm>
            <a:custGeom>
              <a:avLst/>
              <a:gdLst>
                <a:gd name="T0" fmla="*/ 34 w 50"/>
                <a:gd name="T1" fmla="*/ 2 h 48"/>
                <a:gd name="T2" fmla="*/ 34 w 50"/>
                <a:gd name="T3" fmla="*/ 2 h 48"/>
                <a:gd name="T4" fmla="*/ 42 w 50"/>
                <a:gd name="T5" fmla="*/ 2 h 48"/>
                <a:gd name="T6" fmla="*/ 50 w 50"/>
                <a:gd name="T7" fmla="*/ 0 h 48"/>
                <a:gd name="T8" fmla="*/ 50 w 50"/>
                <a:gd name="T9" fmla="*/ 0 h 48"/>
                <a:gd name="T10" fmla="*/ 0 w 50"/>
                <a:gd name="T11" fmla="*/ 48 h 48"/>
                <a:gd name="T12" fmla="*/ 0 w 50"/>
                <a:gd name="T13" fmla="*/ 48 h 48"/>
                <a:gd name="T14" fmla="*/ 0 w 50"/>
                <a:gd name="T15" fmla="*/ 48 h 48"/>
                <a:gd name="T16" fmla="*/ 12 w 50"/>
                <a:gd name="T17" fmla="*/ 36 h 48"/>
                <a:gd name="T18" fmla="*/ 22 w 50"/>
                <a:gd name="T19" fmla="*/ 26 h 48"/>
                <a:gd name="T20" fmla="*/ 22 w 50"/>
                <a:gd name="T21" fmla="*/ 26 h 48"/>
                <a:gd name="T22" fmla="*/ 32 w 50"/>
                <a:gd name="T23" fmla="*/ 14 h 48"/>
                <a:gd name="T24" fmla="*/ 34 w 50"/>
                <a:gd name="T25" fmla="*/ 8 h 48"/>
                <a:gd name="T26" fmla="*/ 34 w 50"/>
                <a:gd name="T27" fmla="*/ 2 h 48"/>
                <a:gd name="T28" fmla="*/ 34 w 50"/>
                <a:gd name="T29"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48">
                  <a:moveTo>
                    <a:pt x="34" y="2"/>
                  </a:moveTo>
                  <a:lnTo>
                    <a:pt x="34" y="2"/>
                  </a:lnTo>
                  <a:lnTo>
                    <a:pt x="42" y="2"/>
                  </a:lnTo>
                  <a:lnTo>
                    <a:pt x="50" y="0"/>
                  </a:lnTo>
                  <a:lnTo>
                    <a:pt x="50" y="0"/>
                  </a:lnTo>
                  <a:lnTo>
                    <a:pt x="0" y="48"/>
                  </a:lnTo>
                  <a:lnTo>
                    <a:pt x="0" y="48"/>
                  </a:lnTo>
                  <a:lnTo>
                    <a:pt x="0" y="48"/>
                  </a:lnTo>
                  <a:lnTo>
                    <a:pt x="12" y="36"/>
                  </a:lnTo>
                  <a:lnTo>
                    <a:pt x="22" y="26"/>
                  </a:lnTo>
                  <a:lnTo>
                    <a:pt x="22" y="26"/>
                  </a:lnTo>
                  <a:lnTo>
                    <a:pt x="32" y="14"/>
                  </a:lnTo>
                  <a:lnTo>
                    <a:pt x="34" y="8"/>
                  </a:lnTo>
                  <a:lnTo>
                    <a:pt x="34" y="2"/>
                  </a:lnTo>
                  <a:lnTo>
                    <a:pt x="34" y="2"/>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67" name="Freeform 765"/>
            <p:cNvSpPr/>
            <p:nvPr>
              <p:custDataLst>
                <p:tags r:id="rId761"/>
              </p:custDataLst>
            </p:nvPr>
          </p:nvSpPr>
          <p:spPr bwMode="auto">
            <a:xfrm>
              <a:off x="5459413" y="4684713"/>
              <a:ext cx="0" cy="3175"/>
            </a:xfrm>
            <a:custGeom>
              <a:avLst/>
              <a:gdLst>
                <a:gd name="T0" fmla="*/ 0 h 2"/>
                <a:gd name="T1" fmla="*/ 0 h 2"/>
                <a:gd name="T2" fmla="*/ 2 h 2"/>
                <a:gd name="T3" fmla="*/ 2 h 2"/>
                <a:gd name="T4" fmla="*/ 2 h 2"/>
                <a:gd name="T5" fmla="*/ 0 h 2"/>
                <a:gd name="T6" fmla="*/ 0 h 2"/>
              </a:gdLst>
              <a:ahLst/>
              <a:cxnLst>
                <a:cxn ang="0">
                  <a:pos x="0" y="T0"/>
                </a:cxn>
                <a:cxn ang="0">
                  <a:pos x="0" y="T1"/>
                </a:cxn>
                <a:cxn ang="0">
                  <a:pos x="0" y="T2"/>
                </a:cxn>
                <a:cxn ang="0">
                  <a:pos x="0" y="T3"/>
                </a:cxn>
                <a:cxn ang="0">
                  <a:pos x="0" y="T4"/>
                </a:cxn>
                <a:cxn ang="0">
                  <a:pos x="0" y="T5"/>
                </a:cxn>
                <a:cxn ang="0">
                  <a:pos x="0" y="T6"/>
                </a:cxn>
              </a:cxnLst>
              <a:rect l="0" t="0" r="r" b="b"/>
              <a:pathLst>
                <a:path h="2">
                  <a:moveTo>
                    <a:pt x="0" y="0"/>
                  </a:moveTo>
                  <a:lnTo>
                    <a:pt x="0" y="0"/>
                  </a:lnTo>
                  <a:lnTo>
                    <a:pt x="0" y="2"/>
                  </a:lnTo>
                  <a:lnTo>
                    <a:pt x="0" y="2"/>
                  </a:lnTo>
                  <a:lnTo>
                    <a:pt x="0" y="2"/>
                  </a:lnTo>
                  <a:lnTo>
                    <a:pt x="0" y="0"/>
                  </a:lnTo>
                  <a:lnTo>
                    <a:pt x="0"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68" name="Freeform 766"/>
            <p:cNvSpPr/>
            <p:nvPr>
              <p:custDataLst>
                <p:tags r:id="rId762"/>
              </p:custDataLst>
            </p:nvPr>
          </p:nvSpPr>
          <p:spPr bwMode="auto">
            <a:xfrm>
              <a:off x="5656263" y="4335463"/>
              <a:ext cx="12700" cy="19050"/>
            </a:xfrm>
            <a:custGeom>
              <a:avLst/>
              <a:gdLst>
                <a:gd name="T0" fmla="*/ 6 w 8"/>
                <a:gd name="T1" fmla="*/ 2 h 12"/>
                <a:gd name="T2" fmla="*/ 8 w 8"/>
                <a:gd name="T3" fmla="*/ 0 h 12"/>
                <a:gd name="T4" fmla="*/ 8 w 8"/>
                <a:gd name="T5" fmla="*/ 0 h 12"/>
                <a:gd name="T6" fmla="*/ 0 w 8"/>
                <a:gd name="T7" fmla="*/ 12 h 12"/>
                <a:gd name="T8" fmla="*/ 0 w 8"/>
                <a:gd name="T9" fmla="*/ 12 h 12"/>
                <a:gd name="T10" fmla="*/ 4 w 8"/>
                <a:gd name="T11" fmla="*/ 6 h 12"/>
                <a:gd name="T12" fmla="*/ 6 w 8"/>
                <a:gd name="T13" fmla="*/ 2 h 12"/>
                <a:gd name="T14" fmla="*/ 6 w 8"/>
                <a:gd name="T15" fmla="*/ 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2">
                  <a:moveTo>
                    <a:pt x="6" y="2"/>
                  </a:moveTo>
                  <a:lnTo>
                    <a:pt x="8" y="0"/>
                  </a:lnTo>
                  <a:lnTo>
                    <a:pt x="8" y="0"/>
                  </a:lnTo>
                  <a:lnTo>
                    <a:pt x="0" y="12"/>
                  </a:lnTo>
                  <a:lnTo>
                    <a:pt x="0" y="12"/>
                  </a:lnTo>
                  <a:lnTo>
                    <a:pt x="4" y="6"/>
                  </a:lnTo>
                  <a:lnTo>
                    <a:pt x="6" y="2"/>
                  </a:lnTo>
                  <a:lnTo>
                    <a:pt x="6" y="2"/>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69" name="Freeform 767"/>
            <p:cNvSpPr/>
            <p:nvPr>
              <p:custDataLst>
                <p:tags r:id="rId763"/>
              </p:custDataLst>
            </p:nvPr>
          </p:nvSpPr>
          <p:spPr bwMode="auto">
            <a:xfrm>
              <a:off x="5726113" y="4183063"/>
              <a:ext cx="66675" cy="92075"/>
            </a:xfrm>
            <a:custGeom>
              <a:avLst/>
              <a:gdLst>
                <a:gd name="T0" fmla="*/ 0 w 42"/>
                <a:gd name="T1" fmla="*/ 58 h 58"/>
                <a:gd name="T2" fmla="*/ 0 w 42"/>
                <a:gd name="T3" fmla="*/ 58 h 58"/>
                <a:gd name="T4" fmla="*/ 14 w 42"/>
                <a:gd name="T5" fmla="*/ 30 h 58"/>
                <a:gd name="T6" fmla="*/ 14 w 42"/>
                <a:gd name="T7" fmla="*/ 30 h 58"/>
                <a:gd name="T8" fmla="*/ 28 w 42"/>
                <a:gd name="T9" fmla="*/ 14 h 58"/>
                <a:gd name="T10" fmla="*/ 28 w 42"/>
                <a:gd name="T11" fmla="*/ 14 h 58"/>
                <a:gd name="T12" fmla="*/ 42 w 42"/>
                <a:gd name="T13" fmla="*/ 0 h 58"/>
                <a:gd name="T14" fmla="*/ 42 w 42"/>
                <a:gd name="T15" fmla="*/ 0 h 58"/>
                <a:gd name="T16" fmla="*/ 32 w 42"/>
                <a:gd name="T17" fmla="*/ 14 h 58"/>
                <a:gd name="T18" fmla="*/ 22 w 42"/>
                <a:gd name="T19" fmla="*/ 30 h 58"/>
                <a:gd name="T20" fmla="*/ 0 w 42"/>
                <a:gd name="T21" fmla="*/ 58 h 58"/>
                <a:gd name="T22" fmla="*/ 0 w 42"/>
                <a:gd name="T23"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58">
                  <a:moveTo>
                    <a:pt x="0" y="58"/>
                  </a:moveTo>
                  <a:lnTo>
                    <a:pt x="0" y="58"/>
                  </a:lnTo>
                  <a:lnTo>
                    <a:pt x="14" y="30"/>
                  </a:lnTo>
                  <a:lnTo>
                    <a:pt x="14" y="30"/>
                  </a:lnTo>
                  <a:lnTo>
                    <a:pt x="28" y="14"/>
                  </a:lnTo>
                  <a:lnTo>
                    <a:pt x="28" y="14"/>
                  </a:lnTo>
                  <a:lnTo>
                    <a:pt x="42" y="0"/>
                  </a:lnTo>
                  <a:lnTo>
                    <a:pt x="42" y="0"/>
                  </a:lnTo>
                  <a:lnTo>
                    <a:pt x="32" y="14"/>
                  </a:lnTo>
                  <a:lnTo>
                    <a:pt x="22" y="30"/>
                  </a:lnTo>
                  <a:lnTo>
                    <a:pt x="0" y="58"/>
                  </a:lnTo>
                  <a:lnTo>
                    <a:pt x="0" y="58"/>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70" name="Freeform 768"/>
            <p:cNvSpPr/>
            <p:nvPr>
              <p:custDataLst>
                <p:tags r:id="rId764"/>
              </p:custDataLst>
            </p:nvPr>
          </p:nvSpPr>
          <p:spPr bwMode="auto">
            <a:xfrm>
              <a:off x="5780088" y="4418013"/>
              <a:ext cx="22225" cy="19050"/>
            </a:xfrm>
            <a:custGeom>
              <a:avLst/>
              <a:gdLst>
                <a:gd name="T0" fmla="*/ 0 w 14"/>
                <a:gd name="T1" fmla="*/ 8 h 12"/>
                <a:gd name="T2" fmla="*/ 0 w 14"/>
                <a:gd name="T3" fmla="*/ 8 h 12"/>
                <a:gd name="T4" fmla="*/ 14 w 14"/>
                <a:gd name="T5" fmla="*/ 0 h 12"/>
                <a:gd name="T6" fmla="*/ 14 w 14"/>
                <a:gd name="T7" fmla="*/ 0 h 12"/>
                <a:gd name="T8" fmla="*/ 4 w 14"/>
                <a:gd name="T9" fmla="*/ 12 h 12"/>
                <a:gd name="T10" fmla="*/ 4 w 14"/>
                <a:gd name="T11" fmla="*/ 12 h 12"/>
                <a:gd name="T12" fmla="*/ 2 w 14"/>
                <a:gd name="T13" fmla="*/ 10 h 12"/>
                <a:gd name="T14" fmla="*/ 0 w 14"/>
                <a:gd name="T15" fmla="*/ 8 h 12"/>
                <a:gd name="T16" fmla="*/ 0 w 14"/>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2">
                  <a:moveTo>
                    <a:pt x="0" y="8"/>
                  </a:moveTo>
                  <a:lnTo>
                    <a:pt x="0" y="8"/>
                  </a:lnTo>
                  <a:lnTo>
                    <a:pt x="14" y="0"/>
                  </a:lnTo>
                  <a:lnTo>
                    <a:pt x="14" y="0"/>
                  </a:lnTo>
                  <a:lnTo>
                    <a:pt x="4" y="12"/>
                  </a:lnTo>
                  <a:lnTo>
                    <a:pt x="4" y="12"/>
                  </a:lnTo>
                  <a:lnTo>
                    <a:pt x="2" y="10"/>
                  </a:lnTo>
                  <a:lnTo>
                    <a:pt x="0" y="8"/>
                  </a:lnTo>
                  <a:lnTo>
                    <a:pt x="0" y="8"/>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71" name="Freeform 769"/>
            <p:cNvSpPr/>
            <p:nvPr>
              <p:custDataLst>
                <p:tags r:id="rId765"/>
              </p:custDataLst>
            </p:nvPr>
          </p:nvSpPr>
          <p:spPr bwMode="auto">
            <a:xfrm>
              <a:off x="5627688" y="4389438"/>
              <a:ext cx="3175" cy="12700"/>
            </a:xfrm>
            <a:custGeom>
              <a:avLst/>
              <a:gdLst>
                <a:gd name="T0" fmla="*/ 0 w 2"/>
                <a:gd name="T1" fmla="*/ 2 h 8"/>
                <a:gd name="T2" fmla="*/ 0 w 2"/>
                <a:gd name="T3" fmla="*/ 2 h 8"/>
                <a:gd name="T4" fmla="*/ 2 w 2"/>
                <a:gd name="T5" fmla="*/ 0 h 8"/>
                <a:gd name="T6" fmla="*/ 2 w 2"/>
                <a:gd name="T7" fmla="*/ 0 h 8"/>
                <a:gd name="T8" fmla="*/ 0 w 2"/>
                <a:gd name="T9" fmla="*/ 8 h 8"/>
                <a:gd name="T10" fmla="*/ 0 w 2"/>
                <a:gd name="T11" fmla="*/ 8 h 8"/>
                <a:gd name="T12" fmla="*/ 0 w 2"/>
                <a:gd name="T13" fmla="*/ 2 h 8"/>
                <a:gd name="T14" fmla="*/ 0 w 2"/>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8">
                  <a:moveTo>
                    <a:pt x="0" y="2"/>
                  </a:moveTo>
                  <a:lnTo>
                    <a:pt x="0" y="2"/>
                  </a:lnTo>
                  <a:lnTo>
                    <a:pt x="2" y="0"/>
                  </a:lnTo>
                  <a:lnTo>
                    <a:pt x="2" y="0"/>
                  </a:lnTo>
                  <a:lnTo>
                    <a:pt x="0" y="8"/>
                  </a:lnTo>
                  <a:lnTo>
                    <a:pt x="0" y="8"/>
                  </a:lnTo>
                  <a:lnTo>
                    <a:pt x="0" y="2"/>
                  </a:lnTo>
                  <a:lnTo>
                    <a:pt x="0" y="2"/>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72" name="Freeform 770"/>
            <p:cNvSpPr/>
            <p:nvPr>
              <p:custDataLst>
                <p:tags r:id="rId766"/>
              </p:custDataLst>
            </p:nvPr>
          </p:nvSpPr>
          <p:spPr bwMode="auto">
            <a:xfrm>
              <a:off x="5834063" y="4373563"/>
              <a:ext cx="12700" cy="12700"/>
            </a:xfrm>
            <a:custGeom>
              <a:avLst/>
              <a:gdLst>
                <a:gd name="T0" fmla="*/ 8 w 8"/>
                <a:gd name="T1" fmla="*/ 0 h 8"/>
                <a:gd name="T2" fmla="*/ 8 w 8"/>
                <a:gd name="T3" fmla="*/ 0 h 8"/>
                <a:gd name="T4" fmla="*/ 0 w 8"/>
                <a:gd name="T5" fmla="*/ 8 h 8"/>
                <a:gd name="T6" fmla="*/ 0 w 8"/>
                <a:gd name="T7" fmla="*/ 8 h 8"/>
                <a:gd name="T8" fmla="*/ 0 w 8"/>
                <a:gd name="T9" fmla="*/ 0 h 8"/>
                <a:gd name="T10" fmla="*/ 0 w 8"/>
                <a:gd name="T11" fmla="*/ 0 h 8"/>
                <a:gd name="T12" fmla="*/ 8 w 8"/>
                <a:gd name="T13" fmla="*/ 0 h 8"/>
                <a:gd name="T14" fmla="*/ 8 w 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8">
                  <a:moveTo>
                    <a:pt x="8" y="0"/>
                  </a:moveTo>
                  <a:lnTo>
                    <a:pt x="8" y="0"/>
                  </a:lnTo>
                  <a:lnTo>
                    <a:pt x="0" y="8"/>
                  </a:lnTo>
                  <a:lnTo>
                    <a:pt x="0" y="8"/>
                  </a:lnTo>
                  <a:lnTo>
                    <a:pt x="0" y="0"/>
                  </a:lnTo>
                  <a:lnTo>
                    <a:pt x="0" y="0"/>
                  </a:lnTo>
                  <a:lnTo>
                    <a:pt x="8" y="0"/>
                  </a:lnTo>
                  <a:lnTo>
                    <a:pt x="8" y="0"/>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73" name="Freeform 771"/>
            <p:cNvSpPr/>
            <p:nvPr>
              <p:custDataLst>
                <p:tags r:id="rId767"/>
              </p:custDataLst>
            </p:nvPr>
          </p:nvSpPr>
          <p:spPr bwMode="auto">
            <a:xfrm>
              <a:off x="5894388" y="4268788"/>
              <a:ext cx="15875" cy="28575"/>
            </a:xfrm>
            <a:custGeom>
              <a:avLst/>
              <a:gdLst>
                <a:gd name="T0" fmla="*/ 2 w 10"/>
                <a:gd name="T1" fmla="*/ 14 h 18"/>
                <a:gd name="T2" fmla="*/ 2 w 10"/>
                <a:gd name="T3" fmla="*/ 14 h 18"/>
                <a:gd name="T4" fmla="*/ 10 w 10"/>
                <a:gd name="T5" fmla="*/ 0 h 18"/>
                <a:gd name="T6" fmla="*/ 10 w 10"/>
                <a:gd name="T7" fmla="*/ 0 h 18"/>
                <a:gd name="T8" fmla="*/ 2 w 10"/>
                <a:gd name="T9" fmla="*/ 18 h 18"/>
                <a:gd name="T10" fmla="*/ 2 w 10"/>
                <a:gd name="T11" fmla="*/ 18 h 18"/>
                <a:gd name="T12" fmla="*/ 0 w 10"/>
                <a:gd name="T13" fmla="*/ 16 h 18"/>
                <a:gd name="T14" fmla="*/ 2 w 10"/>
                <a:gd name="T15" fmla="*/ 14 h 18"/>
                <a:gd name="T16" fmla="*/ 2 w 10"/>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8">
                  <a:moveTo>
                    <a:pt x="2" y="14"/>
                  </a:moveTo>
                  <a:lnTo>
                    <a:pt x="2" y="14"/>
                  </a:lnTo>
                  <a:lnTo>
                    <a:pt x="10" y="0"/>
                  </a:lnTo>
                  <a:lnTo>
                    <a:pt x="10" y="0"/>
                  </a:lnTo>
                  <a:lnTo>
                    <a:pt x="2" y="18"/>
                  </a:lnTo>
                  <a:lnTo>
                    <a:pt x="2" y="18"/>
                  </a:lnTo>
                  <a:lnTo>
                    <a:pt x="0" y="16"/>
                  </a:lnTo>
                  <a:lnTo>
                    <a:pt x="2" y="14"/>
                  </a:lnTo>
                  <a:lnTo>
                    <a:pt x="2" y="14"/>
                  </a:lnTo>
                  <a:close/>
                </a:path>
              </a:pathLst>
            </a:custGeom>
            <a:solidFill>
              <a:srgbClr val="93A4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74" name="Freeform 772"/>
            <p:cNvSpPr/>
            <p:nvPr>
              <p:custDataLst>
                <p:tags r:id="rId768"/>
              </p:custDataLst>
            </p:nvPr>
          </p:nvSpPr>
          <p:spPr bwMode="auto">
            <a:xfrm>
              <a:off x="7672388" y="3151188"/>
              <a:ext cx="98425" cy="114300"/>
            </a:xfrm>
            <a:custGeom>
              <a:avLst/>
              <a:gdLst>
                <a:gd name="T0" fmla="*/ 14 w 62"/>
                <a:gd name="T1" fmla="*/ 20 h 72"/>
                <a:gd name="T2" fmla="*/ 14 w 62"/>
                <a:gd name="T3" fmla="*/ 20 h 72"/>
                <a:gd name="T4" fmla="*/ 38 w 62"/>
                <a:gd name="T5" fmla="*/ 40 h 72"/>
                <a:gd name="T6" fmla="*/ 60 w 62"/>
                <a:gd name="T7" fmla="*/ 60 h 72"/>
                <a:gd name="T8" fmla="*/ 60 w 62"/>
                <a:gd name="T9" fmla="*/ 60 h 72"/>
                <a:gd name="T10" fmla="*/ 42 w 62"/>
                <a:gd name="T11" fmla="*/ 46 h 72"/>
                <a:gd name="T12" fmla="*/ 42 w 62"/>
                <a:gd name="T13" fmla="*/ 46 h 72"/>
                <a:gd name="T14" fmla="*/ 52 w 62"/>
                <a:gd name="T15" fmla="*/ 58 h 72"/>
                <a:gd name="T16" fmla="*/ 62 w 62"/>
                <a:gd name="T17" fmla="*/ 72 h 72"/>
                <a:gd name="T18" fmla="*/ 62 w 62"/>
                <a:gd name="T19" fmla="*/ 72 h 72"/>
                <a:gd name="T20" fmla="*/ 58 w 62"/>
                <a:gd name="T21" fmla="*/ 70 h 72"/>
                <a:gd name="T22" fmla="*/ 54 w 62"/>
                <a:gd name="T23" fmla="*/ 68 h 72"/>
                <a:gd name="T24" fmla="*/ 52 w 62"/>
                <a:gd name="T25" fmla="*/ 68 h 72"/>
                <a:gd name="T26" fmla="*/ 48 w 62"/>
                <a:gd name="T27" fmla="*/ 68 h 72"/>
                <a:gd name="T28" fmla="*/ 48 w 62"/>
                <a:gd name="T29" fmla="*/ 68 h 72"/>
                <a:gd name="T30" fmla="*/ 34 w 62"/>
                <a:gd name="T31" fmla="*/ 52 h 72"/>
                <a:gd name="T32" fmla="*/ 22 w 62"/>
                <a:gd name="T33" fmla="*/ 36 h 72"/>
                <a:gd name="T34" fmla="*/ 0 w 62"/>
                <a:gd name="T35" fmla="*/ 0 h 72"/>
                <a:gd name="T36" fmla="*/ 0 w 62"/>
                <a:gd name="T37" fmla="*/ 0 h 72"/>
                <a:gd name="T38" fmla="*/ 4 w 62"/>
                <a:gd name="T39" fmla="*/ 0 h 72"/>
                <a:gd name="T40" fmla="*/ 8 w 62"/>
                <a:gd name="T41" fmla="*/ 0 h 72"/>
                <a:gd name="T42" fmla="*/ 10 w 62"/>
                <a:gd name="T43" fmla="*/ 4 h 72"/>
                <a:gd name="T44" fmla="*/ 10 w 62"/>
                <a:gd name="T45" fmla="*/ 8 h 72"/>
                <a:gd name="T46" fmla="*/ 12 w 62"/>
                <a:gd name="T47" fmla="*/ 14 h 72"/>
                <a:gd name="T48" fmla="*/ 12 w 62"/>
                <a:gd name="T49" fmla="*/ 18 h 72"/>
                <a:gd name="T50" fmla="*/ 14 w 62"/>
                <a:gd name="T51" fmla="*/ 20 h 72"/>
                <a:gd name="T52" fmla="*/ 14 w 62"/>
                <a:gd name="T53" fmla="*/ 2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 h="72">
                  <a:moveTo>
                    <a:pt x="14" y="20"/>
                  </a:moveTo>
                  <a:lnTo>
                    <a:pt x="14" y="20"/>
                  </a:lnTo>
                  <a:lnTo>
                    <a:pt x="38" y="40"/>
                  </a:lnTo>
                  <a:lnTo>
                    <a:pt x="60" y="60"/>
                  </a:lnTo>
                  <a:lnTo>
                    <a:pt x="60" y="60"/>
                  </a:lnTo>
                  <a:lnTo>
                    <a:pt x="42" y="46"/>
                  </a:lnTo>
                  <a:lnTo>
                    <a:pt x="42" y="46"/>
                  </a:lnTo>
                  <a:lnTo>
                    <a:pt x="52" y="58"/>
                  </a:lnTo>
                  <a:lnTo>
                    <a:pt x="62" y="72"/>
                  </a:lnTo>
                  <a:lnTo>
                    <a:pt x="62" y="72"/>
                  </a:lnTo>
                  <a:lnTo>
                    <a:pt x="58" y="70"/>
                  </a:lnTo>
                  <a:lnTo>
                    <a:pt x="54" y="68"/>
                  </a:lnTo>
                  <a:lnTo>
                    <a:pt x="52" y="68"/>
                  </a:lnTo>
                  <a:lnTo>
                    <a:pt x="48" y="68"/>
                  </a:lnTo>
                  <a:lnTo>
                    <a:pt x="48" y="68"/>
                  </a:lnTo>
                  <a:lnTo>
                    <a:pt x="34" y="52"/>
                  </a:lnTo>
                  <a:lnTo>
                    <a:pt x="22" y="36"/>
                  </a:lnTo>
                  <a:lnTo>
                    <a:pt x="0" y="0"/>
                  </a:lnTo>
                  <a:lnTo>
                    <a:pt x="0" y="0"/>
                  </a:lnTo>
                  <a:lnTo>
                    <a:pt x="4" y="0"/>
                  </a:lnTo>
                  <a:lnTo>
                    <a:pt x="8" y="0"/>
                  </a:lnTo>
                  <a:lnTo>
                    <a:pt x="10" y="4"/>
                  </a:lnTo>
                  <a:lnTo>
                    <a:pt x="10" y="8"/>
                  </a:lnTo>
                  <a:lnTo>
                    <a:pt x="12" y="14"/>
                  </a:lnTo>
                  <a:lnTo>
                    <a:pt x="12" y="18"/>
                  </a:lnTo>
                  <a:lnTo>
                    <a:pt x="14" y="20"/>
                  </a:lnTo>
                  <a:lnTo>
                    <a:pt x="14" y="2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75" name="Freeform 773"/>
            <p:cNvSpPr/>
            <p:nvPr>
              <p:custDataLst>
                <p:tags r:id="rId769"/>
              </p:custDataLst>
            </p:nvPr>
          </p:nvSpPr>
          <p:spPr bwMode="auto">
            <a:xfrm>
              <a:off x="7789863" y="3297238"/>
              <a:ext cx="9525" cy="6350"/>
            </a:xfrm>
            <a:custGeom>
              <a:avLst/>
              <a:gdLst>
                <a:gd name="T0" fmla="*/ 6 w 6"/>
                <a:gd name="T1" fmla="*/ 4 h 4"/>
                <a:gd name="T2" fmla="*/ 6 w 6"/>
                <a:gd name="T3" fmla="*/ 4 h 4"/>
                <a:gd name="T4" fmla="*/ 0 w 6"/>
                <a:gd name="T5" fmla="*/ 0 h 4"/>
                <a:gd name="T6" fmla="*/ 0 w 6"/>
                <a:gd name="T7" fmla="*/ 0 h 4"/>
                <a:gd name="T8" fmla="*/ 2 w 6"/>
                <a:gd name="T9" fmla="*/ 2 h 4"/>
                <a:gd name="T10" fmla="*/ 6 w 6"/>
                <a:gd name="T11" fmla="*/ 4 h 4"/>
                <a:gd name="T12" fmla="*/ 6 w 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6" y="4"/>
                  </a:moveTo>
                  <a:lnTo>
                    <a:pt x="6" y="4"/>
                  </a:lnTo>
                  <a:lnTo>
                    <a:pt x="0" y="0"/>
                  </a:lnTo>
                  <a:lnTo>
                    <a:pt x="0" y="0"/>
                  </a:lnTo>
                  <a:lnTo>
                    <a:pt x="2" y="2"/>
                  </a:lnTo>
                  <a:lnTo>
                    <a:pt x="6" y="4"/>
                  </a:lnTo>
                  <a:lnTo>
                    <a:pt x="6" y="4"/>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76" name="Freeform 774"/>
            <p:cNvSpPr/>
            <p:nvPr>
              <p:custDataLst>
                <p:tags r:id="rId770"/>
              </p:custDataLst>
            </p:nvPr>
          </p:nvSpPr>
          <p:spPr bwMode="auto">
            <a:xfrm>
              <a:off x="7402513" y="3024188"/>
              <a:ext cx="12700" cy="9525"/>
            </a:xfrm>
            <a:custGeom>
              <a:avLst/>
              <a:gdLst>
                <a:gd name="T0" fmla="*/ 8 w 8"/>
                <a:gd name="T1" fmla="*/ 6 h 6"/>
                <a:gd name="T2" fmla="*/ 8 w 8"/>
                <a:gd name="T3" fmla="*/ 6 h 6"/>
                <a:gd name="T4" fmla="*/ 0 w 8"/>
                <a:gd name="T5" fmla="*/ 0 h 6"/>
                <a:gd name="T6" fmla="*/ 0 w 8"/>
                <a:gd name="T7" fmla="*/ 0 h 6"/>
                <a:gd name="T8" fmla="*/ 4 w 8"/>
                <a:gd name="T9" fmla="*/ 2 h 6"/>
                <a:gd name="T10" fmla="*/ 8 w 8"/>
                <a:gd name="T11" fmla="*/ 6 h 6"/>
                <a:gd name="T12" fmla="*/ 8 w 8"/>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8" h="6">
                  <a:moveTo>
                    <a:pt x="8" y="6"/>
                  </a:moveTo>
                  <a:lnTo>
                    <a:pt x="8" y="6"/>
                  </a:lnTo>
                  <a:lnTo>
                    <a:pt x="0" y="0"/>
                  </a:lnTo>
                  <a:lnTo>
                    <a:pt x="0" y="0"/>
                  </a:lnTo>
                  <a:lnTo>
                    <a:pt x="4" y="2"/>
                  </a:lnTo>
                  <a:lnTo>
                    <a:pt x="8" y="6"/>
                  </a:lnTo>
                  <a:lnTo>
                    <a:pt x="8" y="6"/>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77" name="Freeform 775"/>
            <p:cNvSpPr/>
            <p:nvPr>
              <p:custDataLst>
                <p:tags r:id="rId771"/>
              </p:custDataLst>
            </p:nvPr>
          </p:nvSpPr>
          <p:spPr bwMode="auto">
            <a:xfrm>
              <a:off x="7567613" y="3122613"/>
              <a:ext cx="44450" cy="57150"/>
            </a:xfrm>
            <a:custGeom>
              <a:avLst/>
              <a:gdLst>
                <a:gd name="T0" fmla="*/ 28 w 28"/>
                <a:gd name="T1" fmla="*/ 36 h 36"/>
                <a:gd name="T2" fmla="*/ 28 w 28"/>
                <a:gd name="T3" fmla="*/ 36 h 36"/>
                <a:gd name="T4" fmla="*/ 24 w 28"/>
                <a:gd name="T5" fmla="*/ 34 h 36"/>
                <a:gd name="T6" fmla="*/ 24 w 28"/>
                <a:gd name="T7" fmla="*/ 34 h 36"/>
                <a:gd name="T8" fmla="*/ 0 w 28"/>
                <a:gd name="T9" fmla="*/ 0 h 36"/>
                <a:gd name="T10" fmla="*/ 0 w 28"/>
                <a:gd name="T11" fmla="*/ 0 h 36"/>
                <a:gd name="T12" fmla="*/ 8 w 28"/>
                <a:gd name="T13" fmla="*/ 8 h 36"/>
                <a:gd name="T14" fmla="*/ 16 w 28"/>
                <a:gd name="T15" fmla="*/ 16 h 36"/>
                <a:gd name="T16" fmla="*/ 24 w 28"/>
                <a:gd name="T17" fmla="*/ 26 h 36"/>
                <a:gd name="T18" fmla="*/ 28 w 28"/>
                <a:gd name="T19" fmla="*/ 36 h 36"/>
                <a:gd name="T20" fmla="*/ 28 w 28"/>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36">
                  <a:moveTo>
                    <a:pt x="28" y="36"/>
                  </a:moveTo>
                  <a:lnTo>
                    <a:pt x="28" y="36"/>
                  </a:lnTo>
                  <a:lnTo>
                    <a:pt x="24" y="34"/>
                  </a:lnTo>
                  <a:lnTo>
                    <a:pt x="24" y="34"/>
                  </a:lnTo>
                  <a:lnTo>
                    <a:pt x="0" y="0"/>
                  </a:lnTo>
                  <a:lnTo>
                    <a:pt x="0" y="0"/>
                  </a:lnTo>
                  <a:lnTo>
                    <a:pt x="8" y="8"/>
                  </a:lnTo>
                  <a:lnTo>
                    <a:pt x="16" y="16"/>
                  </a:lnTo>
                  <a:lnTo>
                    <a:pt x="24" y="26"/>
                  </a:lnTo>
                  <a:lnTo>
                    <a:pt x="28" y="36"/>
                  </a:lnTo>
                  <a:lnTo>
                    <a:pt x="28" y="36"/>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78" name="Freeform 776"/>
            <p:cNvSpPr/>
            <p:nvPr>
              <p:custDataLst>
                <p:tags r:id="rId772"/>
              </p:custDataLst>
            </p:nvPr>
          </p:nvSpPr>
          <p:spPr bwMode="auto">
            <a:xfrm>
              <a:off x="7615238" y="3211513"/>
              <a:ext cx="34925" cy="53975"/>
            </a:xfrm>
            <a:custGeom>
              <a:avLst/>
              <a:gdLst>
                <a:gd name="T0" fmla="*/ 0 w 22"/>
                <a:gd name="T1" fmla="*/ 0 h 34"/>
                <a:gd name="T2" fmla="*/ 0 w 22"/>
                <a:gd name="T3" fmla="*/ 0 h 34"/>
                <a:gd name="T4" fmla="*/ 6 w 22"/>
                <a:gd name="T5" fmla="*/ 6 h 34"/>
                <a:gd name="T6" fmla="*/ 12 w 22"/>
                <a:gd name="T7" fmla="*/ 14 h 34"/>
                <a:gd name="T8" fmla="*/ 18 w 22"/>
                <a:gd name="T9" fmla="*/ 24 h 34"/>
                <a:gd name="T10" fmla="*/ 22 w 22"/>
                <a:gd name="T11" fmla="*/ 34 h 34"/>
                <a:gd name="T12" fmla="*/ 22 w 22"/>
                <a:gd name="T13" fmla="*/ 34 h 34"/>
                <a:gd name="T14" fmla="*/ 12 w 22"/>
                <a:gd name="T15" fmla="*/ 16 h 34"/>
                <a:gd name="T16" fmla="*/ 0 w 22"/>
                <a:gd name="T17" fmla="*/ 0 h 34"/>
                <a:gd name="T18" fmla="*/ 0 w 22"/>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0" y="0"/>
                  </a:moveTo>
                  <a:lnTo>
                    <a:pt x="0" y="0"/>
                  </a:lnTo>
                  <a:lnTo>
                    <a:pt x="6" y="6"/>
                  </a:lnTo>
                  <a:lnTo>
                    <a:pt x="12" y="14"/>
                  </a:lnTo>
                  <a:lnTo>
                    <a:pt x="18" y="24"/>
                  </a:lnTo>
                  <a:lnTo>
                    <a:pt x="22" y="34"/>
                  </a:lnTo>
                  <a:lnTo>
                    <a:pt x="22" y="34"/>
                  </a:lnTo>
                  <a:lnTo>
                    <a:pt x="12" y="16"/>
                  </a:lnTo>
                  <a:lnTo>
                    <a:pt x="0" y="0"/>
                  </a:lnTo>
                  <a:lnTo>
                    <a:pt x="0" y="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79" name="Freeform 777"/>
            <p:cNvSpPr/>
            <p:nvPr>
              <p:custDataLst>
                <p:tags r:id="rId773"/>
              </p:custDataLst>
            </p:nvPr>
          </p:nvSpPr>
          <p:spPr bwMode="auto">
            <a:xfrm>
              <a:off x="7202488" y="3008313"/>
              <a:ext cx="19050" cy="19050"/>
            </a:xfrm>
            <a:custGeom>
              <a:avLst/>
              <a:gdLst>
                <a:gd name="T0" fmla="*/ 12 w 12"/>
                <a:gd name="T1" fmla="*/ 10 h 12"/>
                <a:gd name="T2" fmla="*/ 12 w 12"/>
                <a:gd name="T3" fmla="*/ 10 h 12"/>
                <a:gd name="T4" fmla="*/ 10 w 12"/>
                <a:gd name="T5" fmla="*/ 12 h 12"/>
                <a:gd name="T6" fmla="*/ 10 w 12"/>
                <a:gd name="T7" fmla="*/ 12 h 12"/>
                <a:gd name="T8" fmla="*/ 10 w 12"/>
                <a:gd name="T9" fmla="*/ 12 h 12"/>
                <a:gd name="T10" fmla="*/ 0 w 12"/>
                <a:gd name="T11" fmla="*/ 0 h 12"/>
                <a:gd name="T12" fmla="*/ 0 w 12"/>
                <a:gd name="T13" fmla="*/ 0 h 12"/>
                <a:gd name="T14" fmla="*/ 4 w 12"/>
                <a:gd name="T15" fmla="*/ 0 h 12"/>
                <a:gd name="T16" fmla="*/ 4 w 12"/>
                <a:gd name="T17" fmla="*/ 0 h 12"/>
                <a:gd name="T18" fmla="*/ 8 w 12"/>
                <a:gd name="T19" fmla="*/ 6 h 12"/>
                <a:gd name="T20" fmla="*/ 10 w 12"/>
                <a:gd name="T21" fmla="*/ 8 h 12"/>
                <a:gd name="T22" fmla="*/ 12 w 12"/>
                <a:gd name="T23" fmla="*/ 10 h 12"/>
                <a:gd name="T24" fmla="*/ 12 w 12"/>
                <a:gd name="T25"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2">
                  <a:moveTo>
                    <a:pt x="12" y="10"/>
                  </a:moveTo>
                  <a:lnTo>
                    <a:pt x="12" y="10"/>
                  </a:lnTo>
                  <a:lnTo>
                    <a:pt x="10" y="12"/>
                  </a:lnTo>
                  <a:lnTo>
                    <a:pt x="10" y="12"/>
                  </a:lnTo>
                  <a:lnTo>
                    <a:pt x="10" y="12"/>
                  </a:lnTo>
                  <a:lnTo>
                    <a:pt x="0" y="0"/>
                  </a:lnTo>
                  <a:lnTo>
                    <a:pt x="0" y="0"/>
                  </a:lnTo>
                  <a:lnTo>
                    <a:pt x="4" y="0"/>
                  </a:lnTo>
                  <a:lnTo>
                    <a:pt x="4" y="0"/>
                  </a:lnTo>
                  <a:lnTo>
                    <a:pt x="8" y="6"/>
                  </a:lnTo>
                  <a:lnTo>
                    <a:pt x="10" y="8"/>
                  </a:lnTo>
                  <a:lnTo>
                    <a:pt x="12" y="10"/>
                  </a:lnTo>
                  <a:lnTo>
                    <a:pt x="12" y="1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80" name="Freeform 778"/>
            <p:cNvSpPr/>
            <p:nvPr>
              <p:custDataLst>
                <p:tags r:id="rId774"/>
              </p:custDataLst>
            </p:nvPr>
          </p:nvSpPr>
          <p:spPr bwMode="auto">
            <a:xfrm>
              <a:off x="7418388" y="3036888"/>
              <a:ext cx="6350" cy="3175"/>
            </a:xfrm>
            <a:custGeom>
              <a:avLst/>
              <a:gdLst>
                <a:gd name="T0" fmla="*/ 0 w 4"/>
                <a:gd name="T1" fmla="*/ 0 h 2"/>
                <a:gd name="T2" fmla="*/ 2 w 4"/>
                <a:gd name="T3" fmla="*/ 0 h 2"/>
                <a:gd name="T4" fmla="*/ 4 w 4"/>
                <a:gd name="T5" fmla="*/ 2 h 2"/>
                <a:gd name="T6" fmla="*/ 4 w 4"/>
                <a:gd name="T7" fmla="*/ 2 h 2"/>
                <a:gd name="T8" fmla="*/ 4 w 4"/>
                <a:gd name="T9" fmla="*/ 2 h 2"/>
                <a:gd name="T10" fmla="*/ 4 w 4"/>
                <a:gd name="T11" fmla="*/ 2 h 2"/>
                <a:gd name="T12" fmla="*/ 0 w 4"/>
                <a:gd name="T13" fmla="*/ 0 h 2"/>
                <a:gd name="T14" fmla="*/ 0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0" y="0"/>
                  </a:moveTo>
                  <a:lnTo>
                    <a:pt x="2" y="0"/>
                  </a:lnTo>
                  <a:lnTo>
                    <a:pt x="4" y="2"/>
                  </a:lnTo>
                  <a:lnTo>
                    <a:pt x="4" y="2"/>
                  </a:lnTo>
                  <a:lnTo>
                    <a:pt x="4" y="2"/>
                  </a:lnTo>
                  <a:lnTo>
                    <a:pt x="4" y="2"/>
                  </a:lnTo>
                  <a:lnTo>
                    <a:pt x="0" y="0"/>
                  </a:lnTo>
                  <a:lnTo>
                    <a:pt x="0" y="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81" name="Freeform 779"/>
            <p:cNvSpPr/>
            <p:nvPr>
              <p:custDataLst>
                <p:tags r:id="rId775"/>
              </p:custDataLst>
            </p:nvPr>
          </p:nvSpPr>
          <p:spPr bwMode="auto">
            <a:xfrm>
              <a:off x="7218363" y="3027363"/>
              <a:ext cx="12700" cy="9525"/>
            </a:xfrm>
            <a:custGeom>
              <a:avLst/>
              <a:gdLst>
                <a:gd name="T0" fmla="*/ 8 w 8"/>
                <a:gd name="T1" fmla="*/ 2 h 6"/>
                <a:gd name="T2" fmla="*/ 8 w 8"/>
                <a:gd name="T3" fmla="*/ 2 h 6"/>
                <a:gd name="T4" fmla="*/ 4 w 8"/>
                <a:gd name="T5" fmla="*/ 6 h 6"/>
                <a:gd name="T6" fmla="*/ 0 w 8"/>
                <a:gd name="T7" fmla="*/ 0 h 6"/>
                <a:gd name="T8" fmla="*/ 0 w 8"/>
                <a:gd name="T9" fmla="*/ 0 h 6"/>
                <a:gd name="T10" fmla="*/ 0 w 8"/>
                <a:gd name="T11" fmla="*/ 0 h 6"/>
                <a:gd name="T12" fmla="*/ 0 w 8"/>
                <a:gd name="T13" fmla="*/ 0 h 6"/>
                <a:gd name="T14" fmla="*/ 4 w 8"/>
                <a:gd name="T15" fmla="*/ 0 h 6"/>
                <a:gd name="T16" fmla="*/ 6 w 8"/>
                <a:gd name="T17" fmla="*/ 2 h 6"/>
                <a:gd name="T18" fmla="*/ 8 w 8"/>
                <a:gd name="T19" fmla="*/ 2 h 6"/>
                <a:gd name="T20" fmla="*/ 8 w 8"/>
                <a:gd name="T21"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6">
                  <a:moveTo>
                    <a:pt x="8" y="2"/>
                  </a:moveTo>
                  <a:lnTo>
                    <a:pt x="8" y="2"/>
                  </a:lnTo>
                  <a:lnTo>
                    <a:pt x="4" y="6"/>
                  </a:lnTo>
                  <a:lnTo>
                    <a:pt x="0" y="0"/>
                  </a:lnTo>
                  <a:lnTo>
                    <a:pt x="0" y="0"/>
                  </a:lnTo>
                  <a:lnTo>
                    <a:pt x="0" y="0"/>
                  </a:lnTo>
                  <a:lnTo>
                    <a:pt x="0" y="0"/>
                  </a:lnTo>
                  <a:lnTo>
                    <a:pt x="4" y="0"/>
                  </a:lnTo>
                  <a:lnTo>
                    <a:pt x="6" y="2"/>
                  </a:lnTo>
                  <a:lnTo>
                    <a:pt x="8" y="2"/>
                  </a:lnTo>
                  <a:lnTo>
                    <a:pt x="8" y="2"/>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82" name="Freeform 780"/>
            <p:cNvSpPr/>
            <p:nvPr>
              <p:custDataLst>
                <p:tags r:id="rId776"/>
              </p:custDataLst>
            </p:nvPr>
          </p:nvSpPr>
          <p:spPr bwMode="auto">
            <a:xfrm>
              <a:off x="7275513" y="3103563"/>
              <a:ext cx="41275" cy="44450"/>
            </a:xfrm>
            <a:custGeom>
              <a:avLst/>
              <a:gdLst>
                <a:gd name="T0" fmla="*/ 8 w 26"/>
                <a:gd name="T1" fmla="*/ 8 h 28"/>
                <a:gd name="T2" fmla="*/ 8 w 26"/>
                <a:gd name="T3" fmla="*/ 8 h 28"/>
                <a:gd name="T4" fmla="*/ 12 w 26"/>
                <a:gd name="T5" fmla="*/ 6 h 28"/>
                <a:gd name="T6" fmla="*/ 16 w 26"/>
                <a:gd name="T7" fmla="*/ 6 h 28"/>
                <a:gd name="T8" fmla="*/ 16 w 26"/>
                <a:gd name="T9" fmla="*/ 6 h 28"/>
                <a:gd name="T10" fmla="*/ 18 w 26"/>
                <a:gd name="T11" fmla="*/ 14 h 28"/>
                <a:gd name="T12" fmla="*/ 22 w 26"/>
                <a:gd name="T13" fmla="*/ 22 h 28"/>
                <a:gd name="T14" fmla="*/ 22 w 26"/>
                <a:gd name="T15" fmla="*/ 22 h 28"/>
                <a:gd name="T16" fmla="*/ 26 w 26"/>
                <a:gd name="T17" fmla="*/ 22 h 28"/>
                <a:gd name="T18" fmla="*/ 26 w 26"/>
                <a:gd name="T19" fmla="*/ 22 h 28"/>
                <a:gd name="T20" fmla="*/ 26 w 26"/>
                <a:gd name="T21" fmla="*/ 28 h 28"/>
                <a:gd name="T22" fmla="*/ 26 w 26"/>
                <a:gd name="T23" fmla="*/ 28 h 28"/>
                <a:gd name="T24" fmla="*/ 0 w 26"/>
                <a:gd name="T25" fmla="*/ 0 h 28"/>
                <a:gd name="T26" fmla="*/ 0 w 26"/>
                <a:gd name="T27" fmla="*/ 0 h 28"/>
                <a:gd name="T28" fmla="*/ 8 w 26"/>
                <a:gd name="T29" fmla="*/ 8 h 28"/>
                <a:gd name="T30" fmla="*/ 8 w 26"/>
                <a:gd name="T31"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28">
                  <a:moveTo>
                    <a:pt x="8" y="8"/>
                  </a:moveTo>
                  <a:lnTo>
                    <a:pt x="8" y="8"/>
                  </a:lnTo>
                  <a:lnTo>
                    <a:pt x="12" y="6"/>
                  </a:lnTo>
                  <a:lnTo>
                    <a:pt x="16" y="6"/>
                  </a:lnTo>
                  <a:lnTo>
                    <a:pt x="16" y="6"/>
                  </a:lnTo>
                  <a:lnTo>
                    <a:pt x="18" y="14"/>
                  </a:lnTo>
                  <a:lnTo>
                    <a:pt x="22" y="22"/>
                  </a:lnTo>
                  <a:lnTo>
                    <a:pt x="22" y="22"/>
                  </a:lnTo>
                  <a:lnTo>
                    <a:pt x="26" y="22"/>
                  </a:lnTo>
                  <a:lnTo>
                    <a:pt x="26" y="22"/>
                  </a:lnTo>
                  <a:lnTo>
                    <a:pt x="26" y="28"/>
                  </a:lnTo>
                  <a:lnTo>
                    <a:pt x="26" y="28"/>
                  </a:lnTo>
                  <a:lnTo>
                    <a:pt x="0" y="0"/>
                  </a:lnTo>
                  <a:lnTo>
                    <a:pt x="0" y="0"/>
                  </a:lnTo>
                  <a:lnTo>
                    <a:pt x="8" y="8"/>
                  </a:lnTo>
                  <a:lnTo>
                    <a:pt x="8" y="8"/>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83" name="Freeform 781"/>
            <p:cNvSpPr/>
            <p:nvPr>
              <p:custDataLst>
                <p:tags r:id="rId777"/>
              </p:custDataLst>
            </p:nvPr>
          </p:nvSpPr>
          <p:spPr bwMode="auto">
            <a:xfrm>
              <a:off x="6923088" y="2703513"/>
              <a:ext cx="762000" cy="495300"/>
            </a:xfrm>
            <a:custGeom>
              <a:avLst/>
              <a:gdLst>
                <a:gd name="T0" fmla="*/ 46 w 480"/>
                <a:gd name="T1" fmla="*/ 94 h 312"/>
                <a:gd name="T2" fmla="*/ 24 w 480"/>
                <a:gd name="T3" fmla="*/ 74 h 312"/>
                <a:gd name="T4" fmla="*/ 14 w 480"/>
                <a:gd name="T5" fmla="*/ 48 h 312"/>
                <a:gd name="T6" fmla="*/ 56 w 480"/>
                <a:gd name="T7" fmla="*/ 56 h 312"/>
                <a:gd name="T8" fmla="*/ 58 w 480"/>
                <a:gd name="T9" fmla="*/ 54 h 312"/>
                <a:gd name="T10" fmla="*/ 44 w 480"/>
                <a:gd name="T11" fmla="*/ 28 h 312"/>
                <a:gd name="T12" fmla="*/ 0 w 480"/>
                <a:gd name="T13" fmla="*/ 0 h 312"/>
                <a:gd name="T14" fmla="*/ 154 w 480"/>
                <a:gd name="T15" fmla="*/ 56 h 312"/>
                <a:gd name="T16" fmla="*/ 262 w 480"/>
                <a:gd name="T17" fmla="*/ 90 h 312"/>
                <a:gd name="T18" fmla="*/ 344 w 480"/>
                <a:gd name="T19" fmla="*/ 122 h 312"/>
                <a:gd name="T20" fmla="*/ 420 w 480"/>
                <a:gd name="T21" fmla="*/ 170 h 312"/>
                <a:gd name="T22" fmla="*/ 480 w 480"/>
                <a:gd name="T23" fmla="*/ 240 h 312"/>
                <a:gd name="T24" fmla="*/ 460 w 480"/>
                <a:gd name="T25" fmla="*/ 250 h 312"/>
                <a:gd name="T26" fmla="*/ 426 w 480"/>
                <a:gd name="T27" fmla="*/ 224 h 312"/>
                <a:gd name="T28" fmla="*/ 430 w 480"/>
                <a:gd name="T29" fmla="*/ 214 h 312"/>
                <a:gd name="T30" fmla="*/ 380 w 480"/>
                <a:gd name="T31" fmla="*/ 168 h 312"/>
                <a:gd name="T32" fmla="*/ 366 w 480"/>
                <a:gd name="T33" fmla="*/ 148 h 312"/>
                <a:gd name="T34" fmla="*/ 418 w 480"/>
                <a:gd name="T35" fmla="*/ 222 h 312"/>
                <a:gd name="T36" fmla="*/ 436 w 480"/>
                <a:gd name="T37" fmla="*/ 240 h 312"/>
                <a:gd name="T38" fmla="*/ 434 w 480"/>
                <a:gd name="T39" fmla="*/ 264 h 312"/>
                <a:gd name="T40" fmla="*/ 346 w 480"/>
                <a:gd name="T41" fmla="*/ 182 h 312"/>
                <a:gd name="T42" fmla="*/ 372 w 480"/>
                <a:gd name="T43" fmla="*/ 220 h 312"/>
                <a:gd name="T44" fmla="*/ 330 w 480"/>
                <a:gd name="T45" fmla="*/ 168 h 312"/>
                <a:gd name="T46" fmla="*/ 292 w 480"/>
                <a:gd name="T47" fmla="*/ 132 h 312"/>
                <a:gd name="T48" fmla="*/ 306 w 480"/>
                <a:gd name="T49" fmla="*/ 154 h 312"/>
                <a:gd name="T50" fmla="*/ 332 w 480"/>
                <a:gd name="T51" fmla="*/ 188 h 312"/>
                <a:gd name="T52" fmla="*/ 332 w 480"/>
                <a:gd name="T53" fmla="*/ 210 h 312"/>
                <a:gd name="T54" fmla="*/ 276 w 480"/>
                <a:gd name="T55" fmla="*/ 156 h 312"/>
                <a:gd name="T56" fmla="*/ 244 w 480"/>
                <a:gd name="T57" fmla="*/ 136 h 312"/>
                <a:gd name="T58" fmla="*/ 238 w 480"/>
                <a:gd name="T59" fmla="*/ 124 h 312"/>
                <a:gd name="T60" fmla="*/ 210 w 480"/>
                <a:gd name="T61" fmla="*/ 102 h 312"/>
                <a:gd name="T62" fmla="*/ 186 w 480"/>
                <a:gd name="T63" fmla="*/ 92 h 312"/>
                <a:gd name="T64" fmla="*/ 186 w 480"/>
                <a:gd name="T65" fmla="*/ 92 h 312"/>
                <a:gd name="T66" fmla="*/ 214 w 480"/>
                <a:gd name="T67" fmla="*/ 116 h 312"/>
                <a:gd name="T68" fmla="*/ 246 w 480"/>
                <a:gd name="T69" fmla="*/ 138 h 312"/>
                <a:gd name="T70" fmla="*/ 310 w 480"/>
                <a:gd name="T71" fmla="*/ 192 h 312"/>
                <a:gd name="T72" fmla="*/ 332 w 480"/>
                <a:gd name="T73" fmla="*/ 210 h 312"/>
                <a:gd name="T74" fmla="*/ 382 w 480"/>
                <a:gd name="T75" fmla="*/ 278 h 312"/>
                <a:gd name="T76" fmla="*/ 368 w 480"/>
                <a:gd name="T77" fmla="*/ 290 h 312"/>
                <a:gd name="T78" fmla="*/ 336 w 480"/>
                <a:gd name="T79" fmla="*/ 274 h 312"/>
                <a:gd name="T80" fmla="*/ 312 w 480"/>
                <a:gd name="T81" fmla="*/ 284 h 312"/>
                <a:gd name="T82" fmla="*/ 288 w 480"/>
                <a:gd name="T83" fmla="*/ 306 h 312"/>
                <a:gd name="T84" fmla="*/ 264 w 480"/>
                <a:gd name="T85" fmla="*/ 288 h 312"/>
                <a:gd name="T86" fmla="*/ 240 w 480"/>
                <a:gd name="T87" fmla="*/ 254 h 312"/>
                <a:gd name="T88" fmla="*/ 218 w 480"/>
                <a:gd name="T89" fmla="*/ 228 h 312"/>
                <a:gd name="T90" fmla="*/ 196 w 480"/>
                <a:gd name="T91" fmla="*/ 210 h 312"/>
                <a:gd name="T92" fmla="*/ 170 w 480"/>
                <a:gd name="T93" fmla="*/ 192 h 312"/>
                <a:gd name="T94" fmla="*/ 144 w 480"/>
                <a:gd name="T95" fmla="*/ 178 h 312"/>
                <a:gd name="T96" fmla="*/ 130 w 480"/>
                <a:gd name="T97" fmla="*/ 160 h 312"/>
                <a:gd name="T98" fmla="*/ 116 w 480"/>
                <a:gd name="T99" fmla="*/ 160 h 312"/>
                <a:gd name="T100" fmla="*/ 76 w 480"/>
                <a:gd name="T101" fmla="*/ 134 h 312"/>
                <a:gd name="T102" fmla="*/ 70 w 480"/>
                <a:gd name="T103" fmla="*/ 128 h 312"/>
                <a:gd name="T104" fmla="*/ 62 w 480"/>
                <a:gd name="T105" fmla="*/ 120 h 312"/>
                <a:gd name="T106" fmla="*/ 48 w 480"/>
                <a:gd name="T107" fmla="*/ 114 h 312"/>
                <a:gd name="T108" fmla="*/ 14 w 480"/>
                <a:gd name="T109" fmla="*/ 9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0" h="312">
                  <a:moveTo>
                    <a:pt x="8" y="92"/>
                  </a:moveTo>
                  <a:lnTo>
                    <a:pt x="8" y="92"/>
                  </a:lnTo>
                  <a:lnTo>
                    <a:pt x="20" y="92"/>
                  </a:lnTo>
                  <a:lnTo>
                    <a:pt x="34" y="94"/>
                  </a:lnTo>
                  <a:lnTo>
                    <a:pt x="34" y="94"/>
                  </a:lnTo>
                  <a:lnTo>
                    <a:pt x="46" y="94"/>
                  </a:lnTo>
                  <a:lnTo>
                    <a:pt x="52" y="94"/>
                  </a:lnTo>
                  <a:lnTo>
                    <a:pt x="60" y="90"/>
                  </a:lnTo>
                  <a:lnTo>
                    <a:pt x="60" y="90"/>
                  </a:lnTo>
                  <a:lnTo>
                    <a:pt x="44" y="84"/>
                  </a:lnTo>
                  <a:lnTo>
                    <a:pt x="30" y="78"/>
                  </a:lnTo>
                  <a:lnTo>
                    <a:pt x="24" y="74"/>
                  </a:lnTo>
                  <a:lnTo>
                    <a:pt x="18" y="70"/>
                  </a:lnTo>
                  <a:lnTo>
                    <a:pt x="14" y="64"/>
                  </a:lnTo>
                  <a:lnTo>
                    <a:pt x="10" y="58"/>
                  </a:lnTo>
                  <a:lnTo>
                    <a:pt x="10" y="58"/>
                  </a:lnTo>
                  <a:lnTo>
                    <a:pt x="12" y="52"/>
                  </a:lnTo>
                  <a:lnTo>
                    <a:pt x="14" y="48"/>
                  </a:lnTo>
                  <a:lnTo>
                    <a:pt x="20" y="48"/>
                  </a:lnTo>
                  <a:lnTo>
                    <a:pt x="26" y="48"/>
                  </a:lnTo>
                  <a:lnTo>
                    <a:pt x="26" y="48"/>
                  </a:lnTo>
                  <a:lnTo>
                    <a:pt x="42" y="54"/>
                  </a:lnTo>
                  <a:lnTo>
                    <a:pt x="56" y="56"/>
                  </a:lnTo>
                  <a:lnTo>
                    <a:pt x="56" y="56"/>
                  </a:lnTo>
                  <a:lnTo>
                    <a:pt x="52" y="52"/>
                  </a:lnTo>
                  <a:lnTo>
                    <a:pt x="52" y="52"/>
                  </a:lnTo>
                  <a:lnTo>
                    <a:pt x="54" y="54"/>
                  </a:lnTo>
                  <a:lnTo>
                    <a:pt x="56" y="56"/>
                  </a:lnTo>
                  <a:lnTo>
                    <a:pt x="58" y="54"/>
                  </a:lnTo>
                  <a:lnTo>
                    <a:pt x="58" y="54"/>
                  </a:lnTo>
                  <a:lnTo>
                    <a:pt x="50" y="48"/>
                  </a:lnTo>
                  <a:lnTo>
                    <a:pt x="46" y="42"/>
                  </a:lnTo>
                  <a:lnTo>
                    <a:pt x="44" y="38"/>
                  </a:lnTo>
                  <a:lnTo>
                    <a:pt x="48" y="34"/>
                  </a:lnTo>
                  <a:lnTo>
                    <a:pt x="48" y="34"/>
                  </a:lnTo>
                  <a:lnTo>
                    <a:pt x="44" y="28"/>
                  </a:lnTo>
                  <a:lnTo>
                    <a:pt x="38" y="24"/>
                  </a:lnTo>
                  <a:lnTo>
                    <a:pt x="26" y="16"/>
                  </a:lnTo>
                  <a:lnTo>
                    <a:pt x="26" y="16"/>
                  </a:lnTo>
                  <a:lnTo>
                    <a:pt x="12" y="8"/>
                  </a:lnTo>
                  <a:lnTo>
                    <a:pt x="0" y="0"/>
                  </a:lnTo>
                  <a:lnTo>
                    <a:pt x="0" y="0"/>
                  </a:lnTo>
                  <a:lnTo>
                    <a:pt x="26" y="14"/>
                  </a:lnTo>
                  <a:lnTo>
                    <a:pt x="50" y="26"/>
                  </a:lnTo>
                  <a:lnTo>
                    <a:pt x="76" y="34"/>
                  </a:lnTo>
                  <a:lnTo>
                    <a:pt x="102" y="40"/>
                  </a:lnTo>
                  <a:lnTo>
                    <a:pt x="102" y="40"/>
                  </a:lnTo>
                  <a:lnTo>
                    <a:pt x="154" y="56"/>
                  </a:lnTo>
                  <a:lnTo>
                    <a:pt x="154" y="56"/>
                  </a:lnTo>
                  <a:lnTo>
                    <a:pt x="180" y="64"/>
                  </a:lnTo>
                  <a:lnTo>
                    <a:pt x="204" y="74"/>
                  </a:lnTo>
                  <a:lnTo>
                    <a:pt x="204" y="74"/>
                  </a:lnTo>
                  <a:lnTo>
                    <a:pt x="232" y="84"/>
                  </a:lnTo>
                  <a:lnTo>
                    <a:pt x="262" y="90"/>
                  </a:lnTo>
                  <a:lnTo>
                    <a:pt x="320" y="102"/>
                  </a:lnTo>
                  <a:lnTo>
                    <a:pt x="320" y="102"/>
                  </a:lnTo>
                  <a:lnTo>
                    <a:pt x="326" y="104"/>
                  </a:lnTo>
                  <a:lnTo>
                    <a:pt x="332" y="110"/>
                  </a:lnTo>
                  <a:lnTo>
                    <a:pt x="344" y="122"/>
                  </a:lnTo>
                  <a:lnTo>
                    <a:pt x="344" y="122"/>
                  </a:lnTo>
                  <a:lnTo>
                    <a:pt x="370" y="138"/>
                  </a:lnTo>
                  <a:lnTo>
                    <a:pt x="382" y="144"/>
                  </a:lnTo>
                  <a:lnTo>
                    <a:pt x="396" y="150"/>
                  </a:lnTo>
                  <a:lnTo>
                    <a:pt x="396" y="150"/>
                  </a:lnTo>
                  <a:lnTo>
                    <a:pt x="408" y="160"/>
                  </a:lnTo>
                  <a:lnTo>
                    <a:pt x="420" y="170"/>
                  </a:lnTo>
                  <a:lnTo>
                    <a:pt x="440" y="190"/>
                  </a:lnTo>
                  <a:lnTo>
                    <a:pt x="458" y="212"/>
                  </a:lnTo>
                  <a:lnTo>
                    <a:pt x="478" y="234"/>
                  </a:lnTo>
                  <a:lnTo>
                    <a:pt x="478" y="234"/>
                  </a:lnTo>
                  <a:lnTo>
                    <a:pt x="480" y="236"/>
                  </a:lnTo>
                  <a:lnTo>
                    <a:pt x="480" y="240"/>
                  </a:lnTo>
                  <a:lnTo>
                    <a:pt x="478" y="248"/>
                  </a:lnTo>
                  <a:lnTo>
                    <a:pt x="474" y="252"/>
                  </a:lnTo>
                  <a:lnTo>
                    <a:pt x="470" y="252"/>
                  </a:lnTo>
                  <a:lnTo>
                    <a:pt x="466" y="252"/>
                  </a:lnTo>
                  <a:lnTo>
                    <a:pt x="460" y="250"/>
                  </a:lnTo>
                  <a:lnTo>
                    <a:pt x="460" y="250"/>
                  </a:lnTo>
                  <a:lnTo>
                    <a:pt x="448" y="244"/>
                  </a:lnTo>
                  <a:lnTo>
                    <a:pt x="438" y="238"/>
                  </a:lnTo>
                  <a:lnTo>
                    <a:pt x="418" y="222"/>
                  </a:lnTo>
                  <a:lnTo>
                    <a:pt x="418" y="222"/>
                  </a:lnTo>
                  <a:lnTo>
                    <a:pt x="422" y="222"/>
                  </a:lnTo>
                  <a:lnTo>
                    <a:pt x="426" y="224"/>
                  </a:lnTo>
                  <a:lnTo>
                    <a:pt x="430" y="226"/>
                  </a:lnTo>
                  <a:lnTo>
                    <a:pt x="434" y="226"/>
                  </a:lnTo>
                  <a:lnTo>
                    <a:pt x="434" y="226"/>
                  </a:lnTo>
                  <a:lnTo>
                    <a:pt x="424" y="212"/>
                  </a:lnTo>
                  <a:lnTo>
                    <a:pt x="412" y="198"/>
                  </a:lnTo>
                  <a:lnTo>
                    <a:pt x="430" y="214"/>
                  </a:lnTo>
                  <a:lnTo>
                    <a:pt x="430" y="214"/>
                  </a:lnTo>
                  <a:lnTo>
                    <a:pt x="408" y="192"/>
                  </a:lnTo>
                  <a:lnTo>
                    <a:pt x="394" y="182"/>
                  </a:lnTo>
                  <a:lnTo>
                    <a:pt x="382" y="170"/>
                  </a:lnTo>
                  <a:lnTo>
                    <a:pt x="382" y="170"/>
                  </a:lnTo>
                  <a:lnTo>
                    <a:pt x="380" y="168"/>
                  </a:lnTo>
                  <a:lnTo>
                    <a:pt x="378" y="164"/>
                  </a:lnTo>
                  <a:lnTo>
                    <a:pt x="378" y="156"/>
                  </a:lnTo>
                  <a:lnTo>
                    <a:pt x="376" y="154"/>
                  </a:lnTo>
                  <a:lnTo>
                    <a:pt x="374" y="150"/>
                  </a:lnTo>
                  <a:lnTo>
                    <a:pt x="370" y="148"/>
                  </a:lnTo>
                  <a:lnTo>
                    <a:pt x="366" y="148"/>
                  </a:lnTo>
                  <a:lnTo>
                    <a:pt x="366" y="148"/>
                  </a:lnTo>
                  <a:lnTo>
                    <a:pt x="390" y="186"/>
                  </a:lnTo>
                  <a:lnTo>
                    <a:pt x="404" y="204"/>
                  </a:lnTo>
                  <a:lnTo>
                    <a:pt x="418" y="222"/>
                  </a:lnTo>
                  <a:lnTo>
                    <a:pt x="418" y="222"/>
                  </a:lnTo>
                  <a:lnTo>
                    <a:pt x="418" y="222"/>
                  </a:lnTo>
                  <a:lnTo>
                    <a:pt x="418" y="222"/>
                  </a:lnTo>
                  <a:lnTo>
                    <a:pt x="444" y="248"/>
                  </a:lnTo>
                  <a:lnTo>
                    <a:pt x="444" y="248"/>
                  </a:lnTo>
                  <a:lnTo>
                    <a:pt x="440" y="246"/>
                  </a:lnTo>
                  <a:lnTo>
                    <a:pt x="436" y="240"/>
                  </a:lnTo>
                  <a:lnTo>
                    <a:pt x="436" y="240"/>
                  </a:lnTo>
                  <a:lnTo>
                    <a:pt x="442" y="254"/>
                  </a:lnTo>
                  <a:lnTo>
                    <a:pt x="450" y="264"/>
                  </a:lnTo>
                  <a:lnTo>
                    <a:pt x="468" y="286"/>
                  </a:lnTo>
                  <a:lnTo>
                    <a:pt x="468" y="286"/>
                  </a:lnTo>
                  <a:lnTo>
                    <a:pt x="450" y="276"/>
                  </a:lnTo>
                  <a:lnTo>
                    <a:pt x="434" y="264"/>
                  </a:lnTo>
                  <a:lnTo>
                    <a:pt x="418" y="252"/>
                  </a:lnTo>
                  <a:lnTo>
                    <a:pt x="404" y="236"/>
                  </a:lnTo>
                  <a:lnTo>
                    <a:pt x="376" y="208"/>
                  </a:lnTo>
                  <a:lnTo>
                    <a:pt x="360" y="194"/>
                  </a:lnTo>
                  <a:lnTo>
                    <a:pt x="346" y="182"/>
                  </a:lnTo>
                  <a:lnTo>
                    <a:pt x="346" y="182"/>
                  </a:lnTo>
                  <a:lnTo>
                    <a:pt x="348" y="188"/>
                  </a:lnTo>
                  <a:lnTo>
                    <a:pt x="350" y="192"/>
                  </a:lnTo>
                  <a:lnTo>
                    <a:pt x="360" y="200"/>
                  </a:lnTo>
                  <a:lnTo>
                    <a:pt x="370" y="210"/>
                  </a:lnTo>
                  <a:lnTo>
                    <a:pt x="372" y="214"/>
                  </a:lnTo>
                  <a:lnTo>
                    <a:pt x="372" y="220"/>
                  </a:lnTo>
                  <a:lnTo>
                    <a:pt x="372" y="220"/>
                  </a:lnTo>
                  <a:lnTo>
                    <a:pt x="348" y="194"/>
                  </a:lnTo>
                  <a:lnTo>
                    <a:pt x="324" y="166"/>
                  </a:lnTo>
                  <a:lnTo>
                    <a:pt x="324" y="166"/>
                  </a:lnTo>
                  <a:lnTo>
                    <a:pt x="330" y="168"/>
                  </a:lnTo>
                  <a:lnTo>
                    <a:pt x="330" y="168"/>
                  </a:lnTo>
                  <a:lnTo>
                    <a:pt x="322" y="158"/>
                  </a:lnTo>
                  <a:lnTo>
                    <a:pt x="314" y="150"/>
                  </a:lnTo>
                  <a:lnTo>
                    <a:pt x="304" y="142"/>
                  </a:lnTo>
                  <a:lnTo>
                    <a:pt x="296" y="134"/>
                  </a:lnTo>
                  <a:lnTo>
                    <a:pt x="292" y="132"/>
                  </a:lnTo>
                  <a:lnTo>
                    <a:pt x="292" y="132"/>
                  </a:lnTo>
                  <a:lnTo>
                    <a:pt x="296" y="134"/>
                  </a:lnTo>
                  <a:lnTo>
                    <a:pt x="296" y="134"/>
                  </a:lnTo>
                  <a:lnTo>
                    <a:pt x="324" y="166"/>
                  </a:lnTo>
                  <a:lnTo>
                    <a:pt x="324" y="166"/>
                  </a:lnTo>
                  <a:lnTo>
                    <a:pt x="314" y="162"/>
                  </a:lnTo>
                  <a:lnTo>
                    <a:pt x="306" y="154"/>
                  </a:lnTo>
                  <a:lnTo>
                    <a:pt x="306" y="154"/>
                  </a:lnTo>
                  <a:lnTo>
                    <a:pt x="310" y="162"/>
                  </a:lnTo>
                  <a:lnTo>
                    <a:pt x="314" y="170"/>
                  </a:lnTo>
                  <a:lnTo>
                    <a:pt x="314" y="170"/>
                  </a:lnTo>
                  <a:lnTo>
                    <a:pt x="332" y="188"/>
                  </a:lnTo>
                  <a:lnTo>
                    <a:pt x="332" y="188"/>
                  </a:lnTo>
                  <a:lnTo>
                    <a:pt x="316" y="178"/>
                  </a:lnTo>
                  <a:lnTo>
                    <a:pt x="298" y="170"/>
                  </a:lnTo>
                  <a:lnTo>
                    <a:pt x="298" y="170"/>
                  </a:lnTo>
                  <a:lnTo>
                    <a:pt x="314" y="190"/>
                  </a:lnTo>
                  <a:lnTo>
                    <a:pt x="332" y="210"/>
                  </a:lnTo>
                  <a:lnTo>
                    <a:pt x="332" y="210"/>
                  </a:lnTo>
                  <a:lnTo>
                    <a:pt x="310" y="192"/>
                  </a:lnTo>
                  <a:lnTo>
                    <a:pt x="310" y="192"/>
                  </a:lnTo>
                  <a:lnTo>
                    <a:pt x="294" y="174"/>
                  </a:lnTo>
                  <a:lnTo>
                    <a:pt x="278" y="158"/>
                  </a:lnTo>
                  <a:lnTo>
                    <a:pt x="280" y="158"/>
                  </a:lnTo>
                  <a:lnTo>
                    <a:pt x="276" y="156"/>
                  </a:lnTo>
                  <a:lnTo>
                    <a:pt x="276" y="156"/>
                  </a:lnTo>
                  <a:lnTo>
                    <a:pt x="264" y="144"/>
                  </a:lnTo>
                  <a:lnTo>
                    <a:pt x="264" y="144"/>
                  </a:lnTo>
                  <a:lnTo>
                    <a:pt x="256" y="140"/>
                  </a:lnTo>
                  <a:lnTo>
                    <a:pt x="246" y="138"/>
                  </a:lnTo>
                  <a:lnTo>
                    <a:pt x="244" y="136"/>
                  </a:lnTo>
                  <a:lnTo>
                    <a:pt x="244" y="136"/>
                  </a:lnTo>
                  <a:lnTo>
                    <a:pt x="246" y="136"/>
                  </a:lnTo>
                  <a:lnTo>
                    <a:pt x="246" y="132"/>
                  </a:lnTo>
                  <a:lnTo>
                    <a:pt x="246" y="132"/>
                  </a:lnTo>
                  <a:lnTo>
                    <a:pt x="242" y="128"/>
                  </a:lnTo>
                  <a:lnTo>
                    <a:pt x="238" y="124"/>
                  </a:lnTo>
                  <a:lnTo>
                    <a:pt x="228" y="118"/>
                  </a:lnTo>
                  <a:lnTo>
                    <a:pt x="228" y="118"/>
                  </a:lnTo>
                  <a:lnTo>
                    <a:pt x="218" y="112"/>
                  </a:lnTo>
                  <a:lnTo>
                    <a:pt x="214" y="108"/>
                  </a:lnTo>
                  <a:lnTo>
                    <a:pt x="210" y="102"/>
                  </a:lnTo>
                  <a:lnTo>
                    <a:pt x="210" y="102"/>
                  </a:lnTo>
                  <a:lnTo>
                    <a:pt x="204" y="98"/>
                  </a:lnTo>
                  <a:lnTo>
                    <a:pt x="194" y="94"/>
                  </a:lnTo>
                  <a:lnTo>
                    <a:pt x="194" y="94"/>
                  </a:lnTo>
                  <a:lnTo>
                    <a:pt x="192" y="92"/>
                  </a:lnTo>
                  <a:lnTo>
                    <a:pt x="190" y="94"/>
                  </a:lnTo>
                  <a:lnTo>
                    <a:pt x="186" y="92"/>
                  </a:lnTo>
                  <a:lnTo>
                    <a:pt x="186" y="92"/>
                  </a:lnTo>
                  <a:lnTo>
                    <a:pt x="182" y="90"/>
                  </a:lnTo>
                  <a:lnTo>
                    <a:pt x="176" y="88"/>
                  </a:lnTo>
                  <a:lnTo>
                    <a:pt x="176" y="88"/>
                  </a:lnTo>
                  <a:lnTo>
                    <a:pt x="186" y="92"/>
                  </a:lnTo>
                  <a:lnTo>
                    <a:pt x="186" y="92"/>
                  </a:lnTo>
                  <a:lnTo>
                    <a:pt x="190" y="94"/>
                  </a:lnTo>
                  <a:lnTo>
                    <a:pt x="190" y="94"/>
                  </a:lnTo>
                  <a:lnTo>
                    <a:pt x="188" y="96"/>
                  </a:lnTo>
                  <a:lnTo>
                    <a:pt x="186" y="96"/>
                  </a:lnTo>
                  <a:lnTo>
                    <a:pt x="186" y="96"/>
                  </a:lnTo>
                  <a:lnTo>
                    <a:pt x="214" y="116"/>
                  </a:lnTo>
                  <a:lnTo>
                    <a:pt x="244" y="136"/>
                  </a:lnTo>
                  <a:lnTo>
                    <a:pt x="244" y="136"/>
                  </a:lnTo>
                  <a:lnTo>
                    <a:pt x="238" y="138"/>
                  </a:lnTo>
                  <a:lnTo>
                    <a:pt x="238" y="138"/>
                  </a:lnTo>
                  <a:lnTo>
                    <a:pt x="246" y="138"/>
                  </a:lnTo>
                  <a:lnTo>
                    <a:pt x="246" y="138"/>
                  </a:lnTo>
                  <a:lnTo>
                    <a:pt x="266" y="150"/>
                  </a:lnTo>
                  <a:lnTo>
                    <a:pt x="266" y="150"/>
                  </a:lnTo>
                  <a:lnTo>
                    <a:pt x="258" y="150"/>
                  </a:lnTo>
                  <a:lnTo>
                    <a:pt x="258" y="150"/>
                  </a:lnTo>
                  <a:lnTo>
                    <a:pt x="284" y="172"/>
                  </a:lnTo>
                  <a:lnTo>
                    <a:pt x="310" y="192"/>
                  </a:lnTo>
                  <a:lnTo>
                    <a:pt x="310" y="192"/>
                  </a:lnTo>
                  <a:lnTo>
                    <a:pt x="348" y="240"/>
                  </a:lnTo>
                  <a:lnTo>
                    <a:pt x="348" y="240"/>
                  </a:lnTo>
                  <a:lnTo>
                    <a:pt x="342" y="224"/>
                  </a:lnTo>
                  <a:lnTo>
                    <a:pt x="332" y="210"/>
                  </a:lnTo>
                  <a:lnTo>
                    <a:pt x="332" y="210"/>
                  </a:lnTo>
                  <a:lnTo>
                    <a:pt x="350" y="224"/>
                  </a:lnTo>
                  <a:lnTo>
                    <a:pt x="366" y="242"/>
                  </a:lnTo>
                  <a:lnTo>
                    <a:pt x="382" y="258"/>
                  </a:lnTo>
                  <a:lnTo>
                    <a:pt x="396" y="278"/>
                  </a:lnTo>
                  <a:lnTo>
                    <a:pt x="396" y="278"/>
                  </a:lnTo>
                  <a:lnTo>
                    <a:pt x="382" y="278"/>
                  </a:lnTo>
                  <a:lnTo>
                    <a:pt x="376" y="278"/>
                  </a:lnTo>
                  <a:lnTo>
                    <a:pt x="368" y="280"/>
                  </a:lnTo>
                  <a:lnTo>
                    <a:pt x="368" y="280"/>
                  </a:lnTo>
                  <a:lnTo>
                    <a:pt x="368" y="284"/>
                  </a:lnTo>
                  <a:lnTo>
                    <a:pt x="368" y="286"/>
                  </a:lnTo>
                  <a:lnTo>
                    <a:pt x="368" y="290"/>
                  </a:lnTo>
                  <a:lnTo>
                    <a:pt x="366" y="290"/>
                  </a:lnTo>
                  <a:lnTo>
                    <a:pt x="366" y="290"/>
                  </a:lnTo>
                  <a:lnTo>
                    <a:pt x="358" y="286"/>
                  </a:lnTo>
                  <a:lnTo>
                    <a:pt x="352" y="284"/>
                  </a:lnTo>
                  <a:lnTo>
                    <a:pt x="340" y="276"/>
                  </a:lnTo>
                  <a:lnTo>
                    <a:pt x="336" y="274"/>
                  </a:lnTo>
                  <a:lnTo>
                    <a:pt x="330" y="272"/>
                  </a:lnTo>
                  <a:lnTo>
                    <a:pt x="324" y="274"/>
                  </a:lnTo>
                  <a:lnTo>
                    <a:pt x="316" y="276"/>
                  </a:lnTo>
                  <a:lnTo>
                    <a:pt x="316" y="276"/>
                  </a:lnTo>
                  <a:lnTo>
                    <a:pt x="314" y="278"/>
                  </a:lnTo>
                  <a:lnTo>
                    <a:pt x="312" y="284"/>
                  </a:lnTo>
                  <a:lnTo>
                    <a:pt x="308" y="296"/>
                  </a:lnTo>
                  <a:lnTo>
                    <a:pt x="304" y="308"/>
                  </a:lnTo>
                  <a:lnTo>
                    <a:pt x="302" y="310"/>
                  </a:lnTo>
                  <a:lnTo>
                    <a:pt x="300" y="312"/>
                  </a:lnTo>
                  <a:lnTo>
                    <a:pt x="300" y="312"/>
                  </a:lnTo>
                  <a:lnTo>
                    <a:pt x="288" y="306"/>
                  </a:lnTo>
                  <a:lnTo>
                    <a:pt x="274" y="296"/>
                  </a:lnTo>
                  <a:lnTo>
                    <a:pt x="274" y="296"/>
                  </a:lnTo>
                  <a:lnTo>
                    <a:pt x="268" y="288"/>
                  </a:lnTo>
                  <a:lnTo>
                    <a:pt x="268" y="288"/>
                  </a:lnTo>
                  <a:lnTo>
                    <a:pt x="264" y="288"/>
                  </a:lnTo>
                  <a:lnTo>
                    <a:pt x="264" y="288"/>
                  </a:lnTo>
                  <a:lnTo>
                    <a:pt x="252" y="276"/>
                  </a:lnTo>
                  <a:lnTo>
                    <a:pt x="242" y="266"/>
                  </a:lnTo>
                  <a:lnTo>
                    <a:pt x="242" y="266"/>
                  </a:lnTo>
                  <a:lnTo>
                    <a:pt x="238" y="260"/>
                  </a:lnTo>
                  <a:lnTo>
                    <a:pt x="238" y="260"/>
                  </a:lnTo>
                  <a:lnTo>
                    <a:pt x="240" y="254"/>
                  </a:lnTo>
                  <a:lnTo>
                    <a:pt x="240" y="254"/>
                  </a:lnTo>
                  <a:lnTo>
                    <a:pt x="234" y="254"/>
                  </a:lnTo>
                  <a:lnTo>
                    <a:pt x="234" y="254"/>
                  </a:lnTo>
                  <a:lnTo>
                    <a:pt x="222" y="238"/>
                  </a:lnTo>
                  <a:lnTo>
                    <a:pt x="222" y="238"/>
                  </a:lnTo>
                  <a:lnTo>
                    <a:pt x="218" y="228"/>
                  </a:lnTo>
                  <a:lnTo>
                    <a:pt x="218" y="228"/>
                  </a:lnTo>
                  <a:lnTo>
                    <a:pt x="214" y="232"/>
                  </a:lnTo>
                  <a:lnTo>
                    <a:pt x="214" y="232"/>
                  </a:lnTo>
                  <a:lnTo>
                    <a:pt x="198" y="216"/>
                  </a:lnTo>
                  <a:lnTo>
                    <a:pt x="198" y="216"/>
                  </a:lnTo>
                  <a:lnTo>
                    <a:pt x="196" y="210"/>
                  </a:lnTo>
                  <a:lnTo>
                    <a:pt x="196" y="204"/>
                  </a:lnTo>
                  <a:lnTo>
                    <a:pt x="196" y="204"/>
                  </a:lnTo>
                  <a:lnTo>
                    <a:pt x="192" y="204"/>
                  </a:lnTo>
                  <a:lnTo>
                    <a:pt x="186" y="204"/>
                  </a:lnTo>
                  <a:lnTo>
                    <a:pt x="178" y="200"/>
                  </a:lnTo>
                  <a:lnTo>
                    <a:pt x="170" y="192"/>
                  </a:lnTo>
                  <a:lnTo>
                    <a:pt x="160" y="188"/>
                  </a:lnTo>
                  <a:lnTo>
                    <a:pt x="160" y="188"/>
                  </a:lnTo>
                  <a:lnTo>
                    <a:pt x="152" y="182"/>
                  </a:lnTo>
                  <a:lnTo>
                    <a:pt x="152" y="182"/>
                  </a:lnTo>
                  <a:lnTo>
                    <a:pt x="144" y="178"/>
                  </a:lnTo>
                  <a:lnTo>
                    <a:pt x="144" y="178"/>
                  </a:lnTo>
                  <a:lnTo>
                    <a:pt x="144" y="172"/>
                  </a:lnTo>
                  <a:lnTo>
                    <a:pt x="144" y="172"/>
                  </a:lnTo>
                  <a:lnTo>
                    <a:pt x="140" y="174"/>
                  </a:lnTo>
                  <a:lnTo>
                    <a:pt x="140" y="174"/>
                  </a:lnTo>
                  <a:lnTo>
                    <a:pt x="134" y="166"/>
                  </a:lnTo>
                  <a:lnTo>
                    <a:pt x="130" y="160"/>
                  </a:lnTo>
                  <a:lnTo>
                    <a:pt x="130" y="160"/>
                  </a:lnTo>
                  <a:lnTo>
                    <a:pt x="128" y="162"/>
                  </a:lnTo>
                  <a:lnTo>
                    <a:pt x="124" y="164"/>
                  </a:lnTo>
                  <a:lnTo>
                    <a:pt x="124" y="164"/>
                  </a:lnTo>
                  <a:lnTo>
                    <a:pt x="116" y="160"/>
                  </a:lnTo>
                  <a:lnTo>
                    <a:pt x="116" y="160"/>
                  </a:lnTo>
                  <a:lnTo>
                    <a:pt x="108" y="154"/>
                  </a:lnTo>
                  <a:lnTo>
                    <a:pt x="108" y="154"/>
                  </a:lnTo>
                  <a:lnTo>
                    <a:pt x="92" y="144"/>
                  </a:lnTo>
                  <a:lnTo>
                    <a:pt x="92" y="144"/>
                  </a:lnTo>
                  <a:lnTo>
                    <a:pt x="76" y="134"/>
                  </a:lnTo>
                  <a:lnTo>
                    <a:pt x="76" y="134"/>
                  </a:lnTo>
                  <a:lnTo>
                    <a:pt x="78" y="128"/>
                  </a:lnTo>
                  <a:lnTo>
                    <a:pt x="78" y="128"/>
                  </a:lnTo>
                  <a:lnTo>
                    <a:pt x="76" y="128"/>
                  </a:lnTo>
                  <a:lnTo>
                    <a:pt x="74" y="128"/>
                  </a:lnTo>
                  <a:lnTo>
                    <a:pt x="70" y="128"/>
                  </a:lnTo>
                  <a:lnTo>
                    <a:pt x="70" y="128"/>
                  </a:lnTo>
                  <a:lnTo>
                    <a:pt x="72" y="126"/>
                  </a:lnTo>
                  <a:lnTo>
                    <a:pt x="72" y="126"/>
                  </a:lnTo>
                  <a:lnTo>
                    <a:pt x="68" y="126"/>
                  </a:lnTo>
                  <a:lnTo>
                    <a:pt x="66" y="126"/>
                  </a:lnTo>
                  <a:lnTo>
                    <a:pt x="62" y="120"/>
                  </a:lnTo>
                  <a:lnTo>
                    <a:pt x="62" y="120"/>
                  </a:lnTo>
                  <a:lnTo>
                    <a:pt x="58" y="122"/>
                  </a:lnTo>
                  <a:lnTo>
                    <a:pt x="58" y="122"/>
                  </a:lnTo>
                  <a:lnTo>
                    <a:pt x="56" y="122"/>
                  </a:lnTo>
                  <a:lnTo>
                    <a:pt x="56" y="122"/>
                  </a:lnTo>
                  <a:lnTo>
                    <a:pt x="52" y="116"/>
                  </a:lnTo>
                  <a:lnTo>
                    <a:pt x="48" y="114"/>
                  </a:lnTo>
                  <a:lnTo>
                    <a:pt x="38" y="112"/>
                  </a:lnTo>
                  <a:lnTo>
                    <a:pt x="38" y="112"/>
                  </a:lnTo>
                  <a:lnTo>
                    <a:pt x="20" y="104"/>
                  </a:lnTo>
                  <a:lnTo>
                    <a:pt x="20" y="104"/>
                  </a:lnTo>
                  <a:lnTo>
                    <a:pt x="16" y="102"/>
                  </a:lnTo>
                  <a:lnTo>
                    <a:pt x="14" y="98"/>
                  </a:lnTo>
                  <a:lnTo>
                    <a:pt x="8" y="92"/>
                  </a:lnTo>
                  <a:lnTo>
                    <a:pt x="8" y="92"/>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84" name="Freeform 782"/>
            <p:cNvSpPr/>
            <p:nvPr>
              <p:custDataLst>
                <p:tags r:id="rId778"/>
              </p:custDataLst>
            </p:nvPr>
          </p:nvSpPr>
          <p:spPr bwMode="auto">
            <a:xfrm>
              <a:off x="7183438" y="2979738"/>
              <a:ext cx="19050" cy="25400"/>
            </a:xfrm>
            <a:custGeom>
              <a:avLst/>
              <a:gdLst>
                <a:gd name="T0" fmla="*/ 12 w 12"/>
                <a:gd name="T1" fmla="*/ 16 h 16"/>
                <a:gd name="T2" fmla="*/ 12 w 12"/>
                <a:gd name="T3" fmla="*/ 16 h 16"/>
                <a:gd name="T4" fmla="*/ 0 w 12"/>
                <a:gd name="T5" fmla="*/ 0 h 16"/>
                <a:gd name="T6" fmla="*/ 0 w 12"/>
                <a:gd name="T7" fmla="*/ 0 h 16"/>
                <a:gd name="T8" fmla="*/ 8 w 12"/>
                <a:gd name="T9" fmla="*/ 6 h 16"/>
                <a:gd name="T10" fmla="*/ 10 w 12"/>
                <a:gd name="T11" fmla="*/ 10 h 16"/>
                <a:gd name="T12" fmla="*/ 12 w 12"/>
                <a:gd name="T13" fmla="*/ 16 h 16"/>
                <a:gd name="T14" fmla="*/ 12 w 12"/>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12" y="16"/>
                  </a:moveTo>
                  <a:lnTo>
                    <a:pt x="12" y="16"/>
                  </a:lnTo>
                  <a:lnTo>
                    <a:pt x="0" y="0"/>
                  </a:lnTo>
                  <a:lnTo>
                    <a:pt x="0" y="0"/>
                  </a:lnTo>
                  <a:lnTo>
                    <a:pt x="8" y="6"/>
                  </a:lnTo>
                  <a:lnTo>
                    <a:pt x="10" y="10"/>
                  </a:lnTo>
                  <a:lnTo>
                    <a:pt x="12" y="16"/>
                  </a:lnTo>
                  <a:lnTo>
                    <a:pt x="12" y="16"/>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85" name="Freeform 783"/>
            <p:cNvSpPr/>
            <p:nvPr>
              <p:custDataLst>
                <p:tags r:id="rId779"/>
              </p:custDataLst>
            </p:nvPr>
          </p:nvSpPr>
          <p:spPr bwMode="auto">
            <a:xfrm>
              <a:off x="7339013" y="3170238"/>
              <a:ext cx="57150" cy="60325"/>
            </a:xfrm>
            <a:custGeom>
              <a:avLst/>
              <a:gdLst>
                <a:gd name="T0" fmla="*/ 36 w 36"/>
                <a:gd name="T1" fmla="*/ 26 h 38"/>
                <a:gd name="T2" fmla="*/ 36 w 36"/>
                <a:gd name="T3" fmla="*/ 26 h 38"/>
                <a:gd name="T4" fmla="*/ 36 w 36"/>
                <a:gd name="T5" fmla="*/ 32 h 38"/>
                <a:gd name="T6" fmla="*/ 36 w 36"/>
                <a:gd name="T7" fmla="*/ 38 h 38"/>
                <a:gd name="T8" fmla="*/ 36 w 36"/>
                <a:gd name="T9" fmla="*/ 38 h 38"/>
                <a:gd name="T10" fmla="*/ 0 w 36"/>
                <a:gd name="T11" fmla="*/ 0 h 38"/>
                <a:gd name="T12" fmla="*/ 0 w 36"/>
                <a:gd name="T13" fmla="*/ 0 h 38"/>
                <a:gd name="T14" fmla="*/ 0 w 36"/>
                <a:gd name="T15" fmla="*/ 0 h 38"/>
                <a:gd name="T16" fmla="*/ 8 w 36"/>
                <a:gd name="T17" fmla="*/ 8 h 38"/>
                <a:gd name="T18" fmla="*/ 16 w 36"/>
                <a:gd name="T19" fmla="*/ 18 h 38"/>
                <a:gd name="T20" fmla="*/ 26 w 36"/>
                <a:gd name="T21" fmla="*/ 24 h 38"/>
                <a:gd name="T22" fmla="*/ 30 w 36"/>
                <a:gd name="T23" fmla="*/ 26 h 38"/>
                <a:gd name="T24" fmla="*/ 36 w 36"/>
                <a:gd name="T25" fmla="*/ 26 h 38"/>
                <a:gd name="T26" fmla="*/ 36 w 36"/>
                <a:gd name="T27"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8">
                  <a:moveTo>
                    <a:pt x="36" y="26"/>
                  </a:moveTo>
                  <a:lnTo>
                    <a:pt x="36" y="26"/>
                  </a:lnTo>
                  <a:lnTo>
                    <a:pt x="36" y="32"/>
                  </a:lnTo>
                  <a:lnTo>
                    <a:pt x="36" y="38"/>
                  </a:lnTo>
                  <a:lnTo>
                    <a:pt x="36" y="38"/>
                  </a:lnTo>
                  <a:lnTo>
                    <a:pt x="0" y="0"/>
                  </a:lnTo>
                  <a:lnTo>
                    <a:pt x="0" y="0"/>
                  </a:lnTo>
                  <a:lnTo>
                    <a:pt x="0" y="0"/>
                  </a:lnTo>
                  <a:lnTo>
                    <a:pt x="8" y="8"/>
                  </a:lnTo>
                  <a:lnTo>
                    <a:pt x="16" y="18"/>
                  </a:lnTo>
                  <a:lnTo>
                    <a:pt x="26" y="24"/>
                  </a:lnTo>
                  <a:lnTo>
                    <a:pt x="30" y="26"/>
                  </a:lnTo>
                  <a:lnTo>
                    <a:pt x="36" y="26"/>
                  </a:lnTo>
                  <a:lnTo>
                    <a:pt x="36" y="26"/>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86" name="Freeform 784"/>
            <p:cNvSpPr/>
            <p:nvPr>
              <p:custDataLst>
                <p:tags r:id="rId780"/>
              </p:custDataLst>
            </p:nvPr>
          </p:nvSpPr>
          <p:spPr bwMode="auto">
            <a:xfrm>
              <a:off x="7218363" y="3027363"/>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87" name="Freeform 785"/>
            <p:cNvSpPr/>
            <p:nvPr>
              <p:custDataLst>
                <p:tags r:id="rId781"/>
              </p:custDataLst>
            </p:nvPr>
          </p:nvSpPr>
          <p:spPr bwMode="auto">
            <a:xfrm>
              <a:off x="7516813" y="3144838"/>
              <a:ext cx="19050" cy="12700"/>
            </a:xfrm>
            <a:custGeom>
              <a:avLst/>
              <a:gdLst>
                <a:gd name="T0" fmla="*/ 10 w 12"/>
                <a:gd name="T1" fmla="*/ 6 h 8"/>
                <a:gd name="T2" fmla="*/ 12 w 12"/>
                <a:gd name="T3" fmla="*/ 8 h 8"/>
                <a:gd name="T4" fmla="*/ 12 w 12"/>
                <a:gd name="T5" fmla="*/ 8 h 8"/>
                <a:gd name="T6" fmla="*/ 0 w 12"/>
                <a:gd name="T7" fmla="*/ 0 h 8"/>
                <a:gd name="T8" fmla="*/ 0 w 12"/>
                <a:gd name="T9" fmla="*/ 0 h 8"/>
                <a:gd name="T10" fmla="*/ 6 w 12"/>
                <a:gd name="T11" fmla="*/ 2 h 8"/>
                <a:gd name="T12" fmla="*/ 10 w 12"/>
                <a:gd name="T13" fmla="*/ 6 h 8"/>
                <a:gd name="T14" fmla="*/ 10 w 12"/>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10" y="6"/>
                  </a:moveTo>
                  <a:lnTo>
                    <a:pt x="12" y="8"/>
                  </a:lnTo>
                  <a:lnTo>
                    <a:pt x="12" y="8"/>
                  </a:lnTo>
                  <a:lnTo>
                    <a:pt x="0" y="0"/>
                  </a:lnTo>
                  <a:lnTo>
                    <a:pt x="0" y="0"/>
                  </a:lnTo>
                  <a:lnTo>
                    <a:pt x="6" y="2"/>
                  </a:lnTo>
                  <a:lnTo>
                    <a:pt x="10" y="6"/>
                  </a:lnTo>
                  <a:lnTo>
                    <a:pt x="10" y="6"/>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88" name="Freeform 786"/>
            <p:cNvSpPr/>
            <p:nvPr>
              <p:custDataLst>
                <p:tags r:id="rId782"/>
              </p:custDataLst>
            </p:nvPr>
          </p:nvSpPr>
          <p:spPr bwMode="auto">
            <a:xfrm>
              <a:off x="7580313" y="3214688"/>
              <a:ext cx="60325" cy="79375"/>
            </a:xfrm>
            <a:custGeom>
              <a:avLst/>
              <a:gdLst>
                <a:gd name="T0" fmla="*/ 0 w 38"/>
                <a:gd name="T1" fmla="*/ 0 h 50"/>
                <a:gd name="T2" fmla="*/ 20 w 38"/>
                <a:gd name="T3" fmla="*/ 18 h 50"/>
                <a:gd name="T4" fmla="*/ 20 w 38"/>
                <a:gd name="T5" fmla="*/ 18 h 50"/>
                <a:gd name="T6" fmla="*/ 30 w 38"/>
                <a:gd name="T7" fmla="*/ 34 h 50"/>
                <a:gd name="T8" fmla="*/ 38 w 38"/>
                <a:gd name="T9" fmla="*/ 50 h 50"/>
                <a:gd name="T10" fmla="*/ 38 w 38"/>
                <a:gd name="T11" fmla="*/ 50 h 50"/>
                <a:gd name="T12" fmla="*/ 18 w 38"/>
                <a:gd name="T13" fmla="*/ 26 h 50"/>
                <a:gd name="T14" fmla="*/ 0 w 38"/>
                <a:gd name="T15" fmla="*/ 0 h 50"/>
                <a:gd name="T16" fmla="*/ 0 w 38"/>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50">
                  <a:moveTo>
                    <a:pt x="0" y="0"/>
                  </a:moveTo>
                  <a:lnTo>
                    <a:pt x="20" y="18"/>
                  </a:lnTo>
                  <a:lnTo>
                    <a:pt x="20" y="18"/>
                  </a:lnTo>
                  <a:lnTo>
                    <a:pt x="30" y="34"/>
                  </a:lnTo>
                  <a:lnTo>
                    <a:pt x="38" y="50"/>
                  </a:lnTo>
                  <a:lnTo>
                    <a:pt x="38" y="50"/>
                  </a:lnTo>
                  <a:lnTo>
                    <a:pt x="18" y="26"/>
                  </a:lnTo>
                  <a:lnTo>
                    <a:pt x="0" y="0"/>
                  </a:lnTo>
                  <a:lnTo>
                    <a:pt x="0" y="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89" name="Freeform 787"/>
            <p:cNvSpPr/>
            <p:nvPr>
              <p:custDataLst>
                <p:tags r:id="rId783"/>
              </p:custDataLst>
            </p:nvPr>
          </p:nvSpPr>
          <p:spPr bwMode="auto">
            <a:xfrm>
              <a:off x="7421563" y="3255963"/>
              <a:ext cx="12700" cy="19050"/>
            </a:xfrm>
            <a:custGeom>
              <a:avLst/>
              <a:gdLst>
                <a:gd name="T0" fmla="*/ 4 w 8"/>
                <a:gd name="T1" fmla="*/ 0 h 12"/>
                <a:gd name="T2" fmla="*/ 4 w 8"/>
                <a:gd name="T3" fmla="*/ 0 h 12"/>
                <a:gd name="T4" fmla="*/ 8 w 8"/>
                <a:gd name="T5" fmla="*/ 12 h 12"/>
                <a:gd name="T6" fmla="*/ 8 w 8"/>
                <a:gd name="T7" fmla="*/ 12 h 12"/>
                <a:gd name="T8" fmla="*/ 0 w 8"/>
                <a:gd name="T9" fmla="*/ 4 h 12"/>
                <a:gd name="T10" fmla="*/ 0 w 8"/>
                <a:gd name="T11" fmla="*/ 4 h 12"/>
                <a:gd name="T12" fmla="*/ 4 w 8"/>
                <a:gd name="T13" fmla="*/ 0 h 12"/>
                <a:gd name="T14" fmla="*/ 4 w 8"/>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2">
                  <a:moveTo>
                    <a:pt x="4" y="0"/>
                  </a:moveTo>
                  <a:lnTo>
                    <a:pt x="4" y="0"/>
                  </a:lnTo>
                  <a:lnTo>
                    <a:pt x="8" y="12"/>
                  </a:lnTo>
                  <a:lnTo>
                    <a:pt x="8" y="12"/>
                  </a:lnTo>
                  <a:lnTo>
                    <a:pt x="0" y="4"/>
                  </a:lnTo>
                  <a:lnTo>
                    <a:pt x="0" y="4"/>
                  </a:lnTo>
                  <a:lnTo>
                    <a:pt x="4" y="0"/>
                  </a:lnTo>
                  <a:lnTo>
                    <a:pt x="4" y="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90" name="Freeform 788"/>
            <p:cNvSpPr/>
            <p:nvPr>
              <p:custDataLst>
                <p:tags r:id="rId784"/>
              </p:custDataLst>
            </p:nvPr>
          </p:nvSpPr>
          <p:spPr bwMode="auto">
            <a:xfrm>
              <a:off x="7478713" y="3116263"/>
              <a:ext cx="12700" cy="3175"/>
            </a:xfrm>
            <a:custGeom>
              <a:avLst/>
              <a:gdLst>
                <a:gd name="T0" fmla="*/ 6 w 8"/>
                <a:gd name="T1" fmla="*/ 0 h 2"/>
                <a:gd name="T2" fmla="*/ 8 w 8"/>
                <a:gd name="T3" fmla="*/ 2 h 2"/>
                <a:gd name="T4" fmla="*/ 8 w 8"/>
                <a:gd name="T5" fmla="*/ 2 h 2"/>
                <a:gd name="T6" fmla="*/ 0 w 8"/>
                <a:gd name="T7" fmla="*/ 0 h 2"/>
                <a:gd name="T8" fmla="*/ 0 w 8"/>
                <a:gd name="T9" fmla="*/ 0 h 2"/>
                <a:gd name="T10" fmla="*/ 6 w 8"/>
                <a:gd name="T11" fmla="*/ 0 h 2"/>
                <a:gd name="T12" fmla="*/ 6 w 8"/>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6" y="0"/>
                  </a:moveTo>
                  <a:lnTo>
                    <a:pt x="8" y="2"/>
                  </a:lnTo>
                  <a:lnTo>
                    <a:pt x="8" y="2"/>
                  </a:lnTo>
                  <a:lnTo>
                    <a:pt x="0" y="0"/>
                  </a:lnTo>
                  <a:lnTo>
                    <a:pt x="0" y="0"/>
                  </a:lnTo>
                  <a:lnTo>
                    <a:pt x="6" y="0"/>
                  </a:lnTo>
                  <a:lnTo>
                    <a:pt x="6" y="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91" name="Freeform 789"/>
            <p:cNvSpPr/>
            <p:nvPr>
              <p:custDataLst>
                <p:tags r:id="rId785"/>
              </p:custDataLst>
            </p:nvPr>
          </p:nvSpPr>
          <p:spPr bwMode="auto">
            <a:xfrm>
              <a:off x="7453313" y="3303588"/>
              <a:ext cx="9525" cy="9525"/>
            </a:xfrm>
            <a:custGeom>
              <a:avLst/>
              <a:gdLst>
                <a:gd name="T0" fmla="*/ 4 w 6"/>
                <a:gd name="T1" fmla="*/ 6 h 6"/>
                <a:gd name="T2" fmla="*/ 4 w 6"/>
                <a:gd name="T3" fmla="*/ 6 h 6"/>
                <a:gd name="T4" fmla="*/ 0 w 6"/>
                <a:gd name="T5" fmla="*/ 0 h 6"/>
                <a:gd name="T6" fmla="*/ 0 w 6"/>
                <a:gd name="T7" fmla="*/ 0 h 6"/>
                <a:gd name="T8" fmla="*/ 6 w 6"/>
                <a:gd name="T9" fmla="*/ 0 h 6"/>
                <a:gd name="T10" fmla="*/ 6 w 6"/>
                <a:gd name="T11" fmla="*/ 0 h 6"/>
                <a:gd name="T12" fmla="*/ 4 w 6"/>
                <a:gd name="T13" fmla="*/ 6 h 6"/>
                <a:gd name="T14" fmla="*/ 4 w 6"/>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4" y="6"/>
                  </a:moveTo>
                  <a:lnTo>
                    <a:pt x="4" y="6"/>
                  </a:lnTo>
                  <a:lnTo>
                    <a:pt x="0" y="0"/>
                  </a:lnTo>
                  <a:lnTo>
                    <a:pt x="0" y="0"/>
                  </a:lnTo>
                  <a:lnTo>
                    <a:pt x="6" y="0"/>
                  </a:lnTo>
                  <a:lnTo>
                    <a:pt x="6" y="0"/>
                  </a:lnTo>
                  <a:lnTo>
                    <a:pt x="4" y="6"/>
                  </a:lnTo>
                  <a:lnTo>
                    <a:pt x="4" y="6"/>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92" name="Freeform 790"/>
            <p:cNvSpPr/>
            <p:nvPr>
              <p:custDataLst>
                <p:tags r:id="rId786"/>
              </p:custDataLst>
            </p:nvPr>
          </p:nvSpPr>
          <p:spPr bwMode="auto">
            <a:xfrm>
              <a:off x="7504113" y="3363913"/>
              <a:ext cx="15875" cy="15875"/>
            </a:xfrm>
            <a:custGeom>
              <a:avLst/>
              <a:gdLst>
                <a:gd name="T0" fmla="*/ 4 w 10"/>
                <a:gd name="T1" fmla="*/ 0 h 10"/>
                <a:gd name="T2" fmla="*/ 4 w 10"/>
                <a:gd name="T3" fmla="*/ 0 h 10"/>
                <a:gd name="T4" fmla="*/ 10 w 10"/>
                <a:gd name="T5" fmla="*/ 10 h 10"/>
                <a:gd name="T6" fmla="*/ 10 w 10"/>
                <a:gd name="T7" fmla="*/ 10 h 10"/>
                <a:gd name="T8" fmla="*/ 0 w 10"/>
                <a:gd name="T9" fmla="*/ 0 h 10"/>
                <a:gd name="T10" fmla="*/ 0 w 10"/>
                <a:gd name="T11" fmla="*/ 0 h 10"/>
                <a:gd name="T12" fmla="*/ 4 w 10"/>
                <a:gd name="T13" fmla="*/ 0 h 10"/>
                <a:gd name="T14" fmla="*/ 4 w 10"/>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0">
                  <a:moveTo>
                    <a:pt x="4" y="0"/>
                  </a:moveTo>
                  <a:lnTo>
                    <a:pt x="4" y="0"/>
                  </a:lnTo>
                  <a:lnTo>
                    <a:pt x="10" y="10"/>
                  </a:lnTo>
                  <a:lnTo>
                    <a:pt x="10" y="10"/>
                  </a:lnTo>
                  <a:lnTo>
                    <a:pt x="0" y="0"/>
                  </a:lnTo>
                  <a:lnTo>
                    <a:pt x="0" y="0"/>
                  </a:lnTo>
                  <a:lnTo>
                    <a:pt x="4" y="0"/>
                  </a:lnTo>
                  <a:lnTo>
                    <a:pt x="4" y="0"/>
                  </a:lnTo>
                  <a:close/>
                </a:path>
              </a:pathLst>
            </a:custGeom>
            <a:solidFill>
              <a:srgbClr val="3293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93" name="Freeform 791"/>
            <p:cNvSpPr/>
            <p:nvPr>
              <p:custDataLst>
                <p:tags r:id="rId787"/>
              </p:custDataLst>
            </p:nvPr>
          </p:nvSpPr>
          <p:spPr bwMode="auto">
            <a:xfrm>
              <a:off x="7675563" y="4735513"/>
              <a:ext cx="195263" cy="139700"/>
            </a:xfrm>
            <a:custGeom>
              <a:avLst/>
              <a:gdLst>
                <a:gd name="T0" fmla="*/ 86 w 123"/>
                <a:gd name="T1" fmla="*/ 68 h 88"/>
                <a:gd name="T2" fmla="*/ 86 w 123"/>
                <a:gd name="T3" fmla="*/ 68 h 88"/>
                <a:gd name="T4" fmla="*/ 62 w 123"/>
                <a:gd name="T5" fmla="*/ 58 h 88"/>
                <a:gd name="T6" fmla="*/ 62 w 123"/>
                <a:gd name="T7" fmla="*/ 58 h 88"/>
                <a:gd name="T8" fmla="*/ 40 w 123"/>
                <a:gd name="T9" fmla="*/ 44 h 88"/>
                <a:gd name="T10" fmla="*/ 36 w 123"/>
                <a:gd name="T11" fmla="*/ 42 h 88"/>
                <a:gd name="T12" fmla="*/ 30 w 123"/>
                <a:gd name="T13" fmla="*/ 38 h 88"/>
                <a:gd name="T14" fmla="*/ 30 w 123"/>
                <a:gd name="T15" fmla="*/ 38 h 88"/>
                <a:gd name="T16" fmla="*/ 22 w 123"/>
                <a:gd name="T17" fmla="*/ 30 h 88"/>
                <a:gd name="T18" fmla="*/ 22 w 123"/>
                <a:gd name="T19" fmla="*/ 30 h 88"/>
                <a:gd name="T20" fmla="*/ 4 w 123"/>
                <a:gd name="T21" fmla="*/ 14 h 88"/>
                <a:gd name="T22" fmla="*/ 12 w 123"/>
                <a:gd name="T23" fmla="*/ 20 h 88"/>
                <a:gd name="T24" fmla="*/ 18 w 123"/>
                <a:gd name="T25" fmla="*/ 26 h 88"/>
                <a:gd name="T26" fmla="*/ 32 w 123"/>
                <a:gd name="T27" fmla="*/ 38 h 88"/>
                <a:gd name="T28" fmla="*/ 32 w 123"/>
                <a:gd name="T29" fmla="*/ 38 h 88"/>
                <a:gd name="T30" fmla="*/ 14 w 123"/>
                <a:gd name="T31" fmla="*/ 20 h 88"/>
                <a:gd name="T32" fmla="*/ 14 w 123"/>
                <a:gd name="T33" fmla="*/ 20 h 88"/>
                <a:gd name="T34" fmla="*/ 6 w 123"/>
                <a:gd name="T35" fmla="*/ 10 h 88"/>
                <a:gd name="T36" fmla="*/ 0 w 123"/>
                <a:gd name="T37" fmla="*/ 0 h 88"/>
                <a:gd name="T38" fmla="*/ 0 w 123"/>
                <a:gd name="T39" fmla="*/ 0 h 88"/>
                <a:gd name="T40" fmla="*/ 4 w 123"/>
                <a:gd name="T41" fmla="*/ 2 h 88"/>
                <a:gd name="T42" fmla="*/ 8 w 123"/>
                <a:gd name="T43" fmla="*/ 6 h 88"/>
                <a:gd name="T44" fmla="*/ 14 w 123"/>
                <a:gd name="T45" fmla="*/ 8 h 88"/>
                <a:gd name="T46" fmla="*/ 18 w 123"/>
                <a:gd name="T47" fmla="*/ 8 h 88"/>
                <a:gd name="T48" fmla="*/ 18 w 123"/>
                <a:gd name="T49" fmla="*/ 8 h 88"/>
                <a:gd name="T50" fmla="*/ 40 w 123"/>
                <a:gd name="T51" fmla="*/ 30 h 88"/>
                <a:gd name="T52" fmla="*/ 40 w 123"/>
                <a:gd name="T53" fmla="*/ 30 h 88"/>
                <a:gd name="T54" fmla="*/ 64 w 123"/>
                <a:gd name="T55" fmla="*/ 52 h 88"/>
                <a:gd name="T56" fmla="*/ 64 w 123"/>
                <a:gd name="T57" fmla="*/ 52 h 88"/>
                <a:gd name="T58" fmla="*/ 92 w 123"/>
                <a:gd name="T59" fmla="*/ 70 h 88"/>
                <a:gd name="T60" fmla="*/ 107 w 123"/>
                <a:gd name="T61" fmla="*/ 80 h 88"/>
                <a:gd name="T62" fmla="*/ 115 w 123"/>
                <a:gd name="T63" fmla="*/ 84 h 88"/>
                <a:gd name="T64" fmla="*/ 115 w 123"/>
                <a:gd name="T65" fmla="*/ 84 h 88"/>
                <a:gd name="T66" fmla="*/ 123 w 123"/>
                <a:gd name="T67" fmla="*/ 86 h 88"/>
                <a:gd name="T68" fmla="*/ 123 w 123"/>
                <a:gd name="T69" fmla="*/ 86 h 88"/>
                <a:gd name="T70" fmla="*/ 115 w 123"/>
                <a:gd name="T71" fmla="*/ 88 h 88"/>
                <a:gd name="T72" fmla="*/ 109 w 123"/>
                <a:gd name="T73" fmla="*/ 88 h 88"/>
                <a:gd name="T74" fmla="*/ 103 w 123"/>
                <a:gd name="T75" fmla="*/ 86 h 88"/>
                <a:gd name="T76" fmla="*/ 99 w 123"/>
                <a:gd name="T77" fmla="*/ 82 h 88"/>
                <a:gd name="T78" fmla="*/ 99 w 123"/>
                <a:gd name="T79" fmla="*/ 82 h 88"/>
                <a:gd name="T80" fmla="*/ 92 w 123"/>
                <a:gd name="T81" fmla="*/ 74 h 88"/>
                <a:gd name="T82" fmla="*/ 86 w 123"/>
                <a:gd name="T83" fmla="*/ 68 h 88"/>
                <a:gd name="T84" fmla="*/ 86 w 123"/>
                <a:gd name="T85" fmla="*/ 6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3" h="88">
                  <a:moveTo>
                    <a:pt x="86" y="68"/>
                  </a:moveTo>
                  <a:lnTo>
                    <a:pt x="86" y="68"/>
                  </a:lnTo>
                  <a:lnTo>
                    <a:pt x="62" y="58"/>
                  </a:lnTo>
                  <a:lnTo>
                    <a:pt x="62" y="58"/>
                  </a:lnTo>
                  <a:lnTo>
                    <a:pt x="40" y="44"/>
                  </a:lnTo>
                  <a:lnTo>
                    <a:pt x="36" y="42"/>
                  </a:lnTo>
                  <a:lnTo>
                    <a:pt x="30" y="38"/>
                  </a:lnTo>
                  <a:lnTo>
                    <a:pt x="30" y="38"/>
                  </a:lnTo>
                  <a:lnTo>
                    <a:pt x="22" y="30"/>
                  </a:lnTo>
                  <a:lnTo>
                    <a:pt x="22" y="30"/>
                  </a:lnTo>
                  <a:lnTo>
                    <a:pt x="4" y="14"/>
                  </a:lnTo>
                  <a:lnTo>
                    <a:pt x="12" y="20"/>
                  </a:lnTo>
                  <a:lnTo>
                    <a:pt x="18" y="26"/>
                  </a:lnTo>
                  <a:lnTo>
                    <a:pt x="32" y="38"/>
                  </a:lnTo>
                  <a:lnTo>
                    <a:pt x="32" y="38"/>
                  </a:lnTo>
                  <a:lnTo>
                    <a:pt x="14" y="20"/>
                  </a:lnTo>
                  <a:lnTo>
                    <a:pt x="14" y="20"/>
                  </a:lnTo>
                  <a:lnTo>
                    <a:pt x="6" y="10"/>
                  </a:lnTo>
                  <a:lnTo>
                    <a:pt x="0" y="0"/>
                  </a:lnTo>
                  <a:lnTo>
                    <a:pt x="0" y="0"/>
                  </a:lnTo>
                  <a:lnTo>
                    <a:pt x="4" y="2"/>
                  </a:lnTo>
                  <a:lnTo>
                    <a:pt x="8" y="6"/>
                  </a:lnTo>
                  <a:lnTo>
                    <a:pt x="14" y="8"/>
                  </a:lnTo>
                  <a:lnTo>
                    <a:pt x="18" y="8"/>
                  </a:lnTo>
                  <a:lnTo>
                    <a:pt x="18" y="8"/>
                  </a:lnTo>
                  <a:lnTo>
                    <a:pt x="40" y="30"/>
                  </a:lnTo>
                  <a:lnTo>
                    <a:pt x="40" y="30"/>
                  </a:lnTo>
                  <a:lnTo>
                    <a:pt x="64" y="52"/>
                  </a:lnTo>
                  <a:lnTo>
                    <a:pt x="64" y="52"/>
                  </a:lnTo>
                  <a:lnTo>
                    <a:pt x="92" y="70"/>
                  </a:lnTo>
                  <a:lnTo>
                    <a:pt x="107" y="80"/>
                  </a:lnTo>
                  <a:lnTo>
                    <a:pt x="115" y="84"/>
                  </a:lnTo>
                  <a:lnTo>
                    <a:pt x="115" y="84"/>
                  </a:lnTo>
                  <a:lnTo>
                    <a:pt x="123" y="86"/>
                  </a:lnTo>
                  <a:lnTo>
                    <a:pt x="123" y="86"/>
                  </a:lnTo>
                  <a:lnTo>
                    <a:pt x="115" y="88"/>
                  </a:lnTo>
                  <a:lnTo>
                    <a:pt x="109" y="88"/>
                  </a:lnTo>
                  <a:lnTo>
                    <a:pt x="103" y="86"/>
                  </a:lnTo>
                  <a:lnTo>
                    <a:pt x="99" y="82"/>
                  </a:lnTo>
                  <a:lnTo>
                    <a:pt x="99" y="82"/>
                  </a:lnTo>
                  <a:lnTo>
                    <a:pt x="92" y="74"/>
                  </a:lnTo>
                  <a:lnTo>
                    <a:pt x="86" y="68"/>
                  </a:lnTo>
                  <a:lnTo>
                    <a:pt x="86" y="68"/>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94" name="Freeform 792"/>
            <p:cNvSpPr/>
            <p:nvPr>
              <p:custDataLst>
                <p:tags r:id="rId788"/>
              </p:custDataLst>
            </p:nvPr>
          </p:nvSpPr>
          <p:spPr bwMode="auto">
            <a:xfrm>
              <a:off x="7640638" y="4672013"/>
              <a:ext cx="12700" cy="15875"/>
            </a:xfrm>
            <a:custGeom>
              <a:avLst/>
              <a:gdLst>
                <a:gd name="T0" fmla="*/ 0 w 8"/>
                <a:gd name="T1" fmla="*/ 0 h 10"/>
                <a:gd name="T2" fmla="*/ 0 w 8"/>
                <a:gd name="T3" fmla="*/ 0 h 10"/>
                <a:gd name="T4" fmla="*/ 8 w 8"/>
                <a:gd name="T5" fmla="*/ 10 h 10"/>
                <a:gd name="T6" fmla="*/ 8 w 8"/>
                <a:gd name="T7" fmla="*/ 10 h 10"/>
                <a:gd name="T8" fmla="*/ 4 w 8"/>
                <a:gd name="T9" fmla="*/ 4 h 10"/>
                <a:gd name="T10" fmla="*/ 0 w 8"/>
                <a:gd name="T11" fmla="*/ 0 h 10"/>
                <a:gd name="T12" fmla="*/ 0 w 8"/>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0" y="0"/>
                  </a:moveTo>
                  <a:lnTo>
                    <a:pt x="0" y="0"/>
                  </a:lnTo>
                  <a:lnTo>
                    <a:pt x="8" y="10"/>
                  </a:lnTo>
                  <a:lnTo>
                    <a:pt x="8" y="10"/>
                  </a:lnTo>
                  <a:lnTo>
                    <a:pt x="4" y="4"/>
                  </a:lnTo>
                  <a:lnTo>
                    <a:pt x="0" y="0"/>
                  </a:lnTo>
                  <a:lnTo>
                    <a:pt x="0"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95" name="Freeform 793"/>
            <p:cNvSpPr/>
            <p:nvPr>
              <p:custDataLst>
                <p:tags r:id="rId789"/>
              </p:custDataLst>
            </p:nvPr>
          </p:nvSpPr>
          <p:spPr bwMode="auto">
            <a:xfrm>
              <a:off x="8172450" y="4668838"/>
              <a:ext cx="9525" cy="15875"/>
            </a:xfrm>
            <a:custGeom>
              <a:avLst/>
              <a:gdLst>
                <a:gd name="T0" fmla="*/ 0 w 6"/>
                <a:gd name="T1" fmla="*/ 10 h 10"/>
                <a:gd name="T2" fmla="*/ 0 w 6"/>
                <a:gd name="T3" fmla="*/ 10 h 10"/>
                <a:gd name="T4" fmla="*/ 6 w 6"/>
                <a:gd name="T5" fmla="*/ 0 h 10"/>
                <a:gd name="T6" fmla="*/ 6 w 6"/>
                <a:gd name="T7" fmla="*/ 0 h 10"/>
                <a:gd name="T8" fmla="*/ 4 w 6"/>
                <a:gd name="T9" fmla="*/ 6 h 10"/>
                <a:gd name="T10" fmla="*/ 0 w 6"/>
                <a:gd name="T11" fmla="*/ 10 h 10"/>
                <a:gd name="T12" fmla="*/ 0 w 6"/>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6" h="10">
                  <a:moveTo>
                    <a:pt x="0" y="10"/>
                  </a:moveTo>
                  <a:lnTo>
                    <a:pt x="0" y="10"/>
                  </a:lnTo>
                  <a:lnTo>
                    <a:pt x="6" y="0"/>
                  </a:lnTo>
                  <a:lnTo>
                    <a:pt x="6" y="0"/>
                  </a:lnTo>
                  <a:lnTo>
                    <a:pt x="4" y="6"/>
                  </a:lnTo>
                  <a:lnTo>
                    <a:pt x="0" y="10"/>
                  </a:lnTo>
                  <a:lnTo>
                    <a:pt x="0" y="1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96" name="Freeform 794"/>
            <p:cNvSpPr/>
            <p:nvPr>
              <p:custDataLst>
                <p:tags r:id="rId790"/>
              </p:custDataLst>
            </p:nvPr>
          </p:nvSpPr>
          <p:spPr bwMode="auto">
            <a:xfrm>
              <a:off x="7908925" y="4814888"/>
              <a:ext cx="98425" cy="9525"/>
            </a:xfrm>
            <a:custGeom>
              <a:avLst/>
              <a:gdLst>
                <a:gd name="T0" fmla="*/ 0 w 62"/>
                <a:gd name="T1" fmla="*/ 2 h 6"/>
                <a:gd name="T2" fmla="*/ 0 w 62"/>
                <a:gd name="T3" fmla="*/ 2 h 6"/>
                <a:gd name="T4" fmla="*/ 8 w 62"/>
                <a:gd name="T5" fmla="*/ 0 h 6"/>
                <a:gd name="T6" fmla="*/ 8 w 62"/>
                <a:gd name="T7" fmla="*/ 0 h 6"/>
                <a:gd name="T8" fmla="*/ 20 w 62"/>
                <a:gd name="T9" fmla="*/ 2 h 6"/>
                <a:gd name="T10" fmla="*/ 34 w 62"/>
                <a:gd name="T11" fmla="*/ 2 h 6"/>
                <a:gd name="T12" fmla="*/ 34 w 62"/>
                <a:gd name="T13" fmla="*/ 2 h 6"/>
                <a:gd name="T14" fmla="*/ 48 w 62"/>
                <a:gd name="T15" fmla="*/ 4 h 6"/>
                <a:gd name="T16" fmla="*/ 48 w 62"/>
                <a:gd name="T17" fmla="*/ 4 h 6"/>
                <a:gd name="T18" fmla="*/ 62 w 62"/>
                <a:gd name="T19" fmla="*/ 2 h 6"/>
                <a:gd name="T20" fmla="*/ 62 w 62"/>
                <a:gd name="T21" fmla="*/ 2 h 6"/>
                <a:gd name="T22" fmla="*/ 46 w 62"/>
                <a:gd name="T23" fmla="*/ 4 h 6"/>
                <a:gd name="T24" fmla="*/ 30 w 62"/>
                <a:gd name="T25" fmla="*/ 6 h 6"/>
                <a:gd name="T26" fmla="*/ 16 w 62"/>
                <a:gd name="T27" fmla="*/ 6 h 6"/>
                <a:gd name="T28" fmla="*/ 8 w 62"/>
                <a:gd name="T29" fmla="*/ 4 h 6"/>
                <a:gd name="T30" fmla="*/ 0 w 62"/>
                <a:gd name="T31" fmla="*/ 2 h 6"/>
                <a:gd name="T32" fmla="*/ 0 w 62"/>
                <a:gd name="T33"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6">
                  <a:moveTo>
                    <a:pt x="0" y="2"/>
                  </a:moveTo>
                  <a:lnTo>
                    <a:pt x="0" y="2"/>
                  </a:lnTo>
                  <a:lnTo>
                    <a:pt x="8" y="0"/>
                  </a:lnTo>
                  <a:lnTo>
                    <a:pt x="8" y="0"/>
                  </a:lnTo>
                  <a:lnTo>
                    <a:pt x="20" y="2"/>
                  </a:lnTo>
                  <a:lnTo>
                    <a:pt x="34" y="2"/>
                  </a:lnTo>
                  <a:lnTo>
                    <a:pt x="34" y="2"/>
                  </a:lnTo>
                  <a:lnTo>
                    <a:pt x="48" y="4"/>
                  </a:lnTo>
                  <a:lnTo>
                    <a:pt x="48" y="4"/>
                  </a:lnTo>
                  <a:lnTo>
                    <a:pt x="62" y="2"/>
                  </a:lnTo>
                  <a:lnTo>
                    <a:pt x="62" y="2"/>
                  </a:lnTo>
                  <a:lnTo>
                    <a:pt x="46" y="4"/>
                  </a:lnTo>
                  <a:lnTo>
                    <a:pt x="30" y="6"/>
                  </a:lnTo>
                  <a:lnTo>
                    <a:pt x="16" y="6"/>
                  </a:lnTo>
                  <a:lnTo>
                    <a:pt x="8" y="4"/>
                  </a:lnTo>
                  <a:lnTo>
                    <a:pt x="0" y="2"/>
                  </a:lnTo>
                  <a:lnTo>
                    <a:pt x="0" y="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97" name="Freeform 795"/>
            <p:cNvSpPr/>
            <p:nvPr>
              <p:custDataLst>
                <p:tags r:id="rId791"/>
              </p:custDataLst>
            </p:nvPr>
          </p:nvSpPr>
          <p:spPr bwMode="auto">
            <a:xfrm>
              <a:off x="7818438" y="4748213"/>
              <a:ext cx="65088" cy="41275"/>
            </a:xfrm>
            <a:custGeom>
              <a:avLst/>
              <a:gdLst>
                <a:gd name="T0" fmla="*/ 41 w 41"/>
                <a:gd name="T1" fmla="*/ 26 h 26"/>
                <a:gd name="T2" fmla="*/ 41 w 41"/>
                <a:gd name="T3" fmla="*/ 26 h 26"/>
                <a:gd name="T4" fmla="*/ 29 w 41"/>
                <a:gd name="T5" fmla="*/ 22 h 26"/>
                <a:gd name="T6" fmla="*/ 17 w 41"/>
                <a:gd name="T7" fmla="*/ 18 h 26"/>
                <a:gd name="T8" fmla="*/ 17 w 41"/>
                <a:gd name="T9" fmla="*/ 18 h 26"/>
                <a:gd name="T10" fmla="*/ 7 w 41"/>
                <a:gd name="T11" fmla="*/ 10 h 26"/>
                <a:gd name="T12" fmla="*/ 0 w 41"/>
                <a:gd name="T13" fmla="*/ 0 h 26"/>
                <a:gd name="T14" fmla="*/ 0 w 41"/>
                <a:gd name="T15" fmla="*/ 0 h 26"/>
                <a:gd name="T16" fmla="*/ 9 w 41"/>
                <a:gd name="T17" fmla="*/ 8 h 26"/>
                <a:gd name="T18" fmla="*/ 19 w 41"/>
                <a:gd name="T19" fmla="*/ 16 h 26"/>
                <a:gd name="T20" fmla="*/ 19 w 41"/>
                <a:gd name="T21" fmla="*/ 16 h 26"/>
                <a:gd name="T22" fmla="*/ 29 w 41"/>
                <a:gd name="T23" fmla="*/ 22 h 26"/>
                <a:gd name="T24" fmla="*/ 41 w 41"/>
                <a:gd name="T25" fmla="*/ 26 h 26"/>
                <a:gd name="T26" fmla="*/ 41 w 41"/>
                <a:gd name="T2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26">
                  <a:moveTo>
                    <a:pt x="41" y="26"/>
                  </a:moveTo>
                  <a:lnTo>
                    <a:pt x="41" y="26"/>
                  </a:lnTo>
                  <a:lnTo>
                    <a:pt x="29" y="22"/>
                  </a:lnTo>
                  <a:lnTo>
                    <a:pt x="17" y="18"/>
                  </a:lnTo>
                  <a:lnTo>
                    <a:pt x="17" y="18"/>
                  </a:lnTo>
                  <a:lnTo>
                    <a:pt x="7" y="10"/>
                  </a:lnTo>
                  <a:lnTo>
                    <a:pt x="0" y="0"/>
                  </a:lnTo>
                  <a:lnTo>
                    <a:pt x="0" y="0"/>
                  </a:lnTo>
                  <a:lnTo>
                    <a:pt x="9" y="8"/>
                  </a:lnTo>
                  <a:lnTo>
                    <a:pt x="19" y="16"/>
                  </a:lnTo>
                  <a:lnTo>
                    <a:pt x="19" y="16"/>
                  </a:lnTo>
                  <a:lnTo>
                    <a:pt x="29" y="22"/>
                  </a:lnTo>
                  <a:lnTo>
                    <a:pt x="41" y="26"/>
                  </a:lnTo>
                  <a:lnTo>
                    <a:pt x="41" y="2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98" name="Freeform 796"/>
            <p:cNvSpPr/>
            <p:nvPr>
              <p:custDataLst>
                <p:tags r:id="rId792"/>
              </p:custDataLst>
            </p:nvPr>
          </p:nvSpPr>
          <p:spPr bwMode="auto">
            <a:xfrm>
              <a:off x="8169275" y="4462463"/>
              <a:ext cx="19050" cy="22225"/>
            </a:xfrm>
            <a:custGeom>
              <a:avLst/>
              <a:gdLst>
                <a:gd name="T0" fmla="*/ 4 w 12"/>
                <a:gd name="T1" fmla="*/ 14 h 14"/>
                <a:gd name="T2" fmla="*/ 4 w 12"/>
                <a:gd name="T3" fmla="*/ 14 h 14"/>
                <a:gd name="T4" fmla="*/ 2 w 12"/>
                <a:gd name="T5" fmla="*/ 12 h 14"/>
                <a:gd name="T6" fmla="*/ 2 w 12"/>
                <a:gd name="T7" fmla="*/ 12 h 14"/>
                <a:gd name="T8" fmla="*/ 0 w 12"/>
                <a:gd name="T9" fmla="*/ 10 h 14"/>
                <a:gd name="T10" fmla="*/ 0 w 12"/>
                <a:gd name="T11" fmla="*/ 10 h 14"/>
                <a:gd name="T12" fmla="*/ 10 w 12"/>
                <a:gd name="T13" fmla="*/ 0 h 14"/>
                <a:gd name="T14" fmla="*/ 10 w 12"/>
                <a:gd name="T15" fmla="*/ 0 h 14"/>
                <a:gd name="T16" fmla="*/ 12 w 12"/>
                <a:gd name="T17" fmla="*/ 4 h 14"/>
                <a:gd name="T18" fmla="*/ 12 w 12"/>
                <a:gd name="T19" fmla="*/ 4 h 14"/>
                <a:gd name="T20" fmla="*/ 10 w 12"/>
                <a:gd name="T21" fmla="*/ 6 h 14"/>
                <a:gd name="T22" fmla="*/ 6 w 12"/>
                <a:gd name="T23" fmla="*/ 8 h 14"/>
                <a:gd name="T24" fmla="*/ 4 w 12"/>
                <a:gd name="T25" fmla="*/ 10 h 14"/>
                <a:gd name="T26" fmla="*/ 4 w 12"/>
                <a:gd name="T27" fmla="*/ 14 h 14"/>
                <a:gd name="T28" fmla="*/ 4 w 12"/>
                <a:gd name="T2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14">
                  <a:moveTo>
                    <a:pt x="4" y="14"/>
                  </a:moveTo>
                  <a:lnTo>
                    <a:pt x="4" y="14"/>
                  </a:lnTo>
                  <a:lnTo>
                    <a:pt x="2" y="12"/>
                  </a:lnTo>
                  <a:lnTo>
                    <a:pt x="2" y="12"/>
                  </a:lnTo>
                  <a:lnTo>
                    <a:pt x="0" y="10"/>
                  </a:lnTo>
                  <a:lnTo>
                    <a:pt x="0" y="10"/>
                  </a:lnTo>
                  <a:lnTo>
                    <a:pt x="10" y="0"/>
                  </a:lnTo>
                  <a:lnTo>
                    <a:pt x="10" y="0"/>
                  </a:lnTo>
                  <a:lnTo>
                    <a:pt x="12" y="4"/>
                  </a:lnTo>
                  <a:lnTo>
                    <a:pt x="12" y="4"/>
                  </a:lnTo>
                  <a:lnTo>
                    <a:pt x="10" y="6"/>
                  </a:lnTo>
                  <a:lnTo>
                    <a:pt x="6" y="8"/>
                  </a:lnTo>
                  <a:lnTo>
                    <a:pt x="4" y="10"/>
                  </a:lnTo>
                  <a:lnTo>
                    <a:pt x="4" y="14"/>
                  </a:lnTo>
                  <a:lnTo>
                    <a:pt x="4" y="14"/>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799" name="Freeform 797"/>
            <p:cNvSpPr/>
            <p:nvPr>
              <p:custDataLst>
                <p:tags r:id="rId793"/>
              </p:custDataLst>
            </p:nvPr>
          </p:nvSpPr>
          <p:spPr bwMode="auto">
            <a:xfrm>
              <a:off x="8162925" y="4687888"/>
              <a:ext cx="3175" cy="6350"/>
            </a:xfrm>
            <a:custGeom>
              <a:avLst/>
              <a:gdLst>
                <a:gd name="T0" fmla="*/ 2 w 2"/>
                <a:gd name="T1" fmla="*/ 0 h 4"/>
                <a:gd name="T2" fmla="*/ 2 w 2"/>
                <a:gd name="T3" fmla="*/ 2 h 4"/>
                <a:gd name="T4" fmla="*/ 2 w 2"/>
                <a:gd name="T5" fmla="*/ 2 h 4"/>
                <a:gd name="T6" fmla="*/ 0 w 2"/>
                <a:gd name="T7" fmla="*/ 4 h 4"/>
                <a:gd name="T8" fmla="*/ 0 w 2"/>
                <a:gd name="T9" fmla="*/ 4 h 4"/>
                <a:gd name="T10" fmla="*/ 0 w 2"/>
                <a:gd name="T11" fmla="*/ 4 h 4"/>
                <a:gd name="T12" fmla="*/ 0 w 2"/>
                <a:gd name="T13" fmla="*/ 4 h 4"/>
                <a:gd name="T14" fmla="*/ 2 w 2"/>
                <a:gd name="T15" fmla="*/ 0 h 4"/>
                <a:gd name="T16" fmla="*/ 2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2" y="0"/>
                  </a:moveTo>
                  <a:lnTo>
                    <a:pt x="2" y="2"/>
                  </a:lnTo>
                  <a:lnTo>
                    <a:pt x="2" y="2"/>
                  </a:lnTo>
                  <a:lnTo>
                    <a:pt x="0" y="4"/>
                  </a:lnTo>
                  <a:lnTo>
                    <a:pt x="0" y="4"/>
                  </a:lnTo>
                  <a:lnTo>
                    <a:pt x="0" y="4"/>
                  </a:lnTo>
                  <a:lnTo>
                    <a:pt x="0" y="4"/>
                  </a:lnTo>
                  <a:lnTo>
                    <a:pt x="2" y="0"/>
                  </a:lnTo>
                  <a:lnTo>
                    <a:pt x="2"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800" name="Freeform 798"/>
            <p:cNvSpPr/>
            <p:nvPr>
              <p:custDataLst>
                <p:tags r:id="rId794"/>
              </p:custDataLst>
            </p:nvPr>
          </p:nvSpPr>
          <p:spPr bwMode="auto">
            <a:xfrm>
              <a:off x="8159750" y="4478338"/>
              <a:ext cx="12700" cy="15875"/>
            </a:xfrm>
            <a:custGeom>
              <a:avLst/>
              <a:gdLst>
                <a:gd name="T0" fmla="*/ 6 w 8"/>
                <a:gd name="T1" fmla="*/ 10 h 10"/>
                <a:gd name="T2" fmla="*/ 6 w 8"/>
                <a:gd name="T3" fmla="*/ 10 h 10"/>
                <a:gd name="T4" fmla="*/ 0 w 8"/>
                <a:gd name="T5" fmla="*/ 6 h 10"/>
                <a:gd name="T6" fmla="*/ 6 w 8"/>
                <a:gd name="T7" fmla="*/ 0 h 10"/>
                <a:gd name="T8" fmla="*/ 6 w 8"/>
                <a:gd name="T9" fmla="*/ 0 h 10"/>
                <a:gd name="T10" fmla="*/ 8 w 8"/>
                <a:gd name="T11" fmla="*/ 2 h 10"/>
                <a:gd name="T12" fmla="*/ 8 w 8"/>
                <a:gd name="T13" fmla="*/ 2 h 10"/>
                <a:gd name="T14" fmla="*/ 6 w 8"/>
                <a:gd name="T15" fmla="*/ 6 h 10"/>
                <a:gd name="T16" fmla="*/ 6 w 8"/>
                <a:gd name="T17" fmla="*/ 6 h 10"/>
                <a:gd name="T18" fmla="*/ 6 w 8"/>
                <a:gd name="T19" fmla="*/ 10 h 10"/>
                <a:gd name="T20" fmla="*/ 6 w 8"/>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0">
                  <a:moveTo>
                    <a:pt x="6" y="10"/>
                  </a:moveTo>
                  <a:lnTo>
                    <a:pt x="6" y="10"/>
                  </a:lnTo>
                  <a:lnTo>
                    <a:pt x="0" y="6"/>
                  </a:lnTo>
                  <a:lnTo>
                    <a:pt x="6" y="0"/>
                  </a:lnTo>
                  <a:lnTo>
                    <a:pt x="6" y="0"/>
                  </a:lnTo>
                  <a:lnTo>
                    <a:pt x="8" y="2"/>
                  </a:lnTo>
                  <a:lnTo>
                    <a:pt x="8" y="2"/>
                  </a:lnTo>
                  <a:lnTo>
                    <a:pt x="6" y="6"/>
                  </a:lnTo>
                  <a:lnTo>
                    <a:pt x="6" y="6"/>
                  </a:lnTo>
                  <a:lnTo>
                    <a:pt x="6" y="10"/>
                  </a:lnTo>
                  <a:lnTo>
                    <a:pt x="6" y="1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801" name="Freeform 799"/>
            <p:cNvSpPr/>
            <p:nvPr>
              <p:custDataLst>
                <p:tags r:id="rId795"/>
              </p:custDataLst>
            </p:nvPr>
          </p:nvSpPr>
          <p:spPr bwMode="auto">
            <a:xfrm>
              <a:off x="8064500" y="4545013"/>
              <a:ext cx="38100" cy="34925"/>
            </a:xfrm>
            <a:custGeom>
              <a:avLst/>
              <a:gdLst>
                <a:gd name="T0" fmla="*/ 18 w 24"/>
                <a:gd name="T1" fmla="*/ 6 h 22"/>
                <a:gd name="T2" fmla="*/ 18 w 24"/>
                <a:gd name="T3" fmla="*/ 6 h 22"/>
                <a:gd name="T4" fmla="*/ 18 w 24"/>
                <a:gd name="T5" fmla="*/ 10 h 22"/>
                <a:gd name="T6" fmla="*/ 20 w 24"/>
                <a:gd name="T7" fmla="*/ 14 h 22"/>
                <a:gd name="T8" fmla="*/ 20 w 24"/>
                <a:gd name="T9" fmla="*/ 14 h 22"/>
                <a:gd name="T10" fmla="*/ 12 w 24"/>
                <a:gd name="T11" fmla="*/ 14 h 22"/>
                <a:gd name="T12" fmla="*/ 12 w 24"/>
                <a:gd name="T13" fmla="*/ 14 h 22"/>
                <a:gd name="T14" fmla="*/ 6 w 24"/>
                <a:gd name="T15" fmla="*/ 16 h 22"/>
                <a:gd name="T16" fmla="*/ 6 w 24"/>
                <a:gd name="T17" fmla="*/ 16 h 22"/>
                <a:gd name="T18" fmla="*/ 6 w 24"/>
                <a:gd name="T19" fmla="*/ 22 h 22"/>
                <a:gd name="T20" fmla="*/ 6 w 24"/>
                <a:gd name="T21" fmla="*/ 22 h 22"/>
                <a:gd name="T22" fmla="*/ 0 w 24"/>
                <a:gd name="T23" fmla="*/ 20 h 22"/>
                <a:gd name="T24" fmla="*/ 0 w 24"/>
                <a:gd name="T25" fmla="*/ 20 h 22"/>
                <a:gd name="T26" fmla="*/ 12 w 24"/>
                <a:gd name="T27" fmla="*/ 10 h 22"/>
                <a:gd name="T28" fmla="*/ 12 w 24"/>
                <a:gd name="T29" fmla="*/ 10 h 22"/>
                <a:gd name="T30" fmla="*/ 24 w 24"/>
                <a:gd name="T31" fmla="*/ 0 h 22"/>
                <a:gd name="T32" fmla="*/ 24 w 24"/>
                <a:gd name="T33" fmla="*/ 0 h 22"/>
                <a:gd name="T34" fmla="*/ 18 w 24"/>
                <a:gd name="T35" fmla="*/ 6 h 22"/>
                <a:gd name="T36" fmla="*/ 18 w 24"/>
                <a:gd name="T37"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22">
                  <a:moveTo>
                    <a:pt x="18" y="6"/>
                  </a:moveTo>
                  <a:lnTo>
                    <a:pt x="18" y="6"/>
                  </a:lnTo>
                  <a:lnTo>
                    <a:pt x="18" y="10"/>
                  </a:lnTo>
                  <a:lnTo>
                    <a:pt x="20" y="14"/>
                  </a:lnTo>
                  <a:lnTo>
                    <a:pt x="20" y="14"/>
                  </a:lnTo>
                  <a:lnTo>
                    <a:pt x="12" y="14"/>
                  </a:lnTo>
                  <a:lnTo>
                    <a:pt x="12" y="14"/>
                  </a:lnTo>
                  <a:lnTo>
                    <a:pt x="6" y="16"/>
                  </a:lnTo>
                  <a:lnTo>
                    <a:pt x="6" y="16"/>
                  </a:lnTo>
                  <a:lnTo>
                    <a:pt x="6" y="22"/>
                  </a:lnTo>
                  <a:lnTo>
                    <a:pt x="6" y="22"/>
                  </a:lnTo>
                  <a:lnTo>
                    <a:pt x="0" y="20"/>
                  </a:lnTo>
                  <a:lnTo>
                    <a:pt x="0" y="20"/>
                  </a:lnTo>
                  <a:lnTo>
                    <a:pt x="12" y="10"/>
                  </a:lnTo>
                  <a:lnTo>
                    <a:pt x="12" y="10"/>
                  </a:lnTo>
                  <a:lnTo>
                    <a:pt x="24" y="0"/>
                  </a:lnTo>
                  <a:lnTo>
                    <a:pt x="24" y="0"/>
                  </a:lnTo>
                  <a:lnTo>
                    <a:pt x="18" y="6"/>
                  </a:lnTo>
                  <a:lnTo>
                    <a:pt x="18" y="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802" name="Freeform 800"/>
            <p:cNvSpPr/>
            <p:nvPr>
              <p:custDataLst>
                <p:tags r:id="rId796"/>
              </p:custDataLst>
            </p:nvPr>
          </p:nvSpPr>
          <p:spPr bwMode="auto">
            <a:xfrm>
              <a:off x="7870825" y="4043363"/>
              <a:ext cx="514350" cy="898525"/>
            </a:xfrm>
            <a:custGeom>
              <a:avLst/>
              <a:gdLst>
                <a:gd name="T0" fmla="*/ 232 w 324"/>
                <a:gd name="T1" fmla="*/ 84 h 566"/>
                <a:gd name="T2" fmla="*/ 246 w 324"/>
                <a:gd name="T3" fmla="*/ 90 h 566"/>
                <a:gd name="T4" fmla="*/ 248 w 324"/>
                <a:gd name="T5" fmla="*/ 42 h 566"/>
                <a:gd name="T6" fmla="*/ 270 w 324"/>
                <a:gd name="T7" fmla="*/ 70 h 566"/>
                <a:gd name="T8" fmla="*/ 278 w 324"/>
                <a:gd name="T9" fmla="*/ 86 h 566"/>
                <a:gd name="T10" fmla="*/ 292 w 324"/>
                <a:gd name="T11" fmla="*/ 66 h 566"/>
                <a:gd name="T12" fmla="*/ 290 w 324"/>
                <a:gd name="T13" fmla="*/ 0 h 566"/>
                <a:gd name="T14" fmla="*/ 324 w 324"/>
                <a:gd name="T15" fmla="*/ 190 h 566"/>
                <a:gd name="T16" fmla="*/ 318 w 324"/>
                <a:gd name="T17" fmla="*/ 290 h 566"/>
                <a:gd name="T18" fmla="*/ 306 w 324"/>
                <a:gd name="T19" fmla="*/ 400 h 566"/>
                <a:gd name="T20" fmla="*/ 244 w 324"/>
                <a:gd name="T21" fmla="*/ 484 h 566"/>
                <a:gd name="T22" fmla="*/ 204 w 324"/>
                <a:gd name="T23" fmla="*/ 522 h 566"/>
                <a:gd name="T24" fmla="*/ 126 w 324"/>
                <a:gd name="T25" fmla="*/ 556 h 566"/>
                <a:gd name="T26" fmla="*/ 32 w 324"/>
                <a:gd name="T27" fmla="*/ 558 h 566"/>
                <a:gd name="T28" fmla="*/ 48 w 324"/>
                <a:gd name="T29" fmla="*/ 542 h 566"/>
                <a:gd name="T30" fmla="*/ 108 w 324"/>
                <a:gd name="T31" fmla="*/ 524 h 566"/>
                <a:gd name="T32" fmla="*/ 108 w 324"/>
                <a:gd name="T33" fmla="*/ 532 h 566"/>
                <a:gd name="T34" fmla="*/ 126 w 324"/>
                <a:gd name="T35" fmla="*/ 532 h 566"/>
                <a:gd name="T36" fmla="*/ 220 w 324"/>
                <a:gd name="T37" fmla="*/ 480 h 566"/>
                <a:gd name="T38" fmla="*/ 244 w 324"/>
                <a:gd name="T39" fmla="*/ 462 h 566"/>
                <a:gd name="T40" fmla="*/ 142 w 324"/>
                <a:gd name="T41" fmla="*/ 512 h 566"/>
                <a:gd name="T42" fmla="*/ 68 w 324"/>
                <a:gd name="T43" fmla="*/ 530 h 566"/>
                <a:gd name="T44" fmla="*/ 64 w 324"/>
                <a:gd name="T45" fmla="*/ 526 h 566"/>
                <a:gd name="T46" fmla="*/ 0 w 324"/>
                <a:gd name="T47" fmla="*/ 516 h 566"/>
                <a:gd name="T48" fmla="*/ 170 w 324"/>
                <a:gd name="T49" fmla="*/ 476 h 566"/>
                <a:gd name="T50" fmla="*/ 184 w 324"/>
                <a:gd name="T51" fmla="*/ 460 h 566"/>
                <a:gd name="T52" fmla="*/ 196 w 324"/>
                <a:gd name="T53" fmla="*/ 446 h 566"/>
                <a:gd name="T54" fmla="*/ 252 w 324"/>
                <a:gd name="T55" fmla="*/ 404 h 566"/>
                <a:gd name="T56" fmla="*/ 252 w 324"/>
                <a:gd name="T57" fmla="*/ 398 h 566"/>
                <a:gd name="T58" fmla="*/ 230 w 324"/>
                <a:gd name="T59" fmla="*/ 406 h 566"/>
                <a:gd name="T60" fmla="*/ 232 w 324"/>
                <a:gd name="T61" fmla="*/ 390 h 566"/>
                <a:gd name="T62" fmla="*/ 206 w 324"/>
                <a:gd name="T63" fmla="*/ 404 h 566"/>
                <a:gd name="T64" fmla="*/ 246 w 324"/>
                <a:gd name="T65" fmla="*/ 362 h 566"/>
                <a:gd name="T66" fmla="*/ 266 w 324"/>
                <a:gd name="T67" fmla="*/ 320 h 566"/>
                <a:gd name="T68" fmla="*/ 282 w 324"/>
                <a:gd name="T69" fmla="*/ 298 h 566"/>
                <a:gd name="T70" fmla="*/ 300 w 324"/>
                <a:gd name="T71" fmla="*/ 250 h 566"/>
                <a:gd name="T72" fmla="*/ 298 w 324"/>
                <a:gd name="T73" fmla="*/ 242 h 566"/>
                <a:gd name="T74" fmla="*/ 290 w 324"/>
                <a:gd name="T75" fmla="*/ 262 h 566"/>
                <a:gd name="T76" fmla="*/ 264 w 324"/>
                <a:gd name="T77" fmla="*/ 324 h 566"/>
                <a:gd name="T78" fmla="*/ 206 w 324"/>
                <a:gd name="T79" fmla="*/ 404 h 566"/>
                <a:gd name="T80" fmla="*/ 164 w 324"/>
                <a:gd name="T81" fmla="*/ 436 h 566"/>
                <a:gd name="T82" fmla="*/ 136 w 324"/>
                <a:gd name="T83" fmla="*/ 460 h 566"/>
                <a:gd name="T84" fmla="*/ 88 w 324"/>
                <a:gd name="T85" fmla="*/ 462 h 566"/>
                <a:gd name="T86" fmla="*/ 86 w 324"/>
                <a:gd name="T87" fmla="*/ 442 h 566"/>
                <a:gd name="T88" fmla="*/ 114 w 324"/>
                <a:gd name="T89" fmla="*/ 420 h 566"/>
                <a:gd name="T90" fmla="*/ 102 w 324"/>
                <a:gd name="T91" fmla="*/ 388 h 566"/>
                <a:gd name="T92" fmla="*/ 98 w 324"/>
                <a:gd name="T93" fmla="*/ 366 h 566"/>
                <a:gd name="T94" fmla="*/ 114 w 324"/>
                <a:gd name="T95" fmla="*/ 350 h 566"/>
                <a:gd name="T96" fmla="*/ 140 w 324"/>
                <a:gd name="T97" fmla="*/ 330 h 566"/>
                <a:gd name="T98" fmla="*/ 160 w 324"/>
                <a:gd name="T99" fmla="*/ 314 h 566"/>
                <a:gd name="T100" fmla="*/ 180 w 324"/>
                <a:gd name="T101" fmla="*/ 288 h 566"/>
                <a:gd name="T102" fmla="*/ 192 w 324"/>
                <a:gd name="T103" fmla="*/ 266 h 566"/>
                <a:gd name="T104" fmla="*/ 210 w 324"/>
                <a:gd name="T105" fmla="*/ 226 h 566"/>
                <a:gd name="T106" fmla="*/ 212 w 324"/>
                <a:gd name="T107" fmla="*/ 204 h 566"/>
                <a:gd name="T108" fmla="*/ 218 w 324"/>
                <a:gd name="T109" fmla="*/ 164 h 566"/>
                <a:gd name="T110" fmla="*/ 222 w 324"/>
                <a:gd name="T111" fmla="*/ 140 h 566"/>
                <a:gd name="T112" fmla="*/ 224 w 324"/>
                <a:gd name="T113" fmla="*/ 128 h 566"/>
                <a:gd name="T114" fmla="*/ 222 w 324"/>
                <a:gd name="T115" fmla="*/ 108 h 566"/>
                <a:gd name="T116" fmla="*/ 214 w 324"/>
                <a:gd name="T117" fmla="*/ 68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4" h="566">
                  <a:moveTo>
                    <a:pt x="218" y="58"/>
                  </a:moveTo>
                  <a:lnTo>
                    <a:pt x="218" y="58"/>
                  </a:lnTo>
                  <a:lnTo>
                    <a:pt x="226" y="70"/>
                  </a:lnTo>
                  <a:lnTo>
                    <a:pt x="226" y="70"/>
                  </a:lnTo>
                  <a:lnTo>
                    <a:pt x="230" y="76"/>
                  </a:lnTo>
                  <a:lnTo>
                    <a:pt x="232" y="84"/>
                  </a:lnTo>
                  <a:lnTo>
                    <a:pt x="232" y="84"/>
                  </a:lnTo>
                  <a:lnTo>
                    <a:pt x="238" y="96"/>
                  </a:lnTo>
                  <a:lnTo>
                    <a:pt x="238" y="96"/>
                  </a:lnTo>
                  <a:lnTo>
                    <a:pt x="242" y="102"/>
                  </a:lnTo>
                  <a:lnTo>
                    <a:pt x="248" y="108"/>
                  </a:lnTo>
                  <a:lnTo>
                    <a:pt x="248" y="108"/>
                  </a:lnTo>
                  <a:lnTo>
                    <a:pt x="248" y="98"/>
                  </a:lnTo>
                  <a:lnTo>
                    <a:pt x="246" y="90"/>
                  </a:lnTo>
                  <a:lnTo>
                    <a:pt x="246" y="90"/>
                  </a:lnTo>
                  <a:lnTo>
                    <a:pt x="244" y="72"/>
                  </a:lnTo>
                  <a:lnTo>
                    <a:pt x="244" y="72"/>
                  </a:lnTo>
                  <a:lnTo>
                    <a:pt x="242" y="64"/>
                  </a:lnTo>
                  <a:lnTo>
                    <a:pt x="242" y="56"/>
                  </a:lnTo>
                  <a:lnTo>
                    <a:pt x="244" y="48"/>
                  </a:lnTo>
                  <a:lnTo>
                    <a:pt x="248" y="42"/>
                  </a:lnTo>
                  <a:lnTo>
                    <a:pt x="248" y="42"/>
                  </a:lnTo>
                  <a:lnTo>
                    <a:pt x="252" y="40"/>
                  </a:lnTo>
                  <a:lnTo>
                    <a:pt x="258" y="40"/>
                  </a:lnTo>
                  <a:lnTo>
                    <a:pt x="262" y="46"/>
                  </a:lnTo>
                  <a:lnTo>
                    <a:pt x="266" y="52"/>
                  </a:lnTo>
                  <a:lnTo>
                    <a:pt x="266" y="52"/>
                  </a:lnTo>
                  <a:lnTo>
                    <a:pt x="270" y="70"/>
                  </a:lnTo>
                  <a:lnTo>
                    <a:pt x="270" y="70"/>
                  </a:lnTo>
                  <a:lnTo>
                    <a:pt x="276" y="86"/>
                  </a:lnTo>
                  <a:lnTo>
                    <a:pt x="276" y="86"/>
                  </a:lnTo>
                  <a:lnTo>
                    <a:pt x="278" y="80"/>
                  </a:lnTo>
                  <a:lnTo>
                    <a:pt x="278" y="80"/>
                  </a:lnTo>
                  <a:lnTo>
                    <a:pt x="278" y="84"/>
                  </a:lnTo>
                  <a:lnTo>
                    <a:pt x="278" y="86"/>
                  </a:lnTo>
                  <a:lnTo>
                    <a:pt x="280" y="88"/>
                  </a:lnTo>
                  <a:lnTo>
                    <a:pt x="280" y="88"/>
                  </a:lnTo>
                  <a:lnTo>
                    <a:pt x="282" y="76"/>
                  </a:lnTo>
                  <a:lnTo>
                    <a:pt x="282" y="76"/>
                  </a:lnTo>
                  <a:lnTo>
                    <a:pt x="282" y="70"/>
                  </a:lnTo>
                  <a:lnTo>
                    <a:pt x="284" y="64"/>
                  </a:lnTo>
                  <a:lnTo>
                    <a:pt x="292" y="66"/>
                  </a:lnTo>
                  <a:lnTo>
                    <a:pt x="292" y="66"/>
                  </a:lnTo>
                  <a:lnTo>
                    <a:pt x="294" y="60"/>
                  </a:lnTo>
                  <a:lnTo>
                    <a:pt x="294" y="52"/>
                  </a:lnTo>
                  <a:lnTo>
                    <a:pt x="292" y="34"/>
                  </a:lnTo>
                  <a:lnTo>
                    <a:pt x="292" y="34"/>
                  </a:lnTo>
                  <a:lnTo>
                    <a:pt x="290" y="18"/>
                  </a:lnTo>
                  <a:lnTo>
                    <a:pt x="290" y="0"/>
                  </a:lnTo>
                  <a:lnTo>
                    <a:pt x="290" y="0"/>
                  </a:lnTo>
                  <a:lnTo>
                    <a:pt x="294" y="34"/>
                  </a:lnTo>
                  <a:lnTo>
                    <a:pt x="300" y="64"/>
                  </a:lnTo>
                  <a:lnTo>
                    <a:pt x="314" y="126"/>
                  </a:lnTo>
                  <a:lnTo>
                    <a:pt x="314" y="126"/>
                  </a:lnTo>
                  <a:lnTo>
                    <a:pt x="320" y="158"/>
                  </a:lnTo>
                  <a:lnTo>
                    <a:pt x="324" y="190"/>
                  </a:lnTo>
                  <a:lnTo>
                    <a:pt x="324" y="224"/>
                  </a:lnTo>
                  <a:lnTo>
                    <a:pt x="320" y="256"/>
                  </a:lnTo>
                  <a:lnTo>
                    <a:pt x="320" y="256"/>
                  </a:lnTo>
                  <a:lnTo>
                    <a:pt x="320" y="274"/>
                  </a:lnTo>
                  <a:lnTo>
                    <a:pt x="320" y="274"/>
                  </a:lnTo>
                  <a:lnTo>
                    <a:pt x="318" y="290"/>
                  </a:lnTo>
                  <a:lnTo>
                    <a:pt x="318" y="290"/>
                  </a:lnTo>
                  <a:lnTo>
                    <a:pt x="316" y="326"/>
                  </a:lnTo>
                  <a:lnTo>
                    <a:pt x="316" y="326"/>
                  </a:lnTo>
                  <a:lnTo>
                    <a:pt x="312" y="362"/>
                  </a:lnTo>
                  <a:lnTo>
                    <a:pt x="310" y="382"/>
                  </a:lnTo>
                  <a:lnTo>
                    <a:pt x="310" y="382"/>
                  </a:lnTo>
                  <a:lnTo>
                    <a:pt x="306" y="400"/>
                  </a:lnTo>
                  <a:lnTo>
                    <a:pt x="306" y="400"/>
                  </a:lnTo>
                  <a:lnTo>
                    <a:pt x="302" y="406"/>
                  </a:lnTo>
                  <a:lnTo>
                    <a:pt x="296" y="416"/>
                  </a:lnTo>
                  <a:lnTo>
                    <a:pt x="278" y="434"/>
                  </a:lnTo>
                  <a:lnTo>
                    <a:pt x="278" y="434"/>
                  </a:lnTo>
                  <a:lnTo>
                    <a:pt x="256" y="468"/>
                  </a:lnTo>
                  <a:lnTo>
                    <a:pt x="256" y="468"/>
                  </a:lnTo>
                  <a:lnTo>
                    <a:pt x="244" y="484"/>
                  </a:lnTo>
                  <a:lnTo>
                    <a:pt x="244" y="484"/>
                  </a:lnTo>
                  <a:lnTo>
                    <a:pt x="230" y="500"/>
                  </a:lnTo>
                  <a:lnTo>
                    <a:pt x="230" y="500"/>
                  </a:lnTo>
                  <a:lnTo>
                    <a:pt x="222" y="508"/>
                  </a:lnTo>
                  <a:lnTo>
                    <a:pt x="214" y="516"/>
                  </a:lnTo>
                  <a:lnTo>
                    <a:pt x="214" y="516"/>
                  </a:lnTo>
                  <a:lnTo>
                    <a:pt x="204" y="522"/>
                  </a:lnTo>
                  <a:lnTo>
                    <a:pt x="194" y="528"/>
                  </a:lnTo>
                  <a:lnTo>
                    <a:pt x="194" y="528"/>
                  </a:lnTo>
                  <a:lnTo>
                    <a:pt x="174" y="540"/>
                  </a:lnTo>
                  <a:lnTo>
                    <a:pt x="174" y="540"/>
                  </a:lnTo>
                  <a:lnTo>
                    <a:pt x="150" y="548"/>
                  </a:lnTo>
                  <a:lnTo>
                    <a:pt x="150" y="548"/>
                  </a:lnTo>
                  <a:lnTo>
                    <a:pt x="126" y="556"/>
                  </a:lnTo>
                  <a:lnTo>
                    <a:pt x="102" y="560"/>
                  </a:lnTo>
                  <a:lnTo>
                    <a:pt x="74" y="564"/>
                  </a:lnTo>
                  <a:lnTo>
                    <a:pt x="48" y="566"/>
                  </a:lnTo>
                  <a:lnTo>
                    <a:pt x="48" y="566"/>
                  </a:lnTo>
                  <a:lnTo>
                    <a:pt x="42" y="564"/>
                  </a:lnTo>
                  <a:lnTo>
                    <a:pt x="36" y="562"/>
                  </a:lnTo>
                  <a:lnTo>
                    <a:pt x="32" y="558"/>
                  </a:lnTo>
                  <a:lnTo>
                    <a:pt x="28" y="554"/>
                  </a:lnTo>
                  <a:lnTo>
                    <a:pt x="28" y="554"/>
                  </a:lnTo>
                  <a:lnTo>
                    <a:pt x="28" y="550"/>
                  </a:lnTo>
                  <a:lnTo>
                    <a:pt x="32" y="546"/>
                  </a:lnTo>
                  <a:lnTo>
                    <a:pt x="38" y="544"/>
                  </a:lnTo>
                  <a:lnTo>
                    <a:pt x="48" y="542"/>
                  </a:lnTo>
                  <a:lnTo>
                    <a:pt x="48" y="542"/>
                  </a:lnTo>
                  <a:lnTo>
                    <a:pt x="70" y="536"/>
                  </a:lnTo>
                  <a:lnTo>
                    <a:pt x="70" y="536"/>
                  </a:lnTo>
                  <a:lnTo>
                    <a:pt x="80" y="534"/>
                  </a:lnTo>
                  <a:lnTo>
                    <a:pt x="88" y="530"/>
                  </a:lnTo>
                  <a:lnTo>
                    <a:pt x="88" y="530"/>
                  </a:lnTo>
                  <a:lnTo>
                    <a:pt x="108" y="524"/>
                  </a:lnTo>
                  <a:lnTo>
                    <a:pt x="108" y="524"/>
                  </a:lnTo>
                  <a:lnTo>
                    <a:pt x="126" y="518"/>
                  </a:lnTo>
                  <a:lnTo>
                    <a:pt x="126" y="518"/>
                  </a:lnTo>
                  <a:lnTo>
                    <a:pt x="124" y="522"/>
                  </a:lnTo>
                  <a:lnTo>
                    <a:pt x="118" y="526"/>
                  </a:lnTo>
                  <a:lnTo>
                    <a:pt x="112" y="528"/>
                  </a:lnTo>
                  <a:lnTo>
                    <a:pt x="108" y="532"/>
                  </a:lnTo>
                  <a:lnTo>
                    <a:pt x="108" y="532"/>
                  </a:lnTo>
                  <a:lnTo>
                    <a:pt x="136" y="528"/>
                  </a:lnTo>
                  <a:lnTo>
                    <a:pt x="136" y="528"/>
                  </a:lnTo>
                  <a:lnTo>
                    <a:pt x="160" y="518"/>
                  </a:lnTo>
                  <a:lnTo>
                    <a:pt x="160" y="518"/>
                  </a:lnTo>
                  <a:lnTo>
                    <a:pt x="144" y="526"/>
                  </a:lnTo>
                  <a:lnTo>
                    <a:pt x="126" y="532"/>
                  </a:lnTo>
                  <a:lnTo>
                    <a:pt x="126" y="532"/>
                  </a:lnTo>
                  <a:lnTo>
                    <a:pt x="148" y="524"/>
                  </a:lnTo>
                  <a:lnTo>
                    <a:pt x="170" y="512"/>
                  </a:lnTo>
                  <a:lnTo>
                    <a:pt x="192" y="500"/>
                  </a:lnTo>
                  <a:lnTo>
                    <a:pt x="212" y="484"/>
                  </a:lnTo>
                  <a:lnTo>
                    <a:pt x="212" y="484"/>
                  </a:lnTo>
                  <a:lnTo>
                    <a:pt x="216" y="482"/>
                  </a:lnTo>
                  <a:lnTo>
                    <a:pt x="220" y="480"/>
                  </a:lnTo>
                  <a:lnTo>
                    <a:pt x="230" y="480"/>
                  </a:lnTo>
                  <a:lnTo>
                    <a:pt x="230" y="480"/>
                  </a:lnTo>
                  <a:lnTo>
                    <a:pt x="236" y="478"/>
                  </a:lnTo>
                  <a:lnTo>
                    <a:pt x="240" y="474"/>
                  </a:lnTo>
                  <a:lnTo>
                    <a:pt x="240" y="474"/>
                  </a:lnTo>
                  <a:lnTo>
                    <a:pt x="242" y="470"/>
                  </a:lnTo>
                  <a:lnTo>
                    <a:pt x="244" y="462"/>
                  </a:lnTo>
                  <a:lnTo>
                    <a:pt x="244" y="462"/>
                  </a:lnTo>
                  <a:lnTo>
                    <a:pt x="216" y="480"/>
                  </a:lnTo>
                  <a:lnTo>
                    <a:pt x="188" y="494"/>
                  </a:lnTo>
                  <a:lnTo>
                    <a:pt x="188" y="494"/>
                  </a:lnTo>
                  <a:lnTo>
                    <a:pt x="158" y="508"/>
                  </a:lnTo>
                  <a:lnTo>
                    <a:pt x="142" y="512"/>
                  </a:lnTo>
                  <a:lnTo>
                    <a:pt x="142" y="512"/>
                  </a:lnTo>
                  <a:lnTo>
                    <a:pt x="126" y="518"/>
                  </a:lnTo>
                  <a:lnTo>
                    <a:pt x="126" y="518"/>
                  </a:lnTo>
                  <a:lnTo>
                    <a:pt x="126" y="518"/>
                  </a:lnTo>
                  <a:lnTo>
                    <a:pt x="126" y="518"/>
                  </a:lnTo>
                  <a:lnTo>
                    <a:pt x="98" y="526"/>
                  </a:lnTo>
                  <a:lnTo>
                    <a:pt x="68" y="530"/>
                  </a:lnTo>
                  <a:lnTo>
                    <a:pt x="68" y="530"/>
                  </a:lnTo>
                  <a:lnTo>
                    <a:pt x="78" y="528"/>
                  </a:lnTo>
                  <a:lnTo>
                    <a:pt x="78" y="528"/>
                  </a:lnTo>
                  <a:lnTo>
                    <a:pt x="86" y="528"/>
                  </a:lnTo>
                  <a:lnTo>
                    <a:pt x="86" y="528"/>
                  </a:lnTo>
                  <a:lnTo>
                    <a:pt x="76" y="528"/>
                  </a:lnTo>
                  <a:lnTo>
                    <a:pt x="76" y="528"/>
                  </a:lnTo>
                  <a:lnTo>
                    <a:pt x="64" y="526"/>
                  </a:lnTo>
                  <a:lnTo>
                    <a:pt x="64" y="526"/>
                  </a:lnTo>
                  <a:lnTo>
                    <a:pt x="42" y="524"/>
                  </a:lnTo>
                  <a:lnTo>
                    <a:pt x="42" y="524"/>
                  </a:lnTo>
                  <a:lnTo>
                    <a:pt x="22" y="522"/>
                  </a:lnTo>
                  <a:lnTo>
                    <a:pt x="22" y="522"/>
                  </a:lnTo>
                  <a:lnTo>
                    <a:pt x="0" y="516"/>
                  </a:lnTo>
                  <a:lnTo>
                    <a:pt x="0" y="516"/>
                  </a:lnTo>
                  <a:lnTo>
                    <a:pt x="30" y="516"/>
                  </a:lnTo>
                  <a:lnTo>
                    <a:pt x="60" y="512"/>
                  </a:lnTo>
                  <a:lnTo>
                    <a:pt x="90" y="506"/>
                  </a:lnTo>
                  <a:lnTo>
                    <a:pt x="118" y="498"/>
                  </a:lnTo>
                  <a:lnTo>
                    <a:pt x="118" y="498"/>
                  </a:lnTo>
                  <a:lnTo>
                    <a:pt x="144" y="488"/>
                  </a:lnTo>
                  <a:lnTo>
                    <a:pt x="170" y="476"/>
                  </a:lnTo>
                  <a:lnTo>
                    <a:pt x="192" y="460"/>
                  </a:lnTo>
                  <a:lnTo>
                    <a:pt x="212" y="442"/>
                  </a:lnTo>
                  <a:lnTo>
                    <a:pt x="212" y="442"/>
                  </a:lnTo>
                  <a:lnTo>
                    <a:pt x="204" y="444"/>
                  </a:lnTo>
                  <a:lnTo>
                    <a:pt x="196" y="450"/>
                  </a:lnTo>
                  <a:lnTo>
                    <a:pt x="184" y="460"/>
                  </a:lnTo>
                  <a:lnTo>
                    <a:pt x="184" y="460"/>
                  </a:lnTo>
                  <a:lnTo>
                    <a:pt x="170" y="468"/>
                  </a:lnTo>
                  <a:lnTo>
                    <a:pt x="170" y="468"/>
                  </a:lnTo>
                  <a:lnTo>
                    <a:pt x="164" y="470"/>
                  </a:lnTo>
                  <a:lnTo>
                    <a:pt x="156" y="470"/>
                  </a:lnTo>
                  <a:lnTo>
                    <a:pt x="156" y="470"/>
                  </a:lnTo>
                  <a:lnTo>
                    <a:pt x="176" y="458"/>
                  </a:lnTo>
                  <a:lnTo>
                    <a:pt x="196" y="446"/>
                  </a:lnTo>
                  <a:lnTo>
                    <a:pt x="214" y="432"/>
                  </a:lnTo>
                  <a:lnTo>
                    <a:pt x="232" y="416"/>
                  </a:lnTo>
                  <a:lnTo>
                    <a:pt x="232" y="416"/>
                  </a:lnTo>
                  <a:lnTo>
                    <a:pt x="230" y="424"/>
                  </a:lnTo>
                  <a:lnTo>
                    <a:pt x="230" y="424"/>
                  </a:lnTo>
                  <a:lnTo>
                    <a:pt x="242" y="414"/>
                  </a:lnTo>
                  <a:lnTo>
                    <a:pt x="252" y="404"/>
                  </a:lnTo>
                  <a:lnTo>
                    <a:pt x="252" y="404"/>
                  </a:lnTo>
                  <a:lnTo>
                    <a:pt x="270" y="378"/>
                  </a:lnTo>
                  <a:lnTo>
                    <a:pt x="274" y="374"/>
                  </a:lnTo>
                  <a:lnTo>
                    <a:pt x="274" y="374"/>
                  </a:lnTo>
                  <a:lnTo>
                    <a:pt x="270" y="378"/>
                  </a:lnTo>
                  <a:lnTo>
                    <a:pt x="270" y="378"/>
                  </a:lnTo>
                  <a:lnTo>
                    <a:pt x="252" y="398"/>
                  </a:lnTo>
                  <a:lnTo>
                    <a:pt x="232" y="416"/>
                  </a:lnTo>
                  <a:lnTo>
                    <a:pt x="232" y="416"/>
                  </a:lnTo>
                  <a:lnTo>
                    <a:pt x="240" y="406"/>
                  </a:lnTo>
                  <a:lnTo>
                    <a:pt x="248" y="396"/>
                  </a:lnTo>
                  <a:lnTo>
                    <a:pt x="248" y="396"/>
                  </a:lnTo>
                  <a:lnTo>
                    <a:pt x="238" y="400"/>
                  </a:lnTo>
                  <a:lnTo>
                    <a:pt x="230" y="406"/>
                  </a:lnTo>
                  <a:lnTo>
                    <a:pt x="230" y="406"/>
                  </a:lnTo>
                  <a:lnTo>
                    <a:pt x="218" y="416"/>
                  </a:lnTo>
                  <a:lnTo>
                    <a:pt x="206" y="426"/>
                  </a:lnTo>
                  <a:lnTo>
                    <a:pt x="206" y="426"/>
                  </a:lnTo>
                  <a:lnTo>
                    <a:pt x="214" y="418"/>
                  </a:lnTo>
                  <a:lnTo>
                    <a:pt x="222" y="408"/>
                  </a:lnTo>
                  <a:lnTo>
                    <a:pt x="232" y="390"/>
                  </a:lnTo>
                  <a:lnTo>
                    <a:pt x="232" y="390"/>
                  </a:lnTo>
                  <a:lnTo>
                    <a:pt x="208" y="408"/>
                  </a:lnTo>
                  <a:lnTo>
                    <a:pt x="196" y="418"/>
                  </a:lnTo>
                  <a:lnTo>
                    <a:pt x="182" y="428"/>
                  </a:lnTo>
                  <a:lnTo>
                    <a:pt x="182" y="428"/>
                  </a:lnTo>
                  <a:lnTo>
                    <a:pt x="194" y="416"/>
                  </a:lnTo>
                  <a:lnTo>
                    <a:pt x="206" y="404"/>
                  </a:lnTo>
                  <a:lnTo>
                    <a:pt x="206" y="404"/>
                  </a:lnTo>
                  <a:lnTo>
                    <a:pt x="226" y="384"/>
                  </a:lnTo>
                  <a:lnTo>
                    <a:pt x="226" y="384"/>
                  </a:lnTo>
                  <a:lnTo>
                    <a:pt x="236" y="374"/>
                  </a:lnTo>
                  <a:lnTo>
                    <a:pt x="246" y="364"/>
                  </a:lnTo>
                  <a:lnTo>
                    <a:pt x="244" y="366"/>
                  </a:lnTo>
                  <a:lnTo>
                    <a:pt x="246" y="362"/>
                  </a:lnTo>
                  <a:lnTo>
                    <a:pt x="246" y="362"/>
                  </a:lnTo>
                  <a:lnTo>
                    <a:pt x="260" y="344"/>
                  </a:lnTo>
                  <a:lnTo>
                    <a:pt x="260" y="344"/>
                  </a:lnTo>
                  <a:lnTo>
                    <a:pt x="262" y="334"/>
                  </a:lnTo>
                  <a:lnTo>
                    <a:pt x="264" y="324"/>
                  </a:lnTo>
                  <a:lnTo>
                    <a:pt x="266" y="320"/>
                  </a:lnTo>
                  <a:lnTo>
                    <a:pt x="266" y="320"/>
                  </a:lnTo>
                  <a:lnTo>
                    <a:pt x="268" y="324"/>
                  </a:lnTo>
                  <a:lnTo>
                    <a:pt x="268" y="324"/>
                  </a:lnTo>
                  <a:lnTo>
                    <a:pt x="270" y="322"/>
                  </a:lnTo>
                  <a:lnTo>
                    <a:pt x="270" y="322"/>
                  </a:lnTo>
                  <a:lnTo>
                    <a:pt x="278" y="310"/>
                  </a:lnTo>
                  <a:lnTo>
                    <a:pt x="282" y="298"/>
                  </a:lnTo>
                  <a:lnTo>
                    <a:pt x="282" y="298"/>
                  </a:lnTo>
                  <a:lnTo>
                    <a:pt x="286" y="284"/>
                  </a:lnTo>
                  <a:lnTo>
                    <a:pt x="294" y="272"/>
                  </a:lnTo>
                  <a:lnTo>
                    <a:pt x="294" y="272"/>
                  </a:lnTo>
                  <a:lnTo>
                    <a:pt x="298" y="262"/>
                  </a:lnTo>
                  <a:lnTo>
                    <a:pt x="298" y="252"/>
                  </a:lnTo>
                  <a:lnTo>
                    <a:pt x="298" y="252"/>
                  </a:lnTo>
                  <a:lnTo>
                    <a:pt x="300" y="250"/>
                  </a:lnTo>
                  <a:lnTo>
                    <a:pt x="298" y="248"/>
                  </a:lnTo>
                  <a:lnTo>
                    <a:pt x="298" y="242"/>
                  </a:lnTo>
                  <a:lnTo>
                    <a:pt x="298" y="242"/>
                  </a:lnTo>
                  <a:lnTo>
                    <a:pt x="300" y="236"/>
                  </a:lnTo>
                  <a:lnTo>
                    <a:pt x="300" y="230"/>
                  </a:lnTo>
                  <a:lnTo>
                    <a:pt x="300" y="230"/>
                  </a:lnTo>
                  <a:lnTo>
                    <a:pt x="298" y="242"/>
                  </a:lnTo>
                  <a:lnTo>
                    <a:pt x="298" y="242"/>
                  </a:lnTo>
                  <a:lnTo>
                    <a:pt x="298" y="246"/>
                  </a:lnTo>
                  <a:lnTo>
                    <a:pt x="298" y="246"/>
                  </a:lnTo>
                  <a:lnTo>
                    <a:pt x="296" y="244"/>
                  </a:lnTo>
                  <a:lnTo>
                    <a:pt x="296" y="242"/>
                  </a:lnTo>
                  <a:lnTo>
                    <a:pt x="296" y="242"/>
                  </a:lnTo>
                  <a:lnTo>
                    <a:pt x="290" y="262"/>
                  </a:lnTo>
                  <a:lnTo>
                    <a:pt x="282" y="282"/>
                  </a:lnTo>
                  <a:lnTo>
                    <a:pt x="266" y="320"/>
                  </a:lnTo>
                  <a:lnTo>
                    <a:pt x="266" y="320"/>
                  </a:lnTo>
                  <a:lnTo>
                    <a:pt x="264" y="314"/>
                  </a:lnTo>
                  <a:lnTo>
                    <a:pt x="264" y="314"/>
                  </a:lnTo>
                  <a:lnTo>
                    <a:pt x="264" y="324"/>
                  </a:lnTo>
                  <a:lnTo>
                    <a:pt x="264" y="324"/>
                  </a:lnTo>
                  <a:lnTo>
                    <a:pt x="252" y="348"/>
                  </a:lnTo>
                  <a:lnTo>
                    <a:pt x="252" y="348"/>
                  </a:lnTo>
                  <a:lnTo>
                    <a:pt x="252" y="340"/>
                  </a:lnTo>
                  <a:lnTo>
                    <a:pt x="252" y="340"/>
                  </a:lnTo>
                  <a:lnTo>
                    <a:pt x="230" y="372"/>
                  </a:lnTo>
                  <a:lnTo>
                    <a:pt x="206" y="404"/>
                  </a:lnTo>
                  <a:lnTo>
                    <a:pt x="206" y="404"/>
                  </a:lnTo>
                  <a:lnTo>
                    <a:pt x="190" y="414"/>
                  </a:lnTo>
                  <a:lnTo>
                    <a:pt x="176" y="424"/>
                  </a:lnTo>
                  <a:lnTo>
                    <a:pt x="144" y="442"/>
                  </a:lnTo>
                  <a:lnTo>
                    <a:pt x="144" y="442"/>
                  </a:lnTo>
                  <a:lnTo>
                    <a:pt x="154" y="440"/>
                  </a:lnTo>
                  <a:lnTo>
                    <a:pt x="164" y="436"/>
                  </a:lnTo>
                  <a:lnTo>
                    <a:pt x="164" y="436"/>
                  </a:lnTo>
                  <a:lnTo>
                    <a:pt x="174" y="432"/>
                  </a:lnTo>
                  <a:lnTo>
                    <a:pt x="174" y="432"/>
                  </a:lnTo>
                  <a:lnTo>
                    <a:pt x="182" y="428"/>
                  </a:lnTo>
                  <a:lnTo>
                    <a:pt x="182" y="428"/>
                  </a:lnTo>
                  <a:lnTo>
                    <a:pt x="160" y="444"/>
                  </a:lnTo>
                  <a:lnTo>
                    <a:pt x="136" y="460"/>
                  </a:lnTo>
                  <a:lnTo>
                    <a:pt x="136" y="460"/>
                  </a:lnTo>
                  <a:lnTo>
                    <a:pt x="122" y="466"/>
                  </a:lnTo>
                  <a:lnTo>
                    <a:pt x="108" y="470"/>
                  </a:lnTo>
                  <a:lnTo>
                    <a:pt x="94" y="472"/>
                  </a:lnTo>
                  <a:lnTo>
                    <a:pt x="80" y="474"/>
                  </a:lnTo>
                  <a:lnTo>
                    <a:pt x="80" y="474"/>
                  </a:lnTo>
                  <a:lnTo>
                    <a:pt x="88" y="462"/>
                  </a:lnTo>
                  <a:lnTo>
                    <a:pt x="88" y="462"/>
                  </a:lnTo>
                  <a:lnTo>
                    <a:pt x="92" y="456"/>
                  </a:lnTo>
                  <a:lnTo>
                    <a:pt x="94" y="448"/>
                  </a:lnTo>
                  <a:lnTo>
                    <a:pt x="94" y="448"/>
                  </a:lnTo>
                  <a:lnTo>
                    <a:pt x="92" y="446"/>
                  </a:lnTo>
                  <a:lnTo>
                    <a:pt x="88" y="444"/>
                  </a:lnTo>
                  <a:lnTo>
                    <a:pt x="86" y="444"/>
                  </a:lnTo>
                  <a:lnTo>
                    <a:pt x="86" y="442"/>
                  </a:lnTo>
                  <a:lnTo>
                    <a:pt x="86" y="442"/>
                  </a:lnTo>
                  <a:lnTo>
                    <a:pt x="94" y="436"/>
                  </a:lnTo>
                  <a:lnTo>
                    <a:pt x="100" y="432"/>
                  </a:lnTo>
                  <a:lnTo>
                    <a:pt x="100" y="432"/>
                  </a:lnTo>
                  <a:lnTo>
                    <a:pt x="110" y="424"/>
                  </a:lnTo>
                  <a:lnTo>
                    <a:pt x="110" y="424"/>
                  </a:lnTo>
                  <a:lnTo>
                    <a:pt x="114" y="420"/>
                  </a:lnTo>
                  <a:lnTo>
                    <a:pt x="118" y="416"/>
                  </a:lnTo>
                  <a:lnTo>
                    <a:pt x="118" y="408"/>
                  </a:lnTo>
                  <a:lnTo>
                    <a:pt x="118" y="400"/>
                  </a:lnTo>
                  <a:lnTo>
                    <a:pt x="118" y="400"/>
                  </a:lnTo>
                  <a:lnTo>
                    <a:pt x="116" y="398"/>
                  </a:lnTo>
                  <a:lnTo>
                    <a:pt x="112" y="394"/>
                  </a:lnTo>
                  <a:lnTo>
                    <a:pt x="102" y="388"/>
                  </a:lnTo>
                  <a:lnTo>
                    <a:pt x="102" y="388"/>
                  </a:lnTo>
                  <a:lnTo>
                    <a:pt x="94" y="380"/>
                  </a:lnTo>
                  <a:lnTo>
                    <a:pt x="90" y="376"/>
                  </a:lnTo>
                  <a:lnTo>
                    <a:pt x="90" y="374"/>
                  </a:lnTo>
                  <a:lnTo>
                    <a:pt x="90" y="374"/>
                  </a:lnTo>
                  <a:lnTo>
                    <a:pt x="98" y="366"/>
                  </a:lnTo>
                  <a:lnTo>
                    <a:pt x="98" y="366"/>
                  </a:lnTo>
                  <a:lnTo>
                    <a:pt x="102" y="362"/>
                  </a:lnTo>
                  <a:lnTo>
                    <a:pt x="102" y="362"/>
                  </a:lnTo>
                  <a:lnTo>
                    <a:pt x="108" y="358"/>
                  </a:lnTo>
                  <a:lnTo>
                    <a:pt x="108" y="358"/>
                  </a:lnTo>
                  <a:lnTo>
                    <a:pt x="114" y="354"/>
                  </a:lnTo>
                  <a:lnTo>
                    <a:pt x="114" y="354"/>
                  </a:lnTo>
                  <a:lnTo>
                    <a:pt x="114" y="350"/>
                  </a:lnTo>
                  <a:lnTo>
                    <a:pt x="114" y="350"/>
                  </a:lnTo>
                  <a:lnTo>
                    <a:pt x="126" y="340"/>
                  </a:lnTo>
                  <a:lnTo>
                    <a:pt x="126" y="340"/>
                  </a:lnTo>
                  <a:lnTo>
                    <a:pt x="134" y="334"/>
                  </a:lnTo>
                  <a:lnTo>
                    <a:pt x="134" y="334"/>
                  </a:lnTo>
                  <a:lnTo>
                    <a:pt x="140" y="330"/>
                  </a:lnTo>
                  <a:lnTo>
                    <a:pt x="140" y="330"/>
                  </a:lnTo>
                  <a:lnTo>
                    <a:pt x="146" y="332"/>
                  </a:lnTo>
                  <a:lnTo>
                    <a:pt x="146" y="332"/>
                  </a:lnTo>
                  <a:lnTo>
                    <a:pt x="146" y="326"/>
                  </a:lnTo>
                  <a:lnTo>
                    <a:pt x="146" y="326"/>
                  </a:lnTo>
                  <a:lnTo>
                    <a:pt x="152" y="320"/>
                  </a:lnTo>
                  <a:lnTo>
                    <a:pt x="160" y="314"/>
                  </a:lnTo>
                  <a:lnTo>
                    <a:pt x="160" y="314"/>
                  </a:lnTo>
                  <a:lnTo>
                    <a:pt x="170" y="310"/>
                  </a:lnTo>
                  <a:lnTo>
                    <a:pt x="170" y="310"/>
                  </a:lnTo>
                  <a:lnTo>
                    <a:pt x="166" y="306"/>
                  </a:lnTo>
                  <a:lnTo>
                    <a:pt x="172" y="298"/>
                  </a:lnTo>
                  <a:lnTo>
                    <a:pt x="172" y="298"/>
                  </a:lnTo>
                  <a:lnTo>
                    <a:pt x="180" y="288"/>
                  </a:lnTo>
                  <a:lnTo>
                    <a:pt x="180" y="288"/>
                  </a:lnTo>
                  <a:lnTo>
                    <a:pt x="184" y="288"/>
                  </a:lnTo>
                  <a:lnTo>
                    <a:pt x="192" y="286"/>
                  </a:lnTo>
                  <a:lnTo>
                    <a:pt x="192" y="286"/>
                  </a:lnTo>
                  <a:lnTo>
                    <a:pt x="188" y="280"/>
                  </a:lnTo>
                  <a:lnTo>
                    <a:pt x="188" y="276"/>
                  </a:lnTo>
                  <a:lnTo>
                    <a:pt x="192" y="266"/>
                  </a:lnTo>
                  <a:lnTo>
                    <a:pt x="192" y="266"/>
                  </a:lnTo>
                  <a:lnTo>
                    <a:pt x="196" y="256"/>
                  </a:lnTo>
                  <a:lnTo>
                    <a:pt x="200" y="246"/>
                  </a:lnTo>
                  <a:lnTo>
                    <a:pt x="198" y="246"/>
                  </a:lnTo>
                  <a:lnTo>
                    <a:pt x="198" y="246"/>
                  </a:lnTo>
                  <a:lnTo>
                    <a:pt x="204" y="228"/>
                  </a:lnTo>
                  <a:lnTo>
                    <a:pt x="204" y="228"/>
                  </a:lnTo>
                  <a:lnTo>
                    <a:pt x="210" y="226"/>
                  </a:lnTo>
                  <a:lnTo>
                    <a:pt x="210" y="226"/>
                  </a:lnTo>
                  <a:lnTo>
                    <a:pt x="208" y="222"/>
                  </a:lnTo>
                  <a:lnTo>
                    <a:pt x="208" y="222"/>
                  </a:lnTo>
                  <a:lnTo>
                    <a:pt x="216" y="208"/>
                  </a:lnTo>
                  <a:lnTo>
                    <a:pt x="216" y="208"/>
                  </a:lnTo>
                  <a:lnTo>
                    <a:pt x="214" y="206"/>
                  </a:lnTo>
                  <a:lnTo>
                    <a:pt x="212" y="204"/>
                  </a:lnTo>
                  <a:lnTo>
                    <a:pt x="212" y="204"/>
                  </a:lnTo>
                  <a:lnTo>
                    <a:pt x="212" y="200"/>
                  </a:lnTo>
                  <a:lnTo>
                    <a:pt x="212" y="194"/>
                  </a:lnTo>
                  <a:lnTo>
                    <a:pt x="212" y="194"/>
                  </a:lnTo>
                  <a:lnTo>
                    <a:pt x="214" y="184"/>
                  </a:lnTo>
                  <a:lnTo>
                    <a:pt x="214" y="184"/>
                  </a:lnTo>
                  <a:lnTo>
                    <a:pt x="218" y="164"/>
                  </a:lnTo>
                  <a:lnTo>
                    <a:pt x="218" y="164"/>
                  </a:lnTo>
                  <a:lnTo>
                    <a:pt x="220" y="146"/>
                  </a:lnTo>
                  <a:lnTo>
                    <a:pt x="220" y="146"/>
                  </a:lnTo>
                  <a:lnTo>
                    <a:pt x="226" y="144"/>
                  </a:lnTo>
                  <a:lnTo>
                    <a:pt x="226" y="144"/>
                  </a:lnTo>
                  <a:lnTo>
                    <a:pt x="224" y="142"/>
                  </a:lnTo>
                  <a:lnTo>
                    <a:pt x="222" y="140"/>
                  </a:lnTo>
                  <a:lnTo>
                    <a:pt x="222" y="138"/>
                  </a:lnTo>
                  <a:lnTo>
                    <a:pt x="222" y="138"/>
                  </a:lnTo>
                  <a:lnTo>
                    <a:pt x="224" y="136"/>
                  </a:lnTo>
                  <a:lnTo>
                    <a:pt x="224" y="136"/>
                  </a:lnTo>
                  <a:lnTo>
                    <a:pt x="222" y="134"/>
                  </a:lnTo>
                  <a:lnTo>
                    <a:pt x="222" y="130"/>
                  </a:lnTo>
                  <a:lnTo>
                    <a:pt x="224" y="128"/>
                  </a:lnTo>
                  <a:lnTo>
                    <a:pt x="224" y="124"/>
                  </a:lnTo>
                  <a:lnTo>
                    <a:pt x="224" y="124"/>
                  </a:lnTo>
                  <a:lnTo>
                    <a:pt x="220" y="122"/>
                  </a:lnTo>
                  <a:lnTo>
                    <a:pt x="220" y="120"/>
                  </a:lnTo>
                  <a:lnTo>
                    <a:pt x="220" y="120"/>
                  </a:lnTo>
                  <a:lnTo>
                    <a:pt x="222" y="114"/>
                  </a:lnTo>
                  <a:lnTo>
                    <a:pt x="222" y="108"/>
                  </a:lnTo>
                  <a:lnTo>
                    <a:pt x="218" y="98"/>
                  </a:lnTo>
                  <a:lnTo>
                    <a:pt x="218" y="98"/>
                  </a:lnTo>
                  <a:lnTo>
                    <a:pt x="216" y="88"/>
                  </a:lnTo>
                  <a:lnTo>
                    <a:pt x="214" y="76"/>
                  </a:lnTo>
                  <a:lnTo>
                    <a:pt x="214" y="76"/>
                  </a:lnTo>
                  <a:lnTo>
                    <a:pt x="214" y="72"/>
                  </a:lnTo>
                  <a:lnTo>
                    <a:pt x="214" y="68"/>
                  </a:lnTo>
                  <a:lnTo>
                    <a:pt x="218" y="58"/>
                  </a:lnTo>
                  <a:lnTo>
                    <a:pt x="218" y="58"/>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803" name="Freeform 801"/>
            <p:cNvSpPr/>
            <p:nvPr>
              <p:custDataLst>
                <p:tags r:id="rId797"/>
              </p:custDataLst>
            </p:nvPr>
          </p:nvSpPr>
          <p:spPr bwMode="auto">
            <a:xfrm>
              <a:off x="8188325" y="4433888"/>
              <a:ext cx="19050" cy="25400"/>
            </a:xfrm>
            <a:custGeom>
              <a:avLst/>
              <a:gdLst>
                <a:gd name="T0" fmla="*/ 0 w 12"/>
                <a:gd name="T1" fmla="*/ 16 h 16"/>
                <a:gd name="T2" fmla="*/ 6 w 12"/>
                <a:gd name="T3" fmla="*/ 8 h 16"/>
                <a:gd name="T4" fmla="*/ 6 w 12"/>
                <a:gd name="T5" fmla="*/ 8 h 16"/>
                <a:gd name="T6" fmla="*/ 12 w 12"/>
                <a:gd name="T7" fmla="*/ 0 h 16"/>
                <a:gd name="T8" fmla="*/ 12 w 12"/>
                <a:gd name="T9" fmla="*/ 0 h 16"/>
                <a:gd name="T10" fmla="*/ 10 w 12"/>
                <a:gd name="T11" fmla="*/ 10 h 16"/>
                <a:gd name="T12" fmla="*/ 10 w 12"/>
                <a:gd name="T13" fmla="*/ 10 h 16"/>
                <a:gd name="T14" fmla="*/ 6 w 12"/>
                <a:gd name="T15" fmla="*/ 14 h 16"/>
                <a:gd name="T16" fmla="*/ 0 w 12"/>
                <a:gd name="T17" fmla="*/ 16 h 16"/>
                <a:gd name="T18" fmla="*/ 0 w 12"/>
                <a:gd name="T1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6">
                  <a:moveTo>
                    <a:pt x="0" y="16"/>
                  </a:moveTo>
                  <a:lnTo>
                    <a:pt x="6" y="8"/>
                  </a:lnTo>
                  <a:lnTo>
                    <a:pt x="6" y="8"/>
                  </a:lnTo>
                  <a:lnTo>
                    <a:pt x="12" y="0"/>
                  </a:lnTo>
                  <a:lnTo>
                    <a:pt x="12" y="0"/>
                  </a:lnTo>
                  <a:lnTo>
                    <a:pt x="10" y="10"/>
                  </a:lnTo>
                  <a:lnTo>
                    <a:pt x="10" y="10"/>
                  </a:lnTo>
                  <a:lnTo>
                    <a:pt x="6" y="14"/>
                  </a:lnTo>
                  <a:lnTo>
                    <a:pt x="0" y="16"/>
                  </a:lnTo>
                  <a:lnTo>
                    <a:pt x="0" y="1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804" name="Freeform 802"/>
            <p:cNvSpPr/>
            <p:nvPr>
              <p:custDataLst>
                <p:tags r:id="rId798"/>
              </p:custDataLst>
            </p:nvPr>
          </p:nvSpPr>
          <p:spPr bwMode="auto">
            <a:xfrm>
              <a:off x="7991475" y="4592638"/>
              <a:ext cx="50800" cy="34925"/>
            </a:xfrm>
            <a:custGeom>
              <a:avLst/>
              <a:gdLst>
                <a:gd name="T0" fmla="*/ 8 w 32"/>
                <a:gd name="T1" fmla="*/ 22 h 22"/>
                <a:gd name="T2" fmla="*/ 8 w 32"/>
                <a:gd name="T3" fmla="*/ 22 h 22"/>
                <a:gd name="T4" fmla="*/ 0 w 32"/>
                <a:gd name="T5" fmla="*/ 16 h 22"/>
                <a:gd name="T6" fmla="*/ 0 w 32"/>
                <a:gd name="T7" fmla="*/ 16 h 22"/>
                <a:gd name="T8" fmla="*/ 16 w 32"/>
                <a:gd name="T9" fmla="*/ 10 h 22"/>
                <a:gd name="T10" fmla="*/ 32 w 32"/>
                <a:gd name="T11" fmla="*/ 0 h 22"/>
                <a:gd name="T12" fmla="*/ 32 w 32"/>
                <a:gd name="T13" fmla="*/ 0 h 22"/>
                <a:gd name="T14" fmla="*/ 32 w 32"/>
                <a:gd name="T15" fmla="*/ 0 h 22"/>
                <a:gd name="T16" fmla="*/ 26 w 32"/>
                <a:gd name="T17" fmla="*/ 6 h 22"/>
                <a:gd name="T18" fmla="*/ 22 w 32"/>
                <a:gd name="T19" fmla="*/ 8 h 22"/>
                <a:gd name="T20" fmla="*/ 22 w 32"/>
                <a:gd name="T21" fmla="*/ 8 h 22"/>
                <a:gd name="T22" fmla="*/ 18 w 32"/>
                <a:gd name="T23" fmla="*/ 10 h 22"/>
                <a:gd name="T24" fmla="*/ 18 w 32"/>
                <a:gd name="T25" fmla="*/ 10 h 22"/>
                <a:gd name="T26" fmla="*/ 12 w 32"/>
                <a:gd name="T27" fmla="*/ 14 h 22"/>
                <a:gd name="T28" fmla="*/ 12 w 32"/>
                <a:gd name="T29" fmla="*/ 14 h 22"/>
                <a:gd name="T30" fmla="*/ 10 w 32"/>
                <a:gd name="T31" fmla="*/ 18 h 22"/>
                <a:gd name="T32" fmla="*/ 8 w 32"/>
                <a:gd name="T33" fmla="*/ 22 h 22"/>
                <a:gd name="T34" fmla="*/ 8 w 32"/>
                <a:gd name="T3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22">
                  <a:moveTo>
                    <a:pt x="8" y="22"/>
                  </a:moveTo>
                  <a:lnTo>
                    <a:pt x="8" y="22"/>
                  </a:lnTo>
                  <a:lnTo>
                    <a:pt x="0" y="16"/>
                  </a:lnTo>
                  <a:lnTo>
                    <a:pt x="0" y="16"/>
                  </a:lnTo>
                  <a:lnTo>
                    <a:pt x="16" y="10"/>
                  </a:lnTo>
                  <a:lnTo>
                    <a:pt x="32" y="0"/>
                  </a:lnTo>
                  <a:lnTo>
                    <a:pt x="32" y="0"/>
                  </a:lnTo>
                  <a:lnTo>
                    <a:pt x="32" y="0"/>
                  </a:lnTo>
                  <a:lnTo>
                    <a:pt x="26" y="6"/>
                  </a:lnTo>
                  <a:lnTo>
                    <a:pt x="22" y="8"/>
                  </a:lnTo>
                  <a:lnTo>
                    <a:pt x="22" y="8"/>
                  </a:lnTo>
                  <a:lnTo>
                    <a:pt x="18" y="10"/>
                  </a:lnTo>
                  <a:lnTo>
                    <a:pt x="18" y="10"/>
                  </a:lnTo>
                  <a:lnTo>
                    <a:pt x="12" y="14"/>
                  </a:lnTo>
                  <a:lnTo>
                    <a:pt x="12" y="14"/>
                  </a:lnTo>
                  <a:lnTo>
                    <a:pt x="10" y="18"/>
                  </a:lnTo>
                  <a:lnTo>
                    <a:pt x="8" y="22"/>
                  </a:lnTo>
                  <a:lnTo>
                    <a:pt x="8" y="2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805" name="Freeform 803"/>
            <p:cNvSpPr/>
            <p:nvPr>
              <p:custDataLst>
                <p:tags r:id="rId799"/>
              </p:custDataLst>
            </p:nvPr>
          </p:nvSpPr>
          <p:spPr bwMode="auto">
            <a:xfrm>
              <a:off x="8169275" y="4478338"/>
              <a:ext cx="3175" cy="3175"/>
            </a:xfrm>
            <a:custGeom>
              <a:avLst/>
              <a:gdLst>
                <a:gd name="T0" fmla="*/ 2 w 2"/>
                <a:gd name="T1" fmla="*/ 2 h 2"/>
                <a:gd name="T2" fmla="*/ 2 w 2"/>
                <a:gd name="T3" fmla="*/ 2 h 2"/>
                <a:gd name="T4" fmla="*/ 0 w 2"/>
                <a:gd name="T5" fmla="*/ 0 h 2"/>
                <a:gd name="T6" fmla="*/ 0 w 2"/>
                <a:gd name="T7" fmla="*/ 0 h 2"/>
                <a:gd name="T8" fmla="*/ 0 w 2"/>
                <a:gd name="T9" fmla="*/ 0 h 2"/>
                <a:gd name="T10" fmla="*/ 2 w 2"/>
                <a:gd name="T11" fmla="*/ 2 h 2"/>
                <a:gd name="T12" fmla="*/ 2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2"/>
                  </a:moveTo>
                  <a:lnTo>
                    <a:pt x="2" y="2"/>
                  </a:lnTo>
                  <a:lnTo>
                    <a:pt x="0" y="0"/>
                  </a:lnTo>
                  <a:lnTo>
                    <a:pt x="0" y="0"/>
                  </a:lnTo>
                  <a:lnTo>
                    <a:pt x="0" y="0"/>
                  </a:lnTo>
                  <a:lnTo>
                    <a:pt x="2" y="2"/>
                  </a:lnTo>
                  <a:lnTo>
                    <a:pt x="2" y="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806" name="Freeform 804"/>
            <p:cNvSpPr/>
            <p:nvPr>
              <p:custDataLst>
                <p:tags r:id="rId800"/>
              </p:custDataLst>
            </p:nvPr>
          </p:nvSpPr>
          <p:spPr bwMode="auto">
            <a:xfrm>
              <a:off x="7994650" y="4764088"/>
              <a:ext cx="22225" cy="9525"/>
            </a:xfrm>
            <a:custGeom>
              <a:avLst/>
              <a:gdLst>
                <a:gd name="T0" fmla="*/ 2 w 14"/>
                <a:gd name="T1" fmla="*/ 6 h 6"/>
                <a:gd name="T2" fmla="*/ 0 w 14"/>
                <a:gd name="T3" fmla="*/ 6 h 6"/>
                <a:gd name="T4" fmla="*/ 0 w 14"/>
                <a:gd name="T5" fmla="*/ 6 h 6"/>
                <a:gd name="T6" fmla="*/ 14 w 14"/>
                <a:gd name="T7" fmla="*/ 0 h 6"/>
                <a:gd name="T8" fmla="*/ 14 w 14"/>
                <a:gd name="T9" fmla="*/ 0 h 6"/>
                <a:gd name="T10" fmla="*/ 10 w 14"/>
                <a:gd name="T11" fmla="*/ 4 h 6"/>
                <a:gd name="T12" fmla="*/ 2 w 14"/>
                <a:gd name="T13" fmla="*/ 6 h 6"/>
                <a:gd name="T14" fmla="*/ 2 w 14"/>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
                  <a:moveTo>
                    <a:pt x="2" y="6"/>
                  </a:moveTo>
                  <a:lnTo>
                    <a:pt x="0" y="6"/>
                  </a:lnTo>
                  <a:lnTo>
                    <a:pt x="0" y="6"/>
                  </a:lnTo>
                  <a:lnTo>
                    <a:pt x="14" y="0"/>
                  </a:lnTo>
                  <a:lnTo>
                    <a:pt x="14" y="0"/>
                  </a:lnTo>
                  <a:lnTo>
                    <a:pt x="10" y="4"/>
                  </a:lnTo>
                  <a:lnTo>
                    <a:pt x="2" y="6"/>
                  </a:lnTo>
                  <a:lnTo>
                    <a:pt x="2" y="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807" name="Freeform 805"/>
            <p:cNvSpPr/>
            <p:nvPr>
              <p:custDataLst>
                <p:tags r:id="rId801"/>
              </p:custDataLst>
            </p:nvPr>
          </p:nvSpPr>
          <p:spPr bwMode="auto">
            <a:xfrm>
              <a:off x="7821613" y="4716463"/>
              <a:ext cx="90488" cy="50800"/>
            </a:xfrm>
            <a:custGeom>
              <a:avLst/>
              <a:gdLst>
                <a:gd name="T0" fmla="*/ 57 w 57"/>
                <a:gd name="T1" fmla="*/ 32 h 32"/>
                <a:gd name="T2" fmla="*/ 43 w 57"/>
                <a:gd name="T3" fmla="*/ 30 h 32"/>
                <a:gd name="T4" fmla="*/ 43 w 57"/>
                <a:gd name="T5" fmla="*/ 30 h 32"/>
                <a:gd name="T6" fmla="*/ 27 w 57"/>
                <a:gd name="T7" fmla="*/ 26 h 32"/>
                <a:gd name="T8" fmla="*/ 27 w 57"/>
                <a:gd name="T9" fmla="*/ 26 h 32"/>
                <a:gd name="T10" fmla="*/ 19 w 57"/>
                <a:gd name="T11" fmla="*/ 22 h 32"/>
                <a:gd name="T12" fmla="*/ 11 w 57"/>
                <a:gd name="T13" fmla="*/ 16 h 32"/>
                <a:gd name="T14" fmla="*/ 11 w 57"/>
                <a:gd name="T15" fmla="*/ 16 h 32"/>
                <a:gd name="T16" fmla="*/ 5 w 57"/>
                <a:gd name="T17" fmla="*/ 8 h 32"/>
                <a:gd name="T18" fmla="*/ 5 w 57"/>
                <a:gd name="T19" fmla="*/ 8 h 32"/>
                <a:gd name="T20" fmla="*/ 0 w 57"/>
                <a:gd name="T21" fmla="*/ 0 h 32"/>
                <a:gd name="T22" fmla="*/ 0 w 57"/>
                <a:gd name="T23" fmla="*/ 0 h 32"/>
                <a:gd name="T24" fmla="*/ 11 w 57"/>
                <a:gd name="T25" fmla="*/ 10 h 32"/>
                <a:gd name="T26" fmla="*/ 25 w 57"/>
                <a:gd name="T27" fmla="*/ 20 h 32"/>
                <a:gd name="T28" fmla="*/ 41 w 57"/>
                <a:gd name="T29" fmla="*/ 26 h 32"/>
                <a:gd name="T30" fmla="*/ 57 w 57"/>
                <a:gd name="T31" fmla="*/ 32 h 32"/>
                <a:gd name="T32" fmla="*/ 57 w 57"/>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2">
                  <a:moveTo>
                    <a:pt x="57" y="32"/>
                  </a:moveTo>
                  <a:lnTo>
                    <a:pt x="43" y="30"/>
                  </a:lnTo>
                  <a:lnTo>
                    <a:pt x="43" y="30"/>
                  </a:lnTo>
                  <a:lnTo>
                    <a:pt x="27" y="26"/>
                  </a:lnTo>
                  <a:lnTo>
                    <a:pt x="27" y="26"/>
                  </a:lnTo>
                  <a:lnTo>
                    <a:pt x="19" y="22"/>
                  </a:lnTo>
                  <a:lnTo>
                    <a:pt x="11" y="16"/>
                  </a:lnTo>
                  <a:lnTo>
                    <a:pt x="11" y="16"/>
                  </a:lnTo>
                  <a:lnTo>
                    <a:pt x="5" y="8"/>
                  </a:lnTo>
                  <a:lnTo>
                    <a:pt x="5" y="8"/>
                  </a:lnTo>
                  <a:lnTo>
                    <a:pt x="0" y="0"/>
                  </a:lnTo>
                  <a:lnTo>
                    <a:pt x="0" y="0"/>
                  </a:lnTo>
                  <a:lnTo>
                    <a:pt x="11" y="10"/>
                  </a:lnTo>
                  <a:lnTo>
                    <a:pt x="25" y="20"/>
                  </a:lnTo>
                  <a:lnTo>
                    <a:pt x="41" y="26"/>
                  </a:lnTo>
                  <a:lnTo>
                    <a:pt x="57" y="32"/>
                  </a:lnTo>
                  <a:lnTo>
                    <a:pt x="57" y="32"/>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808" name="Freeform 806"/>
            <p:cNvSpPr/>
            <p:nvPr>
              <p:custDataLst>
                <p:tags r:id="rId802"/>
              </p:custDataLst>
            </p:nvPr>
          </p:nvSpPr>
          <p:spPr bwMode="auto">
            <a:xfrm>
              <a:off x="7959725" y="4621213"/>
              <a:ext cx="12700" cy="9525"/>
            </a:xfrm>
            <a:custGeom>
              <a:avLst/>
              <a:gdLst>
                <a:gd name="T0" fmla="*/ 8 w 8"/>
                <a:gd name="T1" fmla="*/ 6 h 6"/>
                <a:gd name="T2" fmla="*/ 8 w 8"/>
                <a:gd name="T3" fmla="*/ 6 h 6"/>
                <a:gd name="T4" fmla="*/ 0 w 8"/>
                <a:gd name="T5" fmla="*/ 0 h 6"/>
                <a:gd name="T6" fmla="*/ 0 w 8"/>
                <a:gd name="T7" fmla="*/ 0 h 6"/>
                <a:gd name="T8" fmla="*/ 6 w 8"/>
                <a:gd name="T9" fmla="*/ 0 h 6"/>
                <a:gd name="T10" fmla="*/ 6 w 8"/>
                <a:gd name="T11" fmla="*/ 0 h 6"/>
                <a:gd name="T12" fmla="*/ 8 w 8"/>
                <a:gd name="T13" fmla="*/ 6 h 6"/>
                <a:gd name="T14" fmla="*/ 8 w 8"/>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8" y="6"/>
                  </a:moveTo>
                  <a:lnTo>
                    <a:pt x="8" y="6"/>
                  </a:lnTo>
                  <a:lnTo>
                    <a:pt x="0" y="0"/>
                  </a:lnTo>
                  <a:lnTo>
                    <a:pt x="0" y="0"/>
                  </a:lnTo>
                  <a:lnTo>
                    <a:pt x="6" y="0"/>
                  </a:lnTo>
                  <a:lnTo>
                    <a:pt x="6" y="0"/>
                  </a:lnTo>
                  <a:lnTo>
                    <a:pt x="8" y="6"/>
                  </a:lnTo>
                  <a:lnTo>
                    <a:pt x="8" y="6"/>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809" name="Freeform 807"/>
            <p:cNvSpPr/>
            <p:nvPr>
              <p:custDataLst>
                <p:tags r:id="rId803"/>
              </p:custDataLst>
            </p:nvPr>
          </p:nvSpPr>
          <p:spPr bwMode="auto">
            <a:xfrm>
              <a:off x="8054975" y="4738688"/>
              <a:ext cx="9525" cy="9525"/>
            </a:xfrm>
            <a:custGeom>
              <a:avLst/>
              <a:gdLst>
                <a:gd name="T0" fmla="*/ 4 w 6"/>
                <a:gd name="T1" fmla="*/ 4 h 6"/>
                <a:gd name="T2" fmla="*/ 0 w 6"/>
                <a:gd name="T3" fmla="*/ 6 h 6"/>
                <a:gd name="T4" fmla="*/ 0 w 6"/>
                <a:gd name="T5" fmla="*/ 6 h 6"/>
                <a:gd name="T6" fmla="*/ 6 w 6"/>
                <a:gd name="T7" fmla="*/ 0 h 6"/>
                <a:gd name="T8" fmla="*/ 6 w 6"/>
                <a:gd name="T9" fmla="*/ 0 h 6"/>
                <a:gd name="T10" fmla="*/ 4 w 6"/>
                <a:gd name="T11" fmla="*/ 4 h 6"/>
                <a:gd name="T12" fmla="*/ 4 w 6"/>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4" y="4"/>
                  </a:moveTo>
                  <a:lnTo>
                    <a:pt x="0" y="6"/>
                  </a:lnTo>
                  <a:lnTo>
                    <a:pt x="0" y="6"/>
                  </a:lnTo>
                  <a:lnTo>
                    <a:pt x="6" y="0"/>
                  </a:lnTo>
                  <a:lnTo>
                    <a:pt x="6" y="0"/>
                  </a:lnTo>
                  <a:lnTo>
                    <a:pt x="4" y="4"/>
                  </a:lnTo>
                  <a:lnTo>
                    <a:pt x="4" y="4"/>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810" name="Freeform 809"/>
            <p:cNvSpPr/>
            <p:nvPr>
              <p:custDataLst>
                <p:tags r:id="rId804"/>
              </p:custDataLst>
            </p:nvPr>
          </p:nvSpPr>
          <p:spPr bwMode="auto">
            <a:xfrm>
              <a:off x="7940675" y="4614863"/>
              <a:ext cx="6350" cy="9525"/>
            </a:xfrm>
            <a:custGeom>
              <a:avLst/>
              <a:gdLst>
                <a:gd name="T0" fmla="*/ 0 w 4"/>
                <a:gd name="T1" fmla="*/ 0 h 6"/>
                <a:gd name="T2" fmla="*/ 4 w 4"/>
                <a:gd name="T3" fmla="*/ 2 h 6"/>
                <a:gd name="T4" fmla="*/ 4 w 4"/>
                <a:gd name="T5" fmla="*/ 2 h 6"/>
                <a:gd name="T6" fmla="*/ 2 w 4"/>
                <a:gd name="T7" fmla="*/ 6 h 6"/>
                <a:gd name="T8" fmla="*/ 2 w 4"/>
                <a:gd name="T9" fmla="*/ 6 h 6"/>
                <a:gd name="T10" fmla="*/ 0 w 4"/>
                <a:gd name="T11" fmla="*/ 0 h 6"/>
                <a:gd name="T12" fmla="*/ 0 w 4"/>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0" y="0"/>
                  </a:moveTo>
                  <a:lnTo>
                    <a:pt x="4" y="2"/>
                  </a:lnTo>
                  <a:lnTo>
                    <a:pt x="4" y="2"/>
                  </a:lnTo>
                  <a:lnTo>
                    <a:pt x="2" y="6"/>
                  </a:lnTo>
                  <a:lnTo>
                    <a:pt x="2" y="6"/>
                  </a:lnTo>
                  <a:lnTo>
                    <a:pt x="0" y="0"/>
                  </a:lnTo>
                  <a:lnTo>
                    <a:pt x="0" y="0"/>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811" name="Freeform 810"/>
            <p:cNvSpPr/>
            <p:nvPr>
              <p:custDataLst>
                <p:tags r:id="rId805"/>
              </p:custDataLst>
            </p:nvPr>
          </p:nvSpPr>
          <p:spPr bwMode="auto">
            <a:xfrm>
              <a:off x="7908925" y="4602163"/>
              <a:ext cx="9525" cy="6350"/>
            </a:xfrm>
            <a:custGeom>
              <a:avLst/>
              <a:gdLst>
                <a:gd name="T0" fmla="*/ 4 w 6"/>
                <a:gd name="T1" fmla="*/ 4 h 4"/>
                <a:gd name="T2" fmla="*/ 4 w 6"/>
                <a:gd name="T3" fmla="*/ 4 h 4"/>
                <a:gd name="T4" fmla="*/ 0 w 6"/>
                <a:gd name="T5" fmla="*/ 0 h 4"/>
                <a:gd name="T6" fmla="*/ 0 w 6"/>
                <a:gd name="T7" fmla="*/ 0 h 4"/>
                <a:gd name="T8" fmla="*/ 6 w 6"/>
                <a:gd name="T9" fmla="*/ 2 h 4"/>
                <a:gd name="T10" fmla="*/ 6 w 6"/>
                <a:gd name="T11" fmla="*/ 2 h 4"/>
                <a:gd name="T12" fmla="*/ 4 w 6"/>
                <a:gd name="T13" fmla="*/ 4 h 4"/>
                <a:gd name="T14" fmla="*/ 4 w 6"/>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4" y="4"/>
                  </a:moveTo>
                  <a:lnTo>
                    <a:pt x="4" y="4"/>
                  </a:lnTo>
                  <a:lnTo>
                    <a:pt x="0" y="0"/>
                  </a:lnTo>
                  <a:lnTo>
                    <a:pt x="0" y="0"/>
                  </a:lnTo>
                  <a:lnTo>
                    <a:pt x="6" y="2"/>
                  </a:lnTo>
                  <a:lnTo>
                    <a:pt x="6" y="2"/>
                  </a:lnTo>
                  <a:lnTo>
                    <a:pt x="4" y="4"/>
                  </a:lnTo>
                  <a:lnTo>
                    <a:pt x="4" y="4"/>
                  </a:lnTo>
                  <a:close/>
                </a:path>
              </a:pathLst>
            </a:custGeom>
            <a:solidFill>
              <a:srgbClr val="30B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812" name="Freeform 811"/>
            <p:cNvSpPr/>
            <p:nvPr>
              <p:custDataLst>
                <p:tags r:id="rId806"/>
              </p:custDataLst>
            </p:nvPr>
          </p:nvSpPr>
          <p:spPr bwMode="auto">
            <a:xfrm>
              <a:off x="8188325" y="6169025"/>
              <a:ext cx="212725" cy="114300"/>
            </a:xfrm>
            <a:custGeom>
              <a:avLst/>
              <a:gdLst>
                <a:gd name="T0" fmla="*/ 36 w 134"/>
                <a:gd name="T1" fmla="*/ 54 h 72"/>
                <a:gd name="T2" fmla="*/ 36 w 134"/>
                <a:gd name="T3" fmla="*/ 54 h 72"/>
                <a:gd name="T4" fmla="*/ 54 w 134"/>
                <a:gd name="T5" fmla="*/ 40 h 72"/>
                <a:gd name="T6" fmla="*/ 76 w 134"/>
                <a:gd name="T7" fmla="*/ 26 h 72"/>
                <a:gd name="T8" fmla="*/ 116 w 134"/>
                <a:gd name="T9" fmla="*/ 2 h 72"/>
                <a:gd name="T10" fmla="*/ 116 w 134"/>
                <a:gd name="T11" fmla="*/ 2 h 72"/>
                <a:gd name="T12" fmla="*/ 86 w 134"/>
                <a:gd name="T13" fmla="*/ 20 h 72"/>
                <a:gd name="T14" fmla="*/ 86 w 134"/>
                <a:gd name="T15" fmla="*/ 20 h 72"/>
                <a:gd name="T16" fmla="*/ 108 w 134"/>
                <a:gd name="T17" fmla="*/ 8 h 72"/>
                <a:gd name="T18" fmla="*/ 108 w 134"/>
                <a:gd name="T19" fmla="*/ 8 h 72"/>
                <a:gd name="T20" fmla="*/ 134 w 134"/>
                <a:gd name="T21" fmla="*/ 0 h 72"/>
                <a:gd name="T22" fmla="*/ 134 w 134"/>
                <a:gd name="T23" fmla="*/ 0 h 72"/>
                <a:gd name="T24" fmla="*/ 130 w 134"/>
                <a:gd name="T25" fmla="*/ 4 h 72"/>
                <a:gd name="T26" fmla="*/ 124 w 134"/>
                <a:gd name="T27" fmla="*/ 8 h 72"/>
                <a:gd name="T28" fmla="*/ 120 w 134"/>
                <a:gd name="T29" fmla="*/ 12 h 72"/>
                <a:gd name="T30" fmla="*/ 118 w 134"/>
                <a:gd name="T31" fmla="*/ 16 h 72"/>
                <a:gd name="T32" fmla="*/ 118 w 134"/>
                <a:gd name="T33" fmla="*/ 16 h 72"/>
                <a:gd name="T34" fmla="*/ 60 w 134"/>
                <a:gd name="T35" fmla="*/ 44 h 72"/>
                <a:gd name="T36" fmla="*/ 0 w 134"/>
                <a:gd name="T37" fmla="*/ 72 h 72"/>
                <a:gd name="T38" fmla="*/ 0 w 134"/>
                <a:gd name="T39" fmla="*/ 72 h 72"/>
                <a:gd name="T40" fmla="*/ 4 w 134"/>
                <a:gd name="T41" fmla="*/ 66 h 72"/>
                <a:gd name="T42" fmla="*/ 6 w 134"/>
                <a:gd name="T43" fmla="*/ 62 h 72"/>
                <a:gd name="T44" fmla="*/ 12 w 134"/>
                <a:gd name="T45" fmla="*/ 60 h 72"/>
                <a:gd name="T46" fmla="*/ 16 w 134"/>
                <a:gd name="T47" fmla="*/ 58 h 72"/>
                <a:gd name="T48" fmla="*/ 26 w 134"/>
                <a:gd name="T49" fmla="*/ 58 h 72"/>
                <a:gd name="T50" fmla="*/ 32 w 134"/>
                <a:gd name="T51" fmla="*/ 56 h 72"/>
                <a:gd name="T52" fmla="*/ 36 w 134"/>
                <a:gd name="T53" fmla="*/ 54 h 72"/>
                <a:gd name="T54" fmla="*/ 36 w 134"/>
                <a:gd name="T55" fmla="*/ 5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 h="72">
                  <a:moveTo>
                    <a:pt x="36" y="54"/>
                  </a:moveTo>
                  <a:lnTo>
                    <a:pt x="36" y="54"/>
                  </a:lnTo>
                  <a:lnTo>
                    <a:pt x="54" y="40"/>
                  </a:lnTo>
                  <a:lnTo>
                    <a:pt x="76" y="26"/>
                  </a:lnTo>
                  <a:lnTo>
                    <a:pt x="116" y="2"/>
                  </a:lnTo>
                  <a:lnTo>
                    <a:pt x="116" y="2"/>
                  </a:lnTo>
                  <a:lnTo>
                    <a:pt x="86" y="20"/>
                  </a:lnTo>
                  <a:lnTo>
                    <a:pt x="86" y="20"/>
                  </a:lnTo>
                  <a:lnTo>
                    <a:pt x="108" y="8"/>
                  </a:lnTo>
                  <a:lnTo>
                    <a:pt x="108" y="8"/>
                  </a:lnTo>
                  <a:lnTo>
                    <a:pt x="134" y="0"/>
                  </a:lnTo>
                  <a:lnTo>
                    <a:pt x="134" y="0"/>
                  </a:lnTo>
                  <a:lnTo>
                    <a:pt x="130" y="4"/>
                  </a:lnTo>
                  <a:lnTo>
                    <a:pt x="124" y="8"/>
                  </a:lnTo>
                  <a:lnTo>
                    <a:pt x="120" y="12"/>
                  </a:lnTo>
                  <a:lnTo>
                    <a:pt x="118" y="16"/>
                  </a:lnTo>
                  <a:lnTo>
                    <a:pt x="118" y="16"/>
                  </a:lnTo>
                  <a:lnTo>
                    <a:pt x="60" y="44"/>
                  </a:lnTo>
                  <a:lnTo>
                    <a:pt x="0" y="72"/>
                  </a:lnTo>
                  <a:lnTo>
                    <a:pt x="0" y="72"/>
                  </a:lnTo>
                  <a:lnTo>
                    <a:pt x="4" y="66"/>
                  </a:lnTo>
                  <a:lnTo>
                    <a:pt x="6" y="62"/>
                  </a:lnTo>
                  <a:lnTo>
                    <a:pt x="12" y="60"/>
                  </a:lnTo>
                  <a:lnTo>
                    <a:pt x="16" y="58"/>
                  </a:lnTo>
                  <a:lnTo>
                    <a:pt x="26" y="58"/>
                  </a:lnTo>
                  <a:lnTo>
                    <a:pt x="32" y="56"/>
                  </a:lnTo>
                  <a:lnTo>
                    <a:pt x="36" y="54"/>
                  </a:lnTo>
                  <a:lnTo>
                    <a:pt x="36" y="54"/>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813" name="Freeform 812"/>
            <p:cNvSpPr/>
            <p:nvPr>
              <p:custDataLst>
                <p:tags r:id="rId807"/>
              </p:custDataLst>
            </p:nvPr>
          </p:nvSpPr>
          <p:spPr bwMode="auto">
            <a:xfrm>
              <a:off x="8458200" y="6149975"/>
              <a:ext cx="19050" cy="6350"/>
            </a:xfrm>
            <a:custGeom>
              <a:avLst/>
              <a:gdLst>
                <a:gd name="T0" fmla="*/ 12 w 12"/>
                <a:gd name="T1" fmla="*/ 0 h 4"/>
                <a:gd name="T2" fmla="*/ 12 w 12"/>
                <a:gd name="T3" fmla="*/ 0 h 4"/>
                <a:gd name="T4" fmla="*/ 0 w 12"/>
                <a:gd name="T5" fmla="*/ 4 h 4"/>
                <a:gd name="T6" fmla="*/ 0 w 12"/>
                <a:gd name="T7" fmla="*/ 4 h 4"/>
                <a:gd name="T8" fmla="*/ 6 w 12"/>
                <a:gd name="T9" fmla="*/ 2 h 4"/>
                <a:gd name="T10" fmla="*/ 12 w 12"/>
                <a:gd name="T11" fmla="*/ 0 h 4"/>
                <a:gd name="T12" fmla="*/ 12 w 1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12" y="0"/>
                  </a:moveTo>
                  <a:lnTo>
                    <a:pt x="12" y="0"/>
                  </a:lnTo>
                  <a:lnTo>
                    <a:pt x="0" y="4"/>
                  </a:lnTo>
                  <a:lnTo>
                    <a:pt x="0" y="4"/>
                  </a:lnTo>
                  <a:lnTo>
                    <a:pt x="6" y="2"/>
                  </a:lnTo>
                  <a:lnTo>
                    <a:pt x="12" y="0"/>
                  </a:lnTo>
                  <a:lnTo>
                    <a:pt x="12" y="0"/>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814" name="Freeform 813"/>
            <p:cNvSpPr/>
            <p:nvPr>
              <p:custDataLst>
                <p:tags r:id="rId808"/>
              </p:custDataLst>
            </p:nvPr>
          </p:nvSpPr>
          <p:spPr bwMode="auto">
            <a:xfrm>
              <a:off x="7959725" y="6613525"/>
              <a:ext cx="12700" cy="15875"/>
            </a:xfrm>
            <a:custGeom>
              <a:avLst/>
              <a:gdLst>
                <a:gd name="T0" fmla="*/ 8 w 8"/>
                <a:gd name="T1" fmla="*/ 0 h 10"/>
                <a:gd name="T2" fmla="*/ 8 w 8"/>
                <a:gd name="T3" fmla="*/ 0 h 10"/>
                <a:gd name="T4" fmla="*/ 0 w 8"/>
                <a:gd name="T5" fmla="*/ 10 h 10"/>
                <a:gd name="T6" fmla="*/ 0 w 8"/>
                <a:gd name="T7" fmla="*/ 10 h 10"/>
                <a:gd name="T8" fmla="*/ 4 w 8"/>
                <a:gd name="T9" fmla="*/ 4 h 10"/>
                <a:gd name="T10" fmla="*/ 8 w 8"/>
                <a:gd name="T11" fmla="*/ 0 h 10"/>
                <a:gd name="T12" fmla="*/ 8 w 8"/>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8" y="0"/>
                  </a:moveTo>
                  <a:lnTo>
                    <a:pt x="8" y="0"/>
                  </a:lnTo>
                  <a:lnTo>
                    <a:pt x="0" y="10"/>
                  </a:lnTo>
                  <a:lnTo>
                    <a:pt x="0" y="10"/>
                  </a:lnTo>
                  <a:lnTo>
                    <a:pt x="4" y="4"/>
                  </a:lnTo>
                  <a:lnTo>
                    <a:pt x="8" y="0"/>
                  </a:lnTo>
                  <a:lnTo>
                    <a:pt x="8" y="0"/>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815" name="Freeform 814"/>
            <p:cNvSpPr/>
            <p:nvPr>
              <p:custDataLst>
                <p:tags r:id="rId809"/>
              </p:custDataLst>
            </p:nvPr>
          </p:nvSpPr>
          <p:spPr bwMode="auto">
            <a:xfrm>
              <a:off x="8118475" y="6350000"/>
              <a:ext cx="85725" cy="63500"/>
            </a:xfrm>
            <a:custGeom>
              <a:avLst/>
              <a:gdLst>
                <a:gd name="T0" fmla="*/ 54 w 54"/>
                <a:gd name="T1" fmla="*/ 0 h 40"/>
                <a:gd name="T2" fmla="*/ 54 w 54"/>
                <a:gd name="T3" fmla="*/ 0 h 40"/>
                <a:gd name="T4" fmla="*/ 50 w 54"/>
                <a:gd name="T5" fmla="*/ 8 h 40"/>
                <a:gd name="T6" fmla="*/ 50 w 54"/>
                <a:gd name="T7" fmla="*/ 8 h 40"/>
                <a:gd name="T8" fmla="*/ 24 w 54"/>
                <a:gd name="T9" fmla="*/ 22 h 40"/>
                <a:gd name="T10" fmla="*/ 24 w 54"/>
                <a:gd name="T11" fmla="*/ 22 h 40"/>
                <a:gd name="T12" fmla="*/ 0 w 54"/>
                <a:gd name="T13" fmla="*/ 40 h 40"/>
                <a:gd name="T14" fmla="*/ 0 w 54"/>
                <a:gd name="T15" fmla="*/ 40 h 40"/>
                <a:gd name="T16" fmla="*/ 12 w 54"/>
                <a:gd name="T17" fmla="*/ 28 h 40"/>
                <a:gd name="T18" fmla="*/ 26 w 54"/>
                <a:gd name="T19" fmla="*/ 18 h 40"/>
                <a:gd name="T20" fmla="*/ 38 w 54"/>
                <a:gd name="T21" fmla="*/ 8 h 40"/>
                <a:gd name="T22" fmla="*/ 54 w 54"/>
                <a:gd name="T23" fmla="*/ 0 h 40"/>
                <a:gd name="T24" fmla="*/ 54 w 54"/>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40">
                  <a:moveTo>
                    <a:pt x="54" y="0"/>
                  </a:moveTo>
                  <a:lnTo>
                    <a:pt x="54" y="0"/>
                  </a:lnTo>
                  <a:lnTo>
                    <a:pt x="50" y="8"/>
                  </a:lnTo>
                  <a:lnTo>
                    <a:pt x="50" y="8"/>
                  </a:lnTo>
                  <a:lnTo>
                    <a:pt x="24" y="22"/>
                  </a:lnTo>
                  <a:lnTo>
                    <a:pt x="24" y="22"/>
                  </a:lnTo>
                  <a:lnTo>
                    <a:pt x="0" y="40"/>
                  </a:lnTo>
                  <a:lnTo>
                    <a:pt x="0" y="40"/>
                  </a:lnTo>
                  <a:lnTo>
                    <a:pt x="12" y="28"/>
                  </a:lnTo>
                  <a:lnTo>
                    <a:pt x="26" y="18"/>
                  </a:lnTo>
                  <a:lnTo>
                    <a:pt x="38" y="8"/>
                  </a:lnTo>
                  <a:lnTo>
                    <a:pt x="54" y="0"/>
                  </a:lnTo>
                  <a:lnTo>
                    <a:pt x="54" y="0"/>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816" name="Freeform 815"/>
            <p:cNvSpPr/>
            <p:nvPr>
              <p:custDataLst>
                <p:tags r:id="rId810"/>
              </p:custDataLst>
            </p:nvPr>
          </p:nvSpPr>
          <p:spPr bwMode="auto">
            <a:xfrm>
              <a:off x="8242300" y="6308725"/>
              <a:ext cx="82550" cy="38100"/>
            </a:xfrm>
            <a:custGeom>
              <a:avLst/>
              <a:gdLst>
                <a:gd name="T0" fmla="*/ 0 w 52"/>
                <a:gd name="T1" fmla="*/ 24 h 24"/>
                <a:gd name="T2" fmla="*/ 0 w 52"/>
                <a:gd name="T3" fmla="*/ 24 h 24"/>
                <a:gd name="T4" fmla="*/ 12 w 52"/>
                <a:gd name="T5" fmla="*/ 16 h 24"/>
                <a:gd name="T6" fmla="*/ 24 w 52"/>
                <a:gd name="T7" fmla="*/ 10 h 24"/>
                <a:gd name="T8" fmla="*/ 24 w 52"/>
                <a:gd name="T9" fmla="*/ 10 h 24"/>
                <a:gd name="T10" fmla="*/ 38 w 52"/>
                <a:gd name="T11" fmla="*/ 4 h 24"/>
                <a:gd name="T12" fmla="*/ 52 w 52"/>
                <a:gd name="T13" fmla="*/ 0 h 24"/>
                <a:gd name="T14" fmla="*/ 52 w 52"/>
                <a:gd name="T15" fmla="*/ 0 h 24"/>
                <a:gd name="T16" fmla="*/ 26 w 52"/>
                <a:gd name="T17" fmla="*/ 10 h 24"/>
                <a:gd name="T18" fmla="*/ 26 w 52"/>
                <a:gd name="T19" fmla="*/ 10 h 24"/>
                <a:gd name="T20" fmla="*/ 0 w 52"/>
                <a:gd name="T21" fmla="*/ 24 h 24"/>
                <a:gd name="T22" fmla="*/ 0 w 52"/>
                <a:gd name="T2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24">
                  <a:moveTo>
                    <a:pt x="0" y="24"/>
                  </a:moveTo>
                  <a:lnTo>
                    <a:pt x="0" y="24"/>
                  </a:lnTo>
                  <a:lnTo>
                    <a:pt x="12" y="16"/>
                  </a:lnTo>
                  <a:lnTo>
                    <a:pt x="24" y="10"/>
                  </a:lnTo>
                  <a:lnTo>
                    <a:pt x="24" y="10"/>
                  </a:lnTo>
                  <a:lnTo>
                    <a:pt x="38" y="4"/>
                  </a:lnTo>
                  <a:lnTo>
                    <a:pt x="52" y="0"/>
                  </a:lnTo>
                  <a:lnTo>
                    <a:pt x="52" y="0"/>
                  </a:lnTo>
                  <a:lnTo>
                    <a:pt x="26" y="10"/>
                  </a:lnTo>
                  <a:lnTo>
                    <a:pt x="26" y="10"/>
                  </a:lnTo>
                  <a:lnTo>
                    <a:pt x="0" y="24"/>
                  </a:lnTo>
                  <a:lnTo>
                    <a:pt x="0" y="24"/>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817" name="Freeform 816"/>
            <p:cNvSpPr/>
            <p:nvPr>
              <p:custDataLst>
                <p:tags r:id="rId811"/>
              </p:custDataLst>
            </p:nvPr>
          </p:nvSpPr>
          <p:spPr bwMode="auto">
            <a:xfrm>
              <a:off x="7905750" y="6854825"/>
              <a:ext cx="25400" cy="31750"/>
            </a:xfrm>
            <a:custGeom>
              <a:avLst/>
              <a:gdLst>
                <a:gd name="T0" fmla="*/ 14 w 16"/>
                <a:gd name="T1" fmla="*/ 0 h 20"/>
                <a:gd name="T2" fmla="*/ 14 w 16"/>
                <a:gd name="T3" fmla="*/ 0 h 20"/>
                <a:gd name="T4" fmla="*/ 16 w 16"/>
                <a:gd name="T5" fmla="*/ 2 h 20"/>
                <a:gd name="T6" fmla="*/ 16 w 16"/>
                <a:gd name="T7" fmla="*/ 2 h 20"/>
                <a:gd name="T8" fmla="*/ 16 w 16"/>
                <a:gd name="T9" fmla="*/ 4 h 20"/>
                <a:gd name="T10" fmla="*/ 16 w 16"/>
                <a:gd name="T11" fmla="*/ 4 h 20"/>
                <a:gd name="T12" fmla="*/ 0 w 16"/>
                <a:gd name="T13" fmla="*/ 20 h 20"/>
                <a:gd name="T14" fmla="*/ 0 w 16"/>
                <a:gd name="T15" fmla="*/ 20 h 20"/>
                <a:gd name="T16" fmla="*/ 0 w 16"/>
                <a:gd name="T17" fmla="*/ 16 h 20"/>
                <a:gd name="T18" fmla="*/ 0 w 16"/>
                <a:gd name="T19" fmla="*/ 14 h 20"/>
                <a:gd name="T20" fmla="*/ 0 w 16"/>
                <a:gd name="T21" fmla="*/ 14 h 20"/>
                <a:gd name="T22" fmla="*/ 8 w 16"/>
                <a:gd name="T23" fmla="*/ 8 h 20"/>
                <a:gd name="T24" fmla="*/ 12 w 16"/>
                <a:gd name="T25" fmla="*/ 6 h 20"/>
                <a:gd name="T26" fmla="*/ 14 w 16"/>
                <a:gd name="T27" fmla="*/ 0 h 20"/>
                <a:gd name="T28" fmla="*/ 14 w 16"/>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0">
                  <a:moveTo>
                    <a:pt x="14" y="0"/>
                  </a:moveTo>
                  <a:lnTo>
                    <a:pt x="14" y="0"/>
                  </a:lnTo>
                  <a:lnTo>
                    <a:pt x="16" y="2"/>
                  </a:lnTo>
                  <a:lnTo>
                    <a:pt x="16" y="2"/>
                  </a:lnTo>
                  <a:lnTo>
                    <a:pt x="16" y="4"/>
                  </a:lnTo>
                  <a:lnTo>
                    <a:pt x="16" y="4"/>
                  </a:lnTo>
                  <a:lnTo>
                    <a:pt x="0" y="20"/>
                  </a:lnTo>
                  <a:lnTo>
                    <a:pt x="0" y="20"/>
                  </a:lnTo>
                  <a:lnTo>
                    <a:pt x="0" y="16"/>
                  </a:lnTo>
                  <a:lnTo>
                    <a:pt x="0" y="14"/>
                  </a:lnTo>
                  <a:lnTo>
                    <a:pt x="0" y="14"/>
                  </a:lnTo>
                  <a:lnTo>
                    <a:pt x="8" y="8"/>
                  </a:lnTo>
                  <a:lnTo>
                    <a:pt x="12" y="6"/>
                  </a:lnTo>
                  <a:lnTo>
                    <a:pt x="14" y="0"/>
                  </a:lnTo>
                  <a:lnTo>
                    <a:pt x="14" y="0"/>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818" name="Freeform 817"/>
            <p:cNvSpPr/>
            <p:nvPr>
              <p:custDataLst>
                <p:tags r:id="rId812"/>
              </p:custDataLst>
            </p:nvPr>
          </p:nvSpPr>
          <p:spPr bwMode="auto">
            <a:xfrm>
              <a:off x="7978775" y="6597650"/>
              <a:ext cx="3175" cy="9525"/>
            </a:xfrm>
            <a:custGeom>
              <a:avLst/>
              <a:gdLst>
                <a:gd name="T0" fmla="*/ 0 w 2"/>
                <a:gd name="T1" fmla="*/ 6 h 6"/>
                <a:gd name="T2" fmla="*/ 0 w 2"/>
                <a:gd name="T3" fmla="*/ 4 h 6"/>
                <a:gd name="T4" fmla="*/ 0 w 2"/>
                <a:gd name="T5" fmla="*/ 4 h 6"/>
                <a:gd name="T6" fmla="*/ 2 w 2"/>
                <a:gd name="T7" fmla="*/ 0 h 6"/>
                <a:gd name="T8" fmla="*/ 2 w 2"/>
                <a:gd name="T9" fmla="*/ 0 h 6"/>
                <a:gd name="T10" fmla="*/ 2 w 2"/>
                <a:gd name="T11" fmla="*/ 0 h 6"/>
                <a:gd name="T12" fmla="*/ 2 w 2"/>
                <a:gd name="T13" fmla="*/ 0 h 6"/>
                <a:gd name="T14" fmla="*/ 0 w 2"/>
                <a:gd name="T15" fmla="*/ 6 h 6"/>
                <a:gd name="T16" fmla="*/ 0 w 2"/>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6">
                  <a:moveTo>
                    <a:pt x="0" y="6"/>
                  </a:moveTo>
                  <a:lnTo>
                    <a:pt x="0" y="4"/>
                  </a:lnTo>
                  <a:lnTo>
                    <a:pt x="0" y="4"/>
                  </a:lnTo>
                  <a:lnTo>
                    <a:pt x="2" y="0"/>
                  </a:lnTo>
                  <a:lnTo>
                    <a:pt x="2" y="0"/>
                  </a:lnTo>
                  <a:lnTo>
                    <a:pt x="2" y="0"/>
                  </a:lnTo>
                  <a:lnTo>
                    <a:pt x="2" y="0"/>
                  </a:lnTo>
                  <a:lnTo>
                    <a:pt x="0" y="6"/>
                  </a:lnTo>
                  <a:lnTo>
                    <a:pt x="0" y="6"/>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819" name="Freeform 818"/>
            <p:cNvSpPr/>
            <p:nvPr>
              <p:custDataLst>
                <p:tags r:id="rId813"/>
              </p:custDataLst>
            </p:nvPr>
          </p:nvSpPr>
          <p:spPr bwMode="auto">
            <a:xfrm>
              <a:off x="7931150" y="6845300"/>
              <a:ext cx="15875" cy="15875"/>
            </a:xfrm>
            <a:custGeom>
              <a:avLst/>
              <a:gdLst>
                <a:gd name="T0" fmla="*/ 4 w 10"/>
                <a:gd name="T1" fmla="*/ 0 h 10"/>
                <a:gd name="T2" fmla="*/ 4 w 10"/>
                <a:gd name="T3" fmla="*/ 0 h 10"/>
                <a:gd name="T4" fmla="*/ 10 w 10"/>
                <a:gd name="T5" fmla="*/ 2 h 10"/>
                <a:gd name="T6" fmla="*/ 0 w 10"/>
                <a:gd name="T7" fmla="*/ 10 h 10"/>
                <a:gd name="T8" fmla="*/ 0 w 10"/>
                <a:gd name="T9" fmla="*/ 10 h 10"/>
                <a:gd name="T10" fmla="*/ 0 w 10"/>
                <a:gd name="T11" fmla="*/ 8 h 10"/>
                <a:gd name="T12" fmla="*/ 0 w 10"/>
                <a:gd name="T13" fmla="*/ 8 h 10"/>
                <a:gd name="T14" fmla="*/ 2 w 10"/>
                <a:gd name="T15" fmla="*/ 4 h 10"/>
                <a:gd name="T16" fmla="*/ 4 w 10"/>
                <a:gd name="T17" fmla="*/ 2 h 10"/>
                <a:gd name="T18" fmla="*/ 4 w 10"/>
                <a:gd name="T19" fmla="*/ 0 h 10"/>
                <a:gd name="T20" fmla="*/ 4 w 10"/>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0">
                  <a:moveTo>
                    <a:pt x="4" y="0"/>
                  </a:moveTo>
                  <a:lnTo>
                    <a:pt x="4" y="0"/>
                  </a:lnTo>
                  <a:lnTo>
                    <a:pt x="10" y="2"/>
                  </a:lnTo>
                  <a:lnTo>
                    <a:pt x="0" y="10"/>
                  </a:lnTo>
                  <a:lnTo>
                    <a:pt x="0" y="10"/>
                  </a:lnTo>
                  <a:lnTo>
                    <a:pt x="0" y="8"/>
                  </a:lnTo>
                  <a:lnTo>
                    <a:pt x="0" y="8"/>
                  </a:lnTo>
                  <a:lnTo>
                    <a:pt x="2" y="4"/>
                  </a:lnTo>
                  <a:lnTo>
                    <a:pt x="4" y="2"/>
                  </a:lnTo>
                  <a:lnTo>
                    <a:pt x="4" y="0"/>
                  </a:lnTo>
                  <a:lnTo>
                    <a:pt x="4" y="0"/>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820" name="Freeform 819"/>
            <p:cNvSpPr/>
            <p:nvPr>
              <p:custDataLst>
                <p:tags r:id="rId814"/>
              </p:custDataLst>
            </p:nvPr>
          </p:nvSpPr>
          <p:spPr bwMode="auto">
            <a:xfrm>
              <a:off x="8032750" y="6705600"/>
              <a:ext cx="60325" cy="60325"/>
            </a:xfrm>
            <a:custGeom>
              <a:avLst/>
              <a:gdLst>
                <a:gd name="T0" fmla="*/ 10 w 38"/>
                <a:gd name="T1" fmla="*/ 26 h 38"/>
                <a:gd name="T2" fmla="*/ 10 w 38"/>
                <a:gd name="T3" fmla="*/ 26 h 38"/>
                <a:gd name="T4" fmla="*/ 10 w 38"/>
                <a:gd name="T5" fmla="*/ 22 h 38"/>
                <a:gd name="T6" fmla="*/ 8 w 38"/>
                <a:gd name="T7" fmla="*/ 18 h 38"/>
                <a:gd name="T8" fmla="*/ 8 w 38"/>
                <a:gd name="T9" fmla="*/ 18 h 38"/>
                <a:gd name="T10" fmla="*/ 18 w 38"/>
                <a:gd name="T11" fmla="*/ 14 h 38"/>
                <a:gd name="T12" fmla="*/ 28 w 38"/>
                <a:gd name="T13" fmla="*/ 8 h 38"/>
                <a:gd name="T14" fmla="*/ 28 w 38"/>
                <a:gd name="T15" fmla="*/ 8 h 38"/>
                <a:gd name="T16" fmla="*/ 30 w 38"/>
                <a:gd name="T17" fmla="*/ 4 h 38"/>
                <a:gd name="T18" fmla="*/ 30 w 38"/>
                <a:gd name="T19" fmla="*/ 0 h 38"/>
                <a:gd name="T20" fmla="*/ 30 w 38"/>
                <a:gd name="T21" fmla="*/ 0 h 38"/>
                <a:gd name="T22" fmla="*/ 38 w 38"/>
                <a:gd name="T23" fmla="*/ 0 h 38"/>
                <a:gd name="T24" fmla="*/ 38 w 38"/>
                <a:gd name="T25" fmla="*/ 0 h 38"/>
                <a:gd name="T26" fmla="*/ 18 w 38"/>
                <a:gd name="T27" fmla="*/ 20 h 38"/>
                <a:gd name="T28" fmla="*/ 18 w 38"/>
                <a:gd name="T29" fmla="*/ 20 h 38"/>
                <a:gd name="T30" fmla="*/ 0 w 38"/>
                <a:gd name="T31" fmla="*/ 38 h 38"/>
                <a:gd name="T32" fmla="*/ 0 w 38"/>
                <a:gd name="T33" fmla="*/ 38 h 38"/>
                <a:gd name="T34" fmla="*/ 10 w 38"/>
                <a:gd name="T35" fmla="*/ 26 h 38"/>
                <a:gd name="T36" fmla="*/ 10 w 38"/>
                <a:gd name="T37"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8">
                  <a:moveTo>
                    <a:pt x="10" y="26"/>
                  </a:moveTo>
                  <a:lnTo>
                    <a:pt x="10" y="26"/>
                  </a:lnTo>
                  <a:lnTo>
                    <a:pt x="10" y="22"/>
                  </a:lnTo>
                  <a:lnTo>
                    <a:pt x="8" y="18"/>
                  </a:lnTo>
                  <a:lnTo>
                    <a:pt x="8" y="18"/>
                  </a:lnTo>
                  <a:lnTo>
                    <a:pt x="18" y="14"/>
                  </a:lnTo>
                  <a:lnTo>
                    <a:pt x="28" y="8"/>
                  </a:lnTo>
                  <a:lnTo>
                    <a:pt x="28" y="8"/>
                  </a:lnTo>
                  <a:lnTo>
                    <a:pt x="30" y="4"/>
                  </a:lnTo>
                  <a:lnTo>
                    <a:pt x="30" y="0"/>
                  </a:lnTo>
                  <a:lnTo>
                    <a:pt x="30" y="0"/>
                  </a:lnTo>
                  <a:lnTo>
                    <a:pt x="38" y="0"/>
                  </a:lnTo>
                  <a:lnTo>
                    <a:pt x="38" y="0"/>
                  </a:lnTo>
                  <a:lnTo>
                    <a:pt x="18" y="20"/>
                  </a:lnTo>
                  <a:lnTo>
                    <a:pt x="18" y="20"/>
                  </a:lnTo>
                  <a:lnTo>
                    <a:pt x="0" y="38"/>
                  </a:lnTo>
                  <a:lnTo>
                    <a:pt x="0" y="38"/>
                  </a:lnTo>
                  <a:lnTo>
                    <a:pt x="10" y="26"/>
                  </a:lnTo>
                  <a:lnTo>
                    <a:pt x="10" y="26"/>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821" name="Freeform 820"/>
            <p:cNvSpPr/>
            <p:nvPr>
              <p:custDataLst>
                <p:tags r:id="rId815"/>
              </p:custDataLst>
            </p:nvPr>
          </p:nvSpPr>
          <p:spPr bwMode="auto">
            <a:xfrm>
              <a:off x="7567613" y="6273800"/>
              <a:ext cx="627063" cy="1041400"/>
            </a:xfrm>
            <a:custGeom>
              <a:avLst/>
              <a:gdLst>
                <a:gd name="T0" fmla="*/ 90 w 395"/>
                <a:gd name="T1" fmla="*/ 604 h 656"/>
                <a:gd name="T2" fmla="*/ 84 w 395"/>
                <a:gd name="T3" fmla="*/ 578 h 656"/>
                <a:gd name="T4" fmla="*/ 62 w 395"/>
                <a:gd name="T5" fmla="*/ 634 h 656"/>
                <a:gd name="T6" fmla="*/ 46 w 395"/>
                <a:gd name="T7" fmla="*/ 628 h 656"/>
                <a:gd name="T8" fmla="*/ 54 w 395"/>
                <a:gd name="T9" fmla="*/ 576 h 656"/>
                <a:gd name="T10" fmla="*/ 52 w 395"/>
                <a:gd name="T11" fmla="*/ 572 h 656"/>
                <a:gd name="T12" fmla="*/ 30 w 395"/>
                <a:gd name="T13" fmla="*/ 588 h 656"/>
                <a:gd name="T14" fmla="*/ 4 w 395"/>
                <a:gd name="T15" fmla="*/ 648 h 656"/>
                <a:gd name="T16" fmla="*/ 40 w 395"/>
                <a:gd name="T17" fmla="*/ 514 h 656"/>
                <a:gd name="T18" fmla="*/ 102 w 395"/>
                <a:gd name="T19" fmla="*/ 336 h 656"/>
                <a:gd name="T20" fmla="*/ 162 w 395"/>
                <a:gd name="T21" fmla="*/ 190 h 656"/>
                <a:gd name="T22" fmla="*/ 217 w 395"/>
                <a:gd name="T23" fmla="*/ 104 h 656"/>
                <a:gd name="T24" fmla="*/ 333 w 395"/>
                <a:gd name="T25" fmla="*/ 4 h 656"/>
                <a:gd name="T26" fmla="*/ 355 w 395"/>
                <a:gd name="T27" fmla="*/ 6 h 656"/>
                <a:gd name="T28" fmla="*/ 297 w 395"/>
                <a:gd name="T29" fmla="*/ 78 h 656"/>
                <a:gd name="T30" fmla="*/ 307 w 395"/>
                <a:gd name="T31" fmla="*/ 60 h 656"/>
                <a:gd name="T32" fmla="*/ 259 w 395"/>
                <a:gd name="T33" fmla="*/ 98 h 656"/>
                <a:gd name="T34" fmla="*/ 209 w 395"/>
                <a:gd name="T35" fmla="*/ 142 h 656"/>
                <a:gd name="T36" fmla="*/ 247 w 395"/>
                <a:gd name="T37" fmla="*/ 120 h 656"/>
                <a:gd name="T38" fmla="*/ 319 w 395"/>
                <a:gd name="T39" fmla="*/ 60 h 656"/>
                <a:gd name="T40" fmla="*/ 327 w 395"/>
                <a:gd name="T41" fmla="*/ 54 h 656"/>
                <a:gd name="T42" fmla="*/ 313 w 395"/>
                <a:gd name="T43" fmla="*/ 94 h 656"/>
                <a:gd name="T44" fmla="*/ 239 w 395"/>
                <a:gd name="T45" fmla="*/ 172 h 656"/>
                <a:gd name="T46" fmla="*/ 283 w 395"/>
                <a:gd name="T47" fmla="*/ 134 h 656"/>
                <a:gd name="T48" fmla="*/ 187 w 395"/>
                <a:gd name="T49" fmla="*/ 222 h 656"/>
                <a:gd name="T50" fmla="*/ 167 w 395"/>
                <a:gd name="T51" fmla="*/ 248 h 656"/>
                <a:gd name="T52" fmla="*/ 191 w 395"/>
                <a:gd name="T53" fmla="*/ 230 h 656"/>
                <a:gd name="T54" fmla="*/ 237 w 395"/>
                <a:gd name="T55" fmla="*/ 192 h 656"/>
                <a:gd name="T56" fmla="*/ 209 w 395"/>
                <a:gd name="T57" fmla="*/ 234 h 656"/>
                <a:gd name="T58" fmla="*/ 215 w 395"/>
                <a:gd name="T59" fmla="*/ 240 h 656"/>
                <a:gd name="T60" fmla="*/ 173 w 395"/>
                <a:gd name="T61" fmla="*/ 286 h 656"/>
                <a:gd name="T62" fmla="*/ 160 w 395"/>
                <a:gd name="T63" fmla="*/ 308 h 656"/>
                <a:gd name="T64" fmla="*/ 132 w 395"/>
                <a:gd name="T65" fmla="*/ 350 h 656"/>
                <a:gd name="T66" fmla="*/ 108 w 395"/>
                <a:gd name="T67" fmla="*/ 384 h 656"/>
                <a:gd name="T68" fmla="*/ 102 w 395"/>
                <a:gd name="T69" fmla="*/ 400 h 656"/>
                <a:gd name="T70" fmla="*/ 108 w 395"/>
                <a:gd name="T71" fmla="*/ 390 h 656"/>
                <a:gd name="T72" fmla="*/ 163 w 395"/>
                <a:gd name="T73" fmla="*/ 312 h 656"/>
                <a:gd name="T74" fmla="*/ 181 w 395"/>
                <a:gd name="T75" fmla="*/ 280 h 656"/>
                <a:gd name="T76" fmla="*/ 303 w 395"/>
                <a:gd name="T77" fmla="*/ 160 h 656"/>
                <a:gd name="T78" fmla="*/ 285 w 395"/>
                <a:gd name="T79" fmla="*/ 162 h 656"/>
                <a:gd name="T80" fmla="*/ 355 w 395"/>
                <a:gd name="T81" fmla="*/ 120 h 656"/>
                <a:gd name="T82" fmla="*/ 367 w 395"/>
                <a:gd name="T83" fmla="*/ 132 h 656"/>
                <a:gd name="T84" fmla="*/ 341 w 395"/>
                <a:gd name="T85" fmla="*/ 168 h 656"/>
                <a:gd name="T86" fmla="*/ 347 w 395"/>
                <a:gd name="T87" fmla="*/ 196 h 656"/>
                <a:gd name="T88" fmla="*/ 377 w 395"/>
                <a:gd name="T89" fmla="*/ 206 h 656"/>
                <a:gd name="T90" fmla="*/ 343 w 395"/>
                <a:gd name="T91" fmla="*/ 250 h 656"/>
                <a:gd name="T92" fmla="*/ 297 w 395"/>
                <a:gd name="T93" fmla="*/ 288 h 656"/>
                <a:gd name="T94" fmla="*/ 263 w 395"/>
                <a:gd name="T95" fmla="*/ 322 h 656"/>
                <a:gd name="T96" fmla="*/ 245 w 395"/>
                <a:gd name="T97" fmla="*/ 350 h 656"/>
                <a:gd name="T98" fmla="*/ 231 w 395"/>
                <a:gd name="T99" fmla="*/ 368 h 656"/>
                <a:gd name="T100" fmla="*/ 205 w 395"/>
                <a:gd name="T101" fmla="*/ 408 h 656"/>
                <a:gd name="T102" fmla="*/ 185 w 395"/>
                <a:gd name="T103" fmla="*/ 442 h 656"/>
                <a:gd name="T104" fmla="*/ 167 w 395"/>
                <a:gd name="T105" fmla="*/ 478 h 656"/>
                <a:gd name="T106" fmla="*/ 134 w 395"/>
                <a:gd name="T107" fmla="*/ 540 h 656"/>
                <a:gd name="T108" fmla="*/ 128 w 395"/>
                <a:gd name="T109" fmla="*/ 550 h 656"/>
                <a:gd name="T110" fmla="*/ 120 w 395"/>
                <a:gd name="T111" fmla="*/ 560 h 656"/>
                <a:gd name="T112" fmla="*/ 120 w 395"/>
                <a:gd name="T113" fmla="*/ 572 h 656"/>
                <a:gd name="T114" fmla="*/ 106 w 395"/>
                <a:gd name="T115" fmla="*/ 610 h 656"/>
                <a:gd name="T116" fmla="*/ 90 w 395"/>
                <a:gd name="T117" fmla="*/ 64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5" h="656">
                  <a:moveTo>
                    <a:pt x="90" y="640"/>
                  </a:moveTo>
                  <a:lnTo>
                    <a:pt x="90" y="640"/>
                  </a:lnTo>
                  <a:lnTo>
                    <a:pt x="88" y="624"/>
                  </a:lnTo>
                  <a:lnTo>
                    <a:pt x="88" y="624"/>
                  </a:lnTo>
                  <a:lnTo>
                    <a:pt x="90" y="604"/>
                  </a:lnTo>
                  <a:lnTo>
                    <a:pt x="90" y="604"/>
                  </a:lnTo>
                  <a:lnTo>
                    <a:pt x="92" y="586"/>
                  </a:lnTo>
                  <a:lnTo>
                    <a:pt x="92" y="586"/>
                  </a:lnTo>
                  <a:lnTo>
                    <a:pt x="90" y="578"/>
                  </a:lnTo>
                  <a:lnTo>
                    <a:pt x="88" y="568"/>
                  </a:lnTo>
                  <a:lnTo>
                    <a:pt x="88" y="568"/>
                  </a:lnTo>
                  <a:lnTo>
                    <a:pt x="84" y="578"/>
                  </a:lnTo>
                  <a:lnTo>
                    <a:pt x="80" y="590"/>
                  </a:lnTo>
                  <a:lnTo>
                    <a:pt x="80" y="590"/>
                  </a:lnTo>
                  <a:lnTo>
                    <a:pt x="74" y="610"/>
                  </a:lnTo>
                  <a:lnTo>
                    <a:pt x="74" y="610"/>
                  </a:lnTo>
                  <a:lnTo>
                    <a:pt x="68" y="628"/>
                  </a:lnTo>
                  <a:lnTo>
                    <a:pt x="62" y="634"/>
                  </a:lnTo>
                  <a:lnTo>
                    <a:pt x="56" y="638"/>
                  </a:lnTo>
                  <a:lnTo>
                    <a:pt x="56" y="638"/>
                  </a:lnTo>
                  <a:lnTo>
                    <a:pt x="50" y="638"/>
                  </a:lnTo>
                  <a:lnTo>
                    <a:pt x="46" y="634"/>
                  </a:lnTo>
                  <a:lnTo>
                    <a:pt x="46" y="634"/>
                  </a:lnTo>
                  <a:lnTo>
                    <a:pt x="46" y="628"/>
                  </a:lnTo>
                  <a:lnTo>
                    <a:pt x="46" y="618"/>
                  </a:lnTo>
                  <a:lnTo>
                    <a:pt x="46" y="618"/>
                  </a:lnTo>
                  <a:lnTo>
                    <a:pt x="50" y="596"/>
                  </a:lnTo>
                  <a:lnTo>
                    <a:pt x="50" y="596"/>
                  </a:lnTo>
                  <a:lnTo>
                    <a:pt x="52" y="584"/>
                  </a:lnTo>
                  <a:lnTo>
                    <a:pt x="54" y="576"/>
                  </a:lnTo>
                  <a:lnTo>
                    <a:pt x="54" y="576"/>
                  </a:lnTo>
                  <a:lnTo>
                    <a:pt x="48" y="582"/>
                  </a:lnTo>
                  <a:lnTo>
                    <a:pt x="48" y="582"/>
                  </a:lnTo>
                  <a:lnTo>
                    <a:pt x="52" y="576"/>
                  </a:lnTo>
                  <a:lnTo>
                    <a:pt x="52" y="574"/>
                  </a:lnTo>
                  <a:lnTo>
                    <a:pt x="52" y="572"/>
                  </a:lnTo>
                  <a:lnTo>
                    <a:pt x="52" y="572"/>
                  </a:lnTo>
                  <a:lnTo>
                    <a:pt x="44" y="584"/>
                  </a:lnTo>
                  <a:lnTo>
                    <a:pt x="40" y="590"/>
                  </a:lnTo>
                  <a:lnTo>
                    <a:pt x="34" y="594"/>
                  </a:lnTo>
                  <a:lnTo>
                    <a:pt x="30" y="588"/>
                  </a:lnTo>
                  <a:lnTo>
                    <a:pt x="30" y="588"/>
                  </a:lnTo>
                  <a:lnTo>
                    <a:pt x="24" y="594"/>
                  </a:lnTo>
                  <a:lnTo>
                    <a:pt x="20" y="602"/>
                  </a:lnTo>
                  <a:lnTo>
                    <a:pt x="14" y="620"/>
                  </a:lnTo>
                  <a:lnTo>
                    <a:pt x="14" y="620"/>
                  </a:lnTo>
                  <a:lnTo>
                    <a:pt x="8" y="640"/>
                  </a:lnTo>
                  <a:lnTo>
                    <a:pt x="4" y="648"/>
                  </a:lnTo>
                  <a:lnTo>
                    <a:pt x="0" y="656"/>
                  </a:lnTo>
                  <a:lnTo>
                    <a:pt x="0" y="656"/>
                  </a:lnTo>
                  <a:lnTo>
                    <a:pt x="12" y="620"/>
                  </a:lnTo>
                  <a:lnTo>
                    <a:pt x="22" y="584"/>
                  </a:lnTo>
                  <a:lnTo>
                    <a:pt x="40" y="514"/>
                  </a:lnTo>
                  <a:lnTo>
                    <a:pt x="40" y="514"/>
                  </a:lnTo>
                  <a:lnTo>
                    <a:pt x="50" y="478"/>
                  </a:lnTo>
                  <a:lnTo>
                    <a:pt x="62" y="442"/>
                  </a:lnTo>
                  <a:lnTo>
                    <a:pt x="74" y="408"/>
                  </a:lnTo>
                  <a:lnTo>
                    <a:pt x="88" y="374"/>
                  </a:lnTo>
                  <a:lnTo>
                    <a:pt x="88" y="374"/>
                  </a:lnTo>
                  <a:lnTo>
                    <a:pt x="102" y="336"/>
                  </a:lnTo>
                  <a:lnTo>
                    <a:pt x="114" y="300"/>
                  </a:lnTo>
                  <a:lnTo>
                    <a:pt x="134" y="224"/>
                  </a:lnTo>
                  <a:lnTo>
                    <a:pt x="134" y="224"/>
                  </a:lnTo>
                  <a:lnTo>
                    <a:pt x="138" y="218"/>
                  </a:lnTo>
                  <a:lnTo>
                    <a:pt x="146" y="208"/>
                  </a:lnTo>
                  <a:lnTo>
                    <a:pt x="162" y="190"/>
                  </a:lnTo>
                  <a:lnTo>
                    <a:pt x="162" y="190"/>
                  </a:lnTo>
                  <a:lnTo>
                    <a:pt x="183" y="156"/>
                  </a:lnTo>
                  <a:lnTo>
                    <a:pt x="183" y="156"/>
                  </a:lnTo>
                  <a:lnTo>
                    <a:pt x="205" y="120"/>
                  </a:lnTo>
                  <a:lnTo>
                    <a:pt x="205" y="120"/>
                  </a:lnTo>
                  <a:lnTo>
                    <a:pt x="217" y="104"/>
                  </a:lnTo>
                  <a:lnTo>
                    <a:pt x="233" y="88"/>
                  </a:lnTo>
                  <a:lnTo>
                    <a:pt x="247" y="72"/>
                  </a:lnTo>
                  <a:lnTo>
                    <a:pt x="265" y="58"/>
                  </a:lnTo>
                  <a:lnTo>
                    <a:pt x="265" y="58"/>
                  </a:lnTo>
                  <a:lnTo>
                    <a:pt x="299" y="32"/>
                  </a:lnTo>
                  <a:lnTo>
                    <a:pt x="333" y="4"/>
                  </a:lnTo>
                  <a:lnTo>
                    <a:pt x="333" y="4"/>
                  </a:lnTo>
                  <a:lnTo>
                    <a:pt x="337" y="2"/>
                  </a:lnTo>
                  <a:lnTo>
                    <a:pt x="341" y="0"/>
                  </a:lnTo>
                  <a:lnTo>
                    <a:pt x="347" y="0"/>
                  </a:lnTo>
                  <a:lnTo>
                    <a:pt x="351" y="2"/>
                  </a:lnTo>
                  <a:lnTo>
                    <a:pt x="355" y="6"/>
                  </a:lnTo>
                  <a:lnTo>
                    <a:pt x="355" y="10"/>
                  </a:lnTo>
                  <a:lnTo>
                    <a:pt x="353" y="16"/>
                  </a:lnTo>
                  <a:lnTo>
                    <a:pt x="347" y="24"/>
                  </a:lnTo>
                  <a:lnTo>
                    <a:pt x="347" y="24"/>
                  </a:lnTo>
                  <a:lnTo>
                    <a:pt x="323" y="52"/>
                  </a:lnTo>
                  <a:lnTo>
                    <a:pt x="297" y="78"/>
                  </a:lnTo>
                  <a:lnTo>
                    <a:pt x="297" y="78"/>
                  </a:lnTo>
                  <a:lnTo>
                    <a:pt x="297" y="74"/>
                  </a:lnTo>
                  <a:lnTo>
                    <a:pt x="301" y="70"/>
                  </a:lnTo>
                  <a:lnTo>
                    <a:pt x="305" y="64"/>
                  </a:lnTo>
                  <a:lnTo>
                    <a:pt x="307" y="60"/>
                  </a:lnTo>
                  <a:lnTo>
                    <a:pt x="307" y="60"/>
                  </a:lnTo>
                  <a:lnTo>
                    <a:pt x="285" y="74"/>
                  </a:lnTo>
                  <a:lnTo>
                    <a:pt x="267" y="90"/>
                  </a:lnTo>
                  <a:lnTo>
                    <a:pt x="267" y="90"/>
                  </a:lnTo>
                  <a:lnTo>
                    <a:pt x="291" y="66"/>
                  </a:lnTo>
                  <a:lnTo>
                    <a:pt x="291" y="66"/>
                  </a:lnTo>
                  <a:lnTo>
                    <a:pt x="259" y="98"/>
                  </a:lnTo>
                  <a:lnTo>
                    <a:pt x="241" y="114"/>
                  </a:lnTo>
                  <a:lnTo>
                    <a:pt x="225" y="134"/>
                  </a:lnTo>
                  <a:lnTo>
                    <a:pt x="225" y="134"/>
                  </a:lnTo>
                  <a:lnTo>
                    <a:pt x="223" y="136"/>
                  </a:lnTo>
                  <a:lnTo>
                    <a:pt x="217" y="138"/>
                  </a:lnTo>
                  <a:lnTo>
                    <a:pt x="209" y="142"/>
                  </a:lnTo>
                  <a:lnTo>
                    <a:pt x="203" y="144"/>
                  </a:lnTo>
                  <a:lnTo>
                    <a:pt x="199" y="146"/>
                  </a:lnTo>
                  <a:lnTo>
                    <a:pt x="197" y="152"/>
                  </a:lnTo>
                  <a:lnTo>
                    <a:pt x="195" y="158"/>
                  </a:lnTo>
                  <a:lnTo>
                    <a:pt x="195" y="158"/>
                  </a:lnTo>
                  <a:lnTo>
                    <a:pt x="247" y="120"/>
                  </a:lnTo>
                  <a:lnTo>
                    <a:pt x="273" y="100"/>
                  </a:lnTo>
                  <a:lnTo>
                    <a:pt x="297" y="78"/>
                  </a:lnTo>
                  <a:lnTo>
                    <a:pt x="297" y="78"/>
                  </a:lnTo>
                  <a:lnTo>
                    <a:pt x="297" y="78"/>
                  </a:lnTo>
                  <a:lnTo>
                    <a:pt x="297" y="78"/>
                  </a:lnTo>
                  <a:lnTo>
                    <a:pt x="319" y="60"/>
                  </a:lnTo>
                  <a:lnTo>
                    <a:pt x="319" y="60"/>
                  </a:lnTo>
                  <a:lnTo>
                    <a:pt x="339" y="42"/>
                  </a:lnTo>
                  <a:lnTo>
                    <a:pt x="339" y="42"/>
                  </a:lnTo>
                  <a:lnTo>
                    <a:pt x="333" y="50"/>
                  </a:lnTo>
                  <a:lnTo>
                    <a:pt x="327" y="54"/>
                  </a:lnTo>
                  <a:lnTo>
                    <a:pt x="327" y="54"/>
                  </a:lnTo>
                  <a:lnTo>
                    <a:pt x="361" y="34"/>
                  </a:lnTo>
                  <a:lnTo>
                    <a:pt x="395" y="10"/>
                  </a:lnTo>
                  <a:lnTo>
                    <a:pt x="395" y="10"/>
                  </a:lnTo>
                  <a:lnTo>
                    <a:pt x="377" y="32"/>
                  </a:lnTo>
                  <a:lnTo>
                    <a:pt x="355" y="54"/>
                  </a:lnTo>
                  <a:lnTo>
                    <a:pt x="313" y="94"/>
                  </a:lnTo>
                  <a:lnTo>
                    <a:pt x="313" y="94"/>
                  </a:lnTo>
                  <a:lnTo>
                    <a:pt x="269" y="132"/>
                  </a:lnTo>
                  <a:lnTo>
                    <a:pt x="249" y="154"/>
                  </a:lnTo>
                  <a:lnTo>
                    <a:pt x="231" y="176"/>
                  </a:lnTo>
                  <a:lnTo>
                    <a:pt x="231" y="176"/>
                  </a:lnTo>
                  <a:lnTo>
                    <a:pt x="239" y="172"/>
                  </a:lnTo>
                  <a:lnTo>
                    <a:pt x="245" y="166"/>
                  </a:lnTo>
                  <a:lnTo>
                    <a:pt x="257" y="154"/>
                  </a:lnTo>
                  <a:lnTo>
                    <a:pt x="269" y="140"/>
                  </a:lnTo>
                  <a:lnTo>
                    <a:pt x="277" y="136"/>
                  </a:lnTo>
                  <a:lnTo>
                    <a:pt x="283" y="134"/>
                  </a:lnTo>
                  <a:lnTo>
                    <a:pt x="283" y="134"/>
                  </a:lnTo>
                  <a:lnTo>
                    <a:pt x="209" y="206"/>
                  </a:lnTo>
                  <a:lnTo>
                    <a:pt x="209" y="206"/>
                  </a:lnTo>
                  <a:lnTo>
                    <a:pt x="213" y="198"/>
                  </a:lnTo>
                  <a:lnTo>
                    <a:pt x="213" y="198"/>
                  </a:lnTo>
                  <a:lnTo>
                    <a:pt x="199" y="208"/>
                  </a:lnTo>
                  <a:lnTo>
                    <a:pt x="187" y="222"/>
                  </a:lnTo>
                  <a:lnTo>
                    <a:pt x="177" y="234"/>
                  </a:lnTo>
                  <a:lnTo>
                    <a:pt x="167" y="248"/>
                  </a:lnTo>
                  <a:lnTo>
                    <a:pt x="163" y="252"/>
                  </a:lnTo>
                  <a:lnTo>
                    <a:pt x="163" y="252"/>
                  </a:lnTo>
                  <a:lnTo>
                    <a:pt x="167" y="248"/>
                  </a:lnTo>
                  <a:lnTo>
                    <a:pt x="167" y="248"/>
                  </a:lnTo>
                  <a:lnTo>
                    <a:pt x="189" y="226"/>
                  </a:lnTo>
                  <a:lnTo>
                    <a:pt x="189" y="226"/>
                  </a:lnTo>
                  <a:lnTo>
                    <a:pt x="209" y="206"/>
                  </a:lnTo>
                  <a:lnTo>
                    <a:pt x="209" y="206"/>
                  </a:lnTo>
                  <a:lnTo>
                    <a:pt x="201" y="218"/>
                  </a:lnTo>
                  <a:lnTo>
                    <a:pt x="191" y="230"/>
                  </a:lnTo>
                  <a:lnTo>
                    <a:pt x="191" y="230"/>
                  </a:lnTo>
                  <a:lnTo>
                    <a:pt x="201" y="224"/>
                  </a:lnTo>
                  <a:lnTo>
                    <a:pt x="213" y="216"/>
                  </a:lnTo>
                  <a:lnTo>
                    <a:pt x="213" y="216"/>
                  </a:lnTo>
                  <a:lnTo>
                    <a:pt x="237" y="192"/>
                  </a:lnTo>
                  <a:lnTo>
                    <a:pt x="237" y="192"/>
                  </a:lnTo>
                  <a:lnTo>
                    <a:pt x="229" y="202"/>
                  </a:lnTo>
                  <a:lnTo>
                    <a:pt x="221" y="212"/>
                  </a:lnTo>
                  <a:lnTo>
                    <a:pt x="221" y="212"/>
                  </a:lnTo>
                  <a:lnTo>
                    <a:pt x="215" y="224"/>
                  </a:lnTo>
                  <a:lnTo>
                    <a:pt x="209" y="234"/>
                  </a:lnTo>
                  <a:lnTo>
                    <a:pt x="209" y="234"/>
                  </a:lnTo>
                  <a:lnTo>
                    <a:pt x="235" y="210"/>
                  </a:lnTo>
                  <a:lnTo>
                    <a:pt x="263" y="186"/>
                  </a:lnTo>
                  <a:lnTo>
                    <a:pt x="263" y="186"/>
                  </a:lnTo>
                  <a:lnTo>
                    <a:pt x="237" y="216"/>
                  </a:lnTo>
                  <a:lnTo>
                    <a:pt x="237" y="216"/>
                  </a:lnTo>
                  <a:lnTo>
                    <a:pt x="215" y="240"/>
                  </a:lnTo>
                  <a:lnTo>
                    <a:pt x="191" y="264"/>
                  </a:lnTo>
                  <a:lnTo>
                    <a:pt x="193" y="262"/>
                  </a:lnTo>
                  <a:lnTo>
                    <a:pt x="189" y="266"/>
                  </a:lnTo>
                  <a:lnTo>
                    <a:pt x="189" y="266"/>
                  </a:lnTo>
                  <a:lnTo>
                    <a:pt x="173" y="286"/>
                  </a:lnTo>
                  <a:lnTo>
                    <a:pt x="173" y="286"/>
                  </a:lnTo>
                  <a:lnTo>
                    <a:pt x="167" y="296"/>
                  </a:lnTo>
                  <a:lnTo>
                    <a:pt x="165" y="308"/>
                  </a:lnTo>
                  <a:lnTo>
                    <a:pt x="163" y="312"/>
                  </a:lnTo>
                  <a:lnTo>
                    <a:pt x="163" y="312"/>
                  </a:lnTo>
                  <a:lnTo>
                    <a:pt x="162" y="308"/>
                  </a:lnTo>
                  <a:lnTo>
                    <a:pt x="160" y="308"/>
                  </a:lnTo>
                  <a:lnTo>
                    <a:pt x="158" y="310"/>
                  </a:lnTo>
                  <a:lnTo>
                    <a:pt x="158" y="310"/>
                  </a:lnTo>
                  <a:lnTo>
                    <a:pt x="152" y="316"/>
                  </a:lnTo>
                  <a:lnTo>
                    <a:pt x="148" y="322"/>
                  </a:lnTo>
                  <a:lnTo>
                    <a:pt x="140" y="336"/>
                  </a:lnTo>
                  <a:lnTo>
                    <a:pt x="132" y="350"/>
                  </a:lnTo>
                  <a:lnTo>
                    <a:pt x="126" y="356"/>
                  </a:lnTo>
                  <a:lnTo>
                    <a:pt x="120" y="364"/>
                  </a:lnTo>
                  <a:lnTo>
                    <a:pt x="120" y="364"/>
                  </a:lnTo>
                  <a:lnTo>
                    <a:pt x="114" y="372"/>
                  </a:lnTo>
                  <a:lnTo>
                    <a:pt x="108" y="384"/>
                  </a:lnTo>
                  <a:lnTo>
                    <a:pt x="108" y="384"/>
                  </a:lnTo>
                  <a:lnTo>
                    <a:pt x="106" y="386"/>
                  </a:lnTo>
                  <a:lnTo>
                    <a:pt x="108" y="388"/>
                  </a:lnTo>
                  <a:lnTo>
                    <a:pt x="108" y="388"/>
                  </a:lnTo>
                  <a:lnTo>
                    <a:pt x="106" y="394"/>
                  </a:lnTo>
                  <a:lnTo>
                    <a:pt x="106" y="394"/>
                  </a:lnTo>
                  <a:lnTo>
                    <a:pt x="102" y="400"/>
                  </a:lnTo>
                  <a:lnTo>
                    <a:pt x="100" y="408"/>
                  </a:lnTo>
                  <a:lnTo>
                    <a:pt x="100" y="408"/>
                  </a:lnTo>
                  <a:lnTo>
                    <a:pt x="106" y="394"/>
                  </a:lnTo>
                  <a:lnTo>
                    <a:pt x="106" y="394"/>
                  </a:lnTo>
                  <a:lnTo>
                    <a:pt x="108" y="390"/>
                  </a:lnTo>
                  <a:lnTo>
                    <a:pt x="108" y="390"/>
                  </a:lnTo>
                  <a:lnTo>
                    <a:pt x="108" y="392"/>
                  </a:lnTo>
                  <a:lnTo>
                    <a:pt x="108" y="396"/>
                  </a:lnTo>
                  <a:lnTo>
                    <a:pt x="108" y="396"/>
                  </a:lnTo>
                  <a:lnTo>
                    <a:pt x="134" y="354"/>
                  </a:lnTo>
                  <a:lnTo>
                    <a:pt x="163" y="312"/>
                  </a:lnTo>
                  <a:lnTo>
                    <a:pt x="163" y="312"/>
                  </a:lnTo>
                  <a:lnTo>
                    <a:pt x="163" y="318"/>
                  </a:lnTo>
                  <a:lnTo>
                    <a:pt x="163" y="318"/>
                  </a:lnTo>
                  <a:lnTo>
                    <a:pt x="165" y="308"/>
                  </a:lnTo>
                  <a:lnTo>
                    <a:pt x="165" y="308"/>
                  </a:lnTo>
                  <a:lnTo>
                    <a:pt x="181" y="280"/>
                  </a:lnTo>
                  <a:lnTo>
                    <a:pt x="181" y="280"/>
                  </a:lnTo>
                  <a:lnTo>
                    <a:pt x="181" y="290"/>
                  </a:lnTo>
                  <a:lnTo>
                    <a:pt x="181" y="290"/>
                  </a:lnTo>
                  <a:lnTo>
                    <a:pt x="237" y="216"/>
                  </a:lnTo>
                  <a:lnTo>
                    <a:pt x="237" y="216"/>
                  </a:lnTo>
                  <a:lnTo>
                    <a:pt x="271" y="188"/>
                  </a:lnTo>
                  <a:lnTo>
                    <a:pt x="303" y="160"/>
                  </a:lnTo>
                  <a:lnTo>
                    <a:pt x="303" y="160"/>
                  </a:lnTo>
                  <a:lnTo>
                    <a:pt x="293" y="164"/>
                  </a:lnTo>
                  <a:lnTo>
                    <a:pt x="281" y="170"/>
                  </a:lnTo>
                  <a:lnTo>
                    <a:pt x="263" y="186"/>
                  </a:lnTo>
                  <a:lnTo>
                    <a:pt x="263" y="186"/>
                  </a:lnTo>
                  <a:lnTo>
                    <a:pt x="285" y="162"/>
                  </a:lnTo>
                  <a:lnTo>
                    <a:pt x="307" y="138"/>
                  </a:lnTo>
                  <a:lnTo>
                    <a:pt x="333" y="116"/>
                  </a:lnTo>
                  <a:lnTo>
                    <a:pt x="361" y="96"/>
                  </a:lnTo>
                  <a:lnTo>
                    <a:pt x="361" y="96"/>
                  </a:lnTo>
                  <a:lnTo>
                    <a:pt x="357" y="112"/>
                  </a:lnTo>
                  <a:lnTo>
                    <a:pt x="355" y="120"/>
                  </a:lnTo>
                  <a:lnTo>
                    <a:pt x="357" y="128"/>
                  </a:lnTo>
                  <a:lnTo>
                    <a:pt x="357" y="128"/>
                  </a:lnTo>
                  <a:lnTo>
                    <a:pt x="359" y="130"/>
                  </a:lnTo>
                  <a:lnTo>
                    <a:pt x="365" y="128"/>
                  </a:lnTo>
                  <a:lnTo>
                    <a:pt x="367" y="128"/>
                  </a:lnTo>
                  <a:lnTo>
                    <a:pt x="367" y="132"/>
                  </a:lnTo>
                  <a:lnTo>
                    <a:pt x="367" y="132"/>
                  </a:lnTo>
                  <a:lnTo>
                    <a:pt x="361" y="140"/>
                  </a:lnTo>
                  <a:lnTo>
                    <a:pt x="355" y="148"/>
                  </a:lnTo>
                  <a:lnTo>
                    <a:pt x="345" y="162"/>
                  </a:lnTo>
                  <a:lnTo>
                    <a:pt x="345" y="162"/>
                  </a:lnTo>
                  <a:lnTo>
                    <a:pt x="341" y="168"/>
                  </a:lnTo>
                  <a:lnTo>
                    <a:pt x="337" y="176"/>
                  </a:lnTo>
                  <a:lnTo>
                    <a:pt x="337" y="184"/>
                  </a:lnTo>
                  <a:lnTo>
                    <a:pt x="339" y="192"/>
                  </a:lnTo>
                  <a:lnTo>
                    <a:pt x="339" y="192"/>
                  </a:lnTo>
                  <a:lnTo>
                    <a:pt x="341" y="194"/>
                  </a:lnTo>
                  <a:lnTo>
                    <a:pt x="347" y="196"/>
                  </a:lnTo>
                  <a:lnTo>
                    <a:pt x="361" y="198"/>
                  </a:lnTo>
                  <a:lnTo>
                    <a:pt x="361" y="198"/>
                  </a:lnTo>
                  <a:lnTo>
                    <a:pt x="373" y="200"/>
                  </a:lnTo>
                  <a:lnTo>
                    <a:pt x="377" y="202"/>
                  </a:lnTo>
                  <a:lnTo>
                    <a:pt x="377" y="206"/>
                  </a:lnTo>
                  <a:lnTo>
                    <a:pt x="377" y="206"/>
                  </a:lnTo>
                  <a:lnTo>
                    <a:pt x="353" y="238"/>
                  </a:lnTo>
                  <a:lnTo>
                    <a:pt x="353" y="238"/>
                  </a:lnTo>
                  <a:lnTo>
                    <a:pt x="343" y="246"/>
                  </a:lnTo>
                  <a:lnTo>
                    <a:pt x="343" y="246"/>
                  </a:lnTo>
                  <a:lnTo>
                    <a:pt x="343" y="250"/>
                  </a:lnTo>
                  <a:lnTo>
                    <a:pt x="343" y="250"/>
                  </a:lnTo>
                  <a:lnTo>
                    <a:pt x="325" y="270"/>
                  </a:lnTo>
                  <a:lnTo>
                    <a:pt x="313" y="282"/>
                  </a:lnTo>
                  <a:lnTo>
                    <a:pt x="313" y="282"/>
                  </a:lnTo>
                  <a:lnTo>
                    <a:pt x="305" y="288"/>
                  </a:lnTo>
                  <a:lnTo>
                    <a:pt x="305" y="288"/>
                  </a:lnTo>
                  <a:lnTo>
                    <a:pt x="297" y="288"/>
                  </a:lnTo>
                  <a:lnTo>
                    <a:pt x="297" y="288"/>
                  </a:lnTo>
                  <a:lnTo>
                    <a:pt x="297" y="296"/>
                  </a:lnTo>
                  <a:lnTo>
                    <a:pt x="297" y="296"/>
                  </a:lnTo>
                  <a:lnTo>
                    <a:pt x="277" y="314"/>
                  </a:lnTo>
                  <a:lnTo>
                    <a:pt x="277" y="314"/>
                  </a:lnTo>
                  <a:lnTo>
                    <a:pt x="263" y="322"/>
                  </a:lnTo>
                  <a:lnTo>
                    <a:pt x="263" y="322"/>
                  </a:lnTo>
                  <a:lnTo>
                    <a:pt x="265" y="324"/>
                  </a:lnTo>
                  <a:lnTo>
                    <a:pt x="267" y="326"/>
                  </a:lnTo>
                  <a:lnTo>
                    <a:pt x="267" y="326"/>
                  </a:lnTo>
                  <a:lnTo>
                    <a:pt x="255" y="338"/>
                  </a:lnTo>
                  <a:lnTo>
                    <a:pt x="245" y="350"/>
                  </a:lnTo>
                  <a:lnTo>
                    <a:pt x="245" y="350"/>
                  </a:lnTo>
                  <a:lnTo>
                    <a:pt x="239" y="354"/>
                  </a:lnTo>
                  <a:lnTo>
                    <a:pt x="231" y="356"/>
                  </a:lnTo>
                  <a:lnTo>
                    <a:pt x="231" y="356"/>
                  </a:lnTo>
                  <a:lnTo>
                    <a:pt x="231" y="362"/>
                  </a:lnTo>
                  <a:lnTo>
                    <a:pt x="231" y="368"/>
                  </a:lnTo>
                  <a:lnTo>
                    <a:pt x="223" y="382"/>
                  </a:lnTo>
                  <a:lnTo>
                    <a:pt x="223" y="382"/>
                  </a:lnTo>
                  <a:lnTo>
                    <a:pt x="213" y="396"/>
                  </a:lnTo>
                  <a:lnTo>
                    <a:pt x="205" y="408"/>
                  </a:lnTo>
                  <a:lnTo>
                    <a:pt x="205" y="408"/>
                  </a:lnTo>
                  <a:lnTo>
                    <a:pt x="205" y="408"/>
                  </a:lnTo>
                  <a:lnTo>
                    <a:pt x="191" y="432"/>
                  </a:lnTo>
                  <a:lnTo>
                    <a:pt x="191" y="432"/>
                  </a:lnTo>
                  <a:lnTo>
                    <a:pt x="185" y="434"/>
                  </a:lnTo>
                  <a:lnTo>
                    <a:pt x="185" y="434"/>
                  </a:lnTo>
                  <a:lnTo>
                    <a:pt x="185" y="442"/>
                  </a:lnTo>
                  <a:lnTo>
                    <a:pt x="185" y="442"/>
                  </a:lnTo>
                  <a:lnTo>
                    <a:pt x="169" y="456"/>
                  </a:lnTo>
                  <a:lnTo>
                    <a:pt x="169" y="456"/>
                  </a:lnTo>
                  <a:lnTo>
                    <a:pt x="171" y="460"/>
                  </a:lnTo>
                  <a:lnTo>
                    <a:pt x="173" y="464"/>
                  </a:lnTo>
                  <a:lnTo>
                    <a:pt x="173" y="464"/>
                  </a:lnTo>
                  <a:lnTo>
                    <a:pt x="167" y="478"/>
                  </a:lnTo>
                  <a:lnTo>
                    <a:pt x="167" y="478"/>
                  </a:lnTo>
                  <a:lnTo>
                    <a:pt x="160" y="492"/>
                  </a:lnTo>
                  <a:lnTo>
                    <a:pt x="160" y="492"/>
                  </a:lnTo>
                  <a:lnTo>
                    <a:pt x="146" y="516"/>
                  </a:lnTo>
                  <a:lnTo>
                    <a:pt x="146" y="516"/>
                  </a:lnTo>
                  <a:lnTo>
                    <a:pt x="134" y="540"/>
                  </a:lnTo>
                  <a:lnTo>
                    <a:pt x="134" y="540"/>
                  </a:lnTo>
                  <a:lnTo>
                    <a:pt x="128" y="540"/>
                  </a:lnTo>
                  <a:lnTo>
                    <a:pt x="128" y="540"/>
                  </a:lnTo>
                  <a:lnTo>
                    <a:pt x="128" y="542"/>
                  </a:lnTo>
                  <a:lnTo>
                    <a:pt x="128" y="544"/>
                  </a:lnTo>
                  <a:lnTo>
                    <a:pt x="128" y="550"/>
                  </a:lnTo>
                  <a:lnTo>
                    <a:pt x="128" y="550"/>
                  </a:lnTo>
                  <a:lnTo>
                    <a:pt x="124" y="548"/>
                  </a:lnTo>
                  <a:lnTo>
                    <a:pt x="124" y="548"/>
                  </a:lnTo>
                  <a:lnTo>
                    <a:pt x="124" y="552"/>
                  </a:lnTo>
                  <a:lnTo>
                    <a:pt x="124" y="556"/>
                  </a:lnTo>
                  <a:lnTo>
                    <a:pt x="120" y="560"/>
                  </a:lnTo>
                  <a:lnTo>
                    <a:pt x="118" y="564"/>
                  </a:lnTo>
                  <a:lnTo>
                    <a:pt x="118" y="564"/>
                  </a:lnTo>
                  <a:lnTo>
                    <a:pt x="118" y="566"/>
                  </a:lnTo>
                  <a:lnTo>
                    <a:pt x="120" y="570"/>
                  </a:lnTo>
                  <a:lnTo>
                    <a:pt x="120" y="572"/>
                  </a:lnTo>
                  <a:lnTo>
                    <a:pt x="120" y="572"/>
                  </a:lnTo>
                  <a:lnTo>
                    <a:pt x="112" y="576"/>
                  </a:lnTo>
                  <a:lnTo>
                    <a:pt x="110" y="582"/>
                  </a:lnTo>
                  <a:lnTo>
                    <a:pt x="110" y="596"/>
                  </a:lnTo>
                  <a:lnTo>
                    <a:pt x="110" y="596"/>
                  </a:lnTo>
                  <a:lnTo>
                    <a:pt x="106" y="610"/>
                  </a:lnTo>
                  <a:lnTo>
                    <a:pt x="106" y="610"/>
                  </a:lnTo>
                  <a:lnTo>
                    <a:pt x="102" y="624"/>
                  </a:lnTo>
                  <a:lnTo>
                    <a:pt x="102" y="624"/>
                  </a:lnTo>
                  <a:lnTo>
                    <a:pt x="100" y="628"/>
                  </a:lnTo>
                  <a:lnTo>
                    <a:pt x="98" y="632"/>
                  </a:lnTo>
                  <a:lnTo>
                    <a:pt x="90" y="640"/>
                  </a:lnTo>
                  <a:lnTo>
                    <a:pt x="90" y="640"/>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822" name="Freeform 821"/>
            <p:cNvSpPr/>
            <p:nvPr>
              <p:custDataLst>
                <p:tags r:id="rId816"/>
              </p:custDataLst>
            </p:nvPr>
          </p:nvSpPr>
          <p:spPr bwMode="auto">
            <a:xfrm>
              <a:off x="7870825" y="6889750"/>
              <a:ext cx="31750" cy="31750"/>
            </a:xfrm>
            <a:custGeom>
              <a:avLst/>
              <a:gdLst>
                <a:gd name="T0" fmla="*/ 20 w 20"/>
                <a:gd name="T1" fmla="*/ 0 h 20"/>
                <a:gd name="T2" fmla="*/ 20 w 20"/>
                <a:gd name="T3" fmla="*/ 0 h 20"/>
                <a:gd name="T4" fmla="*/ 0 w 20"/>
                <a:gd name="T5" fmla="*/ 20 h 20"/>
                <a:gd name="T6" fmla="*/ 0 w 20"/>
                <a:gd name="T7" fmla="*/ 20 h 20"/>
                <a:gd name="T8" fmla="*/ 8 w 20"/>
                <a:gd name="T9" fmla="*/ 6 h 20"/>
                <a:gd name="T10" fmla="*/ 12 w 20"/>
                <a:gd name="T11" fmla="*/ 2 h 20"/>
                <a:gd name="T12" fmla="*/ 20 w 20"/>
                <a:gd name="T13" fmla="*/ 0 h 20"/>
                <a:gd name="T14" fmla="*/ 20 w 20"/>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0">
                  <a:moveTo>
                    <a:pt x="20" y="0"/>
                  </a:moveTo>
                  <a:lnTo>
                    <a:pt x="20" y="0"/>
                  </a:lnTo>
                  <a:lnTo>
                    <a:pt x="0" y="20"/>
                  </a:lnTo>
                  <a:lnTo>
                    <a:pt x="0" y="20"/>
                  </a:lnTo>
                  <a:lnTo>
                    <a:pt x="8" y="6"/>
                  </a:lnTo>
                  <a:lnTo>
                    <a:pt x="12" y="2"/>
                  </a:lnTo>
                  <a:lnTo>
                    <a:pt x="20" y="0"/>
                  </a:lnTo>
                  <a:lnTo>
                    <a:pt x="20" y="0"/>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823" name="Freeform 822"/>
            <p:cNvSpPr/>
            <p:nvPr>
              <p:custDataLst>
                <p:tags r:id="rId817"/>
              </p:custDataLst>
            </p:nvPr>
          </p:nvSpPr>
          <p:spPr bwMode="auto">
            <a:xfrm>
              <a:off x="8124825" y="6597650"/>
              <a:ext cx="82550" cy="76200"/>
            </a:xfrm>
            <a:custGeom>
              <a:avLst/>
              <a:gdLst>
                <a:gd name="T0" fmla="*/ 36 w 52"/>
                <a:gd name="T1" fmla="*/ 2 h 48"/>
                <a:gd name="T2" fmla="*/ 36 w 52"/>
                <a:gd name="T3" fmla="*/ 2 h 48"/>
                <a:gd name="T4" fmla="*/ 44 w 52"/>
                <a:gd name="T5" fmla="*/ 2 h 48"/>
                <a:gd name="T6" fmla="*/ 52 w 52"/>
                <a:gd name="T7" fmla="*/ 0 h 48"/>
                <a:gd name="T8" fmla="*/ 52 w 52"/>
                <a:gd name="T9" fmla="*/ 0 h 48"/>
                <a:gd name="T10" fmla="*/ 26 w 52"/>
                <a:gd name="T11" fmla="*/ 24 h 48"/>
                <a:gd name="T12" fmla="*/ 0 w 52"/>
                <a:gd name="T13" fmla="*/ 48 h 48"/>
                <a:gd name="T14" fmla="*/ 0 w 52"/>
                <a:gd name="T15" fmla="*/ 48 h 48"/>
                <a:gd name="T16" fmla="*/ 0 w 52"/>
                <a:gd name="T17" fmla="*/ 48 h 48"/>
                <a:gd name="T18" fmla="*/ 10 w 52"/>
                <a:gd name="T19" fmla="*/ 36 h 48"/>
                <a:gd name="T20" fmla="*/ 22 w 52"/>
                <a:gd name="T21" fmla="*/ 26 h 48"/>
                <a:gd name="T22" fmla="*/ 22 w 52"/>
                <a:gd name="T23" fmla="*/ 26 h 48"/>
                <a:gd name="T24" fmla="*/ 32 w 52"/>
                <a:gd name="T25" fmla="*/ 14 h 48"/>
                <a:gd name="T26" fmla="*/ 36 w 52"/>
                <a:gd name="T27" fmla="*/ 8 h 48"/>
                <a:gd name="T28" fmla="*/ 36 w 52"/>
                <a:gd name="T29" fmla="*/ 2 h 48"/>
                <a:gd name="T30" fmla="*/ 36 w 52"/>
                <a:gd name="T31"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48">
                  <a:moveTo>
                    <a:pt x="36" y="2"/>
                  </a:moveTo>
                  <a:lnTo>
                    <a:pt x="36" y="2"/>
                  </a:lnTo>
                  <a:lnTo>
                    <a:pt x="44" y="2"/>
                  </a:lnTo>
                  <a:lnTo>
                    <a:pt x="52" y="0"/>
                  </a:lnTo>
                  <a:lnTo>
                    <a:pt x="52" y="0"/>
                  </a:lnTo>
                  <a:lnTo>
                    <a:pt x="26" y="24"/>
                  </a:lnTo>
                  <a:lnTo>
                    <a:pt x="0" y="48"/>
                  </a:lnTo>
                  <a:lnTo>
                    <a:pt x="0" y="48"/>
                  </a:lnTo>
                  <a:lnTo>
                    <a:pt x="0" y="48"/>
                  </a:lnTo>
                  <a:lnTo>
                    <a:pt x="10" y="36"/>
                  </a:lnTo>
                  <a:lnTo>
                    <a:pt x="22" y="26"/>
                  </a:lnTo>
                  <a:lnTo>
                    <a:pt x="22" y="26"/>
                  </a:lnTo>
                  <a:lnTo>
                    <a:pt x="32" y="14"/>
                  </a:lnTo>
                  <a:lnTo>
                    <a:pt x="36" y="8"/>
                  </a:lnTo>
                  <a:lnTo>
                    <a:pt x="36" y="2"/>
                  </a:lnTo>
                  <a:lnTo>
                    <a:pt x="36" y="2"/>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824" name="Freeform 823"/>
            <p:cNvSpPr/>
            <p:nvPr>
              <p:custDataLst>
                <p:tags r:id="rId818"/>
              </p:custDataLst>
            </p:nvPr>
          </p:nvSpPr>
          <p:spPr bwMode="auto">
            <a:xfrm>
              <a:off x="7931150" y="6858000"/>
              <a:ext cx="0" cy="3175"/>
            </a:xfrm>
            <a:custGeom>
              <a:avLst/>
              <a:gdLst>
                <a:gd name="T0" fmla="*/ 0 h 2"/>
                <a:gd name="T1" fmla="*/ 0 h 2"/>
                <a:gd name="T2" fmla="*/ 2 h 2"/>
                <a:gd name="T3" fmla="*/ 2 h 2"/>
                <a:gd name="T4" fmla="*/ 2 h 2"/>
                <a:gd name="T5" fmla="*/ 0 h 2"/>
                <a:gd name="T6" fmla="*/ 0 h 2"/>
              </a:gdLst>
              <a:ahLst/>
              <a:cxnLst>
                <a:cxn ang="0">
                  <a:pos x="0" y="T0"/>
                </a:cxn>
                <a:cxn ang="0">
                  <a:pos x="0" y="T1"/>
                </a:cxn>
                <a:cxn ang="0">
                  <a:pos x="0" y="T2"/>
                </a:cxn>
                <a:cxn ang="0">
                  <a:pos x="0" y="T3"/>
                </a:cxn>
                <a:cxn ang="0">
                  <a:pos x="0" y="T4"/>
                </a:cxn>
                <a:cxn ang="0">
                  <a:pos x="0" y="T5"/>
                </a:cxn>
                <a:cxn ang="0">
                  <a:pos x="0" y="T6"/>
                </a:cxn>
              </a:cxnLst>
              <a:rect l="0" t="0" r="r" b="b"/>
              <a:pathLst>
                <a:path h="2">
                  <a:moveTo>
                    <a:pt x="0" y="0"/>
                  </a:moveTo>
                  <a:lnTo>
                    <a:pt x="0" y="0"/>
                  </a:lnTo>
                  <a:lnTo>
                    <a:pt x="0" y="2"/>
                  </a:lnTo>
                  <a:lnTo>
                    <a:pt x="0" y="2"/>
                  </a:lnTo>
                  <a:lnTo>
                    <a:pt x="0" y="2"/>
                  </a:lnTo>
                  <a:lnTo>
                    <a:pt x="0" y="0"/>
                  </a:lnTo>
                  <a:lnTo>
                    <a:pt x="0" y="0"/>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825" name="Freeform 824"/>
            <p:cNvSpPr/>
            <p:nvPr>
              <p:custDataLst>
                <p:tags r:id="rId819"/>
              </p:custDataLst>
            </p:nvPr>
          </p:nvSpPr>
          <p:spPr bwMode="auto">
            <a:xfrm>
              <a:off x="8131175" y="6445250"/>
              <a:ext cx="19050" cy="22225"/>
            </a:xfrm>
            <a:custGeom>
              <a:avLst/>
              <a:gdLst>
                <a:gd name="T0" fmla="*/ 10 w 12"/>
                <a:gd name="T1" fmla="*/ 2 h 14"/>
                <a:gd name="T2" fmla="*/ 12 w 12"/>
                <a:gd name="T3" fmla="*/ 0 h 14"/>
                <a:gd name="T4" fmla="*/ 12 w 12"/>
                <a:gd name="T5" fmla="*/ 0 h 14"/>
                <a:gd name="T6" fmla="*/ 0 w 12"/>
                <a:gd name="T7" fmla="*/ 14 h 14"/>
                <a:gd name="T8" fmla="*/ 0 w 12"/>
                <a:gd name="T9" fmla="*/ 14 h 14"/>
                <a:gd name="T10" fmla="*/ 4 w 12"/>
                <a:gd name="T11" fmla="*/ 8 h 14"/>
                <a:gd name="T12" fmla="*/ 10 w 12"/>
                <a:gd name="T13" fmla="*/ 2 h 14"/>
                <a:gd name="T14" fmla="*/ 10 w 12"/>
                <a:gd name="T15" fmla="*/ 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4">
                  <a:moveTo>
                    <a:pt x="10" y="2"/>
                  </a:moveTo>
                  <a:lnTo>
                    <a:pt x="12" y="0"/>
                  </a:lnTo>
                  <a:lnTo>
                    <a:pt x="12" y="0"/>
                  </a:lnTo>
                  <a:lnTo>
                    <a:pt x="0" y="14"/>
                  </a:lnTo>
                  <a:lnTo>
                    <a:pt x="0" y="14"/>
                  </a:lnTo>
                  <a:lnTo>
                    <a:pt x="4" y="8"/>
                  </a:lnTo>
                  <a:lnTo>
                    <a:pt x="10" y="2"/>
                  </a:lnTo>
                  <a:lnTo>
                    <a:pt x="10" y="2"/>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826" name="Freeform 825"/>
            <p:cNvSpPr/>
            <p:nvPr>
              <p:custDataLst>
                <p:tags r:id="rId820"/>
              </p:custDataLst>
            </p:nvPr>
          </p:nvSpPr>
          <p:spPr bwMode="auto">
            <a:xfrm>
              <a:off x="8235950" y="6321425"/>
              <a:ext cx="120650" cy="66675"/>
            </a:xfrm>
            <a:custGeom>
              <a:avLst/>
              <a:gdLst>
                <a:gd name="T0" fmla="*/ 0 w 76"/>
                <a:gd name="T1" fmla="*/ 42 h 42"/>
                <a:gd name="T2" fmla="*/ 14 w 76"/>
                <a:gd name="T3" fmla="*/ 30 h 42"/>
                <a:gd name="T4" fmla="*/ 30 w 76"/>
                <a:gd name="T5" fmla="*/ 18 h 42"/>
                <a:gd name="T6" fmla="*/ 30 w 76"/>
                <a:gd name="T7" fmla="*/ 18 h 42"/>
                <a:gd name="T8" fmla="*/ 52 w 76"/>
                <a:gd name="T9" fmla="*/ 8 h 42"/>
                <a:gd name="T10" fmla="*/ 52 w 76"/>
                <a:gd name="T11" fmla="*/ 8 h 42"/>
                <a:gd name="T12" fmla="*/ 64 w 76"/>
                <a:gd name="T13" fmla="*/ 4 h 42"/>
                <a:gd name="T14" fmla="*/ 76 w 76"/>
                <a:gd name="T15" fmla="*/ 0 h 42"/>
                <a:gd name="T16" fmla="*/ 76 w 76"/>
                <a:gd name="T17" fmla="*/ 0 h 42"/>
                <a:gd name="T18" fmla="*/ 38 w 76"/>
                <a:gd name="T19" fmla="*/ 20 h 42"/>
                <a:gd name="T20" fmla="*/ 0 w 76"/>
                <a:gd name="T21" fmla="*/ 42 h 42"/>
                <a:gd name="T22" fmla="*/ 0 w 76"/>
                <a:gd name="T2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2">
                  <a:moveTo>
                    <a:pt x="0" y="42"/>
                  </a:moveTo>
                  <a:lnTo>
                    <a:pt x="14" y="30"/>
                  </a:lnTo>
                  <a:lnTo>
                    <a:pt x="30" y="18"/>
                  </a:lnTo>
                  <a:lnTo>
                    <a:pt x="30" y="18"/>
                  </a:lnTo>
                  <a:lnTo>
                    <a:pt x="52" y="8"/>
                  </a:lnTo>
                  <a:lnTo>
                    <a:pt x="52" y="8"/>
                  </a:lnTo>
                  <a:lnTo>
                    <a:pt x="64" y="4"/>
                  </a:lnTo>
                  <a:lnTo>
                    <a:pt x="76" y="0"/>
                  </a:lnTo>
                  <a:lnTo>
                    <a:pt x="76" y="0"/>
                  </a:lnTo>
                  <a:lnTo>
                    <a:pt x="38" y="20"/>
                  </a:lnTo>
                  <a:lnTo>
                    <a:pt x="0" y="42"/>
                  </a:lnTo>
                  <a:lnTo>
                    <a:pt x="0" y="42"/>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827" name="Freeform 826"/>
            <p:cNvSpPr/>
            <p:nvPr>
              <p:custDataLst>
                <p:tags r:id="rId821"/>
              </p:custDataLst>
            </p:nvPr>
          </p:nvSpPr>
          <p:spPr bwMode="auto">
            <a:xfrm>
              <a:off x="8242300" y="6553200"/>
              <a:ext cx="25400" cy="12700"/>
            </a:xfrm>
            <a:custGeom>
              <a:avLst/>
              <a:gdLst>
                <a:gd name="T0" fmla="*/ 0 w 16"/>
                <a:gd name="T1" fmla="*/ 4 h 8"/>
                <a:gd name="T2" fmla="*/ 0 w 16"/>
                <a:gd name="T3" fmla="*/ 4 h 8"/>
                <a:gd name="T4" fmla="*/ 16 w 16"/>
                <a:gd name="T5" fmla="*/ 0 h 8"/>
                <a:gd name="T6" fmla="*/ 16 w 16"/>
                <a:gd name="T7" fmla="*/ 0 h 8"/>
                <a:gd name="T8" fmla="*/ 4 w 16"/>
                <a:gd name="T9" fmla="*/ 8 h 8"/>
                <a:gd name="T10" fmla="*/ 4 w 16"/>
                <a:gd name="T11" fmla="*/ 8 h 8"/>
                <a:gd name="T12" fmla="*/ 2 w 16"/>
                <a:gd name="T13" fmla="*/ 6 h 8"/>
                <a:gd name="T14" fmla="*/ 0 w 16"/>
                <a:gd name="T15" fmla="*/ 4 h 8"/>
                <a:gd name="T16" fmla="*/ 0 w 16"/>
                <a:gd name="T1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8">
                  <a:moveTo>
                    <a:pt x="0" y="4"/>
                  </a:moveTo>
                  <a:lnTo>
                    <a:pt x="0" y="4"/>
                  </a:lnTo>
                  <a:lnTo>
                    <a:pt x="16" y="0"/>
                  </a:lnTo>
                  <a:lnTo>
                    <a:pt x="16" y="0"/>
                  </a:lnTo>
                  <a:lnTo>
                    <a:pt x="4" y="8"/>
                  </a:lnTo>
                  <a:lnTo>
                    <a:pt x="4" y="8"/>
                  </a:lnTo>
                  <a:lnTo>
                    <a:pt x="2" y="6"/>
                  </a:lnTo>
                  <a:lnTo>
                    <a:pt x="0" y="4"/>
                  </a:lnTo>
                  <a:lnTo>
                    <a:pt x="0" y="4"/>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828" name="Freeform 827"/>
            <p:cNvSpPr/>
            <p:nvPr>
              <p:custDataLst>
                <p:tags r:id="rId822"/>
              </p:custDataLst>
            </p:nvPr>
          </p:nvSpPr>
          <p:spPr bwMode="auto">
            <a:xfrm>
              <a:off x="8086725" y="6505575"/>
              <a:ext cx="9525" cy="12700"/>
            </a:xfrm>
            <a:custGeom>
              <a:avLst/>
              <a:gdLst>
                <a:gd name="T0" fmla="*/ 2 w 6"/>
                <a:gd name="T1" fmla="*/ 2 h 8"/>
                <a:gd name="T2" fmla="*/ 6 w 6"/>
                <a:gd name="T3" fmla="*/ 0 h 8"/>
                <a:gd name="T4" fmla="*/ 6 w 6"/>
                <a:gd name="T5" fmla="*/ 0 h 8"/>
                <a:gd name="T6" fmla="*/ 0 w 6"/>
                <a:gd name="T7" fmla="*/ 8 h 8"/>
                <a:gd name="T8" fmla="*/ 0 w 6"/>
                <a:gd name="T9" fmla="*/ 8 h 8"/>
                <a:gd name="T10" fmla="*/ 2 w 6"/>
                <a:gd name="T11" fmla="*/ 2 h 8"/>
                <a:gd name="T12" fmla="*/ 2 w 6"/>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2" y="2"/>
                  </a:moveTo>
                  <a:lnTo>
                    <a:pt x="6" y="0"/>
                  </a:lnTo>
                  <a:lnTo>
                    <a:pt x="6" y="0"/>
                  </a:lnTo>
                  <a:lnTo>
                    <a:pt x="0" y="8"/>
                  </a:lnTo>
                  <a:lnTo>
                    <a:pt x="0" y="8"/>
                  </a:lnTo>
                  <a:lnTo>
                    <a:pt x="2" y="2"/>
                  </a:lnTo>
                  <a:lnTo>
                    <a:pt x="2" y="2"/>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829" name="Freeform 828"/>
            <p:cNvSpPr/>
            <p:nvPr>
              <p:custDataLst>
                <p:tags r:id="rId823"/>
              </p:custDataLst>
            </p:nvPr>
          </p:nvSpPr>
          <p:spPr bwMode="auto">
            <a:xfrm>
              <a:off x="8302625" y="6518275"/>
              <a:ext cx="15875" cy="12700"/>
            </a:xfrm>
            <a:custGeom>
              <a:avLst/>
              <a:gdLst>
                <a:gd name="T0" fmla="*/ 10 w 10"/>
                <a:gd name="T1" fmla="*/ 2 h 8"/>
                <a:gd name="T2" fmla="*/ 10 w 10"/>
                <a:gd name="T3" fmla="*/ 2 h 8"/>
                <a:gd name="T4" fmla="*/ 0 w 10"/>
                <a:gd name="T5" fmla="*/ 8 h 8"/>
                <a:gd name="T6" fmla="*/ 0 w 10"/>
                <a:gd name="T7" fmla="*/ 8 h 8"/>
                <a:gd name="T8" fmla="*/ 2 w 10"/>
                <a:gd name="T9" fmla="*/ 0 h 8"/>
                <a:gd name="T10" fmla="*/ 2 w 10"/>
                <a:gd name="T11" fmla="*/ 0 h 8"/>
                <a:gd name="T12" fmla="*/ 10 w 10"/>
                <a:gd name="T13" fmla="*/ 2 h 8"/>
                <a:gd name="T14" fmla="*/ 10 w 10"/>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8">
                  <a:moveTo>
                    <a:pt x="10" y="2"/>
                  </a:moveTo>
                  <a:lnTo>
                    <a:pt x="10" y="2"/>
                  </a:lnTo>
                  <a:lnTo>
                    <a:pt x="0" y="8"/>
                  </a:lnTo>
                  <a:lnTo>
                    <a:pt x="0" y="8"/>
                  </a:lnTo>
                  <a:lnTo>
                    <a:pt x="2" y="0"/>
                  </a:lnTo>
                  <a:lnTo>
                    <a:pt x="2" y="0"/>
                  </a:lnTo>
                  <a:lnTo>
                    <a:pt x="10" y="2"/>
                  </a:lnTo>
                  <a:lnTo>
                    <a:pt x="10" y="2"/>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sp>
          <p:nvSpPr>
            <p:cNvPr id="1830" name="Freeform 829"/>
            <p:cNvSpPr/>
            <p:nvPr>
              <p:custDataLst>
                <p:tags r:id="rId824"/>
              </p:custDataLst>
            </p:nvPr>
          </p:nvSpPr>
          <p:spPr bwMode="auto">
            <a:xfrm>
              <a:off x="8385175" y="6461125"/>
              <a:ext cx="22225" cy="15875"/>
            </a:xfrm>
            <a:custGeom>
              <a:avLst/>
              <a:gdLst>
                <a:gd name="T0" fmla="*/ 2 w 14"/>
                <a:gd name="T1" fmla="*/ 6 h 10"/>
                <a:gd name="T2" fmla="*/ 2 w 14"/>
                <a:gd name="T3" fmla="*/ 6 h 10"/>
                <a:gd name="T4" fmla="*/ 14 w 14"/>
                <a:gd name="T5" fmla="*/ 0 h 10"/>
                <a:gd name="T6" fmla="*/ 14 w 14"/>
                <a:gd name="T7" fmla="*/ 0 h 10"/>
                <a:gd name="T8" fmla="*/ 0 w 14"/>
                <a:gd name="T9" fmla="*/ 10 h 10"/>
                <a:gd name="T10" fmla="*/ 0 w 14"/>
                <a:gd name="T11" fmla="*/ 10 h 10"/>
                <a:gd name="T12" fmla="*/ 2 w 14"/>
                <a:gd name="T13" fmla="*/ 6 h 10"/>
                <a:gd name="T14" fmla="*/ 2 w 14"/>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0">
                  <a:moveTo>
                    <a:pt x="2" y="6"/>
                  </a:moveTo>
                  <a:lnTo>
                    <a:pt x="2" y="6"/>
                  </a:lnTo>
                  <a:lnTo>
                    <a:pt x="14" y="0"/>
                  </a:lnTo>
                  <a:lnTo>
                    <a:pt x="14" y="0"/>
                  </a:lnTo>
                  <a:lnTo>
                    <a:pt x="0" y="10"/>
                  </a:lnTo>
                  <a:lnTo>
                    <a:pt x="0" y="10"/>
                  </a:lnTo>
                  <a:lnTo>
                    <a:pt x="2" y="6"/>
                  </a:lnTo>
                  <a:lnTo>
                    <a:pt x="2" y="6"/>
                  </a:lnTo>
                  <a:close/>
                </a:path>
              </a:pathLst>
            </a:custGeom>
            <a:solidFill>
              <a:srgbClr val="54A0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defTabSz="457200" fontAlgn="auto">
                <a:spcBef>
                  <a:spcPts val="0"/>
                </a:spcBef>
                <a:spcAft>
                  <a:spcPts val="0"/>
                </a:spcAft>
              </a:pPr>
              <a:endParaRPr lang="id-ID" sz="850" dirty="0">
                <a:solidFill>
                  <a:prstClr val="black"/>
                </a:solidFill>
                <a:latin typeface="Arial" panose="020B0604020202020204"/>
                <a:ea typeface="微软雅黑" panose="020B0503020204020204" charset="-122"/>
                <a:cs typeface="+mn-ea"/>
                <a:sym typeface="Arial" panose="020B0604020202020204"/>
              </a:endParaRPr>
            </a:p>
          </p:txBody>
        </p:sp>
      </p:grpSp>
      <p:sp>
        <p:nvSpPr>
          <p:cNvPr id="21" name="文本框 20"/>
          <p:cNvSpPr txBox="1"/>
          <p:nvPr/>
        </p:nvSpPr>
        <p:spPr>
          <a:xfrm>
            <a:off x="5407660" y="6148070"/>
            <a:ext cx="447040" cy="481965"/>
          </a:xfrm>
          <a:prstGeom prst="rect">
            <a:avLst/>
          </a:prstGeom>
          <a:noFill/>
        </p:spPr>
        <p:txBody>
          <a:bodyPr wrap="square" rtlCol="0">
            <a:noAutofit/>
            <a:scene3d>
              <a:camera prst="orthographicFront"/>
              <a:lightRig rig="threePt" dir="t"/>
            </a:scene3d>
          </a:bodyPr>
          <a:lstStyle/>
          <a:p>
            <a:endParaRPr lang="en-US" altLang="zh-CN" sz="3200" b="1">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22" name="文本框 21"/>
          <p:cNvSpPr txBox="1"/>
          <p:nvPr/>
        </p:nvSpPr>
        <p:spPr>
          <a:xfrm>
            <a:off x="5853430" y="1687830"/>
            <a:ext cx="3231515" cy="583565"/>
          </a:xfrm>
          <a:prstGeom prst="rect">
            <a:avLst/>
          </a:prstGeom>
          <a:noFill/>
        </p:spPr>
        <p:txBody>
          <a:bodyPr wrap="square" rtlCol="0">
            <a:spAutoFit/>
            <a:scene3d>
              <a:camera prst="orthographicFront"/>
              <a:lightRig rig="threePt" dir="t"/>
            </a:scene3d>
          </a:bodyPr>
          <a:lstStyle/>
          <a:p>
            <a:r>
              <a:rPr lang="en-US" altLang="zh-CN" sz="3200" b="1">
                <a:solidFill>
                  <a:schemeClr val="accent1"/>
                </a:solidFill>
                <a:effectLst>
                  <a:outerShdw blurRad="38100" dist="25400" dir="5400000" algn="ctr" rotWithShape="0">
                    <a:srgbClr val="6E747A">
                      <a:alpha val="43000"/>
                    </a:srgbClr>
                  </a:outerShdw>
                </a:effectLst>
                <a:latin typeface="+mj-lt"/>
                <a:ea typeface="黑体" panose="02010609060101010101" charset="-122"/>
                <a:cs typeface="+mj-lt"/>
              </a:rPr>
              <a:t>1 </a:t>
            </a:r>
            <a:r>
              <a:rPr lang="zh-CN" altLang="en-US" sz="3200" b="1">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rPr>
              <a:t>差异化服务</a:t>
            </a:r>
            <a:endParaRPr lang="zh-CN" altLang="en-US" sz="3200" b="1">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endParaRPr>
          </a:p>
        </p:txBody>
      </p:sp>
      <p:sp>
        <p:nvSpPr>
          <p:cNvPr id="23" name="文本框 22"/>
          <p:cNvSpPr txBox="1"/>
          <p:nvPr>
            <p:custDataLst>
              <p:tags r:id="rId825"/>
            </p:custDataLst>
          </p:nvPr>
        </p:nvSpPr>
        <p:spPr>
          <a:xfrm>
            <a:off x="5883910" y="2903220"/>
            <a:ext cx="3230245" cy="583565"/>
          </a:xfrm>
          <a:prstGeom prst="rect">
            <a:avLst/>
          </a:prstGeom>
          <a:noFill/>
        </p:spPr>
        <p:txBody>
          <a:bodyPr wrap="square" rtlCol="0">
            <a:spAutoFit/>
          </a:bodyPr>
          <a:lstStyle/>
          <a:p>
            <a:r>
              <a:rPr lang="en-US" altLang="zh-CN" sz="3200" b="1">
                <a:solidFill>
                  <a:schemeClr val="accent1"/>
                </a:solidFill>
                <a:effectLst>
                  <a:outerShdw blurRad="38100" dist="25400" dir="5400000" algn="ctr" rotWithShape="0">
                    <a:srgbClr val="6E747A">
                      <a:alpha val="43000"/>
                    </a:srgbClr>
                  </a:outerShdw>
                </a:effectLst>
                <a:latin typeface="+mj-lt"/>
                <a:ea typeface="黑体" panose="02010609060101010101" charset="-122"/>
                <a:cs typeface="+mj-lt"/>
              </a:rPr>
              <a:t>2</a:t>
            </a:r>
            <a:r>
              <a:rPr lang="en-US" altLang="zh-CN" sz="3200" b="1">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rPr>
              <a:t> </a:t>
            </a:r>
            <a:r>
              <a:rPr lang="zh-CN" altLang="en-US" sz="3200" b="1">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rPr>
              <a:t>图书检索服务</a:t>
            </a:r>
            <a:endParaRPr lang="zh-CN" altLang="en-US" sz="3200" b="1">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endParaRPr>
          </a:p>
        </p:txBody>
      </p:sp>
      <p:sp>
        <p:nvSpPr>
          <p:cNvPr id="24" name="文本框 23"/>
          <p:cNvSpPr txBox="1"/>
          <p:nvPr>
            <p:custDataLst>
              <p:tags r:id="rId826"/>
            </p:custDataLst>
          </p:nvPr>
        </p:nvSpPr>
        <p:spPr>
          <a:xfrm>
            <a:off x="5824220" y="4181475"/>
            <a:ext cx="4913630" cy="583565"/>
          </a:xfrm>
          <a:prstGeom prst="rect">
            <a:avLst/>
          </a:prstGeom>
          <a:noFill/>
        </p:spPr>
        <p:txBody>
          <a:bodyPr wrap="square" rtlCol="0">
            <a:spAutoFit/>
          </a:bodyPr>
          <a:lstStyle/>
          <a:p>
            <a:r>
              <a:rPr lang="en-US" altLang="zh-CN" sz="3200" b="1">
                <a:solidFill>
                  <a:schemeClr val="accent1"/>
                </a:solidFill>
                <a:effectLst>
                  <a:outerShdw blurRad="38100" dist="25400" dir="5400000" algn="ctr" rotWithShape="0">
                    <a:srgbClr val="6E747A">
                      <a:alpha val="43000"/>
                    </a:srgbClr>
                  </a:outerShdw>
                </a:effectLst>
                <a:latin typeface="+mj-lt"/>
                <a:ea typeface="黑体" panose="02010609060101010101" charset="-122"/>
                <a:cs typeface="+mj-lt"/>
              </a:rPr>
              <a:t>3</a:t>
            </a:r>
            <a:r>
              <a:rPr lang="en-US" altLang="zh-CN" sz="3200" b="1">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rPr>
              <a:t> ChatBook</a:t>
            </a:r>
            <a:r>
              <a:rPr lang="zh-CN" altLang="en-US" sz="3200" b="1">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rPr>
              <a:t>智能对话服务</a:t>
            </a:r>
            <a:endParaRPr lang="zh-CN" altLang="en-US" sz="3200" b="1">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endParaRPr>
          </a:p>
        </p:txBody>
      </p:sp>
      <p:sp>
        <p:nvSpPr>
          <p:cNvPr id="26" name="文本框 25"/>
          <p:cNvSpPr txBox="1"/>
          <p:nvPr>
            <p:custDataLst>
              <p:tags r:id="rId827"/>
            </p:custDataLst>
          </p:nvPr>
        </p:nvSpPr>
        <p:spPr>
          <a:xfrm>
            <a:off x="5883910" y="5386070"/>
            <a:ext cx="3538855" cy="583565"/>
          </a:xfrm>
          <a:prstGeom prst="rect">
            <a:avLst/>
          </a:prstGeom>
          <a:noFill/>
        </p:spPr>
        <p:txBody>
          <a:bodyPr wrap="square" rtlCol="0">
            <a:spAutoFit/>
          </a:bodyPr>
          <a:lstStyle/>
          <a:p>
            <a:r>
              <a:rPr lang="en-US" altLang="zh-CN" sz="3200" b="1">
                <a:solidFill>
                  <a:schemeClr val="accent1"/>
                </a:solidFill>
                <a:effectLst>
                  <a:outerShdw blurRad="38100" dist="25400" dir="5400000" algn="ctr" rotWithShape="0">
                    <a:srgbClr val="6E747A">
                      <a:alpha val="43000"/>
                    </a:srgbClr>
                  </a:outerShdw>
                </a:effectLst>
                <a:latin typeface="+mj-lt"/>
                <a:ea typeface="黑体" panose="02010609060101010101" charset="-122"/>
                <a:cs typeface="+mj-lt"/>
              </a:rPr>
              <a:t>4</a:t>
            </a:r>
            <a:r>
              <a:rPr lang="en-US" altLang="zh-CN" sz="3200" b="1">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rPr>
              <a:t> </a:t>
            </a:r>
            <a:r>
              <a:rPr lang="zh-CN" altLang="en-US" sz="3200" b="1">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rPr>
              <a:t>图书获取服务</a:t>
            </a:r>
            <a:endParaRPr lang="zh-CN" altLang="en-US">
              <a:latin typeface="黑体" panose="02010609060101010101" charset="-122"/>
              <a:ea typeface="黑体" panose="02010609060101010101" charset="-122"/>
              <a:cs typeface="黑体" panose="02010609060101010101" charset="-122"/>
            </a:endParaRPr>
          </a:p>
        </p:txBody>
      </p:sp>
      <p:sp>
        <p:nvSpPr>
          <p:cNvPr id="4" name="圆角矩形 3"/>
          <p:cNvSpPr/>
          <p:nvPr/>
        </p:nvSpPr>
        <p:spPr>
          <a:xfrm>
            <a:off x="5883910" y="1606550"/>
            <a:ext cx="2612390" cy="690880"/>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圆角矩形 5"/>
          <p:cNvSpPr/>
          <p:nvPr/>
        </p:nvSpPr>
        <p:spPr>
          <a:xfrm>
            <a:off x="5883910" y="2812415"/>
            <a:ext cx="3201035" cy="668655"/>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r>
              <a:rPr lang="en-US" altLang="zh-CN"/>
              <a:t> </a:t>
            </a:r>
            <a:endParaRPr lang="en-US" altLang="zh-CN"/>
          </a:p>
        </p:txBody>
      </p:sp>
      <p:sp>
        <p:nvSpPr>
          <p:cNvPr id="9" name="圆角矩形 8"/>
          <p:cNvSpPr/>
          <p:nvPr/>
        </p:nvSpPr>
        <p:spPr>
          <a:xfrm>
            <a:off x="5883910" y="5340985"/>
            <a:ext cx="3201035" cy="697865"/>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圆角矩形 6"/>
          <p:cNvSpPr/>
          <p:nvPr/>
        </p:nvSpPr>
        <p:spPr>
          <a:xfrm>
            <a:off x="5883910" y="4095750"/>
            <a:ext cx="4765040" cy="721995"/>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3" name="矩形 12"/>
          <p:cNvSpPr/>
          <p:nvPr>
            <p:custDataLst>
              <p:tags r:id="rId828"/>
            </p:custDataLst>
          </p:nvPr>
        </p:nvSpPr>
        <p:spPr>
          <a:xfrm>
            <a:off x="9652000" y="149860"/>
            <a:ext cx="2461895" cy="784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pic>
        <p:nvPicPr>
          <p:cNvPr id="10" name="图片 9" descr="可知Logo"/>
          <p:cNvPicPr>
            <a:picLocks noChangeAspect="1"/>
          </p:cNvPicPr>
          <p:nvPr>
            <p:custDataLst>
              <p:tags r:id="rId829"/>
            </p:custDataLst>
          </p:nvPr>
        </p:nvPicPr>
        <p:blipFill>
          <a:blip r:embed="rId830">
            <a:clrChange>
              <a:clrFrom>
                <a:srgbClr val="FEFFFF">
                  <a:alpha val="100000"/>
                </a:srgbClr>
              </a:clrFrom>
              <a:clrTo>
                <a:srgbClr val="FEFFFF">
                  <a:alpha val="100000"/>
                  <a:alpha val="0"/>
                </a:srgbClr>
              </a:clrTo>
            </a:clrChange>
          </a:blip>
          <a:stretch>
            <a:fillRect/>
          </a:stretch>
        </p:blipFill>
        <p:spPr>
          <a:xfrm>
            <a:off x="10954385" y="149860"/>
            <a:ext cx="941705" cy="94170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09"/>
                                        </p:tgtEl>
                                        <p:attrNameLst>
                                          <p:attrName>style.visibility</p:attrName>
                                        </p:attrNameLst>
                                      </p:cBhvr>
                                      <p:to>
                                        <p:strVal val="visible"/>
                                      </p:to>
                                    </p:set>
                                    <p:animEffect transition="in" filter="randombar(horizontal)">
                                      <p:cBhvr>
                                        <p:cTn id="7" dur="500"/>
                                        <p:tgtEl>
                                          <p:spTgt spid="1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1"/>
          <p:cNvPicPr>
            <a:picLocks noChangeAspect="1"/>
          </p:cNvPicPr>
          <p:nvPr/>
        </p:nvPicPr>
        <p:blipFill>
          <a:blip r:embed="rId1">
            <a:alphaModFix amt="40000"/>
          </a:blip>
          <a:stretch>
            <a:fillRect/>
          </a:stretch>
        </p:blipFill>
        <p:spPr>
          <a:xfrm>
            <a:off x="-88265" y="0"/>
            <a:ext cx="12191365" cy="6864985"/>
          </a:xfrm>
          <a:prstGeom prst="rect">
            <a:avLst/>
          </a:prstGeom>
        </p:spPr>
      </p:pic>
      <p:pic>
        <p:nvPicPr>
          <p:cNvPr id="2" name="图片 1"/>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88545" y="-15173"/>
            <a:ext cx="1719408" cy="903939"/>
          </a:xfrm>
          <a:prstGeom prst="rect">
            <a:avLst/>
          </a:prstGeom>
        </p:spPr>
      </p:pic>
      <p:sp>
        <p:nvSpPr>
          <p:cNvPr id="3" name="文本框 2"/>
          <p:cNvSpPr txBox="1"/>
          <p:nvPr/>
        </p:nvSpPr>
        <p:spPr>
          <a:xfrm>
            <a:off x="1698625" y="187325"/>
            <a:ext cx="6498590" cy="645160"/>
          </a:xfrm>
          <a:prstGeom prst="rect">
            <a:avLst/>
          </a:prstGeom>
          <a:noFill/>
        </p:spPr>
        <p:txBody>
          <a:bodyPr wrap="square" rtlCol="0">
            <a:spAutoFit/>
          </a:bodyPr>
          <a:lstStyle/>
          <a:p>
            <a:r>
              <a:rPr lang="en-US" altLang="zh-CN" sz="3600" b="1">
                <a:solidFill>
                  <a:srgbClr val="DB7E5A"/>
                </a:solidFill>
                <a:effectLst>
                  <a:outerShdw blurRad="38100" dist="38100" dir="2700000" algn="tl">
                    <a:srgbClr val="000000">
                      <a:alpha val="43137"/>
                    </a:srgbClr>
                  </a:outerShdw>
                </a:effectLst>
                <a:latin typeface="+mj-lt"/>
                <a:cs typeface="+mj-lt"/>
              </a:rPr>
              <a:t>Part Two</a:t>
            </a:r>
            <a:r>
              <a:rPr lang="en-US" altLang="zh-CN" b="1">
                <a:solidFill>
                  <a:srgbClr val="DB7E5A"/>
                </a:solidFill>
                <a:effectLst>
                  <a:outerShdw blurRad="38100" dist="38100" dir="2700000" algn="tl">
                    <a:srgbClr val="000000">
                      <a:alpha val="43137"/>
                    </a:srgbClr>
                  </a:outerShdw>
                </a:effectLst>
              </a:rPr>
              <a:t>  </a:t>
            </a:r>
            <a:r>
              <a:rPr lang="zh-CN" altLang="en-US" sz="3600" b="1">
                <a:solidFill>
                  <a:srgbClr val="DB7E5A"/>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功能</a:t>
            </a:r>
            <a:r>
              <a:rPr lang="en-US" altLang="zh-CN" sz="3600" b="1">
                <a:solidFill>
                  <a:srgbClr val="DB7E5A"/>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&amp;</a:t>
            </a:r>
            <a:r>
              <a:rPr lang="zh-CN" altLang="en-US" sz="3600" b="1">
                <a:solidFill>
                  <a:srgbClr val="DB7E5A"/>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使用</a:t>
            </a:r>
            <a:endParaRPr lang="zh-CN" altLang="en-US" sz="3600" b="1">
              <a:solidFill>
                <a:srgbClr val="DB7E5A"/>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endParaRPr>
          </a:p>
        </p:txBody>
      </p:sp>
      <p:sp>
        <p:nvSpPr>
          <p:cNvPr id="7" name="流程图: 准备 6"/>
          <p:cNvSpPr/>
          <p:nvPr/>
        </p:nvSpPr>
        <p:spPr>
          <a:xfrm>
            <a:off x="1462405" y="2115185"/>
            <a:ext cx="8992870" cy="2455545"/>
          </a:xfrm>
          <a:prstGeom prst="flowChartPreparation">
            <a:avLst/>
          </a:prstGeom>
          <a:pattFill prst="pct25">
            <a:fgClr>
              <a:schemeClr val="accent1"/>
            </a:fgClr>
            <a:bgClr>
              <a:schemeClr val="bg1"/>
            </a:bgClr>
          </a:patt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effectLst>
                <a:reflection stA="55000" endA="300" endPos="45500" dir="5400000" sy="-100000" algn="bl" rotWithShape="0"/>
              </a:effectLst>
            </a:endParaRPr>
          </a:p>
        </p:txBody>
      </p:sp>
      <p:sp>
        <p:nvSpPr>
          <p:cNvPr id="8" name="文本框 7"/>
          <p:cNvSpPr txBox="1"/>
          <p:nvPr/>
        </p:nvSpPr>
        <p:spPr>
          <a:xfrm>
            <a:off x="4146550" y="2734945"/>
            <a:ext cx="3899535" cy="706755"/>
          </a:xfrm>
          <a:prstGeom prst="rect">
            <a:avLst/>
          </a:prstGeom>
          <a:noFill/>
        </p:spPr>
        <p:txBody>
          <a:bodyPr wrap="square" rtlCol="0">
            <a:spAutoFit/>
          </a:bodyPr>
          <a:lstStyle/>
          <a:p>
            <a:r>
              <a:rPr lang="en-US" altLang="zh-CN" sz="4000" b="1">
                <a:solidFill>
                  <a:schemeClr val="accent1"/>
                </a:solidFill>
                <a:effectLst>
                  <a:outerShdw blurRad="38100" dist="25400" dir="5400000" algn="ctr" rotWithShape="0">
                    <a:srgbClr val="6E747A">
                      <a:alpha val="43000"/>
                    </a:srgbClr>
                  </a:outerShdw>
                </a:effectLst>
                <a:latin typeface="+mj-lt"/>
                <a:ea typeface="黑体" panose="02010609060101010101" charset="-122"/>
                <a:cs typeface="+mj-lt"/>
                <a:sym typeface="+mn-ea"/>
              </a:rPr>
              <a:t>1</a:t>
            </a:r>
            <a:r>
              <a:rPr lang="en-US" altLang="zh-CN" sz="4000" b="1">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ea"/>
              </a:rPr>
              <a:t> </a:t>
            </a:r>
            <a:r>
              <a:rPr lang="zh-CN" altLang="en-US" sz="4000" b="1">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ea"/>
              </a:rPr>
              <a:t>差异化服务</a:t>
            </a:r>
            <a:endParaRPr lang="zh-CN" altLang="en-US" sz="4000">
              <a:latin typeface="黑体" panose="02010609060101010101" charset="-122"/>
              <a:ea typeface="黑体" panose="02010609060101010101" charset="-122"/>
              <a:cs typeface="黑体" panose="02010609060101010101" charset="-122"/>
            </a:endParaRPr>
          </a:p>
        </p:txBody>
      </p:sp>
      <p:sp>
        <p:nvSpPr>
          <p:cNvPr id="10" name="文本框 9"/>
          <p:cNvSpPr txBox="1"/>
          <p:nvPr/>
        </p:nvSpPr>
        <p:spPr>
          <a:xfrm>
            <a:off x="6210935" y="3959860"/>
            <a:ext cx="2670175" cy="539115"/>
          </a:xfrm>
          <a:prstGeom prst="rect">
            <a:avLst/>
          </a:prstGeom>
          <a:noFill/>
        </p:spPr>
        <p:txBody>
          <a:bodyPr wrap="square" rtlCol="0">
            <a:noAutofit/>
          </a:bodyPr>
          <a:lstStyle/>
          <a:p>
            <a:r>
              <a:rPr lang="zh-CN" altLang="en-US" sz="1600" b="1">
                <a:latin typeface="黑体" panose="02010609060101010101" charset="-122"/>
                <a:ea typeface="黑体" panose="02010609060101010101" charset="-122"/>
                <a:cs typeface="黑体" panose="02010609060101010101" charset="-122"/>
              </a:rPr>
              <a:t>代表板块：</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推荐资源</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馆藏资源</a:t>
            </a:r>
            <a:r>
              <a:rPr lang="en-US" altLang="zh-CN" sz="1600" b="1">
                <a:latin typeface="黑体" panose="02010609060101010101" charset="-122"/>
                <a:ea typeface="黑体" panose="02010609060101010101" charset="-122"/>
                <a:cs typeface="黑体" panose="02010609060101010101" charset="-122"/>
              </a:rPr>
              <a:t>”</a:t>
            </a:r>
            <a:endParaRPr lang="en-US" altLang="zh-CN" sz="1600" b="1">
              <a:latin typeface="黑体" panose="02010609060101010101" charset="-122"/>
              <a:ea typeface="黑体" panose="02010609060101010101" charset="-122"/>
              <a:cs typeface="黑体" panose="02010609060101010101" charset="-122"/>
            </a:endParaRPr>
          </a:p>
        </p:txBody>
      </p:sp>
      <p:sp>
        <p:nvSpPr>
          <p:cNvPr id="13" name="矩形 12"/>
          <p:cNvSpPr/>
          <p:nvPr>
            <p:custDataLst>
              <p:tags r:id="rId4"/>
            </p:custDataLst>
          </p:nvPr>
        </p:nvSpPr>
        <p:spPr>
          <a:xfrm>
            <a:off x="9652000" y="149860"/>
            <a:ext cx="2461895" cy="784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pic>
        <p:nvPicPr>
          <p:cNvPr id="6" name="图片 5" descr="可知Logo"/>
          <p:cNvPicPr>
            <a:picLocks noChangeAspect="1"/>
          </p:cNvPicPr>
          <p:nvPr>
            <p:custDataLst>
              <p:tags r:id="rId5"/>
            </p:custDataLst>
          </p:nvPr>
        </p:nvPicPr>
        <p:blipFill>
          <a:blip r:embed="rId6">
            <a:clrChange>
              <a:clrFrom>
                <a:srgbClr val="FEFFFF">
                  <a:alpha val="100000"/>
                </a:srgbClr>
              </a:clrFrom>
              <a:clrTo>
                <a:srgbClr val="FEFFFF">
                  <a:alpha val="100000"/>
                  <a:alpha val="0"/>
                </a:srgbClr>
              </a:clrTo>
            </a:clrChange>
          </a:blip>
          <a:stretch>
            <a:fillRect/>
          </a:stretch>
        </p:blipFill>
        <p:spPr>
          <a:xfrm>
            <a:off x="10771505" y="112395"/>
            <a:ext cx="941705" cy="941705"/>
          </a:xfrm>
          <a:prstGeom prst="rect">
            <a:avLst/>
          </a:prstGeom>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617855" y="1474470"/>
            <a:ext cx="9798050" cy="3909060"/>
          </a:xfrm>
          <a:prstGeom prst="rect">
            <a:avLst/>
          </a:prstGeom>
        </p:spPr>
      </p:pic>
      <p:sp>
        <p:nvSpPr>
          <p:cNvPr id="8" name="文本框 7"/>
          <p:cNvSpPr txBox="1"/>
          <p:nvPr/>
        </p:nvSpPr>
        <p:spPr>
          <a:xfrm>
            <a:off x="199390" y="187325"/>
            <a:ext cx="9748520" cy="1088390"/>
          </a:xfrm>
          <a:prstGeom prst="rect">
            <a:avLst/>
          </a:prstGeom>
          <a:noFill/>
        </p:spPr>
        <p:txBody>
          <a:bodyPr wrap="square" rtlCol="0">
            <a:noAutofit/>
          </a:bodyPr>
          <a:lstStyle/>
          <a:p>
            <a:r>
              <a:rPr lang="en-US" altLang="zh-CN" sz="2400" b="1">
                <a:solidFill>
                  <a:schemeClr val="accent1"/>
                </a:solidFill>
                <a:effectLst>
                  <a:outerShdw blurRad="38100" dist="25400" dir="5400000" algn="ctr" rotWithShape="0">
                    <a:srgbClr val="6E747A">
                      <a:alpha val="43000"/>
                    </a:srgbClr>
                  </a:outerShdw>
                </a:effectLst>
                <a:latin typeface="+mj-lt"/>
                <a:ea typeface="黑体" panose="02010609060101010101" charset="-122"/>
                <a:cs typeface="+mj-lt"/>
              </a:rPr>
              <a:t>01</a:t>
            </a:r>
            <a:r>
              <a:rPr lang="en-US" altLang="zh-CN" sz="2400" b="1">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rPr>
              <a:t> </a:t>
            </a:r>
            <a:r>
              <a:rPr lang="zh-CN" altLang="en-US" sz="2400" b="1">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rPr>
              <a:t>千人千面</a:t>
            </a:r>
            <a:endParaRPr lang="zh-CN" altLang="en-US" sz="2400" b="1">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endParaRPr>
          </a:p>
          <a:p>
            <a:pPr marL="285750" lvl="1" indent="-285750">
              <a:lnSpc>
                <a:spcPct val="150000"/>
              </a:lnSpc>
              <a:buFont typeface="Wingdings" panose="05000000000000000000" charset="0"/>
              <a:buChar char="Ø"/>
            </a:pPr>
            <a:r>
              <a:rPr lang="zh-CN" altLang="zh-CN" b="1" dirty="0">
                <a:solidFill>
                  <a:srgbClr val="E6571E"/>
                </a:solidFill>
                <a:latin typeface="黑体" panose="02010609060101010101" charset="-122"/>
                <a:ea typeface="黑体" panose="02010609060101010101" charset="-122"/>
                <a:sym typeface="+mn-ea"/>
              </a:rPr>
              <a:t>系统通过用户身份和过往阅读记录进行大数据分析，为读者个性化推荐好书，实现千人千面</a:t>
            </a:r>
            <a:endParaRPr lang="zh-CN" altLang="en-US" b="1" dirty="0">
              <a:solidFill>
                <a:srgbClr val="E6571E"/>
              </a:solidFill>
              <a:latin typeface="黑体" panose="02010609060101010101" charset="-122"/>
              <a:ea typeface="黑体" panose="02010609060101010101" charset="-122"/>
            </a:endParaRPr>
          </a:p>
        </p:txBody>
      </p:sp>
      <p:sp>
        <p:nvSpPr>
          <p:cNvPr id="2" name="圆角矩形 1"/>
          <p:cNvSpPr/>
          <p:nvPr/>
        </p:nvSpPr>
        <p:spPr>
          <a:xfrm>
            <a:off x="815340" y="2488565"/>
            <a:ext cx="977265" cy="339725"/>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文本框 10"/>
          <p:cNvSpPr txBox="1"/>
          <p:nvPr>
            <p:custDataLst>
              <p:tags r:id="rId2"/>
            </p:custDataLst>
          </p:nvPr>
        </p:nvSpPr>
        <p:spPr>
          <a:xfrm>
            <a:off x="617855" y="5772150"/>
            <a:ext cx="3732530" cy="414020"/>
          </a:xfrm>
          <a:prstGeom prst="rect">
            <a:avLst/>
          </a:prstGeom>
          <a:noFill/>
        </p:spPr>
        <p:txBody>
          <a:bodyPr wrap="square" rtlCol="0">
            <a:spAutoFit/>
          </a:bodyPr>
          <a:p>
            <a:pPr>
              <a:lnSpc>
                <a:spcPct val="150000"/>
              </a:lnSpc>
            </a:pPr>
            <a:r>
              <a:rPr lang="zh-CN" altLang="en-US" sz="1400">
                <a:solidFill>
                  <a:srgbClr val="FF0000"/>
                </a:solidFill>
              </a:rPr>
              <a:t>注：入口</a:t>
            </a:r>
            <a:r>
              <a:rPr lang="zh-CN" altLang="en-US" sz="1400">
                <a:solidFill>
                  <a:srgbClr val="FF0000"/>
                </a:solidFill>
                <a:latin typeface="黑体" panose="02010609060101010101" charset="-122"/>
                <a:ea typeface="黑体" panose="02010609060101010101" charset="-122"/>
                <a:cs typeface="黑体" panose="02010609060101010101" charset="-122"/>
                <a:sym typeface="+mn-ea"/>
              </a:rPr>
              <a:t>可知首页：</a:t>
            </a:r>
            <a:r>
              <a:rPr lang="en-US" altLang="zh-CN" sz="1400">
                <a:solidFill>
                  <a:srgbClr val="FF0000"/>
                </a:solidFill>
                <a:latin typeface="黑体" panose="02010609060101010101" charset="-122"/>
                <a:ea typeface="黑体" panose="02010609060101010101" charset="-122"/>
                <a:cs typeface="黑体" panose="02010609060101010101" charset="-122"/>
                <a:sym typeface="+mn-ea"/>
              </a:rPr>
              <a:t>&lt;</a:t>
            </a:r>
            <a:r>
              <a:rPr lang="zh-CN" altLang="en-US" sz="1400">
                <a:solidFill>
                  <a:srgbClr val="FF0000"/>
                </a:solidFill>
                <a:latin typeface="黑体" panose="02010609060101010101" charset="-122"/>
                <a:ea typeface="黑体" panose="02010609060101010101" charset="-122"/>
                <a:cs typeface="黑体" panose="02010609060101010101" charset="-122"/>
                <a:sym typeface="+mn-ea"/>
              </a:rPr>
              <a:t>推荐资源</a:t>
            </a:r>
            <a:r>
              <a:rPr lang="en-US" altLang="zh-CN" sz="1400">
                <a:solidFill>
                  <a:srgbClr val="FF0000"/>
                </a:solidFill>
                <a:latin typeface="黑体" panose="02010609060101010101" charset="-122"/>
                <a:ea typeface="黑体" panose="02010609060101010101" charset="-122"/>
                <a:cs typeface="黑体" panose="02010609060101010101" charset="-122"/>
                <a:sym typeface="+mn-ea"/>
              </a:rPr>
              <a:t>&gt;</a:t>
            </a:r>
            <a:endParaRPr lang="en-US" altLang="zh-CN" sz="1400">
              <a:solidFill>
                <a:srgbClr val="FF0000"/>
              </a:solidFill>
              <a:latin typeface="黑体" panose="02010609060101010101" charset="-122"/>
              <a:ea typeface="黑体" panose="02010609060101010101" charset="-122"/>
              <a:cs typeface="黑体" panose="02010609060101010101" charset="-122"/>
              <a:sym typeface="+mn-ea"/>
            </a:endParaRPr>
          </a:p>
        </p:txBody>
      </p:sp>
      <p:sp>
        <p:nvSpPr>
          <p:cNvPr id="13" name="矩形 12"/>
          <p:cNvSpPr/>
          <p:nvPr>
            <p:custDataLst>
              <p:tags r:id="rId3"/>
            </p:custDataLst>
          </p:nvPr>
        </p:nvSpPr>
        <p:spPr>
          <a:xfrm>
            <a:off x="10017760" y="149860"/>
            <a:ext cx="2096135" cy="784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3030" y="-635"/>
            <a:ext cx="2812415" cy="6773545"/>
          </a:xfrm>
          <a:prstGeom prst="rect">
            <a:avLst/>
          </a:prstGeom>
          <a:noFill/>
        </p:spPr>
        <p:txBody>
          <a:bodyPr wrap="square" rtlCol="0">
            <a:noAutofit/>
          </a:bodyPr>
          <a:lstStyle/>
          <a:p>
            <a:pPr marL="0" lvl="1" indent="0" defTabSz="711200">
              <a:lnSpc>
                <a:spcPct val="150000"/>
              </a:lnSpc>
              <a:spcBef>
                <a:spcPct val="0"/>
              </a:spcBef>
              <a:spcAft>
                <a:spcPct val="15000"/>
              </a:spcAft>
              <a:buFont typeface="Wingdings" panose="05000000000000000000" pitchFamily="2" charset="2"/>
              <a:buNone/>
            </a:pPr>
            <a:r>
              <a:rPr lang="en-US" altLang="zh-CN" sz="2400" b="1" dirty="0">
                <a:solidFill>
                  <a:schemeClr val="accent1"/>
                </a:solidFill>
                <a:effectLst>
                  <a:outerShdw blurRad="38100" dist="25400" dir="5400000" algn="ctr" rotWithShape="0">
                    <a:srgbClr val="6E747A">
                      <a:alpha val="43000"/>
                    </a:srgbClr>
                  </a:outerShdw>
                </a:effectLst>
                <a:latin typeface="+mj-lt"/>
                <a:ea typeface="黑体" panose="02010609060101010101" charset="-122"/>
                <a:cs typeface="+mj-lt"/>
                <a:sym typeface="+mn-ea"/>
              </a:rPr>
              <a:t>02</a:t>
            </a:r>
            <a:r>
              <a:rPr lang="en-US" altLang="zh-CN" sz="2400" b="1" dirty="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ea"/>
              </a:rPr>
              <a:t> </a:t>
            </a:r>
            <a:r>
              <a:rPr lang="zh-CN" altLang="en-US" sz="2400" b="1" dirty="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ea"/>
              </a:rPr>
              <a:t>千校千面</a:t>
            </a:r>
            <a:endParaRPr lang="zh-CN" altLang="en-US" sz="2400" b="1" dirty="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ea"/>
            </a:endParaRPr>
          </a:p>
          <a:p>
            <a:pPr marL="171450" lvl="1" indent="-171450" defTabSz="711200">
              <a:lnSpc>
                <a:spcPct val="150000"/>
              </a:lnSpc>
              <a:spcBef>
                <a:spcPct val="0"/>
              </a:spcBef>
              <a:spcAft>
                <a:spcPct val="15000"/>
              </a:spcAft>
              <a:buFont typeface="Wingdings" panose="05000000000000000000" pitchFamily="2" charset="2"/>
              <a:buChar char="Ø"/>
            </a:pPr>
            <a:r>
              <a:rPr lang="zh-CN" altLang="en-US" b="1" dirty="0">
                <a:solidFill>
                  <a:srgbClr val="E6571E"/>
                </a:solidFill>
                <a:latin typeface="黑体" panose="02010609060101010101" charset="-122"/>
                <a:ea typeface="黑体" panose="02010609060101010101" charset="-122"/>
                <a:sym typeface="+mn-ea"/>
              </a:rPr>
              <a:t>可知平台</a:t>
            </a:r>
            <a:r>
              <a:rPr lang="zh-CN" altLang="zh-CN" b="1" dirty="0">
                <a:solidFill>
                  <a:srgbClr val="E6571E"/>
                </a:solidFill>
                <a:latin typeface="黑体" panose="02010609060101010101" charset="-122"/>
                <a:ea typeface="黑体" panose="02010609060101010101" charset="-122"/>
                <a:sym typeface="+mn-ea"/>
              </a:rPr>
              <a:t>资源与用户专业建设匹配，实现千校千面</a:t>
            </a:r>
            <a:endParaRPr lang="zh-CN" altLang="zh-CN" b="1" dirty="0">
              <a:solidFill>
                <a:srgbClr val="E6571E"/>
              </a:solidFill>
              <a:latin typeface="黑体" panose="02010609060101010101" charset="-122"/>
              <a:ea typeface="黑体" panose="02010609060101010101" charset="-122"/>
            </a:endParaRPr>
          </a:p>
          <a:p>
            <a:pPr marL="171450" lvl="1" indent="-171450" defTabSz="711200">
              <a:lnSpc>
                <a:spcPct val="150000"/>
              </a:lnSpc>
              <a:spcBef>
                <a:spcPct val="0"/>
              </a:spcBef>
              <a:spcAft>
                <a:spcPct val="15000"/>
              </a:spcAft>
              <a:buFont typeface="Wingdings" panose="05000000000000000000" pitchFamily="2" charset="2"/>
              <a:buChar char="Ø"/>
            </a:pPr>
            <a:r>
              <a:rPr lang="zh-CN" altLang="zh-CN" b="1" dirty="0">
                <a:solidFill>
                  <a:srgbClr val="E6571E"/>
                </a:solidFill>
                <a:latin typeface="黑体" panose="02010609060101010101" charset="-122"/>
                <a:ea typeface="黑体" panose="02010609060101010101" charset="-122"/>
                <a:sym typeface="+mn-ea"/>
              </a:rPr>
              <a:t>总馆藏资源量、各院系图书信息、阅读量一目了然，方便管理</a:t>
            </a:r>
            <a:endParaRPr lang="zh-CN" altLang="zh-CN" b="1" dirty="0">
              <a:solidFill>
                <a:srgbClr val="E6571E"/>
              </a:solidFill>
              <a:latin typeface="黑体" panose="02010609060101010101" charset="-122"/>
              <a:ea typeface="黑体" panose="02010609060101010101" charset="-122"/>
              <a:sym typeface="+mn-ea"/>
            </a:endParaRPr>
          </a:p>
          <a:p>
            <a:pPr marL="171450" lvl="1" indent="-171450" defTabSz="711200">
              <a:lnSpc>
                <a:spcPct val="150000"/>
              </a:lnSpc>
              <a:spcBef>
                <a:spcPct val="0"/>
              </a:spcBef>
              <a:spcAft>
                <a:spcPct val="15000"/>
              </a:spcAft>
              <a:buFont typeface="Wingdings" panose="05000000000000000000" pitchFamily="2" charset="2"/>
              <a:buChar char="Ø"/>
            </a:pPr>
            <a:endParaRPr lang="zh-CN" altLang="en-US">
              <a:solidFill>
                <a:srgbClr val="E6571E"/>
              </a:solidFill>
              <a:latin typeface="黑体" panose="02010609060101010101" charset="-122"/>
              <a:ea typeface="黑体" panose="02010609060101010101" charset="-122"/>
            </a:endParaRPr>
          </a:p>
          <a:p>
            <a:pPr>
              <a:lnSpc>
                <a:spcPct val="150000"/>
              </a:lnSpc>
            </a:pPr>
            <a:r>
              <a:rPr lang="zh-CN" altLang="en-US" sz="1600">
                <a:latin typeface="黑体" panose="02010609060101010101" charset="-122"/>
                <a:ea typeface="黑体" panose="02010609060101010101" charset="-122"/>
                <a:cs typeface="黑体" panose="02010609060101010101" charset="-122"/>
              </a:rPr>
              <a:t>点击</a:t>
            </a:r>
            <a:r>
              <a:rPr lang="zh-CN" altLang="en-US" sz="1600" b="1">
                <a:latin typeface="黑体" panose="02010609060101010101" charset="-122"/>
                <a:ea typeface="黑体" panose="02010609060101010101" charset="-122"/>
                <a:cs typeface="黑体" panose="02010609060101010101" charset="-122"/>
              </a:rPr>
              <a:t>【馆藏资源】</a:t>
            </a:r>
            <a:r>
              <a:rPr lang="zh-CN" altLang="en-US" sz="1600">
                <a:latin typeface="黑体" panose="02010609060101010101" charset="-122"/>
                <a:ea typeface="黑体" panose="02010609060101010101" charset="-122"/>
                <a:cs typeface="黑体" panose="02010609060101010101" charset="-122"/>
              </a:rPr>
              <a:t>下的</a:t>
            </a:r>
            <a:r>
              <a:rPr lang="en-US" altLang="zh-CN" sz="1600">
                <a:latin typeface="黑体" panose="02010609060101010101" charset="-122"/>
                <a:ea typeface="黑体" panose="02010609060101010101" charset="-122"/>
                <a:cs typeface="黑体" panose="02010609060101010101" charset="-122"/>
              </a:rPr>
              <a:t>&lt;</a:t>
            </a:r>
            <a:r>
              <a:rPr lang="zh-CN" altLang="en-US" sz="1600" b="1">
                <a:latin typeface="黑体" panose="02010609060101010101" charset="-122"/>
                <a:ea typeface="黑体" panose="02010609060101010101" charset="-122"/>
                <a:cs typeface="黑体" panose="02010609060101010101" charset="-122"/>
              </a:rPr>
              <a:t>院系导航</a:t>
            </a:r>
            <a:r>
              <a:rPr lang="en-US" altLang="zh-CN" sz="1600">
                <a:latin typeface="黑体" panose="02010609060101010101" charset="-122"/>
                <a:ea typeface="黑体" panose="02010609060101010101" charset="-122"/>
                <a:cs typeface="黑体" panose="02010609060101010101" charset="-122"/>
              </a:rPr>
              <a:t>&gt;</a:t>
            </a:r>
            <a:r>
              <a:rPr lang="zh-CN" altLang="en-US" sz="1600">
                <a:latin typeface="黑体" panose="02010609060101010101" charset="-122"/>
                <a:ea typeface="黑体" panose="02010609060101010101" charset="-122"/>
                <a:cs typeface="黑体" panose="02010609060101010101" charset="-122"/>
              </a:rPr>
              <a:t>即可看到和院系专业相匹配的图书详情，同时也能通过</a:t>
            </a:r>
            <a:r>
              <a:rPr lang="en-US" altLang="zh-CN" sz="1600">
                <a:latin typeface="黑体" panose="02010609060101010101" charset="-122"/>
                <a:ea typeface="黑体" panose="02010609060101010101" charset="-122"/>
                <a:cs typeface="黑体" panose="02010609060101010101" charset="-122"/>
              </a:rPr>
              <a:t>&lt;</a:t>
            </a:r>
            <a:r>
              <a:rPr lang="zh-CN" altLang="en-US" sz="1600" b="1">
                <a:latin typeface="黑体" panose="02010609060101010101" charset="-122"/>
                <a:ea typeface="黑体" panose="02010609060101010101" charset="-122"/>
                <a:cs typeface="黑体" panose="02010609060101010101" charset="-122"/>
              </a:rPr>
              <a:t>中图法</a:t>
            </a:r>
            <a:r>
              <a:rPr lang="en-US" altLang="zh-CN" sz="1600">
                <a:latin typeface="黑体" panose="02010609060101010101" charset="-122"/>
                <a:ea typeface="黑体" panose="02010609060101010101" charset="-122"/>
                <a:cs typeface="黑体" panose="02010609060101010101" charset="-122"/>
              </a:rPr>
              <a:t>&gt;</a:t>
            </a:r>
            <a:r>
              <a:rPr lang="zh-CN" altLang="en-US" sz="1600">
                <a:latin typeface="黑体" panose="02010609060101010101" charset="-122"/>
                <a:ea typeface="黑体" panose="02010609060101010101" charset="-122"/>
                <a:cs typeface="黑体" panose="02010609060101010101" charset="-122"/>
              </a:rPr>
              <a:t>、</a:t>
            </a:r>
            <a:r>
              <a:rPr lang="en-US" altLang="zh-CN" sz="1600">
                <a:latin typeface="黑体" panose="02010609060101010101" charset="-122"/>
                <a:ea typeface="黑体" panose="02010609060101010101" charset="-122"/>
                <a:cs typeface="黑体" panose="02010609060101010101" charset="-122"/>
              </a:rPr>
              <a:t>&lt;</a:t>
            </a:r>
            <a:r>
              <a:rPr lang="zh-CN" altLang="en-US" sz="1600" b="1">
                <a:latin typeface="黑体" panose="02010609060101010101" charset="-122"/>
                <a:ea typeface="黑体" panose="02010609060101010101" charset="-122"/>
                <a:cs typeface="黑体" panose="02010609060101010101" charset="-122"/>
              </a:rPr>
              <a:t>出版社</a:t>
            </a:r>
            <a:r>
              <a:rPr lang="en-US" altLang="zh-CN" sz="1600">
                <a:latin typeface="黑体" panose="02010609060101010101" charset="-122"/>
                <a:ea typeface="黑体" panose="02010609060101010101" charset="-122"/>
                <a:cs typeface="黑体" panose="02010609060101010101" charset="-122"/>
              </a:rPr>
              <a:t>&gt;</a:t>
            </a:r>
            <a:r>
              <a:rPr lang="zh-CN" altLang="en-US" sz="1600">
                <a:latin typeface="黑体" panose="02010609060101010101" charset="-122"/>
                <a:ea typeface="黑体" panose="02010609060101010101" charset="-122"/>
                <a:cs typeface="黑体" panose="02010609060101010101" charset="-122"/>
              </a:rPr>
              <a:t>两个维度进行了解</a:t>
            </a:r>
            <a:endParaRPr lang="zh-CN" altLang="en-US" sz="1600">
              <a:latin typeface="黑体" panose="02010609060101010101" charset="-122"/>
              <a:ea typeface="黑体" panose="02010609060101010101" charset="-122"/>
              <a:cs typeface="黑体" panose="02010609060101010101" charset="-122"/>
            </a:endParaRPr>
          </a:p>
          <a:p>
            <a:pPr>
              <a:lnSpc>
                <a:spcPct val="150000"/>
              </a:lnSpc>
            </a:pPr>
            <a:r>
              <a:rPr lang="en-US" altLang="zh-CN" sz="1600">
                <a:latin typeface="黑体" panose="02010609060101010101" charset="-122"/>
                <a:ea typeface="黑体" panose="02010609060101010101" charset="-122"/>
                <a:cs typeface="黑体" panose="02010609060101010101" charset="-122"/>
              </a:rPr>
              <a:t>&lt;</a:t>
            </a:r>
            <a:r>
              <a:rPr lang="zh-CN" altLang="en-US" sz="1600" b="1">
                <a:latin typeface="黑体" panose="02010609060101010101" charset="-122"/>
                <a:ea typeface="黑体" panose="02010609060101010101" charset="-122"/>
                <a:cs typeface="黑体" panose="02010609060101010101" charset="-122"/>
              </a:rPr>
              <a:t>出版时间</a:t>
            </a:r>
            <a:r>
              <a:rPr lang="en-US" altLang="zh-CN" sz="1600">
                <a:latin typeface="黑体" panose="02010609060101010101" charset="-122"/>
                <a:ea typeface="黑体" panose="02010609060101010101" charset="-122"/>
                <a:cs typeface="黑体" panose="02010609060101010101" charset="-122"/>
              </a:rPr>
              <a:t>&gt;</a:t>
            </a:r>
            <a:r>
              <a:rPr lang="zh-CN" altLang="en-US" sz="1600">
                <a:latin typeface="黑体" panose="02010609060101010101" charset="-122"/>
                <a:ea typeface="黑体" panose="02010609060101010101" charset="-122"/>
                <a:cs typeface="黑体" panose="02010609060101010101" charset="-122"/>
              </a:rPr>
              <a:t>和</a:t>
            </a:r>
            <a:r>
              <a:rPr lang="en-US" altLang="zh-CN" sz="1600">
                <a:latin typeface="黑体" panose="02010609060101010101" charset="-122"/>
                <a:ea typeface="黑体" panose="02010609060101010101" charset="-122"/>
                <a:cs typeface="黑体" panose="02010609060101010101" charset="-122"/>
              </a:rPr>
              <a:t>&lt;</a:t>
            </a:r>
            <a:r>
              <a:rPr lang="zh-CN" altLang="en-US" sz="1600" b="1">
                <a:latin typeface="黑体" panose="02010609060101010101" charset="-122"/>
                <a:ea typeface="黑体" panose="02010609060101010101" charset="-122"/>
                <a:cs typeface="黑体" panose="02010609060101010101" charset="-122"/>
              </a:rPr>
              <a:t>阅读量</a:t>
            </a:r>
            <a:r>
              <a:rPr lang="en-US" altLang="zh-CN" sz="1600">
                <a:latin typeface="黑体" panose="02010609060101010101" charset="-122"/>
                <a:ea typeface="黑体" panose="02010609060101010101" charset="-122"/>
                <a:cs typeface="黑体" panose="02010609060101010101" charset="-122"/>
              </a:rPr>
              <a:t>&gt;</a:t>
            </a:r>
            <a:r>
              <a:rPr lang="zh-CN" altLang="en-US" sz="1600">
                <a:latin typeface="黑体" panose="02010609060101010101" charset="-122"/>
                <a:ea typeface="黑体" panose="02010609060101010101" charset="-122"/>
                <a:cs typeface="黑体" panose="02010609060101010101" charset="-122"/>
              </a:rPr>
              <a:t>将馆藏图书按照出版时间先后和阅读量进行排列</a:t>
            </a:r>
            <a:endParaRPr lang="zh-CN" altLang="en-US" sz="1600">
              <a:latin typeface="黑体" panose="02010609060101010101" charset="-122"/>
              <a:ea typeface="黑体" panose="02010609060101010101" charset="-122"/>
              <a:cs typeface="黑体" panose="02010609060101010101" charset="-122"/>
            </a:endParaRPr>
          </a:p>
        </p:txBody>
      </p:sp>
      <p:pic>
        <p:nvPicPr>
          <p:cNvPr id="5" name="图片 4"/>
          <p:cNvPicPr>
            <a:picLocks noChangeAspect="1"/>
          </p:cNvPicPr>
          <p:nvPr/>
        </p:nvPicPr>
        <p:blipFill>
          <a:blip r:embed="rId1"/>
          <a:stretch>
            <a:fillRect/>
          </a:stretch>
        </p:blipFill>
        <p:spPr>
          <a:xfrm>
            <a:off x="2926080" y="0"/>
            <a:ext cx="9265920" cy="6835140"/>
          </a:xfrm>
          <a:prstGeom prst="rect">
            <a:avLst/>
          </a:prstGeom>
        </p:spPr>
      </p:pic>
      <p:sp>
        <p:nvSpPr>
          <p:cNvPr id="30" name="椭圆形标注 29"/>
          <p:cNvSpPr/>
          <p:nvPr>
            <p:custDataLst>
              <p:tags r:id="rId2"/>
            </p:custDataLst>
          </p:nvPr>
        </p:nvSpPr>
        <p:spPr>
          <a:xfrm>
            <a:off x="7254875" y="1727200"/>
            <a:ext cx="1658620" cy="975360"/>
          </a:xfrm>
          <a:prstGeom prst="wedgeEllipseCallout">
            <a:avLst>
              <a:gd name="adj1" fmla="val 63010"/>
              <a:gd name="adj2" fmla="val -34914"/>
            </a:avLst>
          </a:prstGeom>
          <a:solidFill>
            <a:schemeClr val="bg1">
              <a:alpha val="52000"/>
            </a:schemeClr>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 name="文本框 1"/>
          <p:cNvSpPr txBox="1"/>
          <p:nvPr/>
        </p:nvSpPr>
        <p:spPr>
          <a:xfrm>
            <a:off x="7324725" y="1833880"/>
            <a:ext cx="1670050" cy="770255"/>
          </a:xfrm>
          <a:prstGeom prst="rect">
            <a:avLst/>
          </a:prstGeom>
          <a:noFill/>
        </p:spPr>
        <p:txBody>
          <a:bodyPr wrap="square" rtlCol="0">
            <a:noAutofit/>
          </a:bodyPr>
          <a:lstStyle/>
          <a:p>
            <a:r>
              <a:rPr lang="zh-CN" altLang="en-US" sz="1400">
                <a:latin typeface="黑体" panose="02010609060101010101" charset="-122"/>
                <a:ea typeface="黑体" panose="02010609060101010101" charset="-122"/>
              </a:rPr>
              <a:t>输入关键词快速了解本馆是否有所需图书</a:t>
            </a:r>
            <a:endParaRPr lang="zh-CN" altLang="en-US" sz="1400">
              <a:latin typeface="黑体" panose="02010609060101010101" charset="-122"/>
              <a:ea typeface="黑体" panose="02010609060101010101" charset="-122"/>
            </a:endParaRP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1"/>
          <p:cNvPicPr>
            <a:picLocks noChangeAspect="1"/>
          </p:cNvPicPr>
          <p:nvPr/>
        </p:nvPicPr>
        <p:blipFill>
          <a:blip r:embed="rId1">
            <a:alphaModFix amt="40000"/>
          </a:blip>
          <a:stretch>
            <a:fillRect/>
          </a:stretch>
        </p:blipFill>
        <p:spPr>
          <a:xfrm>
            <a:off x="635" y="0"/>
            <a:ext cx="12191365" cy="6864985"/>
          </a:xfrm>
          <a:prstGeom prst="rect">
            <a:avLst/>
          </a:prstGeom>
        </p:spPr>
      </p:pic>
      <p:pic>
        <p:nvPicPr>
          <p:cNvPr id="2" name="图片 1"/>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88545" y="-15173"/>
            <a:ext cx="1719408" cy="903939"/>
          </a:xfrm>
          <a:prstGeom prst="rect">
            <a:avLst/>
          </a:prstGeom>
        </p:spPr>
      </p:pic>
      <p:sp>
        <p:nvSpPr>
          <p:cNvPr id="3" name="文本框 2"/>
          <p:cNvSpPr txBox="1"/>
          <p:nvPr/>
        </p:nvSpPr>
        <p:spPr>
          <a:xfrm>
            <a:off x="1698625" y="187325"/>
            <a:ext cx="6498590" cy="645160"/>
          </a:xfrm>
          <a:prstGeom prst="rect">
            <a:avLst/>
          </a:prstGeom>
          <a:noFill/>
        </p:spPr>
        <p:txBody>
          <a:bodyPr wrap="square" rtlCol="0">
            <a:spAutoFit/>
          </a:bodyPr>
          <a:lstStyle/>
          <a:p>
            <a:r>
              <a:rPr lang="en-US" altLang="zh-CN" sz="3600" b="1">
                <a:solidFill>
                  <a:srgbClr val="DB7E5A"/>
                </a:solidFill>
                <a:effectLst>
                  <a:outerShdw blurRad="38100" dist="38100" dir="2700000" algn="tl">
                    <a:srgbClr val="000000">
                      <a:alpha val="43137"/>
                    </a:srgbClr>
                  </a:outerShdw>
                </a:effectLst>
                <a:latin typeface="+mj-lt"/>
                <a:ea typeface="黑体" panose="02010609060101010101" charset="-122"/>
                <a:cs typeface="+mj-lt"/>
              </a:rPr>
              <a:t>Part Two</a:t>
            </a:r>
            <a:r>
              <a:rPr lang="en-US" altLang="zh-CN" b="1">
                <a:solidFill>
                  <a:srgbClr val="DB7E5A"/>
                </a:solidFill>
                <a:effectLst>
                  <a:outerShdw blurRad="38100" dist="38100" dir="2700000" algn="tl">
                    <a:srgbClr val="000000">
                      <a:alpha val="43137"/>
                    </a:srgbClr>
                  </a:outerShdw>
                </a:effectLst>
              </a:rPr>
              <a:t>  </a:t>
            </a:r>
            <a:r>
              <a:rPr lang="zh-CN" altLang="en-US" sz="3600" b="1">
                <a:solidFill>
                  <a:srgbClr val="DB7E5A"/>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功能</a:t>
            </a:r>
            <a:r>
              <a:rPr lang="en-US" altLang="zh-CN" sz="3600" b="1">
                <a:solidFill>
                  <a:srgbClr val="DB7E5A"/>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&amp;</a:t>
            </a:r>
            <a:r>
              <a:rPr lang="zh-CN" altLang="en-US" sz="3600" b="1">
                <a:solidFill>
                  <a:srgbClr val="DB7E5A"/>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使用</a:t>
            </a:r>
            <a:endParaRPr lang="zh-CN" altLang="en-US" sz="3600" b="1">
              <a:solidFill>
                <a:srgbClr val="DB7E5A"/>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endParaRPr>
          </a:p>
        </p:txBody>
      </p:sp>
      <p:sp>
        <p:nvSpPr>
          <p:cNvPr id="7" name="流程图: 准备 6"/>
          <p:cNvSpPr/>
          <p:nvPr/>
        </p:nvSpPr>
        <p:spPr>
          <a:xfrm>
            <a:off x="1462405" y="2115185"/>
            <a:ext cx="8992870" cy="2455545"/>
          </a:xfrm>
          <a:prstGeom prst="flowChartPreparation">
            <a:avLst/>
          </a:prstGeom>
          <a:pattFill prst="pct25">
            <a:fgClr>
              <a:schemeClr val="accent1"/>
            </a:fgClr>
            <a:bgClr>
              <a:schemeClr val="bg1"/>
            </a:bgClr>
          </a:patt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effectLst>
                <a:reflection stA="55000" endA="300" endPos="45500" dir="5400000" sy="-100000" algn="bl" rotWithShape="0"/>
              </a:effectLst>
            </a:endParaRPr>
          </a:p>
        </p:txBody>
      </p:sp>
      <p:sp>
        <p:nvSpPr>
          <p:cNvPr id="8" name="文本框 7"/>
          <p:cNvSpPr txBox="1"/>
          <p:nvPr/>
        </p:nvSpPr>
        <p:spPr>
          <a:xfrm>
            <a:off x="4002405" y="2734945"/>
            <a:ext cx="3912870" cy="706755"/>
          </a:xfrm>
          <a:prstGeom prst="rect">
            <a:avLst/>
          </a:prstGeom>
          <a:noFill/>
        </p:spPr>
        <p:txBody>
          <a:bodyPr wrap="square" rtlCol="0">
            <a:spAutoFit/>
          </a:bodyPr>
          <a:lstStyle/>
          <a:p>
            <a:r>
              <a:rPr lang="en-US" altLang="zh-CN" sz="4000" b="1">
                <a:solidFill>
                  <a:schemeClr val="accent1"/>
                </a:solidFill>
                <a:effectLst>
                  <a:outerShdw blurRad="38100" dist="25400" dir="5400000" algn="ctr" rotWithShape="0">
                    <a:srgbClr val="6E747A">
                      <a:alpha val="43000"/>
                    </a:srgbClr>
                  </a:outerShdw>
                </a:effectLst>
                <a:latin typeface="+mj-lt"/>
                <a:ea typeface="黑体" panose="02010609060101010101" charset="-122"/>
                <a:cs typeface="+mj-lt"/>
                <a:sym typeface="+mn-ea"/>
              </a:rPr>
              <a:t>2</a:t>
            </a:r>
            <a:r>
              <a:rPr lang="en-US" altLang="zh-CN" sz="4000" b="1">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ea"/>
              </a:rPr>
              <a:t> </a:t>
            </a:r>
            <a:r>
              <a:rPr lang="zh-CN" altLang="en-US" sz="4000" b="1">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黑体" panose="02010609060101010101" charset="-122"/>
                <a:sym typeface="+mn-ea"/>
              </a:rPr>
              <a:t>图书检索服务</a:t>
            </a:r>
            <a:endParaRPr lang="zh-CN" altLang="en-US" sz="4000">
              <a:latin typeface="黑体" panose="02010609060101010101" charset="-122"/>
              <a:ea typeface="黑体" panose="02010609060101010101" charset="-122"/>
              <a:cs typeface="黑体" panose="02010609060101010101" charset="-122"/>
            </a:endParaRPr>
          </a:p>
        </p:txBody>
      </p:sp>
      <p:sp>
        <p:nvSpPr>
          <p:cNvPr id="13" name="矩形 12"/>
          <p:cNvSpPr/>
          <p:nvPr>
            <p:custDataLst>
              <p:tags r:id="rId4"/>
            </p:custDataLst>
          </p:nvPr>
        </p:nvSpPr>
        <p:spPr>
          <a:xfrm>
            <a:off x="9652000" y="149860"/>
            <a:ext cx="2461895" cy="784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pic>
        <p:nvPicPr>
          <p:cNvPr id="6" name="图片 5" descr="可知Logo"/>
          <p:cNvPicPr>
            <a:picLocks noChangeAspect="1"/>
          </p:cNvPicPr>
          <p:nvPr>
            <p:custDataLst>
              <p:tags r:id="rId5"/>
            </p:custDataLst>
          </p:nvPr>
        </p:nvPicPr>
        <p:blipFill>
          <a:blip r:embed="rId6">
            <a:clrChange>
              <a:clrFrom>
                <a:srgbClr val="FEFFFF">
                  <a:alpha val="100000"/>
                </a:srgbClr>
              </a:clrFrom>
              <a:clrTo>
                <a:srgbClr val="FEFFFF">
                  <a:alpha val="100000"/>
                  <a:alpha val="0"/>
                </a:srgbClr>
              </a:clrTo>
            </a:clrChange>
          </a:blip>
          <a:stretch>
            <a:fillRect/>
          </a:stretch>
        </p:blipFill>
        <p:spPr>
          <a:xfrm>
            <a:off x="11021695" y="0"/>
            <a:ext cx="941705" cy="941705"/>
          </a:xfrm>
          <a:prstGeom prst="rect">
            <a:avLst/>
          </a:prstGeom>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1"/>
          <p:cNvPicPr>
            <a:picLocks noChangeAspect="1"/>
          </p:cNvPicPr>
          <p:nvPr>
            <p:custDataLst>
              <p:tags r:id="rId1"/>
            </p:custDataLst>
          </p:nvPr>
        </p:nvPicPr>
        <p:blipFill>
          <a:blip r:embed="rId2">
            <a:alphaModFix amt="40000"/>
          </a:blip>
          <a:stretch>
            <a:fillRect/>
          </a:stretch>
        </p:blipFill>
        <p:spPr>
          <a:xfrm>
            <a:off x="635" y="0"/>
            <a:ext cx="12191365" cy="6864985"/>
          </a:xfrm>
          <a:prstGeom prst="rect">
            <a:avLst/>
          </a:prstGeom>
        </p:spPr>
      </p:pic>
      <p:pic>
        <p:nvPicPr>
          <p:cNvPr id="2" name="图片 1"/>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88545" y="-15173"/>
            <a:ext cx="1719408" cy="903939"/>
          </a:xfrm>
          <a:prstGeom prst="rect">
            <a:avLst/>
          </a:prstGeom>
        </p:spPr>
      </p:pic>
      <p:sp>
        <p:nvSpPr>
          <p:cNvPr id="4" name="圆角矩形 50"/>
          <p:cNvSpPr/>
          <p:nvPr/>
        </p:nvSpPr>
        <p:spPr>
          <a:xfrm>
            <a:off x="1630863" y="2270463"/>
            <a:ext cx="4196822" cy="1459701"/>
          </a:xfrm>
          <a:prstGeom prst="roundRect">
            <a:avLst/>
          </a:prstGeom>
          <a:solidFill>
            <a:schemeClr val="bg1"/>
          </a:solidFill>
          <a:ln w="25400">
            <a:solidFill>
              <a:schemeClr val="accent1">
                <a:lumMod val="75000"/>
              </a:schemeClr>
            </a:solidFill>
          </a:ln>
          <a:effectLst>
            <a:outerShdw blurRad="101600" dist="101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effectLst>
                <a:outerShdw blurRad="50800" dist="38100" dir="2700000" algn="tl" rotWithShape="0">
                  <a:prstClr val="black">
                    <a:alpha val="40000"/>
                  </a:prstClr>
                </a:outerShdw>
              </a:effectLst>
              <a:cs typeface="+mn-ea"/>
              <a:sym typeface="+mn-lt"/>
            </a:endParaRPr>
          </a:p>
        </p:txBody>
      </p:sp>
      <p:sp>
        <p:nvSpPr>
          <p:cNvPr id="7" name="文本框 6"/>
          <p:cNvSpPr txBox="1"/>
          <p:nvPr/>
        </p:nvSpPr>
        <p:spPr>
          <a:xfrm>
            <a:off x="1783009" y="2706954"/>
            <a:ext cx="3761105" cy="586740"/>
          </a:xfrm>
          <a:prstGeom prst="rect">
            <a:avLst/>
          </a:prstGeom>
          <a:noFill/>
        </p:spPr>
        <p:txBody>
          <a:bodyPr wrap="square" rtlCol="0">
            <a:noAutofit/>
            <a:scene3d>
              <a:camera prst="orthographicFront"/>
              <a:lightRig rig="threePt" dir="t"/>
            </a:scene3d>
          </a:bodyPr>
          <a:lstStyle/>
          <a:p>
            <a:r>
              <a:rPr lang="en-US" altLang="zh-CN" sz="2800" b="1" dirty="0">
                <a:solidFill>
                  <a:srgbClr val="E6571E"/>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lt"/>
              </a:rPr>
              <a:t>Part One</a:t>
            </a:r>
            <a:r>
              <a:rPr lang="en-US" altLang="zh-CN" sz="2800" dirty="0">
                <a:solidFill>
                  <a:srgbClr val="E6571E"/>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lt"/>
              </a:rPr>
              <a:t>  </a:t>
            </a:r>
            <a:r>
              <a:rPr lang="zh-CN" altLang="en-US" sz="2800" dirty="0">
                <a:solidFill>
                  <a:srgbClr val="E6571E"/>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lt"/>
              </a:rPr>
              <a:t>平台介绍</a:t>
            </a:r>
            <a:endParaRPr lang="zh-CN" altLang="en-US" sz="2800" dirty="0">
              <a:solidFill>
                <a:srgbClr val="E6571E"/>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lt"/>
            </a:endParaRPr>
          </a:p>
        </p:txBody>
      </p:sp>
      <p:sp>
        <p:nvSpPr>
          <p:cNvPr id="11" name="圆角矩形 50"/>
          <p:cNvSpPr/>
          <p:nvPr/>
        </p:nvSpPr>
        <p:spPr>
          <a:xfrm>
            <a:off x="6501059" y="2270709"/>
            <a:ext cx="4227830" cy="1459230"/>
          </a:xfrm>
          <a:prstGeom prst="roundRect">
            <a:avLst/>
          </a:prstGeom>
          <a:solidFill>
            <a:schemeClr val="bg1"/>
          </a:solidFill>
          <a:ln w="25400">
            <a:solidFill>
              <a:schemeClr val="accent1">
                <a:lumMod val="75000"/>
              </a:schemeClr>
            </a:solidFill>
          </a:ln>
          <a:effectLst>
            <a:outerShdw blurRad="101600" dist="101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effectLst>
                <a:outerShdw blurRad="50800" dist="38100" dir="2700000" algn="tl" rotWithShape="0">
                  <a:prstClr val="black">
                    <a:alpha val="40000"/>
                  </a:prstClr>
                </a:outerShdw>
              </a:effectLst>
              <a:cs typeface="+mn-ea"/>
              <a:sym typeface="+mn-lt"/>
            </a:endParaRPr>
          </a:p>
        </p:txBody>
      </p:sp>
      <p:sp>
        <p:nvSpPr>
          <p:cNvPr id="13" name="文本框 12"/>
          <p:cNvSpPr txBox="1"/>
          <p:nvPr/>
        </p:nvSpPr>
        <p:spPr>
          <a:xfrm>
            <a:off x="6691559" y="2710129"/>
            <a:ext cx="3909060" cy="521970"/>
          </a:xfrm>
          <a:prstGeom prst="rect">
            <a:avLst/>
          </a:prstGeom>
          <a:noFill/>
        </p:spPr>
        <p:txBody>
          <a:bodyPr wrap="square" rtlCol="0">
            <a:spAutoFit/>
          </a:bodyPr>
          <a:lstStyle/>
          <a:p>
            <a:r>
              <a:rPr lang="en-US" altLang="zh-CN" sz="2800" b="1" dirty="0">
                <a:solidFill>
                  <a:srgbClr val="E6571E"/>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lt"/>
              </a:rPr>
              <a:t>Part Two</a:t>
            </a:r>
            <a:r>
              <a:rPr lang="en-US" altLang="zh-CN" sz="2800" dirty="0">
                <a:solidFill>
                  <a:srgbClr val="E6571E"/>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lt"/>
              </a:rPr>
              <a:t> </a:t>
            </a:r>
            <a:r>
              <a:rPr lang="zh-CN" altLang="en-US" sz="2800" dirty="0">
                <a:solidFill>
                  <a:srgbClr val="E6571E"/>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lt"/>
              </a:rPr>
              <a:t>功能</a:t>
            </a:r>
            <a:r>
              <a:rPr lang="en-US" altLang="zh-CN" sz="2800" dirty="0">
                <a:solidFill>
                  <a:srgbClr val="E6571E"/>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lt"/>
              </a:rPr>
              <a:t>&amp;</a:t>
            </a:r>
            <a:r>
              <a:rPr lang="zh-CN" altLang="en-US" sz="2800" dirty="0">
                <a:solidFill>
                  <a:srgbClr val="E6571E"/>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lt"/>
              </a:rPr>
              <a:t>使用</a:t>
            </a:r>
            <a:endParaRPr lang="zh-CN" altLang="en-US" sz="2800" dirty="0">
              <a:solidFill>
                <a:srgbClr val="E6571E"/>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lt"/>
            </a:endParaRPr>
          </a:p>
        </p:txBody>
      </p:sp>
      <p:sp>
        <p:nvSpPr>
          <p:cNvPr id="16" name="圆角矩形 50"/>
          <p:cNvSpPr/>
          <p:nvPr/>
        </p:nvSpPr>
        <p:spPr>
          <a:xfrm>
            <a:off x="1630863" y="4326483"/>
            <a:ext cx="4196822" cy="1459701"/>
          </a:xfrm>
          <a:prstGeom prst="roundRect">
            <a:avLst/>
          </a:prstGeom>
          <a:solidFill>
            <a:schemeClr val="bg1"/>
          </a:solidFill>
          <a:ln w="25400">
            <a:solidFill>
              <a:schemeClr val="accent1">
                <a:lumMod val="75000"/>
              </a:schemeClr>
            </a:solidFill>
          </a:ln>
          <a:effectLst>
            <a:outerShdw blurRad="101600" dist="101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effectLst>
                <a:outerShdw blurRad="50800" dist="38100" dir="2700000" algn="tl" rotWithShape="0">
                  <a:prstClr val="black">
                    <a:alpha val="40000"/>
                  </a:prstClr>
                </a:outerShdw>
              </a:effectLst>
              <a:cs typeface="+mn-ea"/>
              <a:sym typeface="+mn-lt"/>
            </a:endParaRPr>
          </a:p>
        </p:txBody>
      </p:sp>
      <p:sp>
        <p:nvSpPr>
          <p:cNvPr id="18" name="文本框 17"/>
          <p:cNvSpPr txBox="1"/>
          <p:nvPr/>
        </p:nvSpPr>
        <p:spPr>
          <a:xfrm>
            <a:off x="1782374" y="4722444"/>
            <a:ext cx="4046220" cy="521970"/>
          </a:xfrm>
          <a:prstGeom prst="rect">
            <a:avLst/>
          </a:prstGeom>
          <a:noFill/>
        </p:spPr>
        <p:txBody>
          <a:bodyPr wrap="square" rtlCol="0">
            <a:spAutoFit/>
          </a:bodyPr>
          <a:lstStyle/>
          <a:p>
            <a:r>
              <a:rPr lang="en-US" altLang="zh-CN" sz="2800" b="1" dirty="0">
                <a:solidFill>
                  <a:srgbClr val="E6571E"/>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lt"/>
              </a:rPr>
              <a:t>Part Three</a:t>
            </a:r>
            <a:r>
              <a:rPr lang="en-US" altLang="zh-CN" sz="2800" dirty="0">
                <a:solidFill>
                  <a:srgbClr val="E6571E"/>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lt"/>
              </a:rPr>
              <a:t> </a:t>
            </a:r>
            <a:r>
              <a:rPr lang="zh-CN" altLang="en-US" sz="2800" dirty="0">
                <a:solidFill>
                  <a:srgbClr val="E6571E"/>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lt"/>
              </a:rPr>
              <a:t>注意事项</a:t>
            </a:r>
            <a:endParaRPr lang="zh-CN" altLang="en-US" sz="2800" dirty="0">
              <a:solidFill>
                <a:srgbClr val="E6571E"/>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lt"/>
            </a:endParaRPr>
          </a:p>
        </p:txBody>
      </p:sp>
      <p:sp>
        <p:nvSpPr>
          <p:cNvPr id="21" name="圆角矩形 50"/>
          <p:cNvSpPr/>
          <p:nvPr/>
        </p:nvSpPr>
        <p:spPr>
          <a:xfrm>
            <a:off x="6501130" y="4326255"/>
            <a:ext cx="4389755" cy="1459230"/>
          </a:xfrm>
          <a:prstGeom prst="roundRect">
            <a:avLst/>
          </a:prstGeom>
          <a:solidFill>
            <a:schemeClr val="bg1"/>
          </a:solidFill>
          <a:ln w="25400">
            <a:solidFill>
              <a:schemeClr val="accent1">
                <a:lumMod val="75000"/>
              </a:schemeClr>
            </a:solidFill>
          </a:ln>
          <a:effectLst>
            <a:outerShdw blurRad="101600" dist="101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effectLst>
                <a:outerShdw blurRad="50800" dist="38100" dir="2700000" algn="tl" rotWithShape="0">
                  <a:prstClr val="black">
                    <a:alpha val="40000"/>
                  </a:prstClr>
                </a:outerShdw>
              </a:effectLst>
              <a:cs typeface="+mn-ea"/>
              <a:sym typeface="+mn-lt"/>
            </a:endParaRPr>
          </a:p>
        </p:txBody>
      </p:sp>
      <p:sp>
        <p:nvSpPr>
          <p:cNvPr id="23" name="文本框 22"/>
          <p:cNvSpPr txBox="1"/>
          <p:nvPr/>
        </p:nvSpPr>
        <p:spPr>
          <a:xfrm>
            <a:off x="8041637" y="4722429"/>
            <a:ext cx="2559197" cy="583565"/>
          </a:xfrm>
          <a:prstGeom prst="rect">
            <a:avLst/>
          </a:prstGeom>
          <a:noFill/>
        </p:spPr>
        <p:txBody>
          <a:bodyPr wrap="square" rtlCol="0">
            <a:spAutoFit/>
            <a:scene3d>
              <a:camera prst="orthographicFront"/>
              <a:lightRig rig="threePt" dir="t"/>
            </a:scene3d>
          </a:bodyPr>
          <a:lstStyle/>
          <a:p>
            <a:endParaRPr lang="zh-CN" altLang="en-US" sz="3200" dirty="0">
              <a:solidFill>
                <a:srgbClr val="E6571E"/>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mn-ea"/>
              <a:sym typeface="+mn-lt"/>
            </a:endParaRPr>
          </a:p>
        </p:txBody>
      </p:sp>
      <p:sp>
        <p:nvSpPr>
          <p:cNvPr id="30" name="文本框 29"/>
          <p:cNvSpPr txBox="1"/>
          <p:nvPr>
            <p:custDataLst>
              <p:tags r:id="rId5"/>
            </p:custDataLst>
          </p:nvPr>
        </p:nvSpPr>
        <p:spPr>
          <a:xfrm>
            <a:off x="494030" y="889000"/>
            <a:ext cx="1644015" cy="922020"/>
          </a:xfrm>
          <a:prstGeom prst="rect">
            <a:avLst/>
          </a:prstGeom>
          <a:noFill/>
        </p:spPr>
        <p:txBody>
          <a:bodyPr wrap="square" rtlCol="0">
            <a:spAutoFit/>
          </a:bodyPr>
          <a:lstStyle/>
          <a:p>
            <a:r>
              <a:rPr lang="zh-CN" altLang="en-US" sz="5400" b="1" dirty="0">
                <a:solidFill>
                  <a:srgbClr val="E6571E"/>
                </a:solidFill>
                <a:effectLst>
                  <a:outerShdw blurRad="38100" dist="25400" dir="5400000" algn="ctr" rotWithShape="0">
                    <a:srgbClr val="6E747A">
                      <a:alpha val="43000"/>
                    </a:srgbClr>
                  </a:outerShdw>
                </a:effectLst>
                <a:latin typeface="+mj-ea"/>
                <a:ea typeface="+mj-ea"/>
                <a:cs typeface="+mn-ea"/>
                <a:sym typeface="+mn-lt"/>
              </a:rPr>
              <a:t>目录</a:t>
            </a:r>
            <a:endParaRPr lang="zh-CN" altLang="en-US" sz="5400" b="1" dirty="0">
              <a:solidFill>
                <a:srgbClr val="E6571E"/>
              </a:solidFill>
              <a:effectLst>
                <a:outerShdw blurRad="38100" dist="25400" dir="5400000" algn="ctr" rotWithShape="0">
                  <a:srgbClr val="6E747A">
                    <a:alpha val="43000"/>
                  </a:srgbClr>
                </a:outerShdw>
              </a:effectLst>
              <a:latin typeface="+mj-ea"/>
              <a:ea typeface="+mj-ea"/>
              <a:cs typeface="+mn-ea"/>
              <a:sym typeface="+mn-lt"/>
            </a:endParaRPr>
          </a:p>
        </p:txBody>
      </p:sp>
      <p:sp>
        <p:nvSpPr>
          <p:cNvPr id="36" name="文本框 35"/>
          <p:cNvSpPr txBox="1"/>
          <p:nvPr>
            <p:custDataLst>
              <p:tags r:id="rId6"/>
            </p:custDataLst>
          </p:nvPr>
        </p:nvSpPr>
        <p:spPr>
          <a:xfrm rot="16200000">
            <a:off x="1163954" y="1338554"/>
            <a:ext cx="304165" cy="1212215"/>
          </a:xfrm>
          <a:prstGeom prst="rect">
            <a:avLst/>
          </a:prstGeom>
          <a:noFill/>
        </p:spPr>
        <p:txBody>
          <a:bodyPr vert="vert" wrap="square" rtlCol="0">
            <a:noAutofit/>
          </a:bodyPr>
          <a:lstStyle/>
          <a:p>
            <a:r>
              <a:rPr lang="en-US" altLang="zh-CN" sz="1400" b="1" dirty="0">
                <a:solidFill>
                  <a:srgbClr val="E6571E"/>
                </a:solidFill>
                <a:latin typeface="+mj-lt"/>
                <a:ea typeface="+mj-ea"/>
                <a:cs typeface="+mj-lt"/>
                <a:sym typeface="+mn-lt"/>
              </a:rPr>
              <a:t>CONTENTS</a:t>
            </a:r>
            <a:endParaRPr lang="en-US" altLang="zh-CN" sz="1400" b="1" dirty="0">
              <a:solidFill>
                <a:srgbClr val="E6571E"/>
              </a:solidFill>
              <a:latin typeface="+mj-lt"/>
              <a:ea typeface="+mj-ea"/>
              <a:cs typeface="+mj-lt"/>
              <a:sym typeface="+mn-lt"/>
            </a:endParaRPr>
          </a:p>
        </p:txBody>
      </p:sp>
      <p:sp>
        <p:nvSpPr>
          <p:cNvPr id="6" name="文本框 5"/>
          <p:cNvSpPr txBox="1"/>
          <p:nvPr>
            <p:custDataLst>
              <p:tags r:id="rId7"/>
            </p:custDataLst>
          </p:nvPr>
        </p:nvSpPr>
        <p:spPr>
          <a:xfrm>
            <a:off x="6691630" y="4722495"/>
            <a:ext cx="4303395" cy="521970"/>
          </a:xfrm>
          <a:prstGeom prst="rect">
            <a:avLst/>
          </a:prstGeom>
          <a:noFill/>
        </p:spPr>
        <p:txBody>
          <a:bodyPr wrap="square" rtlCol="0">
            <a:spAutoFit/>
          </a:bodyPr>
          <a:lstStyle/>
          <a:p>
            <a:r>
              <a:rPr lang="en-US" altLang="zh-CN" sz="2800" b="1" dirty="0">
                <a:solidFill>
                  <a:srgbClr val="E6571E"/>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lt"/>
              </a:rPr>
              <a:t>Part Four</a:t>
            </a:r>
            <a:r>
              <a:rPr lang="en-US" altLang="zh-CN" sz="2800" dirty="0">
                <a:solidFill>
                  <a:srgbClr val="E6571E"/>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lt"/>
              </a:rPr>
              <a:t> </a:t>
            </a:r>
            <a:r>
              <a:rPr lang="zh-CN" altLang="en-US" sz="2800" dirty="0">
                <a:solidFill>
                  <a:srgbClr val="E6571E"/>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lt"/>
              </a:rPr>
              <a:t>可知衍生产品</a:t>
            </a:r>
            <a:endParaRPr lang="zh-CN" altLang="en-US" sz="2800" dirty="0">
              <a:solidFill>
                <a:srgbClr val="E6571E"/>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lt"/>
            </a:endParaRPr>
          </a:p>
        </p:txBody>
      </p:sp>
      <p:sp>
        <p:nvSpPr>
          <p:cNvPr id="3" name="矩形 2"/>
          <p:cNvSpPr/>
          <p:nvPr>
            <p:custDataLst>
              <p:tags r:id="rId8"/>
            </p:custDataLst>
          </p:nvPr>
        </p:nvSpPr>
        <p:spPr>
          <a:xfrm>
            <a:off x="9652000" y="149860"/>
            <a:ext cx="2461895" cy="784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pic>
        <p:nvPicPr>
          <p:cNvPr id="8" name="图片 7" descr="可知Logo"/>
          <p:cNvPicPr>
            <a:picLocks noChangeAspect="1"/>
          </p:cNvPicPr>
          <p:nvPr>
            <p:custDataLst>
              <p:tags r:id="rId9"/>
            </p:custDataLst>
          </p:nvPr>
        </p:nvPicPr>
        <p:blipFill>
          <a:blip r:embed="rId10">
            <a:clrChange>
              <a:clrFrom>
                <a:srgbClr val="FEFFFF">
                  <a:alpha val="100000"/>
                </a:srgbClr>
              </a:clrFrom>
              <a:clrTo>
                <a:srgbClr val="FEFFFF">
                  <a:alpha val="100000"/>
                  <a:alpha val="0"/>
                </a:srgbClr>
              </a:clrTo>
            </a:clrChange>
          </a:blip>
          <a:stretch>
            <a:fillRect/>
          </a:stretch>
        </p:blipFill>
        <p:spPr>
          <a:xfrm>
            <a:off x="10994390" y="259080"/>
            <a:ext cx="904240" cy="904240"/>
          </a:xfrm>
          <a:prstGeom prst="rect">
            <a:avLst/>
          </a:prstGeom>
        </p:spPr>
      </p:pic>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1"/>
          <p:cNvPicPr>
            <a:picLocks noChangeAspect="1"/>
          </p:cNvPicPr>
          <p:nvPr/>
        </p:nvPicPr>
        <p:blipFill>
          <a:blip r:embed="rId1">
            <a:alphaModFix amt="40000"/>
          </a:blip>
          <a:stretch>
            <a:fillRect/>
          </a:stretch>
        </p:blipFill>
        <p:spPr>
          <a:xfrm>
            <a:off x="0" y="-15240"/>
            <a:ext cx="12191365" cy="6864985"/>
          </a:xfrm>
          <a:prstGeom prst="rect">
            <a:avLst/>
          </a:prstGeom>
        </p:spPr>
      </p:pic>
      <p:pic>
        <p:nvPicPr>
          <p:cNvPr id="2" name="图片 1"/>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88545" y="-15173"/>
            <a:ext cx="1719408" cy="903939"/>
          </a:xfrm>
          <a:prstGeom prst="rect">
            <a:avLst/>
          </a:prstGeom>
        </p:spPr>
      </p:pic>
      <p:sp>
        <p:nvSpPr>
          <p:cNvPr id="4" name="文本框 3"/>
          <p:cNvSpPr txBox="1"/>
          <p:nvPr/>
        </p:nvSpPr>
        <p:spPr>
          <a:xfrm>
            <a:off x="1315720" y="4838700"/>
            <a:ext cx="4925060" cy="706755"/>
          </a:xfrm>
          <a:prstGeom prst="rect">
            <a:avLst/>
          </a:prstGeom>
          <a:noFill/>
        </p:spPr>
        <p:txBody>
          <a:bodyPr wrap="square" rtlCol="0">
            <a:spAutoFit/>
          </a:bodyPr>
          <a:lstStyle/>
          <a:p>
            <a:r>
              <a:rPr lang="zh-CN" altLang="en-US" sz="4000" b="1">
                <a:effectLst>
                  <a:outerShdw blurRad="38100" dist="38100" dir="2700000" algn="tl">
                    <a:srgbClr val="000000">
                      <a:alpha val="43137"/>
                    </a:srgbClr>
                  </a:outerShdw>
                </a:effectLst>
                <a:latin typeface="黑体" panose="02010609060101010101" charset="-122"/>
                <a:ea typeface="黑体" panose="02010609060101010101" charset="-122"/>
              </a:rPr>
              <a:t>图书全方位检索服务</a:t>
            </a:r>
            <a:endParaRPr lang="zh-CN" altLang="en-US" sz="4000" b="1">
              <a:effectLst>
                <a:outerShdw blurRad="38100" dist="38100" dir="2700000" algn="tl">
                  <a:srgbClr val="000000">
                    <a:alpha val="43137"/>
                  </a:srgbClr>
                </a:outerShdw>
              </a:effectLst>
              <a:latin typeface="黑体" panose="02010609060101010101" charset="-122"/>
              <a:ea typeface="黑体" panose="02010609060101010101" charset="-122"/>
            </a:endParaRPr>
          </a:p>
        </p:txBody>
      </p:sp>
      <p:sp>
        <p:nvSpPr>
          <p:cNvPr id="13" name="任意多边形 12"/>
          <p:cNvSpPr/>
          <p:nvPr/>
        </p:nvSpPr>
        <p:spPr>
          <a:xfrm>
            <a:off x="708660" y="2210435"/>
            <a:ext cx="10998835" cy="3009900"/>
          </a:xfrm>
          <a:custGeom>
            <a:avLst/>
            <a:gdLst>
              <a:gd name="connisteX0" fmla="*/ 0 w 10998773"/>
              <a:gd name="connsiteY0" fmla="*/ 1285939 h 3009947"/>
              <a:gd name="connisteX1" fmla="*/ 3076575 w 10998773"/>
              <a:gd name="connsiteY1" fmla="*/ 3004249 h 3009947"/>
              <a:gd name="connisteX2" fmla="*/ 6009005 w 10998773"/>
              <a:gd name="connsiteY2" fmla="*/ 1790129 h 3009947"/>
              <a:gd name="connisteX3" fmla="*/ 9239250 w 10998773"/>
              <a:gd name="connsiteY3" fmla="*/ 2798509 h 3009947"/>
              <a:gd name="connisteX4" fmla="*/ 10803255 w 10998773"/>
              <a:gd name="connsiteY4" fmla="*/ 431864 h 3009947"/>
              <a:gd name="connisteX5" fmla="*/ 10957560 w 10998773"/>
              <a:gd name="connsiteY5" fmla="*/ 205804 h 3009947"/>
              <a:gd name="connisteX6" fmla="*/ 10957560 w 10998773"/>
              <a:gd name="connsiteY6" fmla="*/ 64 h 3009947"/>
              <a:gd name="connisteX7" fmla="*/ 10885805 w 10998773"/>
              <a:gd name="connsiteY7" fmla="*/ 185484 h 3009947"/>
              <a:gd name="connisteX8" fmla="*/ 10957560 w 10998773"/>
              <a:gd name="connsiteY8" fmla="*/ 113094 h 3009947"/>
              <a:gd name="connisteX9" fmla="*/ 10885805 w 10998773"/>
              <a:gd name="connsiteY9" fmla="*/ 226124 h 3009947"/>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Lst>
            <a:rect l="l" t="t" r="r" b="b"/>
            <a:pathLst>
              <a:path w="10998773" h="3009947">
                <a:moveTo>
                  <a:pt x="0" y="1285939"/>
                </a:moveTo>
                <a:cubicBezTo>
                  <a:pt x="556895" y="1653604"/>
                  <a:pt x="1874520" y="2903284"/>
                  <a:pt x="3076575" y="3004249"/>
                </a:cubicBezTo>
                <a:cubicBezTo>
                  <a:pt x="4278630" y="3105214"/>
                  <a:pt x="4776470" y="1831404"/>
                  <a:pt x="6009005" y="1790129"/>
                </a:cubicBezTo>
                <a:cubicBezTo>
                  <a:pt x="7241540" y="1748854"/>
                  <a:pt x="8280400" y="3070289"/>
                  <a:pt x="9239250" y="2798509"/>
                </a:cubicBezTo>
                <a:cubicBezTo>
                  <a:pt x="10198100" y="2526729"/>
                  <a:pt x="10459720" y="950659"/>
                  <a:pt x="10803255" y="431864"/>
                </a:cubicBezTo>
                <a:cubicBezTo>
                  <a:pt x="11146790" y="-86931"/>
                  <a:pt x="10926445" y="292164"/>
                  <a:pt x="10957560" y="205804"/>
                </a:cubicBezTo>
                <a:cubicBezTo>
                  <a:pt x="10988675" y="119444"/>
                  <a:pt x="10972165" y="3874"/>
                  <a:pt x="10957560" y="64"/>
                </a:cubicBezTo>
                <a:cubicBezTo>
                  <a:pt x="10942955" y="-3746"/>
                  <a:pt x="10885805" y="162624"/>
                  <a:pt x="10885805" y="185484"/>
                </a:cubicBezTo>
                <a:cubicBezTo>
                  <a:pt x="10885805" y="208344"/>
                  <a:pt x="10957560" y="104839"/>
                  <a:pt x="10957560" y="113094"/>
                </a:cubicBezTo>
                <a:cubicBezTo>
                  <a:pt x="10957560" y="121349"/>
                  <a:pt x="10901680" y="201994"/>
                  <a:pt x="10885805" y="226124"/>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0" name="Freeform 7"/>
          <p:cNvSpPr/>
          <p:nvPr>
            <p:custDataLst>
              <p:tags r:id="rId4"/>
            </p:custDataLst>
          </p:nvPr>
        </p:nvSpPr>
        <p:spPr>
          <a:xfrm>
            <a:off x="543560" y="2680335"/>
            <a:ext cx="9886315" cy="881380"/>
          </a:xfrm>
          <a:custGeom>
            <a:avLst/>
            <a:gdLst>
              <a:gd name="connsiteX0" fmla="*/ 0 w 6781800"/>
              <a:gd name="connsiteY0" fmla="*/ 299838 h 1215160"/>
              <a:gd name="connsiteX1" fmla="*/ 2705100 w 6781800"/>
              <a:gd name="connsiteY1" fmla="*/ 52188 h 1215160"/>
              <a:gd name="connsiteX2" fmla="*/ 5619750 w 6781800"/>
              <a:gd name="connsiteY2" fmla="*/ 1195188 h 1215160"/>
              <a:gd name="connsiteX3" fmla="*/ 6781800 w 6781800"/>
              <a:gd name="connsiteY3" fmla="*/ 757038 h 1215160"/>
              <a:gd name="connsiteX0-1" fmla="*/ 0 w 6038850"/>
              <a:gd name="connsiteY0-2" fmla="*/ 299838 h 1304686"/>
              <a:gd name="connsiteX1-3" fmla="*/ 2705100 w 6038850"/>
              <a:gd name="connsiteY1-4" fmla="*/ 52188 h 1304686"/>
              <a:gd name="connsiteX2-5" fmla="*/ 5619750 w 6038850"/>
              <a:gd name="connsiteY2-6" fmla="*/ 1195188 h 1304686"/>
              <a:gd name="connsiteX3-7" fmla="*/ 6038850 w 6038850"/>
              <a:gd name="connsiteY3-8" fmla="*/ 1176138 h 1304686"/>
              <a:gd name="connsiteX0-9" fmla="*/ 0 w 6038850"/>
              <a:gd name="connsiteY0-10" fmla="*/ 287550 h 1218694"/>
              <a:gd name="connsiteX1-11" fmla="*/ 2705100 w 6038850"/>
              <a:gd name="connsiteY1-12" fmla="*/ 39900 h 1218694"/>
              <a:gd name="connsiteX2-13" fmla="*/ 4832350 w 6038850"/>
              <a:gd name="connsiteY2-14" fmla="*/ 1005100 h 1218694"/>
              <a:gd name="connsiteX3-15" fmla="*/ 6038850 w 6038850"/>
              <a:gd name="connsiteY3-16" fmla="*/ 1163850 h 1218694"/>
              <a:gd name="connsiteX0-17" fmla="*/ 0 w 6038850"/>
              <a:gd name="connsiteY0-18" fmla="*/ 287550 h 1225494"/>
              <a:gd name="connsiteX1-19" fmla="*/ 2705100 w 6038850"/>
              <a:gd name="connsiteY1-20" fmla="*/ 39900 h 1225494"/>
              <a:gd name="connsiteX2-21" fmla="*/ 4832350 w 6038850"/>
              <a:gd name="connsiteY2-22" fmla="*/ 1005100 h 1225494"/>
              <a:gd name="connsiteX3-23" fmla="*/ 6038850 w 6038850"/>
              <a:gd name="connsiteY3-24" fmla="*/ 1163850 h 1225494"/>
              <a:gd name="connsiteX0-25" fmla="*/ 0 w 6066351"/>
              <a:gd name="connsiteY0-26" fmla="*/ 287550 h 1183922"/>
              <a:gd name="connsiteX1-27" fmla="*/ 2705100 w 6066351"/>
              <a:gd name="connsiteY1-28" fmla="*/ 39900 h 1183922"/>
              <a:gd name="connsiteX2-29" fmla="*/ 4832350 w 6066351"/>
              <a:gd name="connsiteY2-30" fmla="*/ 1005100 h 1183922"/>
              <a:gd name="connsiteX3-31" fmla="*/ 6066351 w 6066351"/>
              <a:gd name="connsiteY3-32" fmla="*/ 1101974 h 1183922"/>
              <a:gd name="connsiteX0-33" fmla="*/ 0 w 6066351"/>
              <a:gd name="connsiteY0-34" fmla="*/ 287550 h 1204375"/>
              <a:gd name="connsiteX1-35" fmla="*/ 2705100 w 6066351"/>
              <a:gd name="connsiteY1-36" fmla="*/ 39900 h 1204375"/>
              <a:gd name="connsiteX2-37" fmla="*/ 4832350 w 6066351"/>
              <a:gd name="connsiteY2-38" fmla="*/ 1005100 h 1204375"/>
              <a:gd name="connsiteX3-39" fmla="*/ 6066351 w 6066351"/>
              <a:gd name="connsiteY3-40" fmla="*/ 1101974 h 1204375"/>
              <a:gd name="connsiteX0-41" fmla="*/ 0 w 6066351"/>
              <a:gd name="connsiteY0-42" fmla="*/ 287550 h 1204375"/>
              <a:gd name="connsiteX1-43" fmla="*/ 2705100 w 6066351"/>
              <a:gd name="connsiteY1-44" fmla="*/ 39900 h 1204375"/>
              <a:gd name="connsiteX2-45" fmla="*/ 4832350 w 6066351"/>
              <a:gd name="connsiteY2-46" fmla="*/ 1005100 h 1204375"/>
              <a:gd name="connsiteX3-47" fmla="*/ 6066351 w 6066351"/>
              <a:gd name="connsiteY3-48" fmla="*/ 1101974 h 1204375"/>
              <a:gd name="connsiteX0-49" fmla="*/ 0 w 6141978"/>
              <a:gd name="connsiteY0-50" fmla="*/ 315478 h 1197927"/>
              <a:gd name="connsiteX1-51" fmla="*/ 2780727 w 6141978"/>
              <a:gd name="connsiteY1-52" fmla="*/ 33452 h 1197927"/>
              <a:gd name="connsiteX2-53" fmla="*/ 4907977 w 6141978"/>
              <a:gd name="connsiteY2-54" fmla="*/ 998652 h 1197927"/>
              <a:gd name="connsiteX3-55" fmla="*/ 6141978 w 6141978"/>
              <a:gd name="connsiteY3-56" fmla="*/ 1095526 h 1197927"/>
              <a:gd name="connsiteX0-57" fmla="*/ 0 w 6141978"/>
              <a:gd name="connsiteY0-58" fmla="*/ 316169 h 1198618"/>
              <a:gd name="connsiteX1-59" fmla="*/ 2780727 w 6141978"/>
              <a:gd name="connsiteY1-60" fmla="*/ 34143 h 1198618"/>
              <a:gd name="connsiteX2-61" fmla="*/ 4907977 w 6141978"/>
              <a:gd name="connsiteY2-62" fmla="*/ 999343 h 1198618"/>
              <a:gd name="connsiteX3-63" fmla="*/ 6141978 w 6141978"/>
              <a:gd name="connsiteY3-64" fmla="*/ 1096217 h 1198618"/>
              <a:gd name="connsiteX0-65" fmla="*/ 0 w 6141978"/>
              <a:gd name="connsiteY0-66" fmla="*/ 318869 h 1201318"/>
              <a:gd name="connsiteX1-67" fmla="*/ 2780727 w 6141978"/>
              <a:gd name="connsiteY1-68" fmla="*/ 36843 h 1201318"/>
              <a:gd name="connsiteX2-69" fmla="*/ 4907977 w 6141978"/>
              <a:gd name="connsiteY2-70" fmla="*/ 1002043 h 1201318"/>
              <a:gd name="connsiteX3-71" fmla="*/ 6141978 w 6141978"/>
              <a:gd name="connsiteY3-72" fmla="*/ 1098917 h 1201318"/>
            </a:gdLst>
            <a:ahLst/>
            <a:cxnLst>
              <a:cxn ang="0">
                <a:pos x="connsiteX0-1" y="connsiteY0-2"/>
              </a:cxn>
              <a:cxn ang="0">
                <a:pos x="connsiteX1-3" y="connsiteY1-4"/>
              </a:cxn>
              <a:cxn ang="0">
                <a:pos x="connsiteX2-5" y="connsiteY2-6"/>
              </a:cxn>
              <a:cxn ang="0">
                <a:pos x="connsiteX3-7" y="connsiteY3-8"/>
              </a:cxn>
            </a:cxnLst>
            <a:rect l="l" t="t" r="r" b="b"/>
            <a:pathLst>
              <a:path w="6141978" h="1201318">
                <a:moveTo>
                  <a:pt x="0" y="318869"/>
                </a:moveTo>
                <a:cubicBezTo>
                  <a:pt x="746733" y="113556"/>
                  <a:pt x="1928355" y="-83894"/>
                  <a:pt x="2780727" y="36843"/>
                </a:cubicBezTo>
                <a:cubicBezTo>
                  <a:pt x="3633099" y="157580"/>
                  <a:pt x="4447602" y="755468"/>
                  <a:pt x="4907977" y="1002043"/>
                </a:cubicBezTo>
                <a:cubicBezTo>
                  <a:pt x="5368352" y="1221118"/>
                  <a:pt x="5836175" y="1268751"/>
                  <a:pt x="6141978" y="1098917"/>
                </a:cubicBezTo>
              </a:path>
            </a:pathLst>
          </a:custGeom>
          <a:ln w="6350" cmpd="sng">
            <a:solidFill>
              <a:schemeClr val="tx1">
                <a:lumMod val="65000"/>
                <a:lumOff val="35000"/>
              </a:schemeClr>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sz="2400">
              <a:solidFill>
                <a:srgbClr val="000000"/>
              </a:solidFill>
            </a:endParaRPr>
          </a:p>
        </p:txBody>
      </p:sp>
      <p:sp>
        <p:nvSpPr>
          <p:cNvPr id="18" name="Oval 277"/>
          <p:cNvSpPr/>
          <p:nvPr>
            <p:custDataLst>
              <p:tags r:id="rId5"/>
            </p:custDataLst>
          </p:nvPr>
        </p:nvSpPr>
        <p:spPr>
          <a:xfrm>
            <a:off x="6127948" y="2681255"/>
            <a:ext cx="606425" cy="657860"/>
          </a:xfrm>
          <a:prstGeom prst="ellipse">
            <a:avLst/>
          </a:prstGeom>
          <a:solidFill>
            <a:schemeClr val="accent1"/>
          </a:solidFill>
          <a:ln w="1270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id-ID" sz="850" b="0" i="0" u="none" strike="noStrike" kern="0" cap="none" spc="0" normalizeH="0" baseline="0" noProof="0" dirty="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19" name="Oval 277"/>
          <p:cNvSpPr/>
          <p:nvPr>
            <p:custDataLst>
              <p:tags r:id="rId6"/>
            </p:custDataLst>
          </p:nvPr>
        </p:nvSpPr>
        <p:spPr>
          <a:xfrm>
            <a:off x="8304774" y="3156585"/>
            <a:ext cx="606425" cy="657860"/>
          </a:xfrm>
          <a:prstGeom prst="ellipse">
            <a:avLst/>
          </a:prstGeom>
          <a:solidFill>
            <a:srgbClr val="EA5404"/>
          </a:solidFill>
          <a:ln w="1270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id-ID" sz="850" b="0" i="0" u="none" strike="noStrike" kern="0" cap="none" spc="0" normalizeH="0" baseline="0" noProof="0" dirty="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17" name="Oval 277"/>
          <p:cNvSpPr/>
          <p:nvPr>
            <p:custDataLst>
              <p:tags r:id="rId7"/>
            </p:custDataLst>
          </p:nvPr>
        </p:nvSpPr>
        <p:spPr>
          <a:xfrm>
            <a:off x="4110836" y="2379345"/>
            <a:ext cx="606425" cy="657860"/>
          </a:xfrm>
          <a:prstGeom prst="ellipse">
            <a:avLst/>
          </a:prstGeom>
          <a:solidFill>
            <a:srgbClr val="92D050"/>
          </a:solidFill>
          <a:ln w="1270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id-ID" sz="850" b="0" i="0" u="none" strike="noStrike" kern="0" cap="none" spc="0" normalizeH="0" baseline="0" noProof="0" dirty="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21" name="Oval 277"/>
          <p:cNvSpPr/>
          <p:nvPr>
            <p:custDataLst>
              <p:tags r:id="rId8"/>
            </p:custDataLst>
          </p:nvPr>
        </p:nvSpPr>
        <p:spPr>
          <a:xfrm>
            <a:off x="464820" y="2541905"/>
            <a:ext cx="606425" cy="657860"/>
          </a:xfrm>
          <a:prstGeom prst="ellipse">
            <a:avLst/>
          </a:prstGeom>
          <a:solidFill>
            <a:schemeClr val="bg2">
              <a:lumMod val="50000"/>
            </a:schemeClr>
          </a:solidFill>
          <a:ln w="1270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id-ID" sz="850" b="0" i="0" u="none" strike="noStrike" kern="0" cap="none" spc="0" normalizeH="0" baseline="0" noProof="0" dirty="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grpSp>
        <p:nvGrpSpPr>
          <p:cNvPr id="22" name="组合 21"/>
          <p:cNvGrpSpPr/>
          <p:nvPr/>
        </p:nvGrpSpPr>
        <p:grpSpPr>
          <a:xfrm>
            <a:off x="10401935" y="2221865"/>
            <a:ext cx="1417320" cy="1060450"/>
            <a:chOff x="6054436" y="2516682"/>
            <a:chExt cx="849821" cy="635481"/>
          </a:xfrm>
        </p:grpSpPr>
        <p:sp>
          <p:nvSpPr>
            <p:cNvPr id="23" name="Freeform 133"/>
            <p:cNvSpPr/>
            <p:nvPr>
              <p:custDataLst>
                <p:tags r:id="rId9"/>
              </p:custDataLst>
            </p:nvPr>
          </p:nvSpPr>
          <p:spPr bwMode="auto">
            <a:xfrm rot="2700000" flipH="1">
              <a:off x="6116557" y="2900581"/>
              <a:ext cx="189461" cy="313703"/>
            </a:xfrm>
            <a:custGeom>
              <a:avLst/>
              <a:gdLst>
                <a:gd name="T0" fmla="*/ 7566 w 397"/>
                <a:gd name="T1" fmla="*/ 1009717 h 659"/>
                <a:gd name="T2" fmla="*/ 0 w 397"/>
                <a:gd name="T3" fmla="*/ 1009717 h 659"/>
                <a:gd name="T4" fmla="*/ 0 w 397"/>
                <a:gd name="T5" fmla="*/ 1009717 h 659"/>
                <a:gd name="T6" fmla="*/ 11348 w 397"/>
                <a:gd name="T7" fmla="*/ 1021020 h 659"/>
                <a:gd name="T8" fmla="*/ 15131 w 397"/>
                <a:gd name="T9" fmla="*/ 1062464 h 659"/>
                <a:gd name="T10" fmla="*/ 18914 w 397"/>
                <a:gd name="T11" fmla="*/ 1069999 h 659"/>
                <a:gd name="T12" fmla="*/ 181575 w 397"/>
                <a:gd name="T13" fmla="*/ 1574858 h 659"/>
                <a:gd name="T14" fmla="*/ 348019 w 397"/>
                <a:gd name="T15" fmla="*/ 1092605 h 659"/>
                <a:gd name="T16" fmla="*/ 650644 w 397"/>
                <a:gd name="T17" fmla="*/ 1661513 h 659"/>
                <a:gd name="T18" fmla="*/ 548508 w 397"/>
                <a:gd name="T19" fmla="*/ 2124928 h 659"/>
                <a:gd name="T20" fmla="*/ 760345 w 397"/>
                <a:gd name="T21" fmla="*/ 2482850 h 659"/>
                <a:gd name="T22" fmla="*/ 650644 w 397"/>
                <a:gd name="T23" fmla="*/ 2275632 h 659"/>
                <a:gd name="T24" fmla="*/ 688472 w 397"/>
                <a:gd name="T25" fmla="*/ 1989294 h 659"/>
                <a:gd name="T26" fmla="*/ 866264 w 397"/>
                <a:gd name="T27" fmla="*/ 1740632 h 659"/>
                <a:gd name="T28" fmla="*/ 1028925 w 397"/>
                <a:gd name="T29" fmla="*/ 1454295 h 659"/>
                <a:gd name="T30" fmla="*/ 1059187 w 397"/>
                <a:gd name="T31" fmla="*/ 1363872 h 659"/>
                <a:gd name="T32" fmla="*/ 1161323 w 397"/>
                <a:gd name="T33" fmla="*/ 1823520 h 659"/>
                <a:gd name="T34" fmla="*/ 1229414 w 397"/>
                <a:gd name="T35" fmla="*/ 1529647 h 659"/>
                <a:gd name="T36" fmla="*/ 1399640 w 397"/>
                <a:gd name="T37" fmla="*/ 745985 h 659"/>
                <a:gd name="T38" fmla="*/ 714951 w 397"/>
                <a:gd name="T39" fmla="*/ 0 h 659"/>
                <a:gd name="T40" fmla="*/ 11348 w 397"/>
                <a:gd name="T41" fmla="*/ 956971 h 659"/>
                <a:gd name="T42" fmla="*/ 7566 w 397"/>
                <a:gd name="T43" fmla="*/ 1009717 h 6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97" h="659">
                  <a:moveTo>
                    <a:pt x="2" y="268"/>
                  </a:moveTo>
                  <a:cubicBezTo>
                    <a:pt x="2" y="267"/>
                    <a:pt x="0" y="264"/>
                    <a:pt x="0" y="268"/>
                  </a:cubicBezTo>
                  <a:cubicBezTo>
                    <a:pt x="0" y="268"/>
                    <a:pt x="0" y="268"/>
                    <a:pt x="0" y="268"/>
                  </a:cubicBezTo>
                  <a:cubicBezTo>
                    <a:pt x="0" y="269"/>
                    <a:pt x="2" y="270"/>
                    <a:pt x="3" y="271"/>
                  </a:cubicBezTo>
                  <a:cubicBezTo>
                    <a:pt x="3" y="275"/>
                    <a:pt x="4" y="278"/>
                    <a:pt x="4" y="282"/>
                  </a:cubicBezTo>
                  <a:cubicBezTo>
                    <a:pt x="5" y="283"/>
                    <a:pt x="5" y="283"/>
                    <a:pt x="5" y="284"/>
                  </a:cubicBezTo>
                  <a:cubicBezTo>
                    <a:pt x="10" y="335"/>
                    <a:pt x="25" y="381"/>
                    <a:pt x="48" y="418"/>
                  </a:cubicBezTo>
                  <a:cubicBezTo>
                    <a:pt x="23" y="377"/>
                    <a:pt x="37" y="299"/>
                    <a:pt x="92" y="290"/>
                  </a:cubicBezTo>
                  <a:cubicBezTo>
                    <a:pt x="158" y="280"/>
                    <a:pt x="169" y="399"/>
                    <a:pt x="172" y="441"/>
                  </a:cubicBezTo>
                  <a:cubicBezTo>
                    <a:pt x="174" y="484"/>
                    <a:pt x="145" y="521"/>
                    <a:pt x="145" y="564"/>
                  </a:cubicBezTo>
                  <a:cubicBezTo>
                    <a:pt x="145" y="613"/>
                    <a:pt x="170" y="653"/>
                    <a:pt x="201" y="659"/>
                  </a:cubicBezTo>
                  <a:cubicBezTo>
                    <a:pt x="187" y="656"/>
                    <a:pt x="174" y="616"/>
                    <a:pt x="172" y="604"/>
                  </a:cubicBezTo>
                  <a:cubicBezTo>
                    <a:pt x="168" y="580"/>
                    <a:pt x="175" y="551"/>
                    <a:pt x="182" y="528"/>
                  </a:cubicBezTo>
                  <a:cubicBezTo>
                    <a:pt x="190" y="501"/>
                    <a:pt x="211" y="483"/>
                    <a:pt x="229" y="462"/>
                  </a:cubicBezTo>
                  <a:cubicBezTo>
                    <a:pt x="247" y="440"/>
                    <a:pt x="262" y="414"/>
                    <a:pt x="272" y="386"/>
                  </a:cubicBezTo>
                  <a:cubicBezTo>
                    <a:pt x="275" y="378"/>
                    <a:pt x="278" y="370"/>
                    <a:pt x="280" y="362"/>
                  </a:cubicBezTo>
                  <a:cubicBezTo>
                    <a:pt x="284" y="420"/>
                    <a:pt x="307" y="484"/>
                    <a:pt x="307" y="484"/>
                  </a:cubicBezTo>
                  <a:cubicBezTo>
                    <a:pt x="299" y="437"/>
                    <a:pt x="325" y="406"/>
                    <a:pt x="325" y="406"/>
                  </a:cubicBezTo>
                  <a:cubicBezTo>
                    <a:pt x="397" y="291"/>
                    <a:pt x="370" y="198"/>
                    <a:pt x="370" y="198"/>
                  </a:cubicBezTo>
                  <a:cubicBezTo>
                    <a:pt x="351" y="85"/>
                    <a:pt x="277" y="0"/>
                    <a:pt x="189" y="0"/>
                  </a:cubicBezTo>
                  <a:cubicBezTo>
                    <a:pt x="87" y="0"/>
                    <a:pt x="3" y="114"/>
                    <a:pt x="3" y="254"/>
                  </a:cubicBezTo>
                  <a:cubicBezTo>
                    <a:pt x="3" y="258"/>
                    <a:pt x="2" y="263"/>
                    <a:pt x="2" y="268"/>
                  </a:cubicBezTo>
                  <a:close/>
                </a:path>
              </a:pathLst>
            </a:custGeom>
            <a:solidFill>
              <a:schemeClr val="accent2"/>
            </a:solidFill>
            <a:ln>
              <a:noFill/>
            </a:ln>
          </p:spPr>
          <p:txBody>
            <a:bodyPr/>
            <a:lstStyle/>
            <a:p>
              <a:endParaRPr lang="en-US" sz="2400">
                <a:solidFill>
                  <a:srgbClr val="000000"/>
                </a:solidFill>
              </a:endParaRPr>
            </a:p>
          </p:txBody>
        </p:sp>
        <p:sp>
          <p:nvSpPr>
            <p:cNvPr id="24" name="Freeform 134"/>
            <p:cNvSpPr/>
            <p:nvPr>
              <p:custDataLst>
                <p:tags r:id="rId10"/>
              </p:custDataLst>
            </p:nvPr>
          </p:nvSpPr>
          <p:spPr bwMode="auto">
            <a:xfrm rot="2700000" flipH="1">
              <a:off x="6176406" y="2915096"/>
              <a:ext cx="154413" cy="197568"/>
            </a:xfrm>
            <a:custGeom>
              <a:avLst/>
              <a:gdLst>
                <a:gd name="T0" fmla="*/ 581760 w 324"/>
                <a:gd name="T1" fmla="*/ 0 h 415"/>
                <a:gd name="T2" fmla="*/ 1148410 w 324"/>
                <a:gd name="T3" fmla="*/ 648083 h 415"/>
                <a:gd name="T4" fmla="*/ 1152187 w 324"/>
                <a:gd name="T5" fmla="*/ 655619 h 415"/>
                <a:gd name="T6" fmla="*/ 1152187 w 324"/>
                <a:gd name="T7" fmla="*/ 663154 h 415"/>
                <a:gd name="T8" fmla="*/ 1042635 w 324"/>
                <a:gd name="T9" fmla="*/ 1273558 h 415"/>
                <a:gd name="T10" fmla="*/ 963304 w 324"/>
                <a:gd name="T11" fmla="*/ 983428 h 415"/>
                <a:gd name="T12" fmla="*/ 868863 w 324"/>
                <a:gd name="T13" fmla="*/ 1137913 h 415"/>
                <a:gd name="T14" fmla="*/ 642203 w 324"/>
                <a:gd name="T15" fmla="*/ 1552384 h 415"/>
                <a:gd name="T16" fmla="*/ 630870 w 324"/>
                <a:gd name="T17" fmla="*/ 1563688 h 415"/>
                <a:gd name="T18" fmla="*/ 630870 w 324"/>
                <a:gd name="T19" fmla="*/ 1541080 h 415"/>
                <a:gd name="T20" fmla="*/ 245548 w 324"/>
                <a:gd name="T21" fmla="*/ 859086 h 415"/>
                <a:gd name="T22" fmla="*/ 196439 w 324"/>
                <a:gd name="T23" fmla="*/ 862854 h 415"/>
                <a:gd name="T24" fmla="*/ 7555 w 324"/>
                <a:gd name="T25" fmla="*/ 964588 h 415"/>
                <a:gd name="T26" fmla="*/ 3778 w 324"/>
                <a:gd name="T27" fmla="*/ 945749 h 415"/>
                <a:gd name="T28" fmla="*/ 3778 w 324"/>
                <a:gd name="T29" fmla="*/ 938213 h 415"/>
                <a:gd name="T30" fmla="*/ 0 w 324"/>
                <a:gd name="T31" fmla="*/ 900534 h 415"/>
                <a:gd name="T32" fmla="*/ 0 w 324"/>
                <a:gd name="T33" fmla="*/ 889230 h 415"/>
                <a:gd name="T34" fmla="*/ 0 w 324"/>
                <a:gd name="T35" fmla="*/ 840247 h 415"/>
                <a:gd name="T36" fmla="*/ 581760 w 324"/>
                <a:gd name="T37" fmla="*/ 0 h 4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4" h="415">
                  <a:moveTo>
                    <a:pt x="154" y="0"/>
                  </a:moveTo>
                  <a:cubicBezTo>
                    <a:pt x="225" y="0"/>
                    <a:pt x="288" y="73"/>
                    <a:pt x="304" y="172"/>
                  </a:cubicBezTo>
                  <a:cubicBezTo>
                    <a:pt x="305" y="174"/>
                    <a:pt x="305" y="174"/>
                    <a:pt x="305" y="174"/>
                  </a:cubicBezTo>
                  <a:cubicBezTo>
                    <a:pt x="305" y="176"/>
                    <a:pt x="305" y="176"/>
                    <a:pt x="305" y="176"/>
                  </a:cubicBezTo>
                  <a:cubicBezTo>
                    <a:pt x="306" y="179"/>
                    <a:pt x="324" y="248"/>
                    <a:pt x="276" y="338"/>
                  </a:cubicBezTo>
                  <a:cubicBezTo>
                    <a:pt x="276" y="335"/>
                    <a:pt x="256" y="263"/>
                    <a:pt x="255" y="261"/>
                  </a:cubicBezTo>
                  <a:cubicBezTo>
                    <a:pt x="256" y="270"/>
                    <a:pt x="235" y="292"/>
                    <a:pt x="230" y="302"/>
                  </a:cubicBezTo>
                  <a:cubicBezTo>
                    <a:pt x="209" y="338"/>
                    <a:pt x="198" y="379"/>
                    <a:pt x="170" y="412"/>
                  </a:cubicBezTo>
                  <a:cubicBezTo>
                    <a:pt x="169" y="413"/>
                    <a:pt x="168" y="414"/>
                    <a:pt x="167" y="415"/>
                  </a:cubicBezTo>
                  <a:cubicBezTo>
                    <a:pt x="167" y="413"/>
                    <a:pt x="167" y="411"/>
                    <a:pt x="167" y="409"/>
                  </a:cubicBezTo>
                  <a:cubicBezTo>
                    <a:pt x="159" y="260"/>
                    <a:pt x="107" y="228"/>
                    <a:pt x="65" y="228"/>
                  </a:cubicBezTo>
                  <a:cubicBezTo>
                    <a:pt x="61" y="228"/>
                    <a:pt x="57" y="229"/>
                    <a:pt x="52" y="229"/>
                  </a:cubicBezTo>
                  <a:cubicBezTo>
                    <a:pt x="33" y="232"/>
                    <a:pt x="15" y="242"/>
                    <a:pt x="2" y="256"/>
                  </a:cubicBezTo>
                  <a:cubicBezTo>
                    <a:pt x="2" y="254"/>
                    <a:pt x="1" y="253"/>
                    <a:pt x="1" y="251"/>
                  </a:cubicBezTo>
                  <a:cubicBezTo>
                    <a:pt x="1" y="249"/>
                    <a:pt x="1" y="249"/>
                    <a:pt x="1" y="249"/>
                  </a:cubicBezTo>
                  <a:cubicBezTo>
                    <a:pt x="1" y="246"/>
                    <a:pt x="1" y="242"/>
                    <a:pt x="0" y="239"/>
                  </a:cubicBezTo>
                  <a:cubicBezTo>
                    <a:pt x="0" y="239"/>
                    <a:pt x="0" y="236"/>
                    <a:pt x="0" y="236"/>
                  </a:cubicBezTo>
                  <a:cubicBezTo>
                    <a:pt x="0" y="231"/>
                    <a:pt x="0" y="227"/>
                    <a:pt x="0" y="223"/>
                  </a:cubicBezTo>
                  <a:cubicBezTo>
                    <a:pt x="0" y="100"/>
                    <a:pt x="69" y="0"/>
                    <a:pt x="154" y="0"/>
                  </a:cubicBezTo>
                  <a:close/>
                </a:path>
              </a:pathLst>
            </a:custGeom>
            <a:solidFill>
              <a:schemeClr val="bg1"/>
            </a:solidFill>
            <a:ln>
              <a:noFill/>
            </a:ln>
          </p:spPr>
          <p:txBody>
            <a:bodyPr/>
            <a:lstStyle/>
            <a:p>
              <a:endParaRPr lang="en-US" sz="2400">
                <a:solidFill>
                  <a:srgbClr val="000000"/>
                </a:solidFill>
              </a:endParaRPr>
            </a:p>
          </p:txBody>
        </p:sp>
        <p:sp>
          <p:nvSpPr>
            <p:cNvPr id="25" name="Freeform 135"/>
            <p:cNvSpPr/>
            <p:nvPr>
              <p:custDataLst>
                <p:tags r:id="rId11"/>
              </p:custDataLst>
            </p:nvPr>
          </p:nvSpPr>
          <p:spPr bwMode="auto">
            <a:xfrm rot="2700000" flipH="1">
              <a:off x="6216128" y="2926935"/>
              <a:ext cx="101140" cy="142811"/>
            </a:xfrm>
            <a:custGeom>
              <a:avLst/>
              <a:gdLst>
                <a:gd name="T0" fmla="*/ 162607 w 212"/>
                <a:gd name="T1" fmla="*/ 535009 h 300"/>
                <a:gd name="T2" fmla="*/ 128573 w 212"/>
                <a:gd name="T3" fmla="*/ 535009 h 300"/>
                <a:gd name="T4" fmla="*/ 3782 w 212"/>
                <a:gd name="T5" fmla="*/ 599059 h 300"/>
                <a:gd name="T6" fmla="*/ 3782 w 212"/>
                <a:gd name="T7" fmla="*/ 587756 h 300"/>
                <a:gd name="T8" fmla="*/ 3782 w 212"/>
                <a:gd name="T9" fmla="*/ 583988 h 300"/>
                <a:gd name="T10" fmla="*/ 0 w 212"/>
                <a:gd name="T11" fmla="*/ 557615 h 300"/>
                <a:gd name="T12" fmla="*/ 0 w 212"/>
                <a:gd name="T13" fmla="*/ 550079 h 300"/>
                <a:gd name="T14" fmla="*/ 0 w 212"/>
                <a:gd name="T15" fmla="*/ 523706 h 300"/>
                <a:gd name="T16" fmla="*/ 381936 w 212"/>
                <a:gd name="T17" fmla="*/ 0 h 300"/>
                <a:gd name="T18" fmla="*/ 752528 w 212"/>
                <a:gd name="T19" fmla="*/ 403140 h 300"/>
                <a:gd name="T20" fmla="*/ 756309 w 212"/>
                <a:gd name="T21" fmla="*/ 406908 h 300"/>
                <a:gd name="T22" fmla="*/ 756309 w 212"/>
                <a:gd name="T23" fmla="*/ 410676 h 300"/>
                <a:gd name="T24" fmla="*/ 684460 w 212"/>
                <a:gd name="T25" fmla="*/ 791210 h 300"/>
                <a:gd name="T26" fmla="*/ 631518 w 212"/>
                <a:gd name="T27" fmla="*/ 610362 h 300"/>
                <a:gd name="T28" fmla="*/ 567232 w 212"/>
                <a:gd name="T29" fmla="*/ 704554 h 300"/>
                <a:gd name="T30" fmla="*/ 457567 w 212"/>
                <a:gd name="T31" fmla="*/ 1130300 h 300"/>
                <a:gd name="T32" fmla="*/ 162607 w 212"/>
                <a:gd name="T33" fmla="*/ 535009 h 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1" h="300">
                  <a:moveTo>
                    <a:pt x="43" y="142"/>
                  </a:moveTo>
                  <a:cubicBezTo>
                    <a:pt x="40" y="142"/>
                    <a:pt x="37" y="142"/>
                    <a:pt x="34" y="142"/>
                  </a:cubicBezTo>
                  <a:cubicBezTo>
                    <a:pt x="21" y="144"/>
                    <a:pt x="10" y="150"/>
                    <a:pt x="1" y="159"/>
                  </a:cubicBezTo>
                  <a:cubicBezTo>
                    <a:pt x="1" y="158"/>
                    <a:pt x="1" y="157"/>
                    <a:pt x="1" y="156"/>
                  </a:cubicBezTo>
                  <a:cubicBezTo>
                    <a:pt x="1" y="155"/>
                    <a:pt x="1" y="155"/>
                    <a:pt x="1" y="155"/>
                  </a:cubicBezTo>
                  <a:cubicBezTo>
                    <a:pt x="0" y="152"/>
                    <a:pt x="0" y="150"/>
                    <a:pt x="0" y="148"/>
                  </a:cubicBezTo>
                  <a:cubicBezTo>
                    <a:pt x="0" y="146"/>
                    <a:pt x="0" y="146"/>
                    <a:pt x="0" y="146"/>
                  </a:cubicBezTo>
                  <a:cubicBezTo>
                    <a:pt x="0" y="143"/>
                    <a:pt x="0" y="141"/>
                    <a:pt x="0" y="139"/>
                  </a:cubicBezTo>
                  <a:cubicBezTo>
                    <a:pt x="0" y="62"/>
                    <a:pt x="45" y="0"/>
                    <a:pt x="101" y="0"/>
                  </a:cubicBezTo>
                  <a:cubicBezTo>
                    <a:pt x="147" y="0"/>
                    <a:pt x="189" y="45"/>
                    <a:pt x="199" y="107"/>
                  </a:cubicBezTo>
                  <a:cubicBezTo>
                    <a:pt x="200" y="108"/>
                    <a:pt x="200" y="108"/>
                    <a:pt x="200" y="108"/>
                  </a:cubicBezTo>
                  <a:cubicBezTo>
                    <a:pt x="200" y="109"/>
                    <a:pt x="200" y="109"/>
                    <a:pt x="200" y="109"/>
                  </a:cubicBezTo>
                  <a:cubicBezTo>
                    <a:pt x="201" y="111"/>
                    <a:pt x="212" y="154"/>
                    <a:pt x="181" y="210"/>
                  </a:cubicBezTo>
                  <a:cubicBezTo>
                    <a:pt x="181" y="208"/>
                    <a:pt x="167" y="164"/>
                    <a:pt x="167" y="162"/>
                  </a:cubicBezTo>
                  <a:cubicBezTo>
                    <a:pt x="168" y="168"/>
                    <a:pt x="154" y="181"/>
                    <a:pt x="150" y="187"/>
                  </a:cubicBezTo>
                  <a:cubicBezTo>
                    <a:pt x="137" y="210"/>
                    <a:pt x="126" y="275"/>
                    <a:pt x="121" y="300"/>
                  </a:cubicBezTo>
                  <a:cubicBezTo>
                    <a:pt x="121" y="300"/>
                    <a:pt x="94" y="134"/>
                    <a:pt x="43" y="142"/>
                  </a:cubicBezTo>
                  <a:close/>
                </a:path>
              </a:pathLst>
            </a:custGeom>
            <a:solidFill>
              <a:schemeClr val="accent1"/>
            </a:solidFill>
            <a:ln>
              <a:noFill/>
            </a:ln>
          </p:spPr>
          <p:txBody>
            <a:bodyPr/>
            <a:lstStyle/>
            <a:p>
              <a:endParaRPr lang="en-US" sz="2400">
                <a:solidFill>
                  <a:srgbClr val="000000"/>
                </a:solidFill>
              </a:endParaRPr>
            </a:p>
          </p:txBody>
        </p:sp>
        <p:sp>
          <p:nvSpPr>
            <p:cNvPr id="26" name="Freeform 107"/>
            <p:cNvSpPr/>
            <p:nvPr>
              <p:custDataLst>
                <p:tags r:id="rId12"/>
              </p:custDataLst>
            </p:nvPr>
          </p:nvSpPr>
          <p:spPr bwMode="auto">
            <a:xfrm rot="2700000" flipH="1">
              <a:off x="6219230" y="2666090"/>
              <a:ext cx="183510" cy="293579"/>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000 w 10000"/>
                <a:gd name="connsiteY10" fmla="*/ 9354 h 10000"/>
                <a:gd name="connsiteX11" fmla="*/ 5288 w 10000"/>
                <a:gd name="connsiteY11" fmla="*/ 8384 h 10000"/>
                <a:gd name="connsiteX12" fmla="*/ 3910 w 10000"/>
                <a:gd name="connsiteY12" fmla="*/ 6283 h 10000"/>
                <a:gd name="connsiteX13" fmla="*/ 3910 w 10000"/>
                <a:gd name="connsiteY13" fmla="*/ 6263 h 10000"/>
                <a:gd name="connsiteX14" fmla="*/ 1346 w 10000"/>
                <a:gd name="connsiteY14" fmla="*/ 5333 h 10000"/>
                <a:gd name="connsiteX15" fmla="*/ 0 w 10000"/>
                <a:gd name="connsiteY15" fmla="*/ 3172 h 10000"/>
                <a:gd name="connsiteX16" fmla="*/ 5000 w 10000"/>
                <a:gd name="connsiteY16" fmla="*/ 0 h 10000"/>
                <a:gd name="connsiteX0-1" fmla="*/ 5000 w 10000"/>
                <a:gd name="connsiteY0-2" fmla="*/ 0 h 10000"/>
                <a:gd name="connsiteX1-3" fmla="*/ 10000 w 10000"/>
                <a:gd name="connsiteY1-4" fmla="*/ 3212 h 10000"/>
                <a:gd name="connsiteX2-5" fmla="*/ 10000 w 10000"/>
                <a:gd name="connsiteY2-6" fmla="*/ 3293 h 10000"/>
                <a:gd name="connsiteX3-7" fmla="*/ 10000 w 10000"/>
                <a:gd name="connsiteY3-8" fmla="*/ 3293 h 10000"/>
                <a:gd name="connsiteX4-9" fmla="*/ 6795 w 10000"/>
                <a:gd name="connsiteY4-10" fmla="*/ 9697 h 10000"/>
                <a:gd name="connsiteX5-11" fmla="*/ 6635 w 10000"/>
                <a:gd name="connsiteY5-12" fmla="*/ 9818 h 10000"/>
                <a:gd name="connsiteX6-13" fmla="*/ 6635 w 10000"/>
                <a:gd name="connsiteY6-14" fmla="*/ 9818 h 10000"/>
                <a:gd name="connsiteX7-15" fmla="*/ 6635 w 10000"/>
                <a:gd name="connsiteY7-16" fmla="*/ 9818 h 10000"/>
                <a:gd name="connsiteX8-17" fmla="*/ 5897 w 10000"/>
                <a:gd name="connsiteY8-18" fmla="*/ 10000 h 10000"/>
                <a:gd name="connsiteX9-19" fmla="*/ 4936 w 10000"/>
                <a:gd name="connsiteY9-20" fmla="*/ 9475 h 10000"/>
                <a:gd name="connsiteX10-21" fmla="*/ 5288 w 10000"/>
                <a:gd name="connsiteY10-22" fmla="*/ 8384 h 10000"/>
                <a:gd name="connsiteX11-23" fmla="*/ 3910 w 10000"/>
                <a:gd name="connsiteY11-24" fmla="*/ 6283 h 10000"/>
                <a:gd name="connsiteX12-25" fmla="*/ 3910 w 10000"/>
                <a:gd name="connsiteY12-26" fmla="*/ 6263 h 10000"/>
                <a:gd name="connsiteX13-27" fmla="*/ 1346 w 10000"/>
                <a:gd name="connsiteY13-28" fmla="*/ 5333 h 10000"/>
                <a:gd name="connsiteX14-29" fmla="*/ 0 w 10000"/>
                <a:gd name="connsiteY14-30" fmla="*/ 3172 h 10000"/>
                <a:gd name="connsiteX15-31" fmla="*/ 5000 w 10000"/>
                <a:gd name="connsiteY15-32" fmla="*/ 0 h 10000"/>
                <a:gd name="connsiteX0-33" fmla="*/ 5000 w 10000"/>
                <a:gd name="connsiteY0-34" fmla="*/ 0 h 10086"/>
                <a:gd name="connsiteX1-35" fmla="*/ 10000 w 10000"/>
                <a:gd name="connsiteY1-36" fmla="*/ 3212 h 10086"/>
                <a:gd name="connsiteX2-37" fmla="*/ 10000 w 10000"/>
                <a:gd name="connsiteY2-38" fmla="*/ 3293 h 10086"/>
                <a:gd name="connsiteX3-39" fmla="*/ 10000 w 10000"/>
                <a:gd name="connsiteY3-40" fmla="*/ 3293 h 10086"/>
                <a:gd name="connsiteX4-41" fmla="*/ 6795 w 10000"/>
                <a:gd name="connsiteY4-42" fmla="*/ 9697 h 10086"/>
                <a:gd name="connsiteX5-43" fmla="*/ 6635 w 10000"/>
                <a:gd name="connsiteY5-44" fmla="*/ 9818 h 10086"/>
                <a:gd name="connsiteX6-45" fmla="*/ 6635 w 10000"/>
                <a:gd name="connsiteY6-46" fmla="*/ 9818 h 10086"/>
                <a:gd name="connsiteX7-47" fmla="*/ 6635 w 10000"/>
                <a:gd name="connsiteY7-48" fmla="*/ 9818 h 10086"/>
                <a:gd name="connsiteX8-49" fmla="*/ 5897 w 10000"/>
                <a:gd name="connsiteY8-50" fmla="*/ 10000 h 10086"/>
                <a:gd name="connsiteX9-51" fmla="*/ 5288 w 10000"/>
                <a:gd name="connsiteY9-52" fmla="*/ 8384 h 10086"/>
                <a:gd name="connsiteX10-53" fmla="*/ 3910 w 10000"/>
                <a:gd name="connsiteY10-54" fmla="*/ 6283 h 10086"/>
                <a:gd name="connsiteX11-55" fmla="*/ 3910 w 10000"/>
                <a:gd name="connsiteY11-56" fmla="*/ 6263 h 10086"/>
                <a:gd name="connsiteX12-57" fmla="*/ 1346 w 10000"/>
                <a:gd name="connsiteY12-58" fmla="*/ 5333 h 10086"/>
                <a:gd name="connsiteX13-59" fmla="*/ 0 w 10000"/>
                <a:gd name="connsiteY13-60" fmla="*/ 3172 h 10086"/>
                <a:gd name="connsiteX14-61" fmla="*/ 5000 w 10000"/>
                <a:gd name="connsiteY14-62" fmla="*/ 0 h 10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0000" h="10086">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chemeClr val="tx2">
                <a:lumMod val="40000"/>
                <a:lumOff val="60000"/>
              </a:schemeClr>
            </a:solidFill>
            <a:ln>
              <a:noFill/>
            </a:ln>
          </p:spPr>
          <p:txBody>
            <a:bodyPr/>
            <a:lstStyle/>
            <a:p>
              <a:endParaRPr lang="en-US" sz="2400">
                <a:solidFill>
                  <a:srgbClr val="000000"/>
                </a:solidFill>
              </a:endParaRPr>
            </a:p>
          </p:txBody>
        </p:sp>
        <p:sp>
          <p:nvSpPr>
            <p:cNvPr id="27" name="Freeform 107"/>
            <p:cNvSpPr/>
            <p:nvPr>
              <p:custDataLst>
                <p:tags r:id="rId13"/>
              </p:custDataLst>
            </p:nvPr>
          </p:nvSpPr>
          <p:spPr bwMode="auto">
            <a:xfrm rot="2700000">
              <a:off x="6369742" y="2816602"/>
              <a:ext cx="183510" cy="293579"/>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000 w 10000"/>
                <a:gd name="connsiteY10" fmla="*/ 9354 h 10000"/>
                <a:gd name="connsiteX11" fmla="*/ 5288 w 10000"/>
                <a:gd name="connsiteY11" fmla="*/ 8384 h 10000"/>
                <a:gd name="connsiteX12" fmla="*/ 3910 w 10000"/>
                <a:gd name="connsiteY12" fmla="*/ 6283 h 10000"/>
                <a:gd name="connsiteX13" fmla="*/ 3910 w 10000"/>
                <a:gd name="connsiteY13" fmla="*/ 6263 h 10000"/>
                <a:gd name="connsiteX14" fmla="*/ 1346 w 10000"/>
                <a:gd name="connsiteY14" fmla="*/ 5333 h 10000"/>
                <a:gd name="connsiteX15" fmla="*/ 0 w 10000"/>
                <a:gd name="connsiteY15" fmla="*/ 3172 h 10000"/>
                <a:gd name="connsiteX16" fmla="*/ 5000 w 10000"/>
                <a:gd name="connsiteY16" fmla="*/ 0 h 10000"/>
                <a:gd name="connsiteX0-1" fmla="*/ 5000 w 10000"/>
                <a:gd name="connsiteY0-2" fmla="*/ 0 h 10000"/>
                <a:gd name="connsiteX1-3" fmla="*/ 10000 w 10000"/>
                <a:gd name="connsiteY1-4" fmla="*/ 3212 h 10000"/>
                <a:gd name="connsiteX2-5" fmla="*/ 10000 w 10000"/>
                <a:gd name="connsiteY2-6" fmla="*/ 3293 h 10000"/>
                <a:gd name="connsiteX3-7" fmla="*/ 10000 w 10000"/>
                <a:gd name="connsiteY3-8" fmla="*/ 3293 h 10000"/>
                <a:gd name="connsiteX4-9" fmla="*/ 6795 w 10000"/>
                <a:gd name="connsiteY4-10" fmla="*/ 9697 h 10000"/>
                <a:gd name="connsiteX5-11" fmla="*/ 6635 w 10000"/>
                <a:gd name="connsiteY5-12" fmla="*/ 9818 h 10000"/>
                <a:gd name="connsiteX6-13" fmla="*/ 6635 w 10000"/>
                <a:gd name="connsiteY6-14" fmla="*/ 9818 h 10000"/>
                <a:gd name="connsiteX7-15" fmla="*/ 6635 w 10000"/>
                <a:gd name="connsiteY7-16" fmla="*/ 9818 h 10000"/>
                <a:gd name="connsiteX8-17" fmla="*/ 5897 w 10000"/>
                <a:gd name="connsiteY8-18" fmla="*/ 10000 h 10000"/>
                <a:gd name="connsiteX9-19" fmla="*/ 4936 w 10000"/>
                <a:gd name="connsiteY9-20" fmla="*/ 9475 h 10000"/>
                <a:gd name="connsiteX10-21" fmla="*/ 5288 w 10000"/>
                <a:gd name="connsiteY10-22" fmla="*/ 8384 h 10000"/>
                <a:gd name="connsiteX11-23" fmla="*/ 3910 w 10000"/>
                <a:gd name="connsiteY11-24" fmla="*/ 6283 h 10000"/>
                <a:gd name="connsiteX12-25" fmla="*/ 3910 w 10000"/>
                <a:gd name="connsiteY12-26" fmla="*/ 6263 h 10000"/>
                <a:gd name="connsiteX13-27" fmla="*/ 1346 w 10000"/>
                <a:gd name="connsiteY13-28" fmla="*/ 5333 h 10000"/>
                <a:gd name="connsiteX14-29" fmla="*/ 0 w 10000"/>
                <a:gd name="connsiteY14-30" fmla="*/ 3172 h 10000"/>
                <a:gd name="connsiteX15-31" fmla="*/ 5000 w 10000"/>
                <a:gd name="connsiteY15-32" fmla="*/ 0 h 10000"/>
                <a:gd name="connsiteX0-33" fmla="*/ 5000 w 10000"/>
                <a:gd name="connsiteY0-34" fmla="*/ 0 h 10086"/>
                <a:gd name="connsiteX1-35" fmla="*/ 10000 w 10000"/>
                <a:gd name="connsiteY1-36" fmla="*/ 3212 h 10086"/>
                <a:gd name="connsiteX2-37" fmla="*/ 10000 w 10000"/>
                <a:gd name="connsiteY2-38" fmla="*/ 3293 h 10086"/>
                <a:gd name="connsiteX3-39" fmla="*/ 10000 w 10000"/>
                <a:gd name="connsiteY3-40" fmla="*/ 3293 h 10086"/>
                <a:gd name="connsiteX4-41" fmla="*/ 6795 w 10000"/>
                <a:gd name="connsiteY4-42" fmla="*/ 9697 h 10086"/>
                <a:gd name="connsiteX5-43" fmla="*/ 6635 w 10000"/>
                <a:gd name="connsiteY5-44" fmla="*/ 9818 h 10086"/>
                <a:gd name="connsiteX6-45" fmla="*/ 6635 w 10000"/>
                <a:gd name="connsiteY6-46" fmla="*/ 9818 h 10086"/>
                <a:gd name="connsiteX7-47" fmla="*/ 6635 w 10000"/>
                <a:gd name="connsiteY7-48" fmla="*/ 9818 h 10086"/>
                <a:gd name="connsiteX8-49" fmla="*/ 5897 w 10000"/>
                <a:gd name="connsiteY8-50" fmla="*/ 10000 h 10086"/>
                <a:gd name="connsiteX9-51" fmla="*/ 5288 w 10000"/>
                <a:gd name="connsiteY9-52" fmla="*/ 8384 h 10086"/>
                <a:gd name="connsiteX10-53" fmla="*/ 3910 w 10000"/>
                <a:gd name="connsiteY10-54" fmla="*/ 6283 h 10086"/>
                <a:gd name="connsiteX11-55" fmla="*/ 3910 w 10000"/>
                <a:gd name="connsiteY11-56" fmla="*/ 6263 h 10086"/>
                <a:gd name="connsiteX12-57" fmla="*/ 1346 w 10000"/>
                <a:gd name="connsiteY12-58" fmla="*/ 5333 h 10086"/>
                <a:gd name="connsiteX13-59" fmla="*/ 0 w 10000"/>
                <a:gd name="connsiteY13-60" fmla="*/ 3172 h 10086"/>
                <a:gd name="connsiteX14-61" fmla="*/ 5000 w 10000"/>
                <a:gd name="connsiteY14-62" fmla="*/ 0 h 10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0000" h="10086">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solidFill>
              <a:schemeClr val="tx2">
                <a:lumMod val="40000"/>
                <a:lumOff val="60000"/>
              </a:schemeClr>
            </a:solidFill>
            <a:ln>
              <a:noFill/>
            </a:ln>
          </p:spPr>
          <p:txBody>
            <a:bodyPr/>
            <a:lstStyle/>
            <a:p>
              <a:endParaRPr lang="en-US" sz="2400">
                <a:solidFill>
                  <a:srgbClr val="000000"/>
                </a:solidFill>
              </a:endParaRPr>
            </a:p>
          </p:txBody>
        </p:sp>
        <p:sp>
          <p:nvSpPr>
            <p:cNvPr id="28" name="Freeform 108"/>
            <p:cNvSpPr/>
            <p:nvPr>
              <p:custDataLst>
                <p:tags r:id="rId14"/>
              </p:custDataLst>
            </p:nvPr>
          </p:nvSpPr>
          <p:spPr bwMode="auto">
            <a:xfrm rot="2700000">
              <a:off x="6407803" y="2370881"/>
              <a:ext cx="350653" cy="642255"/>
            </a:xfrm>
            <a:custGeom>
              <a:avLst/>
              <a:gdLst>
                <a:gd name="T0" fmla="*/ 1122363 w 596"/>
                <a:gd name="T1" fmla="*/ 4105275 h 1092"/>
                <a:gd name="T2" fmla="*/ 598844 w 596"/>
                <a:gd name="T3" fmla="*/ 4105275 h 1092"/>
                <a:gd name="T4" fmla="*/ 79093 w 596"/>
                <a:gd name="T5" fmla="*/ 1928577 h 1092"/>
                <a:gd name="T6" fmla="*/ 1122363 w 596"/>
                <a:gd name="T7" fmla="*/ 0 h 1092"/>
                <a:gd name="T8" fmla="*/ 1126129 w 596"/>
                <a:gd name="T9" fmla="*/ 0 h 1092"/>
                <a:gd name="T10" fmla="*/ 2165632 w 596"/>
                <a:gd name="T11" fmla="*/ 1928577 h 1092"/>
                <a:gd name="T12" fmla="*/ 1645881 w 596"/>
                <a:gd name="T13" fmla="*/ 4105275 h 1092"/>
                <a:gd name="T14" fmla="*/ 1122363 w 596"/>
                <a:gd name="T15" fmla="*/ 4105275 h 10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6" h="1092">
                  <a:moveTo>
                    <a:pt x="298" y="1092"/>
                  </a:moveTo>
                  <a:cubicBezTo>
                    <a:pt x="159" y="1092"/>
                    <a:pt x="159" y="1092"/>
                    <a:pt x="159" y="1092"/>
                  </a:cubicBezTo>
                  <a:cubicBezTo>
                    <a:pt x="31" y="824"/>
                    <a:pt x="21" y="513"/>
                    <a:pt x="21" y="513"/>
                  </a:cubicBezTo>
                  <a:cubicBezTo>
                    <a:pt x="0" y="212"/>
                    <a:pt x="298" y="0"/>
                    <a:pt x="298" y="0"/>
                  </a:cubicBezTo>
                  <a:cubicBezTo>
                    <a:pt x="299" y="0"/>
                    <a:pt x="299" y="0"/>
                    <a:pt x="299" y="0"/>
                  </a:cubicBezTo>
                  <a:cubicBezTo>
                    <a:pt x="299" y="0"/>
                    <a:pt x="596" y="212"/>
                    <a:pt x="575" y="513"/>
                  </a:cubicBezTo>
                  <a:cubicBezTo>
                    <a:pt x="575" y="513"/>
                    <a:pt x="566" y="824"/>
                    <a:pt x="437" y="1092"/>
                  </a:cubicBezTo>
                  <a:lnTo>
                    <a:pt x="298" y="1092"/>
                  </a:lnTo>
                  <a:close/>
                </a:path>
              </a:pathLst>
            </a:custGeom>
            <a:solidFill>
              <a:schemeClr val="accent1"/>
            </a:solidFill>
            <a:ln>
              <a:noFill/>
            </a:ln>
          </p:spPr>
          <p:txBody>
            <a:bodyPr/>
            <a:lstStyle/>
            <a:p>
              <a:endParaRPr lang="en-US" sz="2400">
                <a:solidFill>
                  <a:srgbClr val="000000"/>
                </a:solidFill>
              </a:endParaRPr>
            </a:p>
          </p:txBody>
        </p:sp>
        <p:sp>
          <p:nvSpPr>
            <p:cNvPr id="29" name="Oval 113"/>
            <p:cNvSpPr>
              <a:spLocks noChangeArrowheads="1"/>
            </p:cNvSpPr>
            <p:nvPr>
              <p:custDataLst>
                <p:tags r:id="rId15"/>
              </p:custDataLst>
            </p:nvPr>
          </p:nvSpPr>
          <p:spPr bwMode="auto">
            <a:xfrm rot="2700000">
              <a:off x="6568043" y="2592693"/>
              <a:ext cx="117123" cy="114085"/>
            </a:xfrm>
            <a:prstGeom prst="ellipse">
              <a:avLst/>
            </a:prstGeom>
            <a:solidFill>
              <a:schemeClr val="bg1"/>
            </a:solidFill>
            <a:ln>
              <a:noFill/>
            </a:ln>
          </p:spPr>
          <p:txBody>
            <a:bodyPr/>
            <a:lstStyle/>
            <a:p>
              <a:endParaRPr lang="en-US" sz="2400">
                <a:solidFill>
                  <a:srgbClr val="000000"/>
                </a:solidFill>
              </a:endParaRPr>
            </a:p>
          </p:txBody>
        </p:sp>
        <p:sp>
          <p:nvSpPr>
            <p:cNvPr id="30" name="Oval 116"/>
            <p:cNvSpPr>
              <a:spLocks noChangeArrowheads="1"/>
            </p:cNvSpPr>
            <p:nvPr>
              <p:custDataLst>
                <p:tags r:id="rId16"/>
              </p:custDataLst>
            </p:nvPr>
          </p:nvSpPr>
          <p:spPr bwMode="auto">
            <a:xfrm rot="2700000">
              <a:off x="6500229" y="2704639"/>
              <a:ext cx="70303" cy="72640"/>
            </a:xfrm>
            <a:prstGeom prst="ellipse">
              <a:avLst/>
            </a:prstGeom>
            <a:solidFill>
              <a:schemeClr val="bg1"/>
            </a:solidFill>
            <a:ln>
              <a:noFill/>
            </a:ln>
          </p:spPr>
          <p:txBody>
            <a:bodyPr/>
            <a:lstStyle/>
            <a:p>
              <a:endParaRPr lang="en-US" sz="2400">
                <a:solidFill>
                  <a:srgbClr val="000000"/>
                </a:solidFill>
              </a:endParaRPr>
            </a:p>
          </p:txBody>
        </p:sp>
        <p:sp>
          <p:nvSpPr>
            <p:cNvPr id="31" name="Oval 119"/>
            <p:cNvSpPr>
              <a:spLocks noChangeArrowheads="1"/>
            </p:cNvSpPr>
            <p:nvPr>
              <p:custDataLst>
                <p:tags r:id="rId17"/>
              </p:custDataLst>
            </p:nvPr>
          </p:nvSpPr>
          <p:spPr bwMode="auto">
            <a:xfrm rot="2700000">
              <a:off x="6447912" y="2785652"/>
              <a:ext cx="43239" cy="42313"/>
            </a:xfrm>
            <a:prstGeom prst="ellipse">
              <a:avLst/>
            </a:prstGeom>
            <a:solidFill>
              <a:schemeClr val="bg1"/>
            </a:solidFill>
            <a:ln>
              <a:noFill/>
            </a:ln>
          </p:spPr>
          <p:txBody>
            <a:bodyPr/>
            <a:lstStyle/>
            <a:p>
              <a:endParaRPr lang="en-US" sz="2400">
                <a:solidFill>
                  <a:srgbClr val="000000"/>
                </a:solidFill>
              </a:endParaRPr>
            </a:p>
          </p:txBody>
        </p:sp>
        <p:sp>
          <p:nvSpPr>
            <p:cNvPr id="32" name="Rectangle 27"/>
            <p:cNvSpPr/>
            <p:nvPr>
              <p:custDataLst>
                <p:tags r:id="rId18"/>
              </p:custDataLst>
            </p:nvPr>
          </p:nvSpPr>
          <p:spPr>
            <a:xfrm rot="2700000">
              <a:off x="6301683" y="2909543"/>
              <a:ext cx="71523" cy="43830"/>
            </a:xfrm>
            <a:prstGeom prst="rect">
              <a:avLst/>
            </a:prstGeom>
            <a:solidFill>
              <a:schemeClr val="tx2">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solidFill>
                  <a:srgbClr val="000000"/>
                </a:solidFill>
              </a:endParaRPr>
            </a:p>
          </p:txBody>
        </p:sp>
      </p:grpSp>
      <p:sp>
        <p:nvSpPr>
          <p:cNvPr id="33" name="Freeform 50"/>
          <p:cNvSpPr>
            <a:spLocks noEditPoints="1"/>
          </p:cNvSpPr>
          <p:nvPr>
            <p:custDataLst>
              <p:tags r:id="rId19"/>
            </p:custDataLst>
          </p:nvPr>
        </p:nvSpPr>
        <p:spPr bwMode="auto">
          <a:xfrm>
            <a:off x="652200" y="2724860"/>
            <a:ext cx="231227" cy="291329"/>
          </a:xfrm>
          <a:custGeom>
            <a:avLst/>
            <a:gdLst/>
            <a:ahLst/>
            <a:cxnLst>
              <a:cxn ang="0">
                <a:pos x="187" y="135"/>
              </a:cxn>
              <a:cxn ang="0">
                <a:pos x="44" y="135"/>
              </a:cxn>
              <a:cxn ang="0">
                <a:pos x="44" y="156"/>
              </a:cxn>
              <a:cxn ang="0">
                <a:pos x="187" y="156"/>
              </a:cxn>
              <a:cxn ang="0">
                <a:pos x="187" y="135"/>
              </a:cxn>
              <a:cxn ang="0">
                <a:pos x="187" y="95"/>
              </a:cxn>
              <a:cxn ang="0">
                <a:pos x="44" y="95"/>
              </a:cxn>
              <a:cxn ang="0">
                <a:pos x="44" y="115"/>
              </a:cxn>
              <a:cxn ang="0">
                <a:pos x="187" y="115"/>
              </a:cxn>
              <a:cxn ang="0">
                <a:pos x="187" y="95"/>
              </a:cxn>
              <a:cxn ang="0">
                <a:pos x="187" y="54"/>
              </a:cxn>
              <a:cxn ang="0">
                <a:pos x="44" y="54"/>
              </a:cxn>
              <a:cxn ang="0">
                <a:pos x="44" y="75"/>
              </a:cxn>
              <a:cxn ang="0">
                <a:pos x="187" y="75"/>
              </a:cxn>
              <a:cxn ang="0">
                <a:pos x="187" y="54"/>
              </a:cxn>
              <a:cxn ang="0">
                <a:pos x="44" y="196"/>
              </a:cxn>
              <a:cxn ang="0">
                <a:pos x="116" y="196"/>
              </a:cxn>
              <a:cxn ang="0">
                <a:pos x="116" y="176"/>
              </a:cxn>
              <a:cxn ang="0">
                <a:pos x="44" y="176"/>
              </a:cxn>
              <a:cxn ang="0">
                <a:pos x="44" y="196"/>
              </a:cxn>
              <a:cxn ang="0">
                <a:pos x="233" y="29"/>
              </a:cxn>
              <a:cxn ang="0">
                <a:pos x="233" y="0"/>
              </a:cxn>
              <a:cxn ang="0">
                <a:pos x="0" y="0"/>
              </a:cxn>
              <a:cxn ang="0">
                <a:pos x="0" y="301"/>
              </a:cxn>
              <a:cxn ang="0">
                <a:pos x="29" y="301"/>
              </a:cxn>
              <a:cxn ang="0">
                <a:pos x="29" y="330"/>
              </a:cxn>
              <a:cxn ang="0">
                <a:pos x="262" y="330"/>
              </a:cxn>
              <a:cxn ang="0">
                <a:pos x="262" y="29"/>
              </a:cxn>
              <a:cxn ang="0">
                <a:pos x="233" y="29"/>
              </a:cxn>
              <a:cxn ang="0">
                <a:pos x="15" y="286"/>
              </a:cxn>
              <a:cxn ang="0">
                <a:pos x="15" y="16"/>
              </a:cxn>
              <a:cxn ang="0">
                <a:pos x="216" y="16"/>
              </a:cxn>
              <a:cxn ang="0">
                <a:pos x="216" y="216"/>
              </a:cxn>
              <a:cxn ang="0">
                <a:pos x="148" y="216"/>
              </a:cxn>
              <a:cxn ang="0">
                <a:pos x="148" y="286"/>
              </a:cxn>
              <a:cxn ang="0">
                <a:pos x="15" y="286"/>
              </a:cxn>
              <a:cxn ang="0">
                <a:pos x="245" y="315"/>
              </a:cxn>
              <a:cxn ang="0">
                <a:pos x="44" y="315"/>
              </a:cxn>
              <a:cxn ang="0">
                <a:pos x="44" y="301"/>
              </a:cxn>
              <a:cxn ang="0">
                <a:pos x="155" y="301"/>
              </a:cxn>
              <a:cxn ang="0">
                <a:pos x="233" y="225"/>
              </a:cxn>
              <a:cxn ang="0">
                <a:pos x="233" y="45"/>
              </a:cxn>
              <a:cxn ang="0">
                <a:pos x="245" y="45"/>
              </a:cxn>
              <a:cxn ang="0">
                <a:pos x="245" y="315"/>
              </a:cxn>
            </a:cxnLst>
            <a:rect l="0" t="0" r="r" b="b"/>
            <a:pathLst>
              <a:path w="262" h="330">
                <a:moveTo>
                  <a:pt x="187" y="135"/>
                </a:moveTo>
                <a:lnTo>
                  <a:pt x="44" y="135"/>
                </a:lnTo>
                <a:lnTo>
                  <a:pt x="44" y="156"/>
                </a:lnTo>
                <a:lnTo>
                  <a:pt x="187" y="156"/>
                </a:lnTo>
                <a:lnTo>
                  <a:pt x="187" y="135"/>
                </a:lnTo>
                <a:close/>
                <a:moveTo>
                  <a:pt x="187" y="95"/>
                </a:moveTo>
                <a:lnTo>
                  <a:pt x="44" y="95"/>
                </a:lnTo>
                <a:lnTo>
                  <a:pt x="44" y="115"/>
                </a:lnTo>
                <a:lnTo>
                  <a:pt x="187" y="115"/>
                </a:lnTo>
                <a:lnTo>
                  <a:pt x="187" y="95"/>
                </a:lnTo>
                <a:close/>
                <a:moveTo>
                  <a:pt x="187" y="54"/>
                </a:moveTo>
                <a:lnTo>
                  <a:pt x="44" y="54"/>
                </a:lnTo>
                <a:lnTo>
                  <a:pt x="44" y="75"/>
                </a:lnTo>
                <a:lnTo>
                  <a:pt x="187" y="75"/>
                </a:lnTo>
                <a:lnTo>
                  <a:pt x="187" y="54"/>
                </a:lnTo>
                <a:close/>
                <a:moveTo>
                  <a:pt x="44" y="196"/>
                </a:moveTo>
                <a:lnTo>
                  <a:pt x="116" y="196"/>
                </a:lnTo>
                <a:lnTo>
                  <a:pt x="116" y="176"/>
                </a:lnTo>
                <a:lnTo>
                  <a:pt x="44" y="176"/>
                </a:lnTo>
                <a:lnTo>
                  <a:pt x="44" y="196"/>
                </a:lnTo>
                <a:close/>
                <a:moveTo>
                  <a:pt x="233" y="29"/>
                </a:moveTo>
                <a:lnTo>
                  <a:pt x="233" y="0"/>
                </a:lnTo>
                <a:lnTo>
                  <a:pt x="0" y="0"/>
                </a:lnTo>
                <a:lnTo>
                  <a:pt x="0" y="301"/>
                </a:lnTo>
                <a:lnTo>
                  <a:pt x="29" y="301"/>
                </a:lnTo>
                <a:lnTo>
                  <a:pt x="29" y="330"/>
                </a:lnTo>
                <a:lnTo>
                  <a:pt x="262" y="330"/>
                </a:lnTo>
                <a:lnTo>
                  <a:pt x="262" y="29"/>
                </a:lnTo>
                <a:lnTo>
                  <a:pt x="233" y="29"/>
                </a:lnTo>
                <a:close/>
                <a:moveTo>
                  <a:pt x="15" y="286"/>
                </a:moveTo>
                <a:lnTo>
                  <a:pt x="15" y="16"/>
                </a:lnTo>
                <a:lnTo>
                  <a:pt x="216" y="16"/>
                </a:lnTo>
                <a:lnTo>
                  <a:pt x="216" y="216"/>
                </a:lnTo>
                <a:lnTo>
                  <a:pt x="148" y="216"/>
                </a:lnTo>
                <a:lnTo>
                  <a:pt x="148" y="286"/>
                </a:lnTo>
                <a:lnTo>
                  <a:pt x="15" y="286"/>
                </a:lnTo>
                <a:close/>
                <a:moveTo>
                  <a:pt x="245" y="315"/>
                </a:moveTo>
                <a:lnTo>
                  <a:pt x="44" y="315"/>
                </a:lnTo>
                <a:lnTo>
                  <a:pt x="44" y="301"/>
                </a:lnTo>
                <a:lnTo>
                  <a:pt x="155" y="301"/>
                </a:lnTo>
                <a:lnTo>
                  <a:pt x="233" y="225"/>
                </a:lnTo>
                <a:lnTo>
                  <a:pt x="233" y="45"/>
                </a:lnTo>
                <a:lnTo>
                  <a:pt x="245" y="45"/>
                </a:lnTo>
                <a:lnTo>
                  <a:pt x="245" y="315"/>
                </a:lnTo>
                <a:close/>
              </a:path>
            </a:pathLst>
          </a:custGeom>
          <a:solidFill>
            <a:schemeClr val="bg2"/>
          </a:solidFill>
          <a:ln w="9525">
            <a:noFill/>
            <a:round/>
          </a:ln>
        </p:spPr>
        <p:txBody>
          <a:bodyPr vert="horz" wrap="square" lIns="121920" tIns="60960" rIns="121920" bIns="60960" numCol="1" anchor="t" anchorCtr="0" compatLnSpc="1"/>
          <a:lstStyle/>
          <a:p>
            <a:endParaRPr lang="ko-KR" altLang="en-US" sz="2400">
              <a:solidFill>
                <a:srgbClr val="000000"/>
              </a:solidFill>
            </a:endParaRPr>
          </a:p>
        </p:txBody>
      </p:sp>
      <p:sp>
        <p:nvSpPr>
          <p:cNvPr id="34" name="Freeform 48"/>
          <p:cNvSpPr>
            <a:spLocks noEditPoints="1"/>
          </p:cNvSpPr>
          <p:nvPr>
            <p:custDataLst>
              <p:tags r:id="rId20"/>
            </p:custDataLst>
          </p:nvPr>
        </p:nvSpPr>
        <p:spPr bwMode="auto">
          <a:xfrm>
            <a:off x="4325111" y="2566110"/>
            <a:ext cx="213832" cy="312976"/>
          </a:xfrm>
          <a:custGeom>
            <a:avLst/>
            <a:gdLst/>
            <a:ahLst/>
            <a:cxnLst>
              <a:cxn ang="0">
                <a:pos x="76" y="31"/>
              </a:cxn>
              <a:cxn ang="0">
                <a:pos x="80" y="27"/>
              </a:cxn>
              <a:cxn ang="0">
                <a:pos x="76" y="23"/>
              </a:cxn>
              <a:cxn ang="0">
                <a:pos x="23" y="76"/>
              </a:cxn>
              <a:cxn ang="0">
                <a:pos x="27" y="80"/>
              </a:cxn>
              <a:cxn ang="0">
                <a:pos x="31" y="76"/>
              </a:cxn>
              <a:cxn ang="0">
                <a:pos x="76" y="31"/>
              </a:cxn>
              <a:cxn ang="0">
                <a:pos x="44" y="192"/>
              </a:cxn>
              <a:cxn ang="0">
                <a:pos x="45" y="203"/>
              </a:cxn>
              <a:cxn ang="0">
                <a:pos x="56" y="209"/>
              </a:cxn>
              <a:cxn ang="0">
                <a:pos x="57" y="216"/>
              </a:cxn>
              <a:cxn ang="0">
                <a:pos x="76" y="221"/>
              </a:cxn>
              <a:cxn ang="0">
                <a:pos x="95" y="216"/>
              </a:cxn>
              <a:cxn ang="0">
                <a:pos x="96" y="209"/>
              </a:cxn>
              <a:cxn ang="0">
                <a:pos x="106" y="203"/>
              </a:cxn>
              <a:cxn ang="0">
                <a:pos x="108" y="192"/>
              </a:cxn>
              <a:cxn ang="0">
                <a:pos x="76" y="197"/>
              </a:cxn>
              <a:cxn ang="0">
                <a:pos x="44" y="192"/>
              </a:cxn>
              <a:cxn ang="0">
                <a:pos x="41" y="170"/>
              </a:cxn>
              <a:cxn ang="0">
                <a:pos x="42" y="182"/>
              </a:cxn>
              <a:cxn ang="0">
                <a:pos x="76" y="188"/>
              </a:cxn>
              <a:cxn ang="0">
                <a:pos x="109" y="182"/>
              </a:cxn>
              <a:cxn ang="0">
                <a:pos x="111" y="170"/>
              </a:cxn>
              <a:cxn ang="0">
                <a:pos x="76" y="177"/>
              </a:cxn>
              <a:cxn ang="0">
                <a:pos x="41" y="170"/>
              </a:cxn>
              <a:cxn ang="0">
                <a:pos x="76" y="0"/>
              </a:cxn>
              <a:cxn ang="0">
                <a:pos x="0" y="76"/>
              </a:cxn>
              <a:cxn ang="0">
                <a:pos x="36" y="141"/>
              </a:cxn>
              <a:cxn ang="0">
                <a:pos x="39" y="160"/>
              </a:cxn>
              <a:cxn ang="0">
                <a:pos x="76" y="168"/>
              </a:cxn>
              <a:cxn ang="0">
                <a:pos x="113" y="160"/>
              </a:cxn>
              <a:cxn ang="0">
                <a:pos x="115" y="141"/>
              </a:cxn>
              <a:cxn ang="0">
                <a:pos x="152" y="76"/>
              </a:cxn>
              <a:cxn ang="0">
                <a:pos x="76" y="0"/>
              </a:cxn>
              <a:cxn ang="0">
                <a:pos x="104" y="132"/>
              </a:cxn>
              <a:cxn ang="0">
                <a:pos x="102" y="150"/>
              </a:cxn>
              <a:cxn ang="0">
                <a:pos x="76" y="154"/>
              </a:cxn>
              <a:cxn ang="0">
                <a:pos x="50" y="150"/>
              </a:cxn>
              <a:cxn ang="0">
                <a:pos x="48" y="132"/>
              </a:cxn>
              <a:cxn ang="0">
                <a:pos x="13" y="76"/>
              </a:cxn>
              <a:cxn ang="0">
                <a:pos x="76" y="14"/>
              </a:cxn>
              <a:cxn ang="0">
                <a:pos x="139" y="76"/>
              </a:cxn>
              <a:cxn ang="0">
                <a:pos x="104" y="132"/>
              </a:cxn>
              <a:cxn ang="0">
                <a:pos x="93" y="104"/>
              </a:cxn>
              <a:cxn ang="0">
                <a:pos x="76" y="74"/>
              </a:cxn>
              <a:cxn ang="0">
                <a:pos x="59" y="104"/>
              </a:cxn>
              <a:cxn ang="0">
                <a:pos x="52" y="89"/>
              </a:cxn>
              <a:cxn ang="0">
                <a:pos x="41" y="94"/>
              </a:cxn>
              <a:cxn ang="0">
                <a:pos x="58" y="131"/>
              </a:cxn>
              <a:cxn ang="0">
                <a:pos x="76" y="98"/>
              </a:cxn>
              <a:cxn ang="0">
                <a:pos x="94" y="131"/>
              </a:cxn>
              <a:cxn ang="0">
                <a:pos x="111" y="94"/>
              </a:cxn>
              <a:cxn ang="0">
                <a:pos x="100" y="89"/>
              </a:cxn>
              <a:cxn ang="0">
                <a:pos x="93" y="104"/>
              </a:cxn>
            </a:cxnLst>
            <a:rect l="0" t="0" r="r" b="b"/>
            <a:pathLst>
              <a:path w="152" h="221">
                <a:moveTo>
                  <a:pt x="76" y="31"/>
                </a:moveTo>
                <a:cubicBezTo>
                  <a:pt x="78" y="31"/>
                  <a:pt x="80" y="30"/>
                  <a:pt x="80" y="27"/>
                </a:cubicBezTo>
                <a:cubicBezTo>
                  <a:pt x="80" y="25"/>
                  <a:pt x="78" y="23"/>
                  <a:pt x="76" y="23"/>
                </a:cubicBezTo>
                <a:cubicBezTo>
                  <a:pt x="47" y="23"/>
                  <a:pt x="23" y="47"/>
                  <a:pt x="23" y="76"/>
                </a:cubicBezTo>
                <a:cubicBezTo>
                  <a:pt x="23" y="78"/>
                  <a:pt x="25" y="80"/>
                  <a:pt x="27" y="80"/>
                </a:cubicBezTo>
                <a:cubicBezTo>
                  <a:pt x="29" y="80"/>
                  <a:pt x="31" y="78"/>
                  <a:pt x="31" y="76"/>
                </a:cubicBezTo>
                <a:cubicBezTo>
                  <a:pt x="31" y="52"/>
                  <a:pt x="51" y="31"/>
                  <a:pt x="76" y="31"/>
                </a:cubicBezTo>
                <a:close/>
                <a:moveTo>
                  <a:pt x="44" y="192"/>
                </a:moveTo>
                <a:cubicBezTo>
                  <a:pt x="45" y="203"/>
                  <a:pt x="45" y="203"/>
                  <a:pt x="45" y="203"/>
                </a:cubicBezTo>
                <a:cubicBezTo>
                  <a:pt x="45" y="203"/>
                  <a:pt x="48" y="207"/>
                  <a:pt x="56" y="209"/>
                </a:cubicBezTo>
                <a:cubicBezTo>
                  <a:pt x="57" y="216"/>
                  <a:pt x="57" y="216"/>
                  <a:pt x="57" y="216"/>
                </a:cubicBezTo>
                <a:cubicBezTo>
                  <a:pt x="57" y="216"/>
                  <a:pt x="61" y="221"/>
                  <a:pt x="76" y="221"/>
                </a:cubicBezTo>
                <a:cubicBezTo>
                  <a:pt x="91" y="221"/>
                  <a:pt x="95" y="216"/>
                  <a:pt x="95" y="216"/>
                </a:cubicBezTo>
                <a:cubicBezTo>
                  <a:pt x="96" y="209"/>
                  <a:pt x="96" y="209"/>
                  <a:pt x="96" y="209"/>
                </a:cubicBezTo>
                <a:cubicBezTo>
                  <a:pt x="104" y="207"/>
                  <a:pt x="106" y="203"/>
                  <a:pt x="106" y="203"/>
                </a:cubicBezTo>
                <a:cubicBezTo>
                  <a:pt x="108" y="192"/>
                  <a:pt x="108" y="192"/>
                  <a:pt x="108" y="192"/>
                </a:cubicBezTo>
                <a:cubicBezTo>
                  <a:pt x="98" y="195"/>
                  <a:pt x="87" y="197"/>
                  <a:pt x="76" y="197"/>
                </a:cubicBezTo>
                <a:cubicBezTo>
                  <a:pt x="64" y="197"/>
                  <a:pt x="54" y="195"/>
                  <a:pt x="44" y="192"/>
                </a:cubicBezTo>
                <a:close/>
                <a:moveTo>
                  <a:pt x="41" y="170"/>
                </a:moveTo>
                <a:cubicBezTo>
                  <a:pt x="42" y="182"/>
                  <a:pt x="42" y="182"/>
                  <a:pt x="42" y="182"/>
                </a:cubicBezTo>
                <a:cubicBezTo>
                  <a:pt x="52" y="186"/>
                  <a:pt x="64" y="188"/>
                  <a:pt x="76" y="188"/>
                </a:cubicBezTo>
                <a:cubicBezTo>
                  <a:pt x="88" y="188"/>
                  <a:pt x="99" y="186"/>
                  <a:pt x="109" y="182"/>
                </a:cubicBezTo>
                <a:cubicBezTo>
                  <a:pt x="111" y="170"/>
                  <a:pt x="111" y="170"/>
                  <a:pt x="111" y="170"/>
                </a:cubicBezTo>
                <a:cubicBezTo>
                  <a:pt x="100" y="174"/>
                  <a:pt x="89" y="177"/>
                  <a:pt x="76" y="177"/>
                </a:cubicBezTo>
                <a:cubicBezTo>
                  <a:pt x="63" y="177"/>
                  <a:pt x="51" y="174"/>
                  <a:pt x="41" y="170"/>
                </a:cubicBezTo>
                <a:close/>
                <a:moveTo>
                  <a:pt x="76" y="0"/>
                </a:moveTo>
                <a:cubicBezTo>
                  <a:pt x="34" y="0"/>
                  <a:pt x="0" y="34"/>
                  <a:pt x="0" y="76"/>
                </a:cubicBezTo>
                <a:cubicBezTo>
                  <a:pt x="0" y="104"/>
                  <a:pt x="15" y="128"/>
                  <a:pt x="36" y="141"/>
                </a:cubicBezTo>
                <a:cubicBezTo>
                  <a:pt x="39" y="160"/>
                  <a:pt x="39" y="160"/>
                  <a:pt x="39" y="160"/>
                </a:cubicBezTo>
                <a:cubicBezTo>
                  <a:pt x="50" y="165"/>
                  <a:pt x="63" y="168"/>
                  <a:pt x="76" y="168"/>
                </a:cubicBezTo>
                <a:cubicBezTo>
                  <a:pt x="89" y="168"/>
                  <a:pt x="102" y="165"/>
                  <a:pt x="113" y="160"/>
                </a:cubicBezTo>
                <a:cubicBezTo>
                  <a:pt x="115" y="141"/>
                  <a:pt x="115" y="141"/>
                  <a:pt x="115" y="141"/>
                </a:cubicBezTo>
                <a:cubicBezTo>
                  <a:pt x="137" y="128"/>
                  <a:pt x="152" y="104"/>
                  <a:pt x="152" y="76"/>
                </a:cubicBezTo>
                <a:cubicBezTo>
                  <a:pt x="152" y="34"/>
                  <a:pt x="118" y="0"/>
                  <a:pt x="76" y="0"/>
                </a:cubicBezTo>
                <a:close/>
                <a:moveTo>
                  <a:pt x="104" y="132"/>
                </a:moveTo>
                <a:cubicBezTo>
                  <a:pt x="102" y="150"/>
                  <a:pt x="102" y="150"/>
                  <a:pt x="102" y="150"/>
                </a:cubicBezTo>
                <a:cubicBezTo>
                  <a:pt x="102" y="150"/>
                  <a:pt x="95" y="154"/>
                  <a:pt x="76" y="154"/>
                </a:cubicBezTo>
                <a:cubicBezTo>
                  <a:pt x="57" y="154"/>
                  <a:pt x="50" y="150"/>
                  <a:pt x="50" y="150"/>
                </a:cubicBezTo>
                <a:cubicBezTo>
                  <a:pt x="48" y="132"/>
                  <a:pt x="48" y="132"/>
                  <a:pt x="48" y="132"/>
                </a:cubicBezTo>
                <a:cubicBezTo>
                  <a:pt x="27" y="122"/>
                  <a:pt x="13" y="101"/>
                  <a:pt x="13" y="76"/>
                </a:cubicBezTo>
                <a:cubicBezTo>
                  <a:pt x="13" y="42"/>
                  <a:pt x="41" y="14"/>
                  <a:pt x="76" y="14"/>
                </a:cubicBezTo>
                <a:cubicBezTo>
                  <a:pt x="110" y="14"/>
                  <a:pt x="139" y="42"/>
                  <a:pt x="139" y="76"/>
                </a:cubicBezTo>
                <a:cubicBezTo>
                  <a:pt x="139" y="101"/>
                  <a:pt x="124" y="122"/>
                  <a:pt x="104" y="132"/>
                </a:cubicBezTo>
                <a:close/>
                <a:moveTo>
                  <a:pt x="93" y="104"/>
                </a:moveTo>
                <a:cubicBezTo>
                  <a:pt x="76" y="74"/>
                  <a:pt x="76" y="74"/>
                  <a:pt x="76" y="74"/>
                </a:cubicBezTo>
                <a:cubicBezTo>
                  <a:pt x="59" y="104"/>
                  <a:pt x="59" y="104"/>
                  <a:pt x="59" y="104"/>
                </a:cubicBezTo>
                <a:cubicBezTo>
                  <a:pt x="52" y="89"/>
                  <a:pt x="52" y="89"/>
                  <a:pt x="52" y="89"/>
                </a:cubicBezTo>
                <a:cubicBezTo>
                  <a:pt x="41" y="94"/>
                  <a:pt x="41" y="94"/>
                  <a:pt x="41" y="94"/>
                </a:cubicBezTo>
                <a:cubicBezTo>
                  <a:pt x="58" y="131"/>
                  <a:pt x="58" y="131"/>
                  <a:pt x="58" y="131"/>
                </a:cubicBezTo>
                <a:cubicBezTo>
                  <a:pt x="76" y="98"/>
                  <a:pt x="76" y="98"/>
                  <a:pt x="76" y="98"/>
                </a:cubicBezTo>
                <a:cubicBezTo>
                  <a:pt x="94" y="131"/>
                  <a:pt x="94" y="131"/>
                  <a:pt x="94" y="131"/>
                </a:cubicBezTo>
                <a:cubicBezTo>
                  <a:pt x="111" y="94"/>
                  <a:pt x="111" y="94"/>
                  <a:pt x="111" y="94"/>
                </a:cubicBezTo>
                <a:cubicBezTo>
                  <a:pt x="100" y="89"/>
                  <a:pt x="100" y="89"/>
                  <a:pt x="100" y="89"/>
                </a:cubicBezTo>
                <a:lnTo>
                  <a:pt x="93" y="104"/>
                </a:lnTo>
                <a:close/>
              </a:path>
            </a:pathLst>
          </a:custGeom>
          <a:solidFill>
            <a:schemeClr val="bg2"/>
          </a:solidFill>
          <a:ln w="9525">
            <a:noFill/>
            <a:round/>
          </a:ln>
        </p:spPr>
        <p:txBody>
          <a:bodyPr vert="horz" wrap="square" lIns="121920" tIns="60960" rIns="121920" bIns="60960" numCol="1" anchor="t" anchorCtr="0" compatLnSpc="1"/>
          <a:lstStyle/>
          <a:p>
            <a:endParaRPr lang="ko-KR" altLang="en-US" sz="2400">
              <a:solidFill>
                <a:srgbClr val="000000"/>
              </a:solidFill>
            </a:endParaRPr>
          </a:p>
        </p:txBody>
      </p:sp>
      <p:grpSp>
        <p:nvGrpSpPr>
          <p:cNvPr id="273" name="Group 189"/>
          <p:cNvGrpSpPr/>
          <p:nvPr/>
        </p:nvGrpSpPr>
        <p:grpSpPr>
          <a:xfrm>
            <a:off x="8497179" y="3349625"/>
            <a:ext cx="181610" cy="289560"/>
            <a:chOff x="3328993" y="1898648"/>
            <a:chExt cx="1193802" cy="1471615"/>
          </a:xfrm>
          <a:solidFill>
            <a:sysClr val="window" lastClr="FFFFFF"/>
          </a:solidFill>
          <a:effectLst/>
        </p:grpSpPr>
        <p:sp>
          <p:nvSpPr>
            <p:cNvPr id="274" name="Freeform 5"/>
            <p:cNvSpPr>
              <a:spLocks noEditPoints="1"/>
            </p:cNvSpPr>
            <p:nvPr>
              <p:custDataLst>
                <p:tags r:id="rId21"/>
              </p:custDataLst>
            </p:nvPr>
          </p:nvSpPr>
          <p:spPr bwMode="auto">
            <a:xfrm>
              <a:off x="3328993" y="2593972"/>
              <a:ext cx="1193802" cy="223838"/>
            </a:xfrm>
            <a:custGeom>
              <a:avLst/>
              <a:gdLst>
                <a:gd name="T0" fmla="*/ 752 w 752"/>
                <a:gd name="T1" fmla="*/ 0 h 141"/>
                <a:gd name="T2" fmla="*/ 0 w 752"/>
                <a:gd name="T3" fmla="*/ 2 h 141"/>
                <a:gd name="T4" fmla="*/ 1 w 752"/>
                <a:gd name="T5" fmla="*/ 141 h 141"/>
                <a:gd name="T6" fmla="*/ 752 w 752"/>
                <a:gd name="T7" fmla="*/ 139 h 141"/>
                <a:gd name="T8" fmla="*/ 752 w 752"/>
                <a:gd name="T9" fmla="*/ 0 h 141"/>
                <a:gd name="T10" fmla="*/ 79 w 752"/>
                <a:gd name="T11" fmla="*/ 80 h 141"/>
                <a:gd name="T12" fmla="*/ 79 w 752"/>
                <a:gd name="T13" fmla="*/ 12 h 141"/>
                <a:gd name="T14" fmla="*/ 97 w 752"/>
                <a:gd name="T15" fmla="*/ 12 h 141"/>
                <a:gd name="T16" fmla="*/ 97 w 752"/>
                <a:gd name="T17" fmla="*/ 80 h 141"/>
                <a:gd name="T18" fmla="*/ 79 w 752"/>
                <a:gd name="T19" fmla="*/ 80 h 141"/>
                <a:gd name="T20" fmla="*/ 153 w 752"/>
                <a:gd name="T21" fmla="*/ 80 h 141"/>
                <a:gd name="T22" fmla="*/ 153 w 752"/>
                <a:gd name="T23" fmla="*/ 12 h 141"/>
                <a:gd name="T24" fmla="*/ 172 w 752"/>
                <a:gd name="T25" fmla="*/ 12 h 141"/>
                <a:gd name="T26" fmla="*/ 172 w 752"/>
                <a:gd name="T27" fmla="*/ 80 h 141"/>
                <a:gd name="T28" fmla="*/ 153 w 752"/>
                <a:gd name="T29" fmla="*/ 80 h 141"/>
                <a:gd name="T30" fmla="*/ 228 w 752"/>
                <a:gd name="T31" fmla="*/ 80 h 141"/>
                <a:gd name="T32" fmla="*/ 227 w 752"/>
                <a:gd name="T33" fmla="*/ 12 h 141"/>
                <a:gd name="T34" fmla="*/ 246 w 752"/>
                <a:gd name="T35" fmla="*/ 12 h 141"/>
                <a:gd name="T36" fmla="*/ 246 w 752"/>
                <a:gd name="T37" fmla="*/ 80 h 141"/>
                <a:gd name="T38" fmla="*/ 228 w 752"/>
                <a:gd name="T39" fmla="*/ 80 h 141"/>
                <a:gd name="T40" fmla="*/ 302 w 752"/>
                <a:gd name="T41" fmla="*/ 80 h 141"/>
                <a:gd name="T42" fmla="*/ 302 w 752"/>
                <a:gd name="T43" fmla="*/ 12 h 141"/>
                <a:gd name="T44" fmla="*/ 320 w 752"/>
                <a:gd name="T45" fmla="*/ 12 h 141"/>
                <a:gd name="T46" fmla="*/ 320 w 752"/>
                <a:gd name="T47" fmla="*/ 80 h 141"/>
                <a:gd name="T48" fmla="*/ 302 w 752"/>
                <a:gd name="T49" fmla="*/ 80 h 141"/>
                <a:gd name="T50" fmla="*/ 376 w 752"/>
                <a:gd name="T51" fmla="*/ 80 h 141"/>
                <a:gd name="T52" fmla="*/ 376 w 752"/>
                <a:gd name="T53" fmla="*/ 12 h 141"/>
                <a:gd name="T54" fmla="*/ 395 w 752"/>
                <a:gd name="T55" fmla="*/ 12 h 141"/>
                <a:gd name="T56" fmla="*/ 395 w 752"/>
                <a:gd name="T57" fmla="*/ 80 h 141"/>
                <a:gd name="T58" fmla="*/ 376 w 752"/>
                <a:gd name="T59" fmla="*/ 80 h 141"/>
                <a:gd name="T60" fmla="*/ 451 w 752"/>
                <a:gd name="T61" fmla="*/ 80 h 141"/>
                <a:gd name="T62" fmla="*/ 451 w 752"/>
                <a:gd name="T63" fmla="*/ 12 h 141"/>
                <a:gd name="T64" fmla="*/ 469 w 752"/>
                <a:gd name="T65" fmla="*/ 12 h 141"/>
                <a:gd name="T66" fmla="*/ 469 w 752"/>
                <a:gd name="T67" fmla="*/ 80 h 141"/>
                <a:gd name="T68" fmla="*/ 451 w 752"/>
                <a:gd name="T69" fmla="*/ 80 h 141"/>
                <a:gd name="T70" fmla="*/ 525 w 752"/>
                <a:gd name="T71" fmla="*/ 80 h 141"/>
                <a:gd name="T72" fmla="*/ 525 w 752"/>
                <a:gd name="T73" fmla="*/ 12 h 141"/>
                <a:gd name="T74" fmla="*/ 543 w 752"/>
                <a:gd name="T75" fmla="*/ 12 h 141"/>
                <a:gd name="T76" fmla="*/ 545 w 752"/>
                <a:gd name="T77" fmla="*/ 80 h 141"/>
                <a:gd name="T78" fmla="*/ 525 w 752"/>
                <a:gd name="T79" fmla="*/ 80 h 141"/>
                <a:gd name="T80" fmla="*/ 599 w 752"/>
                <a:gd name="T81" fmla="*/ 80 h 141"/>
                <a:gd name="T82" fmla="*/ 599 w 752"/>
                <a:gd name="T83" fmla="*/ 12 h 141"/>
                <a:gd name="T84" fmla="*/ 619 w 752"/>
                <a:gd name="T85" fmla="*/ 12 h 141"/>
                <a:gd name="T86" fmla="*/ 619 w 752"/>
                <a:gd name="T87" fmla="*/ 80 h 141"/>
                <a:gd name="T88" fmla="*/ 599 w 752"/>
                <a:gd name="T89" fmla="*/ 80 h 141"/>
                <a:gd name="T90" fmla="*/ 675 w 752"/>
                <a:gd name="T91" fmla="*/ 79 h 141"/>
                <a:gd name="T92" fmla="*/ 675 w 752"/>
                <a:gd name="T93" fmla="*/ 11 h 141"/>
                <a:gd name="T94" fmla="*/ 693 w 752"/>
                <a:gd name="T95" fmla="*/ 11 h 141"/>
                <a:gd name="T96" fmla="*/ 693 w 752"/>
                <a:gd name="T97" fmla="*/ 79 h 141"/>
                <a:gd name="T98" fmla="*/ 675 w 752"/>
                <a:gd name="T99" fmla="*/ 7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52" h="141">
                  <a:moveTo>
                    <a:pt x="752" y="0"/>
                  </a:moveTo>
                  <a:lnTo>
                    <a:pt x="0" y="2"/>
                  </a:lnTo>
                  <a:lnTo>
                    <a:pt x="1" y="141"/>
                  </a:lnTo>
                  <a:lnTo>
                    <a:pt x="752" y="139"/>
                  </a:lnTo>
                  <a:lnTo>
                    <a:pt x="752" y="0"/>
                  </a:lnTo>
                  <a:close/>
                  <a:moveTo>
                    <a:pt x="79" y="80"/>
                  </a:moveTo>
                  <a:lnTo>
                    <a:pt x="79" y="12"/>
                  </a:lnTo>
                  <a:lnTo>
                    <a:pt x="97" y="12"/>
                  </a:lnTo>
                  <a:lnTo>
                    <a:pt x="97" y="80"/>
                  </a:lnTo>
                  <a:lnTo>
                    <a:pt x="79" y="80"/>
                  </a:lnTo>
                  <a:close/>
                  <a:moveTo>
                    <a:pt x="153" y="80"/>
                  </a:moveTo>
                  <a:lnTo>
                    <a:pt x="153" y="12"/>
                  </a:lnTo>
                  <a:lnTo>
                    <a:pt x="172" y="12"/>
                  </a:lnTo>
                  <a:lnTo>
                    <a:pt x="172" y="80"/>
                  </a:lnTo>
                  <a:lnTo>
                    <a:pt x="153" y="80"/>
                  </a:lnTo>
                  <a:close/>
                  <a:moveTo>
                    <a:pt x="228" y="80"/>
                  </a:moveTo>
                  <a:lnTo>
                    <a:pt x="227" y="12"/>
                  </a:lnTo>
                  <a:lnTo>
                    <a:pt x="246" y="12"/>
                  </a:lnTo>
                  <a:lnTo>
                    <a:pt x="246" y="80"/>
                  </a:lnTo>
                  <a:lnTo>
                    <a:pt x="228" y="80"/>
                  </a:lnTo>
                  <a:close/>
                  <a:moveTo>
                    <a:pt x="302" y="80"/>
                  </a:moveTo>
                  <a:lnTo>
                    <a:pt x="302" y="12"/>
                  </a:lnTo>
                  <a:lnTo>
                    <a:pt x="320" y="12"/>
                  </a:lnTo>
                  <a:lnTo>
                    <a:pt x="320" y="80"/>
                  </a:lnTo>
                  <a:lnTo>
                    <a:pt x="302" y="80"/>
                  </a:lnTo>
                  <a:close/>
                  <a:moveTo>
                    <a:pt x="376" y="80"/>
                  </a:moveTo>
                  <a:lnTo>
                    <a:pt x="376" y="12"/>
                  </a:lnTo>
                  <a:lnTo>
                    <a:pt x="395" y="12"/>
                  </a:lnTo>
                  <a:lnTo>
                    <a:pt x="395" y="80"/>
                  </a:lnTo>
                  <a:lnTo>
                    <a:pt x="376" y="80"/>
                  </a:lnTo>
                  <a:close/>
                  <a:moveTo>
                    <a:pt x="451" y="80"/>
                  </a:moveTo>
                  <a:lnTo>
                    <a:pt x="451" y="12"/>
                  </a:lnTo>
                  <a:lnTo>
                    <a:pt x="469" y="12"/>
                  </a:lnTo>
                  <a:lnTo>
                    <a:pt x="469" y="80"/>
                  </a:lnTo>
                  <a:lnTo>
                    <a:pt x="451" y="80"/>
                  </a:lnTo>
                  <a:close/>
                  <a:moveTo>
                    <a:pt x="525" y="80"/>
                  </a:moveTo>
                  <a:lnTo>
                    <a:pt x="525" y="12"/>
                  </a:lnTo>
                  <a:lnTo>
                    <a:pt x="543" y="12"/>
                  </a:lnTo>
                  <a:lnTo>
                    <a:pt x="545" y="80"/>
                  </a:lnTo>
                  <a:lnTo>
                    <a:pt x="525" y="80"/>
                  </a:lnTo>
                  <a:close/>
                  <a:moveTo>
                    <a:pt x="599" y="80"/>
                  </a:moveTo>
                  <a:lnTo>
                    <a:pt x="599" y="12"/>
                  </a:lnTo>
                  <a:lnTo>
                    <a:pt x="619" y="12"/>
                  </a:lnTo>
                  <a:lnTo>
                    <a:pt x="619" y="80"/>
                  </a:lnTo>
                  <a:lnTo>
                    <a:pt x="599" y="80"/>
                  </a:lnTo>
                  <a:close/>
                  <a:moveTo>
                    <a:pt x="675" y="79"/>
                  </a:moveTo>
                  <a:lnTo>
                    <a:pt x="675" y="11"/>
                  </a:lnTo>
                  <a:lnTo>
                    <a:pt x="693" y="11"/>
                  </a:lnTo>
                  <a:lnTo>
                    <a:pt x="693" y="79"/>
                  </a:lnTo>
                  <a:lnTo>
                    <a:pt x="675" y="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200" eaLnBrk="1" fontAlgn="auto" latinLnBrk="0" hangingPunct="1">
                <a:lnSpc>
                  <a:spcPct val="100000"/>
                </a:lnSpc>
                <a:spcBef>
                  <a:spcPts val="0"/>
                </a:spcBef>
                <a:spcAft>
                  <a:spcPts val="0"/>
                </a:spcAft>
                <a:buClrTx/>
                <a:buSzTx/>
                <a:buFontTx/>
                <a:buNone/>
                <a:defRPr/>
              </a:pPr>
              <a:endParaRPr kumimoji="0" lang="id-ID" sz="850" b="0" i="0" u="none" strike="noStrike" kern="0" cap="none" spc="0" normalizeH="0" baseline="0" noProof="0" dirty="0">
                <a:ln>
                  <a:noFill/>
                </a:ln>
                <a:solidFill>
                  <a:prstClr val="black"/>
                </a:solidFill>
                <a:effectLst/>
                <a:uLnTx/>
                <a:uFillTx/>
                <a:latin typeface="Arial" panose="020B0604020202020204"/>
                <a:ea typeface="微软雅黑" panose="020B0503020204020204" charset="-122"/>
                <a:cs typeface="+mn-ea"/>
                <a:sym typeface="Arial" panose="020B0604020202020204"/>
              </a:endParaRPr>
            </a:p>
          </p:txBody>
        </p:sp>
        <p:sp>
          <p:nvSpPr>
            <p:cNvPr id="275" name="Freeform 6"/>
            <p:cNvSpPr>
              <a:spLocks noEditPoints="1"/>
            </p:cNvSpPr>
            <p:nvPr>
              <p:custDataLst>
                <p:tags r:id="rId22"/>
              </p:custDataLst>
            </p:nvPr>
          </p:nvSpPr>
          <p:spPr bwMode="auto">
            <a:xfrm>
              <a:off x="3714756" y="1898648"/>
              <a:ext cx="400050" cy="660399"/>
            </a:xfrm>
            <a:custGeom>
              <a:avLst/>
              <a:gdLst>
                <a:gd name="T0" fmla="*/ 0 w 221"/>
                <a:gd name="T1" fmla="*/ 365 h 365"/>
                <a:gd name="T2" fmla="*/ 65 w 221"/>
                <a:gd name="T3" fmla="*/ 365 h 365"/>
                <a:gd name="T4" fmla="*/ 107 w 221"/>
                <a:gd name="T5" fmla="*/ 241 h 365"/>
                <a:gd name="T6" fmla="*/ 155 w 221"/>
                <a:gd name="T7" fmla="*/ 365 h 365"/>
                <a:gd name="T8" fmla="*/ 221 w 221"/>
                <a:gd name="T9" fmla="*/ 365 h 365"/>
                <a:gd name="T10" fmla="*/ 157 w 221"/>
                <a:gd name="T11" fmla="*/ 191 h 365"/>
                <a:gd name="T12" fmla="*/ 157 w 221"/>
                <a:gd name="T13" fmla="*/ 191 h 365"/>
                <a:gd name="T14" fmla="*/ 171 w 221"/>
                <a:gd name="T15" fmla="*/ 155 h 365"/>
                <a:gd name="T16" fmla="*/ 123 w 221"/>
                <a:gd name="T17" fmla="*/ 97 h 365"/>
                <a:gd name="T18" fmla="*/ 123 w 221"/>
                <a:gd name="T19" fmla="*/ 26 h 365"/>
                <a:gd name="T20" fmla="*/ 105 w 221"/>
                <a:gd name="T21" fmla="*/ 0 h 365"/>
                <a:gd name="T22" fmla="*/ 87 w 221"/>
                <a:gd name="T23" fmla="*/ 26 h 365"/>
                <a:gd name="T24" fmla="*/ 87 w 221"/>
                <a:gd name="T25" fmla="*/ 99 h 365"/>
                <a:gd name="T26" fmla="*/ 43 w 221"/>
                <a:gd name="T27" fmla="*/ 155 h 365"/>
                <a:gd name="T28" fmla="*/ 59 w 221"/>
                <a:gd name="T29" fmla="*/ 194 h 365"/>
                <a:gd name="T30" fmla="*/ 0 w 221"/>
                <a:gd name="T31" fmla="*/ 365 h 365"/>
                <a:gd name="T32" fmla="*/ 107 w 221"/>
                <a:gd name="T33" fmla="*/ 137 h 365"/>
                <a:gd name="T34" fmla="*/ 126 w 221"/>
                <a:gd name="T35" fmla="*/ 154 h 365"/>
                <a:gd name="T36" fmla="*/ 107 w 221"/>
                <a:gd name="T37" fmla="*/ 171 h 365"/>
                <a:gd name="T38" fmla="*/ 88 w 221"/>
                <a:gd name="T39" fmla="*/ 154 h 365"/>
                <a:gd name="T40" fmla="*/ 107 w 221"/>
                <a:gd name="T41" fmla="*/ 137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1" h="365">
                  <a:moveTo>
                    <a:pt x="0" y="365"/>
                  </a:moveTo>
                  <a:cubicBezTo>
                    <a:pt x="65" y="365"/>
                    <a:pt x="65" y="365"/>
                    <a:pt x="65" y="365"/>
                  </a:cubicBezTo>
                  <a:cubicBezTo>
                    <a:pt x="107" y="241"/>
                    <a:pt x="107" y="241"/>
                    <a:pt x="107" y="241"/>
                  </a:cubicBezTo>
                  <a:cubicBezTo>
                    <a:pt x="155" y="365"/>
                    <a:pt x="155" y="365"/>
                    <a:pt x="155" y="365"/>
                  </a:cubicBezTo>
                  <a:cubicBezTo>
                    <a:pt x="221" y="365"/>
                    <a:pt x="221" y="365"/>
                    <a:pt x="221" y="365"/>
                  </a:cubicBezTo>
                  <a:cubicBezTo>
                    <a:pt x="157" y="191"/>
                    <a:pt x="157" y="191"/>
                    <a:pt x="157" y="191"/>
                  </a:cubicBezTo>
                  <a:cubicBezTo>
                    <a:pt x="157" y="191"/>
                    <a:pt x="157" y="191"/>
                    <a:pt x="157" y="191"/>
                  </a:cubicBezTo>
                  <a:cubicBezTo>
                    <a:pt x="165" y="181"/>
                    <a:pt x="171" y="169"/>
                    <a:pt x="171" y="155"/>
                  </a:cubicBezTo>
                  <a:cubicBezTo>
                    <a:pt x="171" y="127"/>
                    <a:pt x="151" y="104"/>
                    <a:pt x="123" y="97"/>
                  </a:cubicBezTo>
                  <a:cubicBezTo>
                    <a:pt x="123" y="26"/>
                    <a:pt x="123" y="26"/>
                    <a:pt x="123" y="26"/>
                  </a:cubicBezTo>
                  <a:cubicBezTo>
                    <a:pt x="123" y="11"/>
                    <a:pt x="115" y="0"/>
                    <a:pt x="105" y="0"/>
                  </a:cubicBezTo>
                  <a:cubicBezTo>
                    <a:pt x="95" y="0"/>
                    <a:pt x="87" y="11"/>
                    <a:pt x="87" y="26"/>
                  </a:cubicBezTo>
                  <a:cubicBezTo>
                    <a:pt x="87" y="99"/>
                    <a:pt x="87" y="99"/>
                    <a:pt x="87" y="99"/>
                  </a:cubicBezTo>
                  <a:cubicBezTo>
                    <a:pt x="59" y="107"/>
                    <a:pt x="43" y="129"/>
                    <a:pt x="43" y="155"/>
                  </a:cubicBezTo>
                  <a:cubicBezTo>
                    <a:pt x="43" y="170"/>
                    <a:pt x="49" y="184"/>
                    <a:pt x="59" y="194"/>
                  </a:cubicBezTo>
                  <a:lnTo>
                    <a:pt x="0" y="365"/>
                  </a:lnTo>
                  <a:close/>
                  <a:moveTo>
                    <a:pt x="107" y="137"/>
                  </a:moveTo>
                  <a:cubicBezTo>
                    <a:pt x="117" y="137"/>
                    <a:pt x="126" y="145"/>
                    <a:pt x="126" y="154"/>
                  </a:cubicBezTo>
                  <a:cubicBezTo>
                    <a:pt x="126" y="164"/>
                    <a:pt x="117" y="171"/>
                    <a:pt x="107" y="171"/>
                  </a:cubicBezTo>
                  <a:cubicBezTo>
                    <a:pt x="97" y="171"/>
                    <a:pt x="88" y="164"/>
                    <a:pt x="88" y="154"/>
                  </a:cubicBezTo>
                  <a:cubicBezTo>
                    <a:pt x="88" y="145"/>
                    <a:pt x="97" y="137"/>
                    <a:pt x="107"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200" eaLnBrk="1" fontAlgn="auto" latinLnBrk="0" hangingPunct="1">
                <a:lnSpc>
                  <a:spcPct val="100000"/>
                </a:lnSpc>
                <a:spcBef>
                  <a:spcPts val="0"/>
                </a:spcBef>
                <a:spcAft>
                  <a:spcPts val="0"/>
                </a:spcAft>
                <a:buClrTx/>
                <a:buSzTx/>
                <a:buFontTx/>
                <a:buNone/>
                <a:defRPr/>
              </a:pPr>
              <a:endParaRPr kumimoji="0" lang="id-ID" sz="850" b="0" i="0" u="none" strike="noStrike" kern="0" cap="none" spc="0" normalizeH="0" baseline="0" noProof="0" dirty="0">
                <a:ln>
                  <a:noFill/>
                </a:ln>
                <a:solidFill>
                  <a:prstClr val="black"/>
                </a:solidFill>
                <a:effectLst/>
                <a:uLnTx/>
                <a:uFillTx/>
                <a:latin typeface="Arial" panose="020B0604020202020204"/>
                <a:ea typeface="微软雅黑" panose="020B0503020204020204" charset="-122"/>
                <a:cs typeface="+mn-ea"/>
                <a:sym typeface="Arial" panose="020B0604020202020204"/>
              </a:endParaRPr>
            </a:p>
          </p:txBody>
        </p:sp>
        <p:sp>
          <p:nvSpPr>
            <p:cNvPr id="276" name="Freeform 7"/>
            <p:cNvSpPr/>
            <p:nvPr>
              <p:custDataLst>
                <p:tags r:id="rId23"/>
              </p:custDataLst>
            </p:nvPr>
          </p:nvSpPr>
          <p:spPr bwMode="auto">
            <a:xfrm>
              <a:off x="4106868" y="2851149"/>
              <a:ext cx="244475" cy="519113"/>
            </a:xfrm>
            <a:custGeom>
              <a:avLst/>
              <a:gdLst>
                <a:gd name="T0" fmla="*/ 148 w 154"/>
                <a:gd name="T1" fmla="*/ 204 h 327"/>
                <a:gd name="T2" fmla="*/ 73 w 154"/>
                <a:gd name="T3" fmla="*/ 0 h 327"/>
                <a:gd name="T4" fmla="*/ 0 w 154"/>
                <a:gd name="T5" fmla="*/ 0 h 327"/>
                <a:gd name="T6" fmla="*/ 83 w 154"/>
                <a:gd name="T7" fmla="*/ 220 h 327"/>
                <a:gd name="T8" fmla="*/ 110 w 154"/>
                <a:gd name="T9" fmla="*/ 213 h 327"/>
                <a:gd name="T10" fmla="*/ 154 w 154"/>
                <a:gd name="T11" fmla="*/ 327 h 327"/>
                <a:gd name="T12" fmla="*/ 123 w 154"/>
                <a:gd name="T13" fmla="*/ 210 h 327"/>
                <a:gd name="T14" fmla="*/ 148 w 154"/>
                <a:gd name="T15" fmla="*/ 204 h 3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327">
                  <a:moveTo>
                    <a:pt x="148" y="204"/>
                  </a:moveTo>
                  <a:lnTo>
                    <a:pt x="73" y="0"/>
                  </a:lnTo>
                  <a:lnTo>
                    <a:pt x="0" y="0"/>
                  </a:lnTo>
                  <a:lnTo>
                    <a:pt x="83" y="220"/>
                  </a:lnTo>
                  <a:lnTo>
                    <a:pt x="110" y="213"/>
                  </a:lnTo>
                  <a:lnTo>
                    <a:pt x="154" y="327"/>
                  </a:lnTo>
                  <a:lnTo>
                    <a:pt x="123" y="210"/>
                  </a:lnTo>
                  <a:lnTo>
                    <a:pt x="148" y="2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200" eaLnBrk="1" fontAlgn="auto" latinLnBrk="0" hangingPunct="1">
                <a:lnSpc>
                  <a:spcPct val="100000"/>
                </a:lnSpc>
                <a:spcBef>
                  <a:spcPts val="0"/>
                </a:spcBef>
                <a:spcAft>
                  <a:spcPts val="0"/>
                </a:spcAft>
                <a:buClrTx/>
                <a:buSzTx/>
                <a:buFontTx/>
                <a:buNone/>
                <a:defRPr/>
              </a:pPr>
              <a:endParaRPr kumimoji="0" lang="id-ID" sz="850" b="0" i="0" u="none" strike="noStrike" kern="0" cap="none" spc="0" normalizeH="0" baseline="0" noProof="0" dirty="0">
                <a:ln>
                  <a:noFill/>
                </a:ln>
                <a:solidFill>
                  <a:prstClr val="black"/>
                </a:solidFill>
                <a:effectLst/>
                <a:uLnTx/>
                <a:uFillTx/>
                <a:latin typeface="Arial" panose="020B0604020202020204"/>
                <a:ea typeface="微软雅黑" panose="020B0503020204020204" charset="-122"/>
                <a:cs typeface="+mn-ea"/>
                <a:sym typeface="Arial" panose="020B0604020202020204"/>
              </a:endParaRPr>
            </a:p>
          </p:txBody>
        </p:sp>
        <p:sp>
          <p:nvSpPr>
            <p:cNvPr id="277" name="Freeform 8"/>
            <p:cNvSpPr/>
            <p:nvPr>
              <p:custDataLst>
                <p:tags r:id="rId24"/>
              </p:custDataLst>
            </p:nvPr>
          </p:nvSpPr>
          <p:spPr bwMode="auto">
            <a:xfrm>
              <a:off x="3502025" y="2851150"/>
              <a:ext cx="231775" cy="519113"/>
            </a:xfrm>
            <a:custGeom>
              <a:avLst/>
              <a:gdLst>
                <a:gd name="T0" fmla="*/ 71 w 146"/>
                <a:gd name="T1" fmla="*/ 0 h 327"/>
                <a:gd name="T2" fmla="*/ 2 w 146"/>
                <a:gd name="T3" fmla="*/ 204 h 327"/>
                <a:gd name="T4" fmla="*/ 27 w 146"/>
                <a:gd name="T5" fmla="*/ 211 h 327"/>
                <a:gd name="T6" fmla="*/ 0 w 146"/>
                <a:gd name="T7" fmla="*/ 327 h 327"/>
                <a:gd name="T8" fmla="*/ 40 w 146"/>
                <a:gd name="T9" fmla="*/ 214 h 327"/>
                <a:gd name="T10" fmla="*/ 71 w 146"/>
                <a:gd name="T11" fmla="*/ 222 h 327"/>
                <a:gd name="T12" fmla="*/ 146 w 146"/>
                <a:gd name="T13" fmla="*/ 0 h 327"/>
                <a:gd name="T14" fmla="*/ 71 w 146"/>
                <a:gd name="T15" fmla="*/ 0 h 3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327">
                  <a:moveTo>
                    <a:pt x="71" y="0"/>
                  </a:moveTo>
                  <a:lnTo>
                    <a:pt x="2" y="204"/>
                  </a:lnTo>
                  <a:lnTo>
                    <a:pt x="27" y="211"/>
                  </a:lnTo>
                  <a:lnTo>
                    <a:pt x="0" y="327"/>
                  </a:lnTo>
                  <a:lnTo>
                    <a:pt x="40" y="214"/>
                  </a:lnTo>
                  <a:lnTo>
                    <a:pt x="71" y="222"/>
                  </a:lnTo>
                  <a:lnTo>
                    <a:pt x="146" y="0"/>
                  </a:lnTo>
                  <a:lnTo>
                    <a:pt x="7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200" eaLnBrk="1" fontAlgn="auto" latinLnBrk="0" hangingPunct="1">
                <a:lnSpc>
                  <a:spcPct val="100000"/>
                </a:lnSpc>
                <a:spcBef>
                  <a:spcPts val="0"/>
                </a:spcBef>
                <a:spcAft>
                  <a:spcPts val="0"/>
                </a:spcAft>
                <a:buClrTx/>
                <a:buSzTx/>
                <a:buFontTx/>
                <a:buNone/>
                <a:defRPr/>
              </a:pPr>
              <a:endParaRPr kumimoji="0" lang="id-ID" sz="850" b="0" i="0" u="none" strike="noStrike" kern="0" cap="none" spc="0" normalizeH="0" baseline="0" noProof="0" dirty="0">
                <a:ln>
                  <a:noFill/>
                </a:ln>
                <a:solidFill>
                  <a:prstClr val="black"/>
                </a:solidFill>
                <a:effectLst/>
                <a:uLnTx/>
                <a:uFillTx/>
                <a:latin typeface="Arial" panose="020B0604020202020204"/>
                <a:ea typeface="微软雅黑" panose="020B0503020204020204" charset="-122"/>
                <a:cs typeface="+mn-ea"/>
                <a:sym typeface="Arial" panose="020B0604020202020204"/>
              </a:endParaRPr>
            </a:p>
          </p:txBody>
        </p:sp>
      </p:grpSp>
      <p:sp>
        <p:nvSpPr>
          <p:cNvPr id="272" name="Freeform 59"/>
          <p:cNvSpPr>
            <a:spLocks noEditPoints="1"/>
          </p:cNvSpPr>
          <p:nvPr>
            <p:custDataLst>
              <p:tags r:id="rId25"/>
            </p:custDataLst>
          </p:nvPr>
        </p:nvSpPr>
        <p:spPr bwMode="auto">
          <a:xfrm>
            <a:off x="16094711" y="7463397"/>
            <a:ext cx="590331" cy="592471"/>
          </a:xfrm>
          <a:custGeom>
            <a:avLst/>
            <a:gdLst>
              <a:gd name="T0" fmla="*/ 104 w 552"/>
              <a:gd name="T1" fmla="*/ 120 h 554"/>
              <a:gd name="T2" fmla="*/ 92 w 552"/>
              <a:gd name="T3" fmla="*/ 212 h 554"/>
              <a:gd name="T4" fmla="*/ 156 w 552"/>
              <a:gd name="T5" fmla="*/ 172 h 554"/>
              <a:gd name="T6" fmla="*/ 144 w 552"/>
              <a:gd name="T7" fmla="*/ 264 h 554"/>
              <a:gd name="T8" fmla="*/ 118 w 552"/>
              <a:gd name="T9" fmla="*/ 0 h 554"/>
              <a:gd name="T10" fmla="*/ 38 w 552"/>
              <a:gd name="T11" fmla="*/ 158 h 554"/>
              <a:gd name="T12" fmla="*/ 408 w 552"/>
              <a:gd name="T13" fmla="*/ 290 h 554"/>
              <a:gd name="T14" fmla="*/ 328 w 552"/>
              <a:gd name="T15" fmla="*/ 448 h 554"/>
              <a:gd name="T16" fmla="*/ 394 w 552"/>
              <a:gd name="T17" fmla="*/ 408 h 554"/>
              <a:gd name="T18" fmla="*/ 382 w 552"/>
              <a:gd name="T19" fmla="*/ 502 h 554"/>
              <a:gd name="T20" fmla="*/ 446 w 552"/>
              <a:gd name="T21" fmla="*/ 462 h 554"/>
              <a:gd name="T22" fmla="*/ 434 w 552"/>
              <a:gd name="T23" fmla="*/ 554 h 554"/>
              <a:gd name="T24" fmla="*/ 408 w 552"/>
              <a:gd name="T25" fmla="*/ 290 h 554"/>
              <a:gd name="T26" fmla="*/ 532 w 552"/>
              <a:gd name="T27" fmla="*/ 136 h 554"/>
              <a:gd name="T28" fmla="*/ 540 w 552"/>
              <a:gd name="T29" fmla="*/ 124 h 554"/>
              <a:gd name="T30" fmla="*/ 544 w 552"/>
              <a:gd name="T31" fmla="*/ 110 h 554"/>
              <a:gd name="T32" fmla="*/ 542 w 552"/>
              <a:gd name="T33" fmla="*/ 96 h 554"/>
              <a:gd name="T34" fmla="*/ 534 w 552"/>
              <a:gd name="T35" fmla="*/ 84 h 554"/>
              <a:gd name="T36" fmla="*/ 468 w 552"/>
              <a:gd name="T37" fmla="*/ 20 h 554"/>
              <a:gd name="T38" fmla="*/ 456 w 552"/>
              <a:gd name="T39" fmla="*/ 10 h 554"/>
              <a:gd name="T40" fmla="*/ 442 w 552"/>
              <a:gd name="T41" fmla="*/ 8 h 554"/>
              <a:gd name="T42" fmla="*/ 428 w 552"/>
              <a:gd name="T43" fmla="*/ 12 h 554"/>
              <a:gd name="T44" fmla="*/ 416 w 552"/>
              <a:gd name="T45" fmla="*/ 20 h 554"/>
              <a:gd name="T46" fmla="*/ 492 w 552"/>
              <a:gd name="T47" fmla="*/ 178 h 554"/>
              <a:gd name="T48" fmla="*/ 42 w 552"/>
              <a:gd name="T49" fmla="*/ 462 h 554"/>
              <a:gd name="T50" fmla="*/ 188 w 552"/>
              <a:gd name="T51" fmla="*/ 476 h 554"/>
              <a:gd name="T52" fmla="*/ 42 w 552"/>
              <a:gd name="T53" fmla="*/ 462 h 554"/>
              <a:gd name="T54" fmla="*/ 86 w 552"/>
              <a:gd name="T55" fmla="*/ 348 h 554"/>
              <a:gd name="T56" fmla="*/ 480 w 552"/>
              <a:gd name="T57" fmla="*/ 190 h 554"/>
              <a:gd name="T58" fmla="*/ 140 w 552"/>
              <a:gd name="T59" fmla="*/ 348 h 554"/>
              <a:gd name="T60" fmla="*/ 376 w 552"/>
              <a:gd name="T61" fmla="*/ 138 h 554"/>
              <a:gd name="T62" fmla="*/ 140 w 552"/>
              <a:gd name="T63" fmla="*/ 348 h 554"/>
              <a:gd name="T64" fmla="*/ 388 w 552"/>
              <a:gd name="T65" fmla="*/ 152 h 554"/>
              <a:gd name="T66" fmla="*/ 178 w 552"/>
              <a:gd name="T67" fmla="*/ 386 h 554"/>
              <a:gd name="T68" fmla="*/ 192 w 552"/>
              <a:gd name="T69" fmla="*/ 400 h 554"/>
              <a:gd name="T70" fmla="*/ 426 w 552"/>
              <a:gd name="T71" fmla="*/ 190 h 554"/>
              <a:gd name="T72" fmla="*/ 192 w 552"/>
              <a:gd name="T73" fmla="*/ 400 h 554"/>
              <a:gd name="T74" fmla="*/ 72 w 552"/>
              <a:gd name="T75" fmla="*/ 516 h 554"/>
              <a:gd name="T76" fmla="*/ 14 w 552"/>
              <a:gd name="T77" fmla="*/ 5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2" h="554">
                <a:moveTo>
                  <a:pt x="92" y="106"/>
                </a:moveTo>
                <a:lnTo>
                  <a:pt x="104" y="120"/>
                </a:lnTo>
                <a:lnTo>
                  <a:pt x="52" y="172"/>
                </a:lnTo>
                <a:lnTo>
                  <a:pt x="92" y="212"/>
                </a:lnTo>
                <a:lnTo>
                  <a:pt x="144" y="160"/>
                </a:lnTo>
                <a:lnTo>
                  <a:pt x="156" y="172"/>
                </a:lnTo>
                <a:lnTo>
                  <a:pt x="104" y="224"/>
                </a:lnTo>
                <a:lnTo>
                  <a:pt x="144" y="264"/>
                </a:lnTo>
                <a:lnTo>
                  <a:pt x="264" y="146"/>
                </a:lnTo>
                <a:lnTo>
                  <a:pt x="118" y="0"/>
                </a:lnTo>
                <a:lnTo>
                  <a:pt x="0" y="120"/>
                </a:lnTo>
                <a:lnTo>
                  <a:pt x="38" y="158"/>
                </a:lnTo>
                <a:lnTo>
                  <a:pt x="92" y="106"/>
                </a:lnTo>
                <a:close/>
                <a:moveTo>
                  <a:pt x="408" y="290"/>
                </a:moveTo>
                <a:lnTo>
                  <a:pt x="288" y="408"/>
                </a:lnTo>
                <a:lnTo>
                  <a:pt x="328" y="448"/>
                </a:lnTo>
                <a:lnTo>
                  <a:pt x="382" y="396"/>
                </a:lnTo>
                <a:lnTo>
                  <a:pt x="394" y="408"/>
                </a:lnTo>
                <a:lnTo>
                  <a:pt x="340" y="460"/>
                </a:lnTo>
                <a:lnTo>
                  <a:pt x="382" y="502"/>
                </a:lnTo>
                <a:lnTo>
                  <a:pt x="434" y="450"/>
                </a:lnTo>
                <a:lnTo>
                  <a:pt x="446" y="462"/>
                </a:lnTo>
                <a:lnTo>
                  <a:pt x="394" y="514"/>
                </a:lnTo>
                <a:lnTo>
                  <a:pt x="434" y="554"/>
                </a:lnTo>
                <a:lnTo>
                  <a:pt x="552" y="434"/>
                </a:lnTo>
                <a:lnTo>
                  <a:pt x="408" y="290"/>
                </a:lnTo>
                <a:close/>
                <a:moveTo>
                  <a:pt x="532" y="136"/>
                </a:moveTo>
                <a:lnTo>
                  <a:pt x="532" y="136"/>
                </a:lnTo>
                <a:lnTo>
                  <a:pt x="538" y="130"/>
                </a:lnTo>
                <a:lnTo>
                  <a:pt x="540" y="124"/>
                </a:lnTo>
                <a:lnTo>
                  <a:pt x="544" y="118"/>
                </a:lnTo>
                <a:lnTo>
                  <a:pt x="544" y="110"/>
                </a:lnTo>
                <a:lnTo>
                  <a:pt x="544" y="104"/>
                </a:lnTo>
                <a:lnTo>
                  <a:pt x="542" y="96"/>
                </a:lnTo>
                <a:lnTo>
                  <a:pt x="538" y="90"/>
                </a:lnTo>
                <a:lnTo>
                  <a:pt x="534" y="84"/>
                </a:lnTo>
                <a:lnTo>
                  <a:pt x="468" y="20"/>
                </a:lnTo>
                <a:lnTo>
                  <a:pt x="468" y="20"/>
                </a:lnTo>
                <a:lnTo>
                  <a:pt x="462" y="14"/>
                </a:lnTo>
                <a:lnTo>
                  <a:pt x="456" y="10"/>
                </a:lnTo>
                <a:lnTo>
                  <a:pt x="448" y="8"/>
                </a:lnTo>
                <a:lnTo>
                  <a:pt x="442" y="8"/>
                </a:lnTo>
                <a:lnTo>
                  <a:pt x="434" y="8"/>
                </a:lnTo>
                <a:lnTo>
                  <a:pt x="428" y="12"/>
                </a:lnTo>
                <a:lnTo>
                  <a:pt x="422" y="14"/>
                </a:lnTo>
                <a:lnTo>
                  <a:pt x="416" y="20"/>
                </a:lnTo>
                <a:lnTo>
                  <a:pt x="374" y="60"/>
                </a:lnTo>
                <a:lnTo>
                  <a:pt x="492" y="178"/>
                </a:lnTo>
                <a:lnTo>
                  <a:pt x="532" y="136"/>
                </a:lnTo>
                <a:close/>
                <a:moveTo>
                  <a:pt x="42" y="462"/>
                </a:moveTo>
                <a:lnTo>
                  <a:pt x="90" y="510"/>
                </a:lnTo>
                <a:lnTo>
                  <a:pt x="188" y="476"/>
                </a:lnTo>
                <a:lnTo>
                  <a:pt x="76" y="364"/>
                </a:lnTo>
                <a:lnTo>
                  <a:pt x="42" y="462"/>
                </a:lnTo>
                <a:close/>
                <a:moveTo>
                  <a:pt x="362" y="72"/>
                </a:moveTo>
                <a:lnTo>
                  <a:pt x="86" y="348"/>
                </a:lnTo>
                <a:lnTo>
                  <a:pt x="204" y="466"/>
                </a:lnTo>
                <a:lnTo>
                  <a:pt x="480" y="190"/>
                </a:lnTo>
                <a:lnTo>
                  <a:pt x="362" y="72"/>
                </a:lnTo>
                <a:close/>
                <a:moveTo>
                  <a:pt x="140" y="348"/>
                </a:moveTo>
                <a:lnTo>
                  <a:pt x="362" y="126"/>
                </a:lnTo>
                <a:lnTo>
                  <a:pt x="376" y="138"/>
                </a:lnTo>
                <a:lnTo>
                  <a:pt x="152" y="360"/>
                </a:lnTo>
                <a:lnTo>
                  <a:pt x="140" y="348"/>
                </a:lnTo>
                <a:close/>
                <a:moveTo>
                  <a:pt x="166" y="374"/>
                </a:moveTo>
                <a:lnTo>
                  <a:pt x="388" y="152"/>
                </a:lnTo>
                <a:lnTo>
                  <a:pt x="400" y="164"/>
                </a:lnTo>
                <a:lnTo>
                  <a:pt x="178" y="386"/>
                </a:lnTo>
                <a:lnTo>
                  <a:pt x="166" y="374"/>
                </a:lnTo>
                <a:close/>
                <a:moveTo>
                  <a:pt x="192" y="400"/>
                </a:moveTo>
                <a:lnTo>
                  <a:pt x="414" y="178"/>
                </a:lnTo>
                <a:lnTo>
                  <a:pt x="426" y="190"/>
                </a:lnTo>
                <a:lnTo>
                  <a:pt x="204" y="412"/>
                </a:lnTo>
                <a:lnTo>
                  <a:pt x="192" y="400"/>
                </a:lnTo>
                <a:close/>
                <a:moveTo>
                  <a:pt x="14" y="538"/>
                </a:moveTo>
                <a:lnTo>
                  <a:pt x="72" y="516"/>
                </a:lnTo>
                <a:lnTo>
                  <a:pt x="36" y="480"/>
                </a:lnTo>
                <a:lnTo>
                  <a:pt x="14" y="538"/>
                </a:lnTo>
                <a:close/>
              </a:path>
            </a:pathLst>
          </a:custGeom>
          <a:solidFill>
            <a:sysClr val="window" lastClr="FFFFFF"/>
          </a:solidFill>
          <a:ln>
            <a:noFill/>
          </a:ln>
        </p:spPr>
        <p:txBody>
          <a:bodyPr vert="horz" wrap="square" lIns="91440" tIns="45721" rIns="91440" bIns="45721" numCol="1" anchor="t" anchorCtr="0" compatLnSpc="1"/>
          <a:lstStyle/>
          <a:p>
            <a:pPr marL="0" marR="0" lvl="0" indent="0" defTabSz="457200" eaLnBrk="1" fontAlgn="auto" latinLnBrk="0" hangingPunct="1">
              <a:lnSpc>
                <a:spcPct val="100000"/>
              </a:lnSpc>
              <a:spcBef>
                <a:spcPts val="0"/>
              </a:spcBef>
              <a:spcAft>
                <a:spcPts val="0"/>
              </a:spcAft>
              <a:buClrTx/>
              <a:buSzTx/>
              <a:buFontTx/>
              <a:buNone/>
              <a:defRPr/>
            </a:pPr>
            <a:endParaRPr kumimoji="0" lang="id-ID" sz="850" b="0" i="0" u="none" strike="noStrike" kern="0" cap="none" spc="0" normalizeH="0" baseline="0" noProof="0" dirty="0">
              <a:ln>
                <a:noFill/>
              </a:ln>
              <a:solidFill>
                <a:prstClr val="black"/>
              </a:solidFill>
              <a:effectLst/>
              <a:uLnTx/>
              <a:uFillTx/>
              <a:latin typeface="Arial" panose="020B0604020202020204"/>
              <a:ea typeface="微软雅黑" panose="020B0503020204020204" charset="-122"/>
              <a:cs typeface="+mn-ea"/>
              <a:sym typeface="Arial" panose="020B0604020202020204"/>
            </a:endParaRPr>
          </a:p>
        </p:txBody>
      </p:sp>
      <p:sp>
        <p:nvSpPr>
          <p:cNvPr id="41" name="Freeform 59"/>
          <p:cNvSpPr>
            <a:spLocks noEditPoints="1"/>
          </p:cNvSpPr>
          <p:nvPr>
            <p:custDataLst>
              <p:tags r:id="rId26"/>
            </p:custDataLst>
          </p:nvPr>
        </p:nvSpPr>
        <p:spPr bwMode="auto">
          <a:xfrm>
            <a:off x="16221711" y="7590397"/>
            <a:ext cx="590331" cy="592471"/>
          </a:xfrm>
          <a:custGeom>
            <a:avLst/>
            <a:gdLst>
              <a:gd name="T0" fmla="*/ 104 w 552"/>
              <a:gd name="T1" fmla="*/ 120 h 554"/>
              <a:gd name="T2" fmla="*/ 92 w 552"/>
              <a:gd name="T3" fmla="*/ 212 h 554"/>
              <a:gd name="T4" fmla="*/ 156 w 552"/>
              <a:gd name="T5" fmla="*/ 172 h 554"/>
              <a:gd name="T6" fmla="*/ 144 w 552"/>
              <a:gd name="T7" fmla="*/ 264 h 554"/>
              <a:gd name="T8" fmla="*/ 118 w 552"/>
              <a:gd name="T9" fmla="*/ 0 h 554"/>
              <a:gd name="T10" fmla="*/ 38 w 552"/>
              <a:gd name="T11" fmla="*/ 158 h 554"/>
              <a:gd name="T12" fmla="*/ 408 w 552"/>
              <a:gd name="T13" fmla="*/ 290 h 554"/>
              <a:gd name="T14" fmla="*/ 328 w 552"/>
              <a:gd name="T15" fmla="*/ 448 h 554"/>
              <a:gd name="T16" fmla="*/ 394 w 552"/>
              <a:gd name="T17" fmla="*/ 408 h 554"/>
              <a:gd name="T18" fmla="*/ 382 w 552"/>
              <a:gd name="T19" fmla="*/ 502 h 554"/>
              <a:gd name="T20" fmla="*/ 446 w 552"/>
              <a:gd name="T21" fmla="*/ 462 h 554"/>
              <a:gd name="T22" fmla="*/ 434 w 552"/>
              <a:gd name="T23" fmla="*/ 554 h 554"/>
              <a:gd name="T24" fmla="*/ 408 w 552"/>
              <a:gd name="T25" fmla="*/ 290 h 554"/>
              <a:gd name="T26" fmla="*/ 532 w 552"/>
              <a:gd name="T27" fmla="*/ 136 h 554"/>
              <a:gd name="T28" fmla="*/ 540 w 552"/>
              <a:gd name="T29" fmla="*/ 124 h 554"/>
              <a:gd name="T30" fmla="*/ 544 w 552"/>
              <a:gd name="T31" fmla="*/ 110 h 554"/>
              <a:gd name="T32" fmla="*/ 542 w 552"/>
              <a:gd name="T33" fmla="*/ 96 h 554"/>
              <a:gd name="T34" fmla="*/ 534 w 552"/>
              <a:gd name="T35" fmla="*/ 84 h 554"/>
              <a:gd name="T36" fmla="*/ 468 w 552"/>
              <a:gd name="T37" fmla="*/ 20 h 554"/>
              <a:gd name="T38" fmla="*/ 456 w 552"/>
              <a:gd name="T39" fmla="*/ 10 h 554"/>
              <a:gd name="T40" fmla="*/ 442 w 552"/>
              <a:gd name="T41" fmla="*/ 8 h 554"/>
              <a:gd name="T42" fmla="*/ 428 w 552"/>
              <a:gd name="T43" fmla="*/ 12 h 554"/>
              <a:gd name="T44" fmla="*/ 416 w 552"/>
              <a:gd name="T45" fmla="*/ 20 h 554"/>
              <a:gd name="T46" fmla="*/ 492 w 552"/>
              <a:gd name="T47" fmla="*/ 178 h 554"/>
              <a:gd name="T48" fmla="*/ 42 w 552"/>
              <a:gd name="T49" fmla="*/ 462 h 554"/>
              <a:gd name="T50" fmla="*/ 188 w 552"/>
              <a:gd name="T51" fmla="*/ 476 h 554"/>
              <a:gd name="T52" fmla="*/ 42 w 552"/>
              <a:gd name="T53" fmla="*/ 462 h 554"/>
              <a:gd name="T54" fmla="*/ 86 w 552"/>
              <a:gd name="T55" fmla="*/ 348 h 554"/>
              <a:gd name="T56" fmla="*/ 480 w 552"/>
              <a:gd name="T57" fmla="*/ 190 h 554"/>
              <a:gd name="T58" fmla="*/ 140 w 552"/>
              <a:gd name="T59" fmla="*/ 348 h 554"/>
              <a:gd name="T60" fmla="*/ 376 w 552"/>
              <a:gd name="T61" fmla="*/ 138 h 554"/>
              <a:gd name="T62" fmla="*/ 140 w 552"/>
              <a:gd name="T63" fmla="*/ 348 h 554"/>
              <a:gd name="T64" fmla="*/ 388 w 552"/>
              <a:gd name="T65" fmla="*/ 152 h 554"/>
              <a:gd name="T66" fmla="*/ 178 w 552"/>
              <a:gd name="T67" fmla="*/ 386 h 554"/>
              <a:gd name="T68" fmla="*/ 192 w 552"/>
              <a:gd name="T69" fmla="*/ 400 h 554"/>
              <a:gd name="T70" fmla="*/ 426 w 552"/>
              <a:gd name="T71" fmla="*/ 190 h 554"/>
              <a:gd name="T72" fmla="*/ 192 w 552"/>
              <a:gd name="T73" fmla="*/ 400 h 554"/>
              <a:gd name="T74" fmla="*/ 72 w 552"/>
              <a:gd name="T75" fmla="*/ 516 h 554"/>
              <a:gd name="T76" fmla="*/ 14 w 552"/>
              <a:gd name="T77" fmla="*/ 5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2" h="554">
                <a:moveTo>
                  <a:pt x="92" y="106"/>
                </a:moveTo>
                <a:lnTo>
                  <a:pt x="104" y="120"/>
                </a:lnTo>
                <a:lnTo>
                  <a:pt x="52" y="172"/>
                </a:lnTo>
                <a:lnTo>
                  <a:pt x="92" y="212"/>
                </a:lnTo>
                <a:lnTo>
                  <a:pt x="144" y="160"/>
                </a:lnTo>
                <a:lnTo>
                  <a:pt x="156" y="172"/>
                </a:lnTo>
                <a:lnTo>
                  <a:pt x="104" y="224"/>
                </a:lnTo>
                <a:lnTo>
                  <a:pt x="144" y="264"/>
                </a:lnTo>
                <a:lnTo>
                  <a:pt x="264" y="146"/>
                </a:lnTo>
                <a:lnTo>
                  <a:pt x="118" y="0"/>
                </a:lnTo>
                <a:lnTo>
                  <a:pt x="0" y="120"/>
                </a:lnTo>
                <a:lnTo>
                  <a:pt x="38" y="158"/>
                </a:lnTo>
                <a:lnTo>
                  <a:pt x="92" y="106"/>
                </a:lnTo>
                <a:close/>
                <a:moveTo>
                  <a:pt x="408" y="290"/>
                </a:moveTo>
                <a:lnTo>
                  <a:pt x="288" y="408"/>
                </a:lnTo>
                <a:lnTo>
                  <a:pt x="328" y="448"/>
                </a:lnTo>
                <a:lnTo>
                  <a:pt x="382" y="396"/>
                </a:lnTo>
                <a:lnTo>
                  <a:pt x="394" y="408"/>
                </a:lnTo>
                <a:lnTo>
                  <a:pt x="340" y="460"/>
                </a:lnTo>
                <a:lnTo>
                  <a:pt x="382" y="502"/>
                </a:lnTo>
                <a:lnTo>
                  <a:pt x="434" y="450"/>
                </a:lnTo>
                <a:lnTo>
                  <a:pt x="446" y="462"/>
                </a:lnTo>
                <a:lnTo>
                  <a:pt x="394" y="514"/>
                </a:lnTo>
                <a:lnTo>
                  <a:pt x="434" y="554"/>
                </a:lnTo>
                <a:lnTo>
                  <a:pt x="552" y="434"/>
                </a:lnTo>
                <a:lnTo>
                  <a:pt x="408" y="290"/>
                </a:lnTo>
                <a:close/>
                <a:moveTo>
                  <a:pt x="532" y="136"/>
                </a:moveTo>
                <a:lnTo>
                  <a:pt x="532" y="136"/>
                </a:lnTo>
                <a:lnTo>
                  <a:pt x="538" y="130"/>
                </a:lnTo>
                <a:lnTo>
                  <a:pt x="540" y="124"/>
                </a:lnTo>
                <a:lnTo>
                  <a:pt x="544" y="118"/>
                </a:lnTo>
                <a:lnTo>
                  <a:pt x="544" y="110"/>
                </a:lnTo>
                <a:lnTo>
                  <a:pt x="544" y="104"/>
                </a:lnTo>
                <a:lnTo>
                  <a:pt x="542" y="96"/>
                </a:lnTo>
                <a:lnTo>
                  <a:pt x="538" y="90"/>
                </a:lnTo>
                <a:lnTo>
                  <a:pt x="534" y="84"/>
                </a:lnTo>
                <a:lnTo>
                  <a:pt x="468" y="20"/>
                </a:lnTo>
                <a:lnTo>
                  <a:pt x="468" y="20"/>
                </a:lnTo>
                <a:lnTo>
                  <a:pt x="462" y="14"/>
                </a:lnTo>
                <a:lnTo>
                  <a:pt x="456" y="10"/>
                </a:lnTo>
                <a:lnTo>
                  <a:pt x="448" y="8"/>
                </a:lnTo>
                <a:lnTo>
                  <a:pt x="442" y="8"/>
                </a:lnTo>
                <a:lnTo>
                  <a:pt x="434" y="8"/>
                </a:lnTo>
                <a:lnTo>
                  <a:pt x="428" y="12"/>
                </a:lnTo>
                <a:lnTo>
                  <a:pt x="422" y="14"/>
                </a:lnTo>
                <a:lnTo>
                  <a:pt x="416" y="20"/>
                </a:lnTo>
                <a:lnTo>
                  <a:pt x="374" y="60"/>
                </a:lnTo>
                <a:lnTo>
                  <a:pt x="492" y="178"/>
                </a:lnTo>
                <a:lnTo>
                  <a:pt x="532" y="136"/>
                </a:lnTo>
                <a:close/>
                <a:moveTo>
                  <a:pt x="42" y="462"/>
                </a:moveTo>
                <a:lnTo>
                  <a:pt x="90" y="510"/>
                </a:lnTo>
                <a:lnTo>
                  <a:pt x="188" y="476"/>
                </a:lnTo>
                <a:lnTo>
                  <a:pt x="76" y="364"/>
                </a:lnTo>
                <a:lnTo>
                  <a:pt x="42" y="462"/>
                </a:lnTo>
                <a:close/>
                <a:moveTo>
                  <a:pt x="362" y="72"/>
                </a:moveTo>
                <a:lnTo>
                  <a:pt x="86" y="348"/>
                </a:lnTo>
                <a:lnTo>
                  <a:pt x="204" y="466"/>
                </a:lnTo>
                <a:lnTo>
                  <a:pt x="480" y="190"/>
                </a:lnTo>
                <a:lnTo>
                  <a:pt x="362" y="72"/>
                </a:lnTo>
                <a:close/>
                <a:moveTo>
                  <a:pt x="140" y="348"/>
                </a:moveTo>
                <a:lnTo>
                  <a:pt x="362" y="126"/>
                </a:lnTo>
                <a:lnTo>
                  <a:pt x="376" y="138"/>
                </a:lnTo>
                <a:lnTo>
                  <a:pt x="152" y="360"/>
                </a:lnTo>
                <a:lnTo>
                  <a:pt x="140" y="348"/>
                </a:lnTo>
                <a:close/>
                <a:moveTo>
                  <a:pt x="166" y="374"/>
                </a:moveTo>
                <a:lnTo>
                  <a:pt x="388" y="152"/>
                </a:lnTo>
                <a:lnTo>
                  <a:pt x="400" y="164"/>
                </a:lnTo>
                <a:lnTo>
                  <a:pt x="178" y="386"/>
                </a:lnTo>
                <a:lnTo>
                  <a:pt x="166" y="374"/>
                </a:lnTo>
                <a:close/>
                <a:moveTo>
                  <a:pt x="192" y="400"/>
                </a:moveTo>
                <a:lnTo>
                  <a:pt x="414" y="178"/>
                </a:lnTo>
                <a:lnTo>
                  <a:pt x="426" y="190"/>
                </a:lnTo>
                <a:lnTo>
                  <a:pt x="204" y="412"/>
                </a:lnTo>
                <a:lnTo>
                  <a:pt x="192" y="400"/>
                </a:lnTo>
                <a:close/>
                <a:moveTo>
                  <a:pt x="14" y="538"/>
                </a:moveTo>
                <a:lnTo>
                  <a:pt x="72" y="516"/>
                </a:lnTo>
                <a:lnTo>
                  <a:pt x="36" y="480"/>
                </a:lnTo>
                <a:lnTo>
                  <a:pt x="14" y="538"/>
                </a:lnTo>
                <a:close/>
              </a:path>
            </a:pathLst>
          </a:custGeom>
          <a:solidFill>
            <a:sysClr val="window" lastClr="FFFFFF"/>
          </a:solidFill>
          <a:ln>
            <a:noFill/>
          </a:ln>
        </p:spPr>
        <p:txBody>
          <a:bodyPr vert="horz" wrap="square" lIns="91440" tIns="45721" rIns="91440" bIns="45721" numCol="1" anchor="t" anchorCtr="0" compatLnSpc="1"/>
          <a:lstStyle/>
          <a:p>
            <a:pPr marL="0" marR="0" lvl="0" indent="0" defTabSz="457200" eaLnBrk="1" fontAlgn="auto" latinLnBrk="0" hangingPunct="1">
              <a:lnSpc>
                <a:spcPct val="100000"/>
              </a:lnSpc>
              <a:spcBef>
                <a:spcPts val="0"/>
              </a:spcBef>
              <a:spcAft>
                <a:spcPts val="0"/>
              </a:spcAft>
              <a:buClrTx/>
              <a:buSzTx/>
              <a:buFontTx/>
              <a:buNone/>
              <a:defRPr/>
            </a:pPr>
            <a:endParaRPr kumimoji="0" lang="id-ID" sz="850" b="0" i="0" u="none" strike="noStrike" kern="0" cap="none" spc="0" normalizeH="0" baseline="0" noProof="0" dirty="0">
              <a:ln>
                <a:noFill/>
              </a:ln>
              <a:solidFill>
                <a:prstClr val="black"/>
              </a:solidFill>
              <a:effectLst/>
              <a:uLnTx/>
              <a:uFillTx/>
              <a:latin typeface="Arial" panose="020B0604020202020204"/>
              <a:ea typeface="微软雅黑" panose="020B0503020204020204" charset="-122"/>
              <a:cs typeface="+mn-ea"/>
              <a:sym typeface="Arial" panose="020B0604020202020204"/>
            </a:endParaRPr>
          </a:p>
        </p:txBody>
      </p:sp>
      <p:sp>
        <p:nvSpPr>
          <p:cNvPr id="43" name="Freeform 176"/>
          <p:cNvSpPr>
            <a:spLocks noEditPoints="1"/>
          </p:cNvSpPr>
          <p:nvPr>
            <p:custDataLst>
              <p:tags r:id="rId27"/>
            </p:custDataLst>
          </p:nvPr>
        </p:nvSpPr>
        <p:spPr bwMode="auto">
          <a:xfrm>
            <a:off x="6281618" y="2948590"/>
            <a:ext cx="298450" cy="158750"/>
          </a:xfrm>
          <a:custGeom>
            <a:avLst/>
            <a:gdLst>
              <a:gd name="T0" fmla="*/ 80 w 98"/>
              <a:gd name="T1" fmla="*/ 0 h 72"/>
              <a:gd name="T2" fmla="*/ 18 w 98"/>
              <a:gd name="T3" fmla="*/ 0 h 72"/>
              <a:gd name="T4" fmla="*/ 14 w 98"/>
              <a:gd name="T5" fmla="*/ 3 h 72"/>
              <a:gd name="T6" fmla="*/ 0 w 98"/>
              <a:gd name="T7" fmla="*/ 51 h 72"/>
              <a:gd name="T8" fmla="*/ 1 w 98"/>
              <a:gd name="T9" fmla="*/ 54 h 72"/>
              <a:gd name="T10" fmla="*/ 4 w 98"/>
              <a:gd name="T11" fmla="*/ 56 h 72"/>
              <a:gd name="T12" fmla="*/ 16 w 98"/>
              <a:gd name="T13" fmla="*/ 56 h 72"/>
              <a:gd name="T14" fmla="*/ 20 w 98"/>
              <a:gd name="T15" fmla="*/ 56 h 72"/>
              <a:gd name="T16" fmla="*/ 23 w 98"/>
              <a:gd name="T17" fmla="*/ 56 h 72"/>
              <a:gd name="T18" fmla="*/ 28 w 98"/>
              <a:gd name="T19" fmla="*/ 68 h 72"/>
              <a:gd name="T20" fmla="*/ 35 w 98"/>
              <a:gd name="T21" fmla="*/ 72 h 72"/>
              <a:gd name="T22" fmla="*/ 63 w 98"/>
              <a:gd name="T23" fmla="*/ 72 h 72"/>
              <a:gd name="T24" fmla="*/ 70 w 98"/>
              <a:gd name="T25" fmla="*/ 68 h 72"/>
              <a:gd name="T26" fmla="*/ 75 w 98"/>
              <a:gd name="T27" fmla="*/ 56 h 72"/>
              <a:gd name="T28" fmla="*/ 78 w 98"/>
              <a:gd name="T29" fmla="*/ 56 h 72"/>
              <a:gd name="T30" fmla="*/ 82 w 98"/>
              <a:gd name="T31" fmla="*/ 56 h 72"/>
              <a:gd name="T32" fmla="*/ 94 w 98"/>
              <a:gd name="T33" fmla="*/ 56 h 72"/>
              <a:gd name="T34" fmla="*/ 97 w 98"/>
              <a:gd name="T35" fmla="*/ 54 h 72"/>
              <a:gd name="T36" fmla="*/ 98 w 98"/>
              <a:gd name="T37" fmla="*/ 51 h 72"/>
              <a:gd name="T38" fmla="*/ 84 w 98"/>
              <a:gd name="T39" fmla="*/ 3 h 72"/>
              <a:gd name="T40" fmla="*/ 80 w 98"/>
              <a:gd name="T41" fmla="*/ 0 h 72"/>
              <a:gd name="T42" fmla="*/ 82 w 98"/>
              <a:gd name="T43" fmla="*/ 48 h 72"/>
              <a:gd name="T44" fmla="*/ 75 w 98"/>
              <a:gd name="T45" fmla="*/ 48 h 72"/>
              <a:gd name="T46" fmla="*/ 68 w 98"/>
              <a:gd name="T47" fmla="*/ 52 h 72"/>
              <a:gd name="T48" fmla="*/ 63 w 98"/>
              <a:gd name="T49" fmla="*/ 64 h 72"/>
              <a:gd name="T50" fmla="*/ 35 w 98"/>
              <a:gd name="T51" fmla="*/ 64 h 72"/>
              <a:gd name="T52" fmla="*/ 30 w 98"/>
              <a:gd name="T53" fmla="*/ 52 h 72"/>
              <a:gd name="T54" fmla="*/ 23 w 98"/>
              <a:gd name="T55" fmla="*/ 48 h 72"/>
              <a:gd name="T56" fmla="*/ 16 w 98"/>
              <a:gd name="T57" fmla="*/ 48 h 72"/>
              <a:gd name="T58" fmla="*/ 6 w 98"/>
              <a:gd name="T59" fmla="*/ 48 h 72"/>
              <a:gd name="T60" fmla="*/ 18 w 98"/>
              <a:gd name="T61" fmla="*/ 4 h 72"/>
              <a:gd name="T62" fmla="*/ 80 w 98"/>
              <a:gd name="T63" fmla="*/ 4 h 72"/>
              <a:gd name="T64" fmla="*/ 92 w 98"/>
              <a:gd name="T65" fmla="*/ 48 h 72"/>
              <a:gd name="T66" fmla="*/ 82 w 98"/>
              <a:gd name="T67"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72">
                <a:moveTo>
                  <a:pt x="80" y="0"/>
                </a:moveTo>
                <a:cubicBezTo>
                  <a:pt x="18" y="0"/>
                  <a:pt x="18" y="0"/>
                  <a:pt x="18" y="0"/>
                </a:cubicBezTo>
                <a:cubicBezTo>
                  <a:pt x="16" y="0"/>
                  <a:pt x="15" y="1"/>
                  <a:pt x="14" y="3"/>
                </a:cubicBezTo>
                <a:cubicBezTo>
                  <a:pt x="0" y="51"/>
                  <a:pt x="0" y="51"/>
                  <a:pt x="0" y="51"/>
                </a:cubicBezTo>
                <a:cubicBezTo>
                  <a:pt x="0" y="52"/>
                  <a:pt x="0" y="53"/>
                  <a:pt x="1" y="54"/>
                </a:cubicBezTo>
                <a:cubicBezTo>
                  <a:pt x="2" y="55"/>
                  <a:pt x="3" y="56"/>
                  <a:pt x="4" y="56"/>
                </a:cubicBezTo>
                <a:cubicBezTo>
                  <a:pt x="16" y="56"/>
                  <a:pt x="16" y="56"/>
                  <a:pt x="16" y="56"/>
                </a:cubicBezTo>
                <a:cubicBezTo>
                  <a:pt x="20" y="56"/>
                  <a:pt x="20" y="56"/>
                  <a:pt x="20" y="56"/>
                </a:cubicBezTo>
                <a:cubicBezTo>
                  <a:pt x="23" y="56"/>
                  <a:pt x="23" y="56"/>
                  <a:pt x="23" y="56"/>
                </a:cubicBezTo>
                <a:cubicBezTo>
                  <a:pt x="28" y="68"/>
                  <a:pt x="28" y="68"/>
                  <a:pt x="28" y="68"/>
                </a:cubicBezTo>
                <a:cubicBezTo>
                  <a:pt x="30" y="70"/>
                  <a:pt x="32" y="72"/>
                  <a:pt x="35" y="72"/>
                </a:cubicBezTo>
                <a:cubicBezTo>
                  <a:pt x="63" y="72"/>
                  <a:pt x="63" y="72"/>
                  <a:pt x="63" y="72"/>
                </a:cubicBezTo>
                <a:cubicBezTo>
                  <a:pt x="66" y="72"/>
                  <a:pt x="68" y="70"/>
                  <a:pt x="70" y="68"/>
                </a:cubicBezTo>
                <a:cubicBezTo>
                  <a:pt x="75" y="56"/>
                  <a:pt x="75" y="56"/>
                  <a:pt x="75" y="56"/>
                </a:cubicBezTo>
                <a:cubicBezTo>
                  <a:pt x="78" y="56"/>
                  <a:pt x="78" y="56"/>
                  <a:pt x="78" y="56"/>
                </a:cubicBezTo>
                <a:cubicBezTo>
                  <a:pt x="82" y="56"/>
                  <a:pt x="82" y="56"/>
                  <a:pt x="82" y="56"/>
                </a:cubicBezTo>
                <a:cubicBezTo>
                  <a:pt x="94" y="56"/>
                  <a:pt x="94" y="56"/>
                  <a:pt x="94" y="56"/>
                </a:cubicBezTo>
                <a:cubicBezTo>
                  <a:pt x="95" y="56"/>
                  <a:pt x="96" y="55"/>
                  <a:pt x="97" y="54"/>
                </a:cubicBezTo>
                <a:cubicBezTo>
                  <a:pt x="98" y="53"/>
                  <a:pt x="98" y="52"/>
                  <a:pt x="98" y="51"/>
                </a:cubicBezTo>
                <a:cubicBezTo>
                  <a:pt x="84" y="3"/>
                  <a:pt x="84" y="3"/>
                  <a:pt x="84" y="3"/>
                </a:cubicBezTo>
                <a:cubicBezTo>
                  <a:pt x="83" y="1"/>
                  <a:pt x="82" y="0"/>
                  <a:pt x="80" y="0"/>
                </a:cubicBezTo>
                <a:close/>
                <a:moveTo>
                  <a:pt x="82" y="48"/>
                </a:moveTo>
                <a:cubicBezTo>
                  <a:pt x="75" y="48"/>
                  <a:pt x="75" y="48"/>
                  <a:pt x="75" y="48"/>
                </a:cubicBezTo>
                <a:cubicBezTo>
                  <a:pt x="72" y="48"/>
                  <a:pt x="70" y="50"/>
                  <a:pt x="68" y="52"/>
                </a:cubicBezTo>
                <a:cubicBezTo>
                  <a:pt x="63" y="64"/>
                  <a:pt x="63" y="64"/>
                  <a:pt x="63" y="64"/>
                </a:cubicBezTo>
                <a:cubicBezTo>
                  <a:pt x="35" y="64"/>
                  <a:pt x="35" y="64"/>
                  <a:pt x="35" y="64"/>
                </a:cubicBezTo>
                <a:cubicBezTo>
                  <a:pt x="30" y="52"/>
                  <a:pt x="30" y="52"/>
                  <a:pt x="30" y="52"/>
                </a:cubicBezTo>
                <a:cubicBezTo>
                  <a:pt x="28" y="50"/>
                  <a:pt x="26" y="48"/>
                  <a:pt x="23" y="48"/>
                </a:cubicBezTo>
                <a:cubicBezTo>
                  <a:pt x="16" y="48"/>
                  <a:pt x="16" y="48"/>
                  <a:pt x="16" y="48"/>
                </a:cubicBezTo>
                <a:cubicBezTo>
                  <a:pt x="6" y="48"/>
                  <a:pt x="6" y="48"/>
                  <a:pt x="6" y="48"/>
                </a:cubicBezTo>
                <a:cubicBezTo>
                  <a:pt x="18" y="4"/>
                  <a:pt x="18" y="4"/>
                  <a:pt x="18" y="4"/>
                </a:cubicBezTo>
                <a:cubicBezTo>
                  <a:pt x="80" y="4"/>
                  <a:pt x="80" y="4"/>
                  <a:pt x="80" y="4"/>
                </a:cubicBezTo>
                <a:cubicBezTo>
                  <a:pt x="92" y="48"/>
                  <a:pt x="92" y="48"/>
                  <a:pt x="92" y="48"/>
                </a:cubicBezTo>
                <a:lnTo>
                  <a:pt x="82" y="48"/>
                </a:lnTo>
                <a:close/>
              </a:path>
            </a:pathLst>
          </a:custGeom>
          <a:solidFill>
            <a:schemeClr val="bg2"/>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id-ID" sz="2400">
              <a:solidFill>
                <a:srgbClr val="000000"/>
              </a:solidFill>
            </a:endParaRPr>
          </a:p>
        </p:txBody>
      </p:sp>
      <p:sp>
        <p:nvSpPr>
          <p:cNvPr id="44" name="文本框 43"/>
          <p:cNvSpPr txBox="1"/>
          <p:nvPr/>
        </p:nvSpPr>
        <p:spPr>
          <a:xfrm>
            <a:off x="297815" y="1919605"/>
            <a:ext cx="1695450" cy="491490"/>
          </a:xfrm>
          <a:prstGeom prst="rect">
            <a:avLst/>
          </a:prstGeom>
          <a:noFill/>
        </p:spPr>
        <p:txBody>
          <a:bodyPr wrap="square" rtlCol="0">
            <a:spAutoFit/>
          </a:bodyPr>
          <a:lstStyle/>
          <a:p>
            <a:r>
              <a:rPr lang="zh-CN" altLang="en-US" sz="2600" b="1">
                <a:solidFill>
                  <a:schemeClr val="accent1"/>
                </a:solidFill>
                <a:latin typeface="黑体" panose="02010609060101010101" charset="-122"/>
                <a:ea typeface="黑体" panose="02010609060101010101" charset="-122"/>
              </a:rPr>
              <a:t>快速检索</a:t>
            </a:r>
            <a:endParaRPr lang="zh-CN" altLang="en-US" sz="2600" b="1">
              <a:solidFill>
                <a:schemeClr val="accent1"/>
              </a:solidFill>
              <a:latin typeface="黑体" panose="02010609060101010101" charset="-122"/>
              <a:ea typeface="黑体" panose="02010609060101010101" charset="-122"/>
            </a:endParaRPr>
          </a:p>
        </p:txBody>
      </p:sp>
      <p:sp>
        <p:nvSpPr>
          <p:cNvPr id="45" name="文本框 44"/>
          <p:cNvSpPr txBox="1"/>
          <p:nvPr/>
        </p:nvSpPr>
        <p:spPr>
          <a:xfrm>
            <a:off x="3693006" y="1836420"/>
            <a:ext cx="1656715" cy="491490"/>
          </a:xfrm>
          <a:prstGeom prst="rect">
            <a:avLst/>
          </a:prstGeom>
          <a:noFill/>
        </p:spPr>
        <p:txBody>
          <a:bodyPr wrap="square" rtlCol="0">
            <a:spAutoFit/>
          </a:bodyPr>
          <a:lstStyle/>
          <a:p>
            <a:r>
              <a:rPr lang="zh-CN" altLang="en-US" sz="2600" b="1">
                <a:solidFill>
                  <a:schemeClr val="accent1"/>
                </a:solidFill>
                <a:latin typeface="黑体" panose="02010609060101010101" charset="-122"/>
                <a:ea typeface="黑体" panose="02010609060101010101" charset="-122"/>
              </a:rPr>
              <a:t>高级检索</a:t>
            </a:r>
            <a:endParaRPr lang="zh-CN" altLang="en-US" sz="2600" b="1">
              <a:solidFill>
                <a:schemeClr val="accent1"/>
              </a:solidFill>
              <a:latin typeface="黑体" panose="02010609060101010101" charset="-122"/>
              <a:ea typeface="黑体" panose="02010609060101010101" charset="-122"/>
            </a:endParaRPr>
          </a:p>
        </p:txBody>
      </p:sp>
      <p:sp>
        <p:nvSpPr>
          <p:cNvPr id="46" name="文本框 45"/>
          <p:cNvSpPr txBox="1"/>
          <p:nvPr/>
        </p:nvSpPr>
        <p:spPr>
          <a:xfrm>
            <a:off x="5666303" y="3475640"/>
            <a:ext cx="1755775" cy="491490"/>
          </a:xfrm>
          <a:prstGeom prst="rect">
            <a:avLst/>
          </a:prstGeom>
          <a:noFill/>
        </p:spPr>
        <p:txBody>
          <a:bodyPr wrap="square" rtlCol="0">
            <a:spAutoFit/>
          </a:bodyPr>
          <a:lstStyle/>
          <a:p>
            <a:r>
              <a:rPr lang="zh-CN" altLang="en-US" sz="2600" b="1">
                <a:solidFill>
                  <a:schemeClr val="accent1"/>
                </a:solidFill>
                <a:latin typeface="黑体" panose="02010609060101010101" charset="-122"/>
                <a:ea typeface="黑体" panose="02010609060101010101" charset="-122"/>
              </a:rPr>
              <a:t>立体检索</a:t>
            </a:r>
            <a:endParaRPr lang="zh-CN" altLang="en-US" sz="2600" b="1">
              <a:solidFill>
                <a:schemeClr val="accent1"/>
              </a:solidFill>
              <a:latin typeface="黑体" panose="02010609060101010101" charset="-122"/>
              <a:ea typeface="黑体" panose="02010609060101010101" charset="-122"/>
            </a:endParaRPr>
          </a:p>
        </p:txBody>
      </p:sp>
      <p:sp>
        <p:nvSpPr>
          <p:cNvPr id="47" name="文本框 46"/>
          <p:cNvSpPr txBox="1"/>
          <p:nvPr/>
        </p:nvSpPr>
        <p:spPr>
          <a:xfrm>
            <a:off x="7871704" y="2524760"/>
            <a:ext cx="1645285" cy="491490"/>
          </a:xfrm>
          <a:prstGeom prst="rect">
            <a:avLst/>
          </a:prstGeom>
          <a:noFill/>
        </p:spPr>
        <p:txBody>
          <a:bodyPr wrap="square" rtlCol="0">
            <a:spAutoFit/>
          </a:bodyPr>
          <a:lstStyle/>
          <a:p>
            <a:r>
              <a:rPr lang="zh-CN" altLang="en-US" sz="2600" b="1" dirty="0">
                <a:solidFill>
                  <a:schemeClr val="accent1"/>
                </a:solidFill>
                <a:latin typeface="黑体" panose="02010609060101010101" charset="-122"/>
                <a:ea typeface="黑体" panose="02010609060101010101" charset="-122"/>
              </a:rPr>
              <a:t>知识检索</a:t>
            </a:r>
            <a:endParaRPr lang="zh-CN" altLang="en-US" sz="2600" b="1" dirty="0">
              <a:solidFill>
                <a:schemeClr val="accent1"/>
              </a:solidFill>
              <a:latin typeface="黑体" panose="02010609060101010101" charset="-122"/>
              <a:ea typeface="黑体" panose="02010609060101010101" charset="-122"/>
            </a:endParaRPr>
          </a:p>
        </p:txBody>
      </p:sp>
      <p:sp>
        <p:nvSpPr>
          <p:cNvPr id="3" name="Freeform 13"/>
          <p:cNvSpPr/>
          <p:nvPr>
            <p:custDataLst>
              <p:tags r:id="rId28"/>
            </p:custDataLst>
          </p:nvPr>
        </p:nvSpPr>
        <p:spPr bwMode="auto">
          <a:xfrm>
            <a:off x="15944613" y="10472871"/>
            <a:ext cx="386025" cy="384150"/>
          </a:xfrm>
          <a:custGeom>
            <a:avLst/>
            <a:gdLst>
              <a:gd name="T0" fmla="*/ 182 w 206"/>
              <a:gd name="T1" fmla="*/ 180 h 205"/>
              <a:gd name="T2" fmla="*/ 25 w 206"/>
              <a:gd name="T3" fmla="*/ 180 h 205"/>
              <a:gd name="T4" fmla="*/ 25 w 206"/>
              <a:gd name="T5" fmla="*/ 25 h 205"/>
              <a:gd name="T6" fmla="*/ 172 w 206"/>
              <a:gd name="T7" fmla="*/ 25 h 205"/>
              <a:gd name="T8" fmla="*/ 198 w 206"/>
              <a:gd name="T9" fmla="*/ 0 h 205"/>
              <a:gd name="T10" fmla="*/ 0 w 206"/>
              <a:gd name="T11" fmla="*/ 0 h 205"/>
              <a:gd name="T12" fmla="*/ 0 w 206"/>
              <a:gd name="T13" fmla="*/ 205 h 205"/>
              <a:gd name="T14" fmla="*/ 206 w 206"/>
              <a:gd name="T15" fmla="*/ 205 h 205"/>
              <a:gd name="T16" fmla="*/ 206 w 206"/>
              <a:gd name="T17" fmla="*/ 76 h 205"/>
              <a:gd name="T18" fmla="*/ 182 w 206"/>
              <a:gd name="T19" fmla="*/ 101 h 205"/>
              <a:gd name="T20" fmla="*/ 182 w 206"/>
              <a:gd name="T21" fmla="*/ 18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205">
                <a:moveTo>
                  <a:pt x="182" y="180"/>
                </a:moveTo>
                <a:lnTo>
                  <a:pt x="25" y="180"/>
                </a:lnTo>
                <a:lnTo>
                  <a:pt x="25" y="25"/>
                </a:lnTo>
                <a:lnTo>
                  <a:pt x="172" y="25"/>
                </a:lnTo>
                <a:lnTo>
                  <a:pt x="198" y="0"/>
                </a:lnTo>
                <a:lnTo>
                  <a:pt x="0" y="0"/>
                </a:lnTo>
                <a:lnTo>
                  <a:pt x="0" y="205"/>
                </a:lnTo>
                <a:lnTo>
                  <a:pt x="206" y="205"/>
                </a:lnTo>
                <a:lnTo>
                  <a:pt x="206" y="76"/>
                </a:lnTo>
                <a:lnTo>
                  <a:pt x="182" y="101"/>
                </a:lnTo>
                <a:lnTo>
                  <a:pt x="182" y="180"/>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1" tIns="60960" rIns="121921" bIns="60960" numCol="1" anchor="t" anchorCtr="0" compatLnSpc="1"/>
          <a:lstStyle/>
          <a:p>
            <a:pPr marL="0" marR="0" lvl="0" indent="0" defTabSz="45720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dirty="0">
              <a:ln>
                <a:noFill/>
              </a:ln>
              <a:solidFill>
                <a:prstClr val="black"/>
              </a:solidFill>
              <a:effectLst/>
              <a:uLnTx/>
              <a:uFillTx/>
              <a:latin typeface="Arial" panose="020B0604020202020204"/>
              <a:ea typeface="微软雅黑" panose="020B0503020204020204" charset="-122"/>
              <a:cs typeface="+mn-ea"/>
              <a:sym typeface="Arial" panose="020B0604020202020204"/>
            </a:endParaRPr>
          </a:p>
        </p:txBody>
      </p:sp>
      <p:sp>
        <p:nvSpPr>
          <p:cNvPr id="6" name="Oval 277"/>
          <p:cNvSpPr/>
          <p:nvPr>
            <p:custDataLst>
              <p:tags r:id="rId29"/>
            </p:custDataLst>
          </p:nvPr>
        </p:nvSpPr>
        <p:spPr>
          <a:xfrm>
            <a:off x="2334021" y="2379345"/>
            <a:ext cx="606425" cy="657860"/>
          </a:xfrm>
          <a:prstGeom prst="ellipse">
            <a:avLst/>
          </a:prstGeom>
          <a:solidFill>
            <a:srgbClr val="FFC000"/>
          </a:solidFill>
          <a:ln w="1270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id-ID" sz="850" b="0" i="0" u="none" strike="noStrike" kern="0" cap="none" spc="0" normalizeH="0" baseline="0" noProof="0" dirty="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53" name="Freeform 13"/>
          <p:cNvSpPr>
            <a:spLocks noEditPoints="1"/>
          </p:cNvSpPr>
          <p:nvPr>
            <p:custDataLst>
              <p:tags r:id="rId30"/>
            </p:custDataLst>
          </p:nvPr>
        </p:nvSpPr>
        <p:spPr bwMode="auto">
          <a:xfrm>
            <a:off x="15879936" y="13909514"/>
            <a:ext cx="562235" cy="454574"/>
          </a:xfrm>
          <a:custGeom>
            <a:avLst/>
            <a:gdLst>
              <a:gd name="T0" fmla="*/ 86 w 109"/>
              <a:gd name="T1" fmla="*/ 88 h 88"/>
              <a:gd name="T2" fmla="*/ 84 w 109"/>
              <a:gd name="T3" fmla="*/ 44 h 88"/>
              <a:gd name="T4" fmla="*/ 80 w 109"/>
              <a:gd name="T5" fmla="*/ 71 h 88"/>
              <a:gd name="T6" fmla="*/ 109 w 109"/>
              <a:gd name="T7" fmla="*/ 0 h 88"/>
              <a:gd name="T8" fmla="*/ 92 w 109"/>
              <a:gd name="T9" fmla="*/ 33 h 88"/>
              <a:gd name="T10" fmla="*/ 80 w 109"/>
              <a:gd name="T11" fmla="*/ 25 h 88"/>
              <a:gd name="T12" fmla="*/ 67 w 109"/>
              <a:gd name="T13" fmla="*/ 68 h 88"/>
              <a:gd name="T14" fmla="*/ 37 w 109"/>
              <a:gd name="T15" fmla="*/ 73 h 88"/>
              <a:gd name="T16" fmla="*/ 19 w 109"/>
              <a:gd name="T17" fmla="*/ 63 h 88"/>
              <a:gd name="T18" fmla="*/ 0 w 109"/>
              <a:gd name="T19" fmla="*/ 56 h 88"/>
              <a:gd name="T20" fmla="*/ 25 w 109"/>
              <a:gd name="T21" fmla="*/ 48 h 88"/>
              <a:gd name="T22" fmla="*/ 30 w 109"/>
              <a:gd name="T23" fmla="*/ 57 h 88"/>
              <a:gd name="T24" fmla="*/ 44 w 109"/>
              <a:gd name="T25" fmla="*/ 29 h 88"/>
              <a:gd name="T26" fmla="*/ 66 w 109"/>
              <a:gd name="T27" fmla="*/ 50 h 88"/>
              <a:gd name="T28" fmla="*/ 68 w 109"/>
              <a:gd name="T29" fmla="*/ 18 h 88"/>
              <a:gd name="T30" fmla="*/ 78 w 109"/>
              <a:gd name="T31" fmla="*/ 12 h 88"/>
              <a:gd name="T32" fmla="*/ 90 w 109"/>
              <a:gd name="T33" fmla="*/ 1 h 88"/>
              <a:gd name="T34" fmla="*/ 22 w 109"/>
              <a:gd name="T35" fmla="*/ 88 h 88"/>
              <a:gd name="T36" fmla="*/ 29 w 109"/>
              <a:gd name="T37" fmla="*/ 80 h 88"/>
              <a:gd name="T38" fmla="*/ 22 w 109"/>
              <a:gd name="T39" fmla="*/ 79 h 88"/>
              <a:gd name="T40" fmla="*/ 11 w 109"/>
              <a:gd name="T41" fmla="*/ 88 h 88"/>
              <a:gd name="T42" fmla="*/ 17 w 109"/>
              <a:gd name="T43" fmla="*/ 71 h 88"/>
              <a:gd name="T44" fmla="*/ 11 w 109"/>
              <a:gd name="T45" fmla="*/ 73 h 88"/>
              <a:gd name="T46" fmla="*/ 34 w 109"/>
              <a:gd name="T47" fmla="*/ 88 h 88"/>
              <a:gd name="T48" fmla="*/ 40 w 109"/>
              <a:gd name="T49" fmla="*/ 79 h 88"/>
              <a:gd name="T50" fmla="*/ 34 w 109"/>
              <a:gd name="T51" fmla="*/ 80 h 88"/>
              <a:gd name="T52" fmla="*/ 45 w 109"/>
              <a:gd name="T53" fmla="*/ 88 h 88"/>
              <a:gd name="T54" fmla="*/ 52 w 109"/>
              <a:gd name="T55" fmla="*/ 63 h 88"/>
              <a:gd name="T56" fmla="*/ 45 w 109"/>
              <a:gd name="T57" fmla="*/ 69 h 88"/>
              <a:gd name="T58" fmla="*/ 57 w 109"/>
              <a:gd name="T59" fmla="*/ 88 h 88"/>
              <a:gd name="T60" fmla="*/ 63 w 109"/>
              <a:gd name="T61" fmla="*/ 73 h 88"/>
              <a:gd name="T62" fmla="*/ 57 w 109"/>
              <a:gd name="T63" fmla="*/ 88 h 88"/>
              <a:gd name="T64" fmla="*/ 75 w 109"/>
              <a:gd name="T65" fmla="*/ 88 h 88"/>
              <a:gd name="T66" fmla="*/ 68 w 109"/>
              <a:gd name="T67" fmla="*/ 7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88">
                <a:moveTo>
                  <a:pt x="80" y="88"/>
                </a:moveTo>
                <a:cubicBezTo>
                  <a:pt x="86" y="88"/>
                  <a:pt x="86" y="88"/>
                  <a:pt x="86" y="88"/>
                </a:cubicBezTo>
                <a:cubicBezTo>
                  <a:pt x="86" y="44"/>
                  <a:pt x="86" y="44"/>
                  <a:pt x="86" y="44"/>
                </a:cubicBezTo>
                <a:cubicBezTo>
                  <a:pt x="84" y="44"/>
                  <a:pt x="84" y="44"/>
                  <a:pt x="84" y="44"/>
                </a:cubicBezTo>
                <a:cubicBezTo>
                  <a:pt x="82" y="70"/>
                  <a:pt x="82" y="70"/>
                  <a:pt x="82" y="70"/>
                </a:cubicBezTo>
                <a:cubicBezTo>
                  <a:pt x="80" y="71"/>
                  <a:pt x="80" y="71"/>
                  <a:pt x="80" y="71"/>
                </a:cubicBezTo>
                <a:cubicBezTo>
                  <a:pt x="80" y="88"/>
                  <a:pt x="80" y="88"/>
                  <a:pt x="80" y="88"/>
                </a:cubicBezTo>
                <a:close/>
                <a:moveTo>
                  <a:pt x="109" y="0"/>
                </a:moveTo>
                <a:cubicBezTo>
                  <a:pt x="100" y="17"/>
                  <a:pt x="100" y="17"/>
                  <a:pt x="100" y="17"/>
                </a:cubicBezTo>
                <a:cubicBezTo>
                  <a:pt x="92" y="33"/>
                  <a:pt x="92" y="33"/>
                  <a:pt x="92" y="33"/>
                </a:cubicBezTo>
                <a:cubicBezTo>
                  <a:pt x="84" y="22"/>
                  <a:pt x="84" y="22"/>
                  <a:pt x="84" y="22"/>
                </a:cubicBezTo>
                <a:cubicBezTo>
                  <a:pt x="80" y="25"/>
                  <a:pt x="80" y="25"/>
                  <a:pt x="80" y="25"/>
                </a:cubicBezTo>
                <a:cubicBezTo>
                  <a:pt x="77" y="64"/>
                  <a:pt x="77" y="64"/>
                  <a:pt x="77" y="64"/>
                </a:cubicBezTo>
                <a:cubicBezTo>
                  <a:pt x="67" y="68"/>
                  <a:pt x="67" y="68"/>
                  <a:pt x="67" y="68"/>
                </a:cubicBezTo>
                <a:cubicBezTo>
                  <a:pt x="48" y="50"/>
                  <a:pt x="48" y="50"/>
                  <a:pt x="48" y="50"/>
                </a:cubicBezTo>
                <a:cubicBezTo>
                  <a:pt x="37" y="73"/>
                  <a:pt x="37" y="73"/>
                  <a:pt x="37" y="73"/>
                </a:cubicBezTo>
                <a:cubicBezTo>
                  <a:pt x="26" y="73"/>
                  <a:pt x="26" y="73"/>
                  <a:pt x="26" y="73"/>
                </a:cubicBezTo>
                <a:cubicBezTo>
                  <a:pt x="19" y="63"/>
                  <a:pt x="19" y="63"/>
                  <a:pt x="19" y="63"/>
                </a:cubicBezTo>
                <a:cubicBezTo>
                  <a:pt x="4" y="67"/>
                  <a:pt x="4" y="67"/>
                  <a:pt x="4" y="67"/>
                </a:cubicBezTo>
                <a:cubicBezTo>
                  <a:pt x="0" y="56"/>
                  <a:pt x="0" y="56"/>
                  <a:pt x="0" y="56"/>
                </a:cubicBezTo>
                <a:cubicBezTo>
                  <a:pt x="20" y="50"/>
                  <a:pt x="20" y="50"/>
                  <a:pt x="20" y="50"/>
                </a:cubicBezTo>
                <a:cubicBezTo>
                  <a:pt x="25" y="48"/>
                  <a:pt x="25" y="48"/>
                  <a:pt x="25" y="48"/>
                </a:cubicBezTo>
                <a:cubicBezTo>
                  <a:pt x="27" y="52"/>
                  <a:pt x="27" y="52"/>
                  <a:pt x="27" y="52"/>
                </a:cubicBezTo>
                <a:cubicBezTo>
                  <a:pt x="30" y="57"/>
                  <a:pt x="30" y="57"/>
                  <a:pt x="30" y="57"/>
                </a:cubicBezTo>
                <a:cubicBezTo>
                  <a:pt x="40" y="37"/>
                  <a:pt x="40" y="37"/>
                  <a:pt x="40" y="37"/>
                </a:cubicBezTo>
                <a:cubicBezTo>
                  <a:pt x="44" y="29"/>
                  <a:pt x="44" y="29"/>
                  <a:pt x="44" y="29"/>
                </a:cubicBezTo>
                <a:cubicBezTo>
                  <a:pt x="50" y="35"/>
                  <a:pt x="50" y="35"/>
                  <a:pt x="50" y="35"/>
                </a:cubicBezTo>
                <a:cubicBezTo>
                  <a:pt x="66" y="50"/>
                  <a:pt x="66" y="50"/>
                  <a:pt x="66" y="50"/>
                </a:cubicBezTo>
                <a:cubicBezTo>
                  <a:pt x="68" y="21"/>
                  <a:pt x="68" y="21"/>
                  <a:pt x="68" y="21"/>
                </a:cubicBezTo>
                <a:cubicBezTo>
                  <a:pt x="68" y="18"/>
                  <a:pt x="68" y="18"/>
                  <a:pt x="68" y="18"/>
                </a:cubicBezTo>
                <a:cubicBezTo>
                  <a:pt x="71" y="16"/>
                  <a:pt x="71" y="16"/>
                  <a:pt x="71" y="16"/>
                </a:cubicBezTo>
                <a:cubicBezTo>
                  <a:pt x="78" y="12"/>
                  <a:pt x="78" y="12"/>
                  <a:pt x="78" y="12"/>
                </a:cubicBezTo>
                <a:cubicBezTo>
                  <a:pt x="72" y="2"/>
                  <a:pt x="72" y="2"/>
                  <a:pt x="72" y="2"/>
                </a:cubicBezTo>
                <a:cubicBezTo>
                  <a:pt x="90" y="1"/>
                  <a:pt x="90" y="1"/>
                  <a:pt x="90" y="1"/>
                </a:cubicBezTo>
                <a:cubicBezTo>
                  <a:pt x="109" y="0"/>
                  <a:pt x="109" y="0"/>
                  <a:pt x="109" y="0"/>
                </a:cubicBezTo>
                <a:close/>
                <a:moveTo>
                  <a:pt x="22" y="88"/>
                </a:moveTo>
                <a:cubicBezTo>
                  <a:pt x="24" y="88"/>
                  <a:pt x="27" y="88"/>
                  <a:pt x="29" y="88"/>
                </a:cubicBezTo>
                <a:cubicBezTo>
                  <a:pt x="29" y="80"/>
                  <a:pt x="29" y="80"/>
                  <a:pt x="29" y="80"/>
                </a:cubicBezTo>
                <a:cubicBezTo>
                  <a:pt x="23" y="81"/>
                  <a:pt x="23" y="81"/>
                  <a:pt x="23" y="81"/>
                </a:cubicBezTo>
                <a:cubicBezTo>
                  <a:pt x="22" y="79"/>
                  <a:pt x="22" y="79"/>
                  <a:pt x="22" y="79"/>
                </a:cubicBezTo>
                <a:cubicBezTo>
                  <a:pt x="22" y="88"/>
                  <a:pt x="22" y="88"/>
                  <a:pt x="22" y="88"/>
                </a:cubicBezTo>
                <a:close/>
                <a:moveTo>
                  <a:pt x="11" y="88"/>
                </a:moveTo>
                <a:cubicBezTo>
                  <a:pt x="17" y="88"/>
                  <a:pt x="17" y="88"/>
                  <a:pt x="17" y="88"/>
                </a:cubicBezTo>
                <a:cubicBezTo>
                  <a:pt x="17" y="71"/>
                  <a:pt x="17" y="71"/>
                  <a:pt x="17" y="71"/>
                </a:cubicBezTo>
                <a:cubicBezTo>
                  <a:pt x="17" y="71"/>
                  <a:pt x="17" y="71"/>
                  <a:pt x="17" y="71"/>
                </a:cubicBezTo>
                <a:cubicBezTo>
                  <a:pt x="11" y="73"/>
                  <a:pt x="11" y="73"/>
                  <a:pt x="11" y="73"/>
                </a:cubicBezTo>
                <a:cubicBezTo>
                  <a:pt x="11" y="88"/>
                  <a:pt x="11" y="88"/>
                  <a:pt x="11" y="88"/>
                </a:cubicBezTo>
                <a:close/>
                <a:moveTo>
                  <a:pt x="34" y="88"/>
                </a:moveTo>
                <a:cubicBezTo>
                  <a:pt x="36" y="88"/>
                  <a:pt x="38" y="88"/>
                  <a:pt x="40" y="88"/>
                </a:cubicBezTo>
                <a:cubicBezTo>
                  <a:pt x="40" y="79"/>
                  <a:pt x="40" y="79"/>
                  <a:pt x="40" y="79"/>
                </a:cubicBezTo>
                <a:cubicBezTo>
                  <a:pt x="40" y="80"/>
                  <a:pt x="40" y="80"/>
                  <a:pt x="40" y="80"/>
                </a:cubicBezTo>
                <a:cubicBezTo>
                  <a:pt x="34" y="80"/>
                  <a:pt x="34" y="80"/>
                  <a:pt x="34" y="80"/>
                </a:cubicBezTo>
                <a:cubicBezTo>
                  <a:pt x="34" y="88"/>
                  <a:pt x="34" y="88"/>
                  <a:pt x="34" y="88"/>
                </a:cubicBezTo>
                <a:close/>
                <a:moveTo>
                  <a:pt x="45" y="88"/>
                </a:moveTo>
                <a:cubicBezTo>
                  <a:pt x="47" y="88"/>
                  <a:pt x="50" y="88"/>
                  <a:pt x="52" y="88"/>
                </a:cubicBezTo>
                <a:cubicBezTo>
                  <a:pt x="52" y="63"/>
                  <a:pt x="52" y="63"/>
                  <a:pt x="52" y="63"/>
                </a:cubicBezTo>
                <a:cubicBezTo>
                  <a:pt x="49" y="60"/>
                  <a:pt x="49" y="60"/>
                  <a:pt x="49" y="60"/>
                </a:cubicBezTo>
                <a:cubicBezTo>
                  <a:pt x="45" y="69"/>
                  <a:pt x="45" y="69"/>
                  <a:pt x="45" y="69"/>
                </a:cubicBezTo>
                <a:cubicBezTo>
                  <a:pt x="45" y="88"/>
                  <a:pt x="45" y="88"/>
                  <a:pt x="45" y="88"/>
                </a:cubicBezTo>
                <a:close/>
                <a:moveTo>
                  <a:pt x="57" y="88"/>
                </a:moveTo>
                <a:cubicBezTo>
                  <a:pt x="59" y="88"/>
                  <a:pt x="61" y="88"/>
                  <a:pt x="63" y="88"/>
                </a:cubicBezTo>
                <a:cubicBezTo>
                  <a:pt x="63" y="73"/>
                  <a:pt x="63" y="73"/>
                  <a:pt x="63" y="73"/>
                </a:cubicBezTo>
                <a:cubicBezTo>
                  <a:pt x="57" y="67"/>
                  <a:pt x="57" y="67"/>
                  <a:pt x="57" y="67"/>
                </a:cubicBezTo>
                <a:cubicBezTo>
                  <a:pt x="57" y="88"/>
                  <a:pt x="57" y="88"/>
                  <a:pt x="57" y="88"/>
                </a:cubicBezTo>
                <a:close/>
                <a:moveTo>
                  <a:pt x="68" y="88"/>
                </a:moveTo>
                <a:cubicBezTo>
                  <a:pt x="70" y="88"/>
                  <a:pt x="73" y="88"/>
                  <a:pt x="75" y="88"/>
                </a:cubicBezTo>
                <a:cubicBezTo>
                  <a:pt x="75" y="72"/>
                  <a:pt x="75" y="72"/>
                  <a:pt x="75" y="72"/>
                </a:cubicBezTo>
                <a:cubicBezTo>
                  <a:pt x="68" y="75"/>
                  <a:pt x="68" y="75"/>
                  <a:pt x="68" y="75"/>
                </a:cubicBezTo>
                <a:lnTo>
                  <a:pt x="68" y="88"/>
                </a:lnTo>
                <a:close/>
              </a:path>
            </a:pathLst>
          </a:custGeom>
          <a:solidFill>
            <a:sysClr val="window" lastClr="FFFFFF"/>
          </a:solidFill>
          <a:ln>
            <a:noFill/>
          </a:ln>
        </p:spPr>
        <p:txBody>
          <a:bodyPr vert="horz" wrap="square" lIns="91440" tIns="45721" rIns="91440" bIns="4572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ea"/>
              <a:sym typeface="Arial" panose="020B0604020202020204"/>
            </a:endParaRPr>
          </a:p>
        </p:txBody>
      </p:sp>
      <p:sp>
        <p:nvSpPr>
          <p:cNvPr id="7" name="Freeform 13"/>
          <p:cNvSpPr>
            <a:spLocks noEditPoints="1"/>
          </p:cNvSpPr>
          <p:nvPr>
            <p:custDataLst>
              <p:tags r:id="rId31"/>
            </p:custDataLst>
          </p:nvPr>
        </p:nvSpPr>
        <p:spPr bwMode="auto">
          <a:xfrm>
            <a:off x="16006936" y="14036514"/>
            <a:ext cx="562235" cy="454574"/>
          </a:xfrm>
          <a:custGeom>
            <a:avLst/>
            <a:gdLst>
              <a:gd name="T0" fmla="*/ 86 w 109"/>
              <a:gd name="T1" fmla="*/ 88 h 88"/>
              <a:gd name="T2" fmla="*/ 84 w 109"/>
              <a:gd name="T3" fmla="*/ 44 h 88"/>
              <a:gd name="T4" fmla="*/ 80 w 109"/>
              <a:gd name="T5" fmla="*/ 71 h 88"/>
              <a:gd name="T6" fmla="*/ 109 w 109"/>
              <a:gd name="T7" fmla="*/ 0 h 88"/>
              <a:gd name="T8" fmla="*/ 92 w 109"/>
              <a:gd name="T9" fmla="*/ 33 h 88"/>
              <a:gd name="T10" fmla="*/ 80 w 109"/>
              <a:gd name="T11" fmla="*/ 25 h 88"/>
              <a:gd name="T12" fmla="*/ 67 w 109"/>
              <a:gd name="T13" fmla="*/ 68 h 88"/>
              <a:gd name="T14" fmla="*/ 37 w 109"/>
              <a:gd name="T15" fmla="*/ 73 h 88"/>
              <a:gd name="T16" fmla="*/ 19 w 109"/>
              <a:gd name="T17" fmla="*/ 63 h 88"/>
              <a:gd name="T18" fmla="*/ 0 w 109"/>
              <a:gd name="T19" fmla="*/ 56 h 88"/>
              <a:gd name="T20" fmla="*/ 25 w 109"/>
              <a:gd name="T21" fmla="*/ 48 h 88"/>
              <a:gd name="T22" fmla="*/ 30 w 109"/>
              <a:gd name="T23" fmla="*/ 57 h 88"/>
              <a:gd name="T24" fmla="*/ 44 w 109"/>
              <a:gd name="T25" fmla="*/ 29 h 88"/>
              <a:gd name="T26" fmla="*/ 66 w 109"/>
              <a:gd name="T27" fmla="*/ 50 h 88"/>
              <a:gd name="T28" fmla="*/ 68 w 109"/>
              <a:gd name="T29" fmla="*/ 18 h 88"/>
              <a:gd name="T30" fmla="*/ 78 w 109"/>
              <a:gd name="T31" fmla="*/ 12 h 88"/>
              <a:gd name="T32" fmla="*/ 90 w 109"/>
              <a:gd name="T33" fmla="*/ 1 h 88"/>
              <a:gd name="T34" fmla="*/ 22 w 109"/>
              <a:gd name="T35" fmla="*/ 88 h 88"/>
              <a:gd name="T36" fmla="*/ 29 w 109"/>
              <a:gd name="T37" fmla="*/ 80 h 88"/>
              <a:gd name="T38" fmla="*/ 22 w 109"/>
              <a:gd name="T39" fmla="*/ 79 h 88"/>
              <a:gd name="T40" fmla="*/ 11 w 109"/>
              <a:gd name="T41" fmla="*/ 88 h 88"/>
              <a:gd name="T42" fmla="*/ 17 w 109"/>
              <a:gd name="T43" fmla="*/ 71 h 88"/>
              <a:gd name="T44" fmla="*/ 11 w 109"/>
              <a:gd name="T45" fmla="*/ 73 h 88"/>
              <a:gd name="T46" fmla="*/ 34 w 109"/>
              <a:gd name="T47" fmla="*/ 88 h 88"/>
              <a:gd name="T48" fmla="*/ 40 w 109"/>
              <a:gd name="T49" fmla="*/ 79 h 88"/>
              <a:gd name="T50" fmla="*/ 34 w 109"/>
              <a:gd name="T51" fmla="*/ 80 h 88"/>
              <a:gd name="T52" fmla="*/ 45 w 109"/>
              <a:gd name="T53" fmla="*/ 88 h 88"/>
              <a:gd name="T54" fmla="*/ 52 w 109"/>
              <a:gd name="T55" fmla="*/ 63 h 88"/>
              <a:gd name="T56" fmla="*/ 45 w 109"/>
              <a:gd name="T57" fmla="*/ 69 h 88"/>
              <a:gd name="T58" fmla="*/ 57 w 109"/>
              <a:gd name="T59" fmla="*/ 88 h 88"/>
              <a:gd name="T60" fmla="*/ 63 w 109"/>
              <a:gd name="T61" fmla="*/ 73 h 88"/>
              <a:gd name="T62" fmla="*/ 57 w 109"/>
              <a:gd name="T63" fmla="*/ 88 h 88"/>
              <a:gd name="T64" fmla="*/ 75 w 109"/>
              <a:gd name="T65" fmla="*/ 88 h 88"/>
              <a:gd name="T66" fmla="*/ 68 w 109"/>
              <a:gd name="T67" fmla="*/ 7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88">
                <a:moveTo>
                  <a:pt x="80" y="88"/>
                </a:moveTo>
                <a:cubicBezTo>
                  <a:pt x="86" y="88"/>
                  <a:pt x="86" y="88"/>
                  <a:pt x="86" y="88"/>
                </a:cubicBezTo>
                <a:cubicBezTo>
                  <a:pt x="86" y="44"/>
                  <a:pt x="86" y="44"/>
                  <a:pt x="86" y="44"/>
                </a:cubicBezTo>
                <a:cubicBezTo>
                  <a:pt x="84" y="44"/>
                  <a:pt x="84" y="44"/>
                  <a:pt x="84" y="44"/>
                </a:cubicBezTo>
                <a:cubicBezTo>
                  <a:pt x="82" y="70"/>
                  <a:pt x="82" y="70"/>
                  <a:pt x="82" y="70"/>
                </a:cubicBezTo>
                <a:cubicBezTo>
                  <a:pt x="80" y="71"/>
                  <a:pt x="80" y="71"/>
                  <a:pt x="80" y="71"/>
                </a:cubicBezTo>
                <a:cubicBezTo>
                  <a:pt x="80" y="88"/>
                  <a:pt x="80" y="88"/>
                  <a:pt x="80" y="88"/>
                </a:cubicBezTo>
                <a:close/>
                <a:moveTo>
                  <a:pt x="109" y="0"/>
                </a:moveTo>
                <a:cubicBezTo>
                  <a:pt x="100" y="17"/>
                  <a:pt x="100" y="17"/>
                  <a:pt x="100" y="17"/>
                </a:cubicBezTo>
                <a:cubicBezTo>
                  <a:pt x="92" y="33"/>
                  <a:pt x="92" y="33"/>
                  <a:pt x="92" y="33"/>
                </a:cubicBezTo>
                <a:cubicBezTo>
                  <a:pt x="84" y="22"/>
                  <a:pt x="84" y="22"/>
                  <a:pt x="84" y="22"/>
                </a:cubicBezTo>
                <a:cubicBezTo>
                  <a:pt x="80" y="25"/>
                  <a:pt x="80" y="25"/>
                  <a:pt x="80" y="25"/>
                </a:cubicBezTo>
                <a:cubicBezTo>
                  <a:pt x="77" y="64"/>
                  <a:pt x="77" y="64"/>
                  <a:pt x="77" y="64"/>
                </a:cubicBezTo>
                <a:cubicBezTo>
                  <a:pt x="67" y="68"/>
                  <a:pt x="67" y="68"/>
                  <a:pt x="67" y="68"/>
                </a:cubicBezTo>
                <a:cubicBezTo>
                  <a:pt x="48" y="50"/>
                  <a:pt x="48" y="50"/>
                  <a:pt x="48" y="50"/>
                </a:cubicBezTo>
                <a:cubicBezTo>
                  <a:pt x="37" y="73"/>
                  <a:pt x="37" y="73"/>
                  <a:pt x="37" y="73"/>
                </a:cubicBezTo>
                <a:cubicBezTo>
                  <a:pt x="26" y="73"/>
                  <a:pt x="26" y="73"/>
                  <a:pt x="26" y="73"/>
                </a:cubicBezTo>
                <a:cubicBezTo>
                  <a:pt x="19" y="63"/>
                  <a:pt x="19" y="63"/>
                  <a:pt x="19" y="63"/>
                </a:cubicBezTo>
                <a:cubicBezTo>
                  <a:pt x="4" y="67"/>
                  <a:pt x="4" y="67"/>
                  <a:pt x="4" y="67"/>
                </a:cubicBezTo>
                <a:cubicBezTo>
                  <a:pt x="0" y="56"/>
                  <a:pt x="0" y="56"/>
                  <a:pt x="0" y="56"/>
                </a:cubicBezTo>
                <a:cubicBezTo>
                  <a:pt x="20" y="50"/>
                  <a:pt x="20" y="50"/>
                  <a:pt x="20" y="50"/>
                </a:cubicBezTo>
                <a:cubicBezTo>
                  <a:pt x="25" y="48"/>
                  <a:pt x="25" y="48"/>
                  <a:pt x="25" y="48"/>
                </a:cubicBezTo>
                <a:cubicBezTo>
                  <a:pt x="27" y="52"/>
                  <a:pt x="27" y="52"/>
                  <a:pt x="27" y="52"/>
                </a:cubicBezTo>
                <a:cubicBezTo>
                  <a:pt x="30" y="57"/>
                  <a:pt x="30" y="57"/>
                  <a:pt x="30" y="57"/>
                </a:cubicBezTo>
                <a:cubicBezTo>
                  <a:pt x="40" y="37"/>
                  <a:pt x="40" y="37"/>
                  <a:pt x="40" y="37"/>
                </a:cubicBezTo>
                <a:cubicBezTo>
                  <a:pt x="44" y="29"/>
                  <a:pt x="44" y="29"/>
                  <a:pt x="44" y="29"/>
                </a:cubicBezTo>
                <a:cubicBezTo>
                  <a:pt x="50" y="35"/>
                  <a:pt x="50" y="35"/>
                  <a:pt x="50" y="35"/>
                </a:cubicBezTo>
                <a:cubicBezTo>
                  <a:pt x="66" y="50"/>
                  <a:pt x="66" y="50"/>
                  <a:pt x="66" y="50"/>
                </a:cubicBezTo>
                <a:cubicBezTo>
                  <a:pt x="68" y="21"/>
                  <a:pt x="68" y="21"/>
                  <a:pt x="68" y="21"/>
                </a:cubicBezTo>
                <a:cubicBezTo>
                  <a:pt x="68" y="18"/>
                  <a:pt x="68" y="18"/>
                  <a:pt x="68" y="18"/>
                </a:cubicBezTo>
                <a:cubicBezTo>
                  <a:pt x="71" y="16"/>
                  <a:pt x="71" y="16"/>
                  <a:pt x="71" y="16"/>
                </a:cubicBezTo>
                <a:cubicBezTo>
                  <a:pt x="78" y="12"/>
                  <a:pt x="78" y="12"/>
                  <a:pt x="78" y="12"/>
                </a:cubicBezTo>
                <a:cubicBezTo>
                  <a:pt x="72" y="2"/>
                  <a:pt x="72" y="2"/>
                  <a:pt x="72" y="2"/>
                </a:cubicBezTo>
                <a:cubicBezTo>
                  <a:pt x="90" y="1"/>
                  <a:pt x="90" y="1"/>
                  <a:pt x="90" y="1"/>
                </a:cubicBezTo>
                <a:cubicBezTo>
                  <a:pt x="109" y="0"/>
                  <a:pt x="109" y="0"/>
                  <a:pt x="109" y="0"/>
                </a:cubicBezTo>
                <a:close/>
                <a:moveTo>
                  <a:pt x="22" y="88"/>
                </a:moveTo>
                <a:cubicBezTo>
                  <a:pt x="24" y="88"/>
                  <a:pt x="27" y="88"/>
                  <a:pt x="29" y="88"/>
                </a:cubicBezTo>
                <a:cubicBezTo>
                  <a:pt x="29" y="80"/>
                  <a:pt x="29" y="80"/>
                  <a:pt x="29" y="80"/>
                </a:cubicBezTo>
                <a:cubicBezTo>
                  <a:pt x="23" y="81"/>
                  <a:pt x="23" y="81"/>
                  <a:pt x="23" y="81"/>
                </a:cubicBezTo>
                <a:cubicBezTo>
                  <a:pt x="22" y="79"/>
                  <a:pt x="22" y="79"/>
                  <a:pt x="22" y="79"/>
                </a:cubicBezTo>
                <a:cubicBezTo>
                  <a:pt x="22" y="88"/>
                  <a:pt x="22" y="88"/>
                  <a:pt x="22" y="88"/>
                </a:cubicBezTo>
                <a:close/>
                <a:moveTo>
                  <a:pt x="11" y="88"/>
                </a:moveTo>
                <a:cubicBezTo>
                  <a:pt x="17" y="88"/>
                  <a:pt x="17" y="88"/>
                  <a:pt x="17" y="88"/>
                </a:cubicBezTo>
                <a:cubicBezTo>
                  <a:pt x="17" y="71"/>
                  <a:pt x="17" y="71"/>
                  <a:pt x="17" y="71"/>
                </a:cubicBezTo>
                <a:cubicBezTo>
                  <a:pt x="17" y="71"/>
                  <a:pt x="17" y="71"/>
                  <a:pt x="17" y="71"/>
                </a:cubicBezTo>
                <a:cubicBezTo>
                  <a:pt x="11" y="73"/>
                  <a:pt x="11" y="73"/>
                  <a:pt x="11" y="73"/>
                </a:cubicBezTo>
                <a:cubicBezTo>
                  <a:pt x="11" y="88"/>
                  <a:pt x="11" y="88"/>
                  <a:pt x="11" y="88"/>
                </a:cubicBezTo>
                <a:close/>
                <a:moveTo>
                  <a:pt x="34" y="88"/>
                </a:moveTo>
                <a:cubicBezTo>
                  <a:pt x="36" y="88"/>
                  <a:pt x="38" y="88"/>
                  <a:pt x="40" y="88"/>
                </a:cubicBezTo>
                <a:cubicBezTo>
                  <a:pt x="40" y="79"/>
                  <a:pt x="40" y="79"/>
                  <a:pt x="40" y="79"/>
                </a:cubicBezTo>
                <a:cubicBezTo>
                  <a:pt x="40" y="80"/>
                  <a:pt x="40" y="80"/>
                  <a:pt x="40" y="80"/>
                </a:cubicBezTo>
                <a:cubicBezTo>
                  <a:pt x="34" y="80"/>
                  <a:pt x="34" y="80"/>
                  <a:pt x="34" y="80"/>
                </a:cubicBezTo>
                <a:cubicBezTo>
                  <a:pt x="34" y="88"/>
                  <a:pt x="34" y="88"/>
                  <a:pt x="34" y="88"/>
                </a:cubicBezTo>
                <a:close/>
                <a:moveTo>
                  <a:pt x="45" y="88"/>
                </a:moveTo>
                <a:cubicBezTo>
                  <a:pt x="47" y="88"/>
                  <a:pt x="50" y="88"/>
                  <a:pt x="52" y="88"/>
                </a:cubicBezTo>
                <a:cubicBezTo>
                  <a:pt x="52" y="63"/>
                  <a:pt x="52" y="63"/>
                  <a:pt x="52" y="63"/>
                </a:cubicBezTo>
                <a:cubicBezTo>
                  <a:pt x="49" y="60"/>
                  <a:pt x="49" y="60"/>
                  <a:pt x="49" y="60"/>
                </a:cubicBezTo>
                <a:cubicBezTo>
                  <a:pt x="45" y="69"/>
                  <a:pt x="45" y="69"/>
                  <a:pt x="45" y="69"/>
                </a:cubicBezTo>
                <a:cubicBezTo>
                  <a:pt x="45" y="88"/>
                  <a:pt x="45" y="88"/>
                  <a:pt x="45" y="88"/>
                </a:cubicBezTo>
                <a:close/>
                <a:moveTo>
                  <a:pt x="57" y="88"/>
                </a:moveTo>
                <a:cubicBezTo>
                  <a:pt x="59" y="88"/>
                  <a:pt x="61" y="88"/>
                  <a:pt x="63" y="88"/>
                </a:cubicBezTo>
                <a:cubicBezTo>
                  <a:pt x="63" y="73"/>
                  <a:pt x="63" y="73"/>
                  <a:pt x="63" y="73"/>
                </a:cubicBezTo>
                <a:cubicBezTo>
                  <a:pt x="57" y="67"/>
                  <a:pt x="57" y="67"/>
                  <a:pt x="57" y="67"/>
                </a:cubicBezTo>
                <a:cubicBezTo>
                  <a:pt x="57" y="88"/>
                  <a:pt x="57" y="88"/>
                  <a:pt x="57" y="88"/>
                </a:cubicBezTo>
                <a:close/>
                <a:moveTo>
                  <a:pt x="68" y="88"/>
                </a:moveTo>
                <a:cubicBezTo>
                  <a:pt x="70" y="88"/>
                  <a:pt x="73" y="88"/>
                  <a:pt x="75" y="88"/>
                </a:cubicBezTo>
                <a:cubicBezTo>
                  <a:pt x="75" y="72"/>
                  <a:pt x="75" y="72"/>
                  <a:pt x="75" y="72"/>
                </a:cubicBezTo>
                <a:cubicBezTo>
                  <a:pt x="68" y="75"/>
                  <a:pt x="68" y="75"/>
                  <a:pt x="68" y="75"/>
                </a:cubicBezTo>
                <a:lnTo>
                  <a:pt x="68" y="88"/>
                </a:lnTo>
                <a:close/>
              </a:path>
            </a:pathLst>
          </a:custGeom>
          <a:solidFill>
            <a:sysClr val="window" lastClr="FFFFFF"/>
          </a:solidFill>
          <a:ln>
            <a:noFill/>
          </a:ln>
        </p:spPr>
        <p:txBody>
          <a:bodyPr vert="horz" wrap="square" lIns="91440" tIns="45721" rIns="91440" bIns="45721"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ea"/>
              <a:sym typeface="Arial" panose="020B0604020202020204"/>
            </a:endParaRPr>
          </a:p>
        </p:txBody>
      </p:sp>
      <p:sp>
        <p:nvSpPr>
          <p:cNvPr id="70" name="Freeform 21"/>
          <p:cNvSpPr>
            <a:spLocks noEditPoints="1"/>
          </p:cNvSpPr>
          <p:nvPr>
            <p:custDataLst>
              <p:tags r:id="rId32"/>
            </p:custDataLst>
          </p:nvPr>
        </p:nvSpPr>
        <p:spPr bwMode="auto">
          <a:xfrm>
            <a:off x="2487295" y="2566110"/>
            <a:ext cx="272415" cy="289560"/>
          </a:xfrm>
          <a:custGeom>
            <a:avLst/>
            <a:gdLst>
              <a:gd name="T0" fmla="*/ 178 w 444"/>
              <a:gd name="T1" fmla="*/ 6 h 444"/>
              <a:gd name="T2" fmla="*/ 98 w 444"/>
              <a:gd name="T3" fmla="*/ 38 h 444"/>
              <a:gd name="T4" fmla="*/ 38 w 444"/>
              <a:gd name="T5" fmla="*/ 98 h 444"/>
              <a:gd name="T6" fmla="*/ 4 w 444"/>
              <a:gd name="T7" fmla="*/ 178 h 444"/>
              <a:gd name="T8" fmla="*/ 2 w 444"/>
              <a:gd name="T9" fmla="*/ 244 h 444"/>
              <a:gd name="T10" fmla="*/ 28 w 444"/>
              <a:gd name="T11" fmla="*/ 328 h 444"/>
              <a:gd name="T12" fmla="*/ 82 w 444"/>
              <a:gd name="T13" fmla="*/ 394 h 444"/>
              <a:gd name="T14" fmla="*/ 156 w 444"/>
              <a:gd name="T15" fmla="*/ 434 h 444"/>
              <a:gd name="T16" fmla="*/ 222 w 444"/>
              <a:gd name="T17" fmla="*/ 444 h 444"/>
              <a:gd name="T18" fmla="*/ 308 w 444"/>
              <a:gd name="T19" fmla="*/ 426 h 444"/>
              <a:gd name="T20" fmla="*/ 378 w 444"/>
              <a:gd name="T21" fmla="*/ 378 h 444"/>
              <a:gd name="T22" fmla="*/ 426 w 444"/>
              <a:gd name="T23" fmla="*/ 308 h 444"/>
              <a:gd name="T24" fmla="*/ 444 w 444"/>
              <a:gd name="T25" fmla="*/ 222 h 444"/>
              <a:gd name="T26" fmla="*/ 434 w 444"/>
              <a:gd name="T27" fmla="*/ 156 h 444"/>
              <a:gd name="T28" fmla="*/ 392 w 444"/>
              <a:gd name="T29" fmla="*/ 82 h 444"/>
              <a:gd name="T30" fmla="*/ 328 w 444"/>
              <a:gd name="T31" fmla="*/ 28 h 444"/>
              <a:gd name="T32" fmla="*/ 244 w 444"/>
              <a:gd name="T33" fmla="*/ 2 h 444"/>
              <a:gd name="T34" fmla="*/ 238 w 444"/>
              <a:gd name="T35" fmla="*/ 36 h 444"/>
              <a:gd name="T36" fmla="*/ 262 w 444"/>
              <a:gd name="T37" fmla="*/ 54 h 444"/>
              <a:gd name="T38" fmla="*/ 238 w 444"/>
              <a:gd name="T39" fmla="*/ 118 h 444"/>
              <a:gd name="T40" fmla="*/ 312 w 444"/>
              <a:gd name="T41" fmla="*/ 206 h 444"/>
              <a:gd name="T42" fmla="*/ 206 w 444"/>
              <a:gd name="T43" fmla="*/ 36 h 444"/>
              <a:gd name="T44" fmla="*/ 160 w 444"/>
              <a:gd name="T45" fmla="*/ 88 h 444"/>
              <a:gd name="T46" fmla="*/ 198 w 444"/>
              <a:gd name="T47" fmla="*/ 40 h 444"/>
              <a:gd name="T48" fmla="*/ 206 w 444"/>
              <a:gd name="T49" fmla="*/ 206 h 444"/>
              <a:gd name="T50" fmla="*/ 140 w 444"/>
              <a:gd name="T51" fmla="*/ 150 h 444"/>
              <a:gd name="T52" fmla="*/ 34 w 444"/>
              <a:gd name="T53" fmla="*/ 206 h 444"/>
              <a:gd name="T54" fmla="*/ 108 w 444"/>
              <a:gd name="T55" fmla="*/ 150 h 444"/>
              <a:gd name="T56" fmla="*/ 34 w 444"/>
              <a:gd name="T57" fmla="*/ 238 h 444"/>
              <a:gd name="T58" fmla="*/ 108 w 444"/>
              <a:gd name="T59" fmla="*/ 296 h 444"/>
              <a:gd name="T60" fmla="*/ 34 w 444"/>
              <a:gd name="T61" fmla="*/ 238 h 444"/>
              <a:gd name="T62" fmla="*/ 206 w 444"/>
              <a:gd name="T63" fmla="*/ 296 h 444"/>
              <a:gd name="T64" fmla="*/ 132 w 444"/>
              <a:gd name="T65" fmla="*/ 238 h 444"/>
              <a:gd name="T66" fmla="*/ 206 w 444"/>
              <a:gd name="T67" fmla="*/ 408 h 444"/>
              <a:gd name="T68" fmla="*/ 174 w 444"/>
              <a:gd name="T69" fmla="*/ 380 h 444"/>
              <a:gd name="T70" fmla="*/ 238 w 444"/>
              <a:gd name="T71" fmla="*/ 408 h 444"/>
              <a:gd name="T72" fmla="*/ 284 w 444"/>
              <a:gd name="T73" fmla="*/ 356 h 444"/>
              <a:gd name="T74" fmla="*/ 246 w 444"/>
              <a:gd name="T75" fmla="*/ 404 h 444"/>
              <a:gd name="T76" fmla="*/ 238 w 444"/>
              <a:gd name="T77" fmla="*/ 238 h 444"/>
              <a:gd name="T78" fmla="*/ 304 w 444"/>
              <a:gd name="T79" fmla="*/ 296 h 444"/>
              <a:gd name="T80" fmla="*/ 410 w 444"/>
              <a:gd name="T81" fmla="*/ 238 h 444"/>
              <a:gd name="T82" fmla="*/ 336 w 444"/>
              <a:gd name="T83" fmla="*/ 296 h 444"/>
              <a:gd name="T84" fmla="*/ 342 w 444"/>
              <a:gd name="T85" fmla="*/ 206 h 444"/>
              <a:gd name="T86" fmla="*/ 398 w 444"/>
              <a:gd name="T87" fmla="*/ 150 h 444"/>
              <a:gd name="T88" fmla="*/ 342 w 444"/>
              <a:gd name="T89" fmla="*/ 206 h 444"/>
              <a:gd name="T90" fmla="*/ 322 w 444"/>
              <a:gd name="T91" fmla="*/ 98 h 444"/>
              <a:gd name="T92" fmla="*/ 298 w 444"/>
              <a:gd name="T93" fmla="*/ 48 h 444"/>
              <a:gd name="T94" fmla="*/ 380 w 444"/>
              <a:gd name="T95" fmla="*/ 118 h 444"/>
              <a:gd name="T96" fmla="*/ 136 w 444"/>
              <a:gd name="T97" fmla="*/ 64 h 444"/>
              <a:gd name="T98" fmla="*/ 64 w 444"/>
              <a:gd name="T99" fmla="*/ 118 h 444"/>
              <a:gd name="T100" fmla="*/ 122 w 444"/>
              <a:gd name="T101" fmla="*/ 62 h 444"/>
              <a:gd name="T102" fmla="*/ 114 w 444"/>
              <a:gd name="T103" fmla="*/ 326 h 444"/>
              <a:gd name="T104" fmla="*/ 136 w 444"/>
              <a:gd name="T105" fmla="*/ 380 h 444"/>
              <a:gd name="T106" fmla="*/ 100 w 444"/>
              <a:gd name="T107" fmla="*/ 368 h 444"/>
              <a:gd name="T108" fmla="*/ 298 w 444"/>
              <a:gd name="T109" fmla="*/ 396 h 444"/>
              <a:gd name="T110" fmla="*/ 322 w 444"/>
              <a:gd name="T111" fmla="*/ 346 h 444"/>
              <a:gd name="T112" fmla="*/ 364 w 444"/>
              <a:gd name="T113" fmla="*/ 348 h 444"/>
              <a:gd name="T114" fmla="*/ 298 w 444"/>
              <a:gd name="T115" fmla="*/ 396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4" h="444">
                <a:moveTo>
                  <a:pt x="222" y="0"/>
                </a:moveTo>
                <a:lnTo>
                  <a:pt x="222" y="0"/>
                </a:lnTo>
                <a:lnTo>
                  <a:pt x="200" y="2"/>
                </a:lnTo>
                <a:lnTo>
                  <a:pt x="178" y="6"/>
                </a:lnTo>
                <a:lnTo>
                  <a:pt x="156" y="10"/>
                </a:lnTo>
                <a:lnTo>
                  <a:pt x="136" y="18"/>
                </a:lnTo>
                <a:lnTo>
                  <a:pt x="116" y="28"/>
                </a:lnTo>
                <a:lnTo>
                  <a:pt x="98" y="38"/>
                </a:lnTo>
                <a:lnTo>
                  <a:pt x="82" y="52"/>
                </a:lnTo>
                <a:lnTo>
                  <a:pt x="66" y="66"/>
                </a:lnTo>
                <a:lnTo>
                  <a:pt x="52" y="82"/>
                </a:lnTo>
                <a:lnTo>
                  <a:pt x="38" y="98"/>
                </a:lnTo>
                <a:lnTo>
                  <a:pt x="28" y="116"/>
                </a:lnTo>
                <a:lnTo>
                  <a:pt x="18" y="136"/>
                </a:lnTo>
                <a:lnTo>
                  <a:pt x="10" y="156"/>
                </a:lnTo>
                <a:lnTo>
                  <a:pt x="4" y="178"/>
                </a:lnTo>
                <a:lnTo>
                  <a:pt x="2" y="200"/>
                </a:lnTo>
                <a:lnTo>
                  <a:pt x="0" y="222"/>
                </a:lnTo>
                <a:lnTo>
                  <a:pt x="0" y="222"/>
                </a:lnTo>
                <a:lnTo>
                  <a:pt x="2" y="244"/>
                </a:lnTo>
                <a:lnTo>
                  <a:pt x="4" y="266"/>
                </a:lnTo>
                <a:lnTo>
                  <a:pt x="10" y="288"/>
                </a:lnTo>
                <a:lnTo>
                  <a:pt x="18" y="308"/>
                </a:lnTo>
                <a:lnTo>
                  <a:pt x="28" y="328"/>
                </a:lnTo>
                <a:lnTo>
                  <a:pt x="38" y="346"/>
                </a:lnTo>
                <a:lnTo>
                  <a:pt x="52" y="362"/>
                </a:lnTo>
                <a:lnTo>
                  <a:pt x="66" y="378"/>
                </a:lnTo>
                <a:lnTo>
                  <a:pt x="82" y="394"/>
                </a:lnTo>
                <a:lnTo>
                  <a:pt x="98" y="406"/>
                </a:lnTo>
                <a:lnTo>
                  <a:pt x="116" y="416"/>
                </a:lnTo>
                <a:lnTo>
                  <a:pt x="136" y="426"/>
                </a:lnTo>
                <a:lnTo>
                  <a:pt x="156" y="434"/>
                </a:lnTo>
                <a:lnTo>
                  <a:pt x="178" y="440"/>
                </a:lnTo>
                <a:lnTo>
                  <a:pt x="200" y="442"/>
                </a:lnTo>
                <a:lnTo>
                  <a:pt x="222" y="444"/>
                </a:lnTo>
                <a:lnTo>
                  <a:pt x="222" y="444"/>
                </a:lnTo>
                <a:lnTo>
                  <a:pt x="244" y="442"/>
                </a:lnTo>
                <a:lnTo>
                  <a:pt x="266" y="440"/>
                </a:lnTo>
                <a:lnTo>
                  <a:pt x="288" y="434"/>
                </a:lnTo>
                <a:lnTo>
                  <a:pt x="308" y="426"/>
                </a:lnTo>
                <a:lnTo>
                  <a:pt x="328" y="416"/>
                </a:lnTo>
                <a:lnTo>
                  <a:pt x="346" y="406"/>
                </a:lnTo>
                <a:lnTo>
                  <a:pt x="362" y="394"/>
                </a:lnTo>
                <a:lnTo>
                  <a:pt x="378" y="378"/>
                </a:lnTo>
                <a:lnTo>
                  <a:pt x="392" y="362"/>
                </a:lnTo>
                <a:lnTo>
                  <a:pt x="406" y="346"/>
                </a:lnTo>
                <a:lnTo>
                  <a:pt x="416" y="328"/>
                </a:lnTo>
                <a:lnTo>
                  <a:pt x="426" y="308"/>
                </a:lnTo>
                <a:lnTo>
                  <a:pt x="434" y="288"/>
                </a:lnTo>
                <a:lnTo>
                  <a:pt x="438" y="266"/>
                </a:lnTo>
                <a:lnTo>
                  <a:pt x="442" y="244"/>
                </a:lnTo>
                <a:lnTo>
                  <a:pt x="444" y="222"/>
                </a:lnTo>
                <a:lnTo>
                  <a:pt x="444" y="222"/>
                </a:lnTo>
                <a:lnTo>
                  <a:pt x="442" y="200"/>
                </a:lnTo>
                <a:lnTo>
                  <a:pt x="438" y="178"/>
                </a:lnTo>
                <a:lnTo>
                  <a:pt x="434" y="156"/>
                </a:lnTo>
                <a:lnTo>
                  <a:pt x="426" y="136"/>
                </a:lnTo>
                <a:lnTo>
                  <a:pt x="416" y="116"/>
                </a:lnTo>
                <a:lnTo>
                  <a:pt x="406" y="98"/>
                </a:lnTo>
                <a:lnTo>
                  <a:pt x="392" y="82"/>
                </a:lnTo>
                <a:lnTo>
                  <a:pt x="378" y="66"/>
                </a:lnTo>
                <a:lnTo>
                  <a:pt x="362" y="52"/>
                </a:lnTo>
                <a:lnTo>
                  <a:pt x="346" y="38"/>
                </a:lnTo>
                <a:lnTo>
                  <a:pt x="328" y="28"/>
                </a:lnTo>
                <a:lnTo>
                  <a:pt x="308" y="18"/>
                </a:lnTo>
                <a:lnTo>
                  <a:pt x="288" y="10"/>
                </a:lnTo>
                <a:lnTo>
                  <a:pt x="266" y="6"/>
                </a:lnTo>
                <a:lnTo>
                  <a:pt x="244" y="2"/>
                </a:lnTo>
                <a:lnTo>
                  <a:pt x="222" y="0"/>
                </a:lnTo>
                <a:lnTo>
                  <a:pt x="222" y="0"/>
                </a:lnTo>
                <a:close/>
                <a:moveTo>
                  <a:pt x="238" y="118"/>
                </a:moveTo>
                <a:lnTo>
                  <a:pt x="238" y="36"/>
                </a:lnTo>
                <a:lnTo>
                  <a:pt x="238" y="36"/>
                </a:lnTo>
                <a:lnTo>
                  <a:pt x="246" y="40"/>
                </a:lnTo>
                <a:lnTo>
                  <a:pt x="254" y="46"/>
                </a:lnTo>
                <a:lnTo>
                  <a:pt x="262" y="54"/>
                </a:lnTo>
                <a:lnTo>
                  <a:pt x="270" y="64"/>
                </a:lnTo>
                <a:lnTo>
                  <a:pt x="284" y="88"/>
                </a:lnTo>
                <a:lnTo>
                  <a:pt x="296" y="118"/>
                </a:lnTo>
                <a:lnTo>
                  <a:pt x="238" y="118"/>
                </a:lnTo>
                <a:close/>
                <a:moveTo>
                  <a:pt x="304" y="150"/>
                </a:moveTo>
                <a:lnTo>
                  <a:pt x="304" y="150"/>
                </a:lnTo>
                <a:lnTo>
                  <a:pt x="308" y="176"/>
                </a:lnTo>
                <a:lnTo>
                  <a:pt x="312" y="206"/>
                </a:lnTo>
                <a:lnTo>
                  <a:pt x="238" y="206"/>
                </a:lnTo>
                <a:lnTo>
                  <a:pt x="238" y="150"/>
                </a:lnTo>
                <a:lnTo>
                  <a:pt x="304" y="150"/>
                </a:lnTo>
                <a:close/>
                <a:moveTo>
                  <a:pt x="206" y="36"/>
                </a:moveTo>
                <a:lnTo>
                  <a:pt x="206" y="118"/>
                </a:lnTo>
                <a:lnTo>
                  <a:pt x="148" y="118"/>
                </a:lnTo>
                <a:lnTo>
                  <a:pt x="148" y="118"/>
                </a:lnTo>
                <a:lnTo>
                  <a:pt x="160" y="88"/>
                </a:lnTo>
                <a:lnTo>
                  <a:pt x="174" y="64"/>
                </a:lnTo>
                <a:lnTo>
                  <a:pt x="182" y="54"/>
                </a:lnTo>
                <a:lnTo>
                  <a:pt x="190" y="46"/>
                </a:lnTo>
                <a:lnTo>
                  <a:pt x="198" y="40"/>
                </a:lnTo>
                <a:lnTo>
                  <a:pt x="206" y="36"/>
                </a:lnTo>
                <a:lnTo>
                  <a:pt x="206" y="36"/>
                </a:lnTo>
                <a:close/>
                <a:moveTo>
                  <a:pt x="206" y="150"/>
                </a:moveTo>
                <a:lnTo>
                  <a:pt x="206" y="206"/>
                </a:lnTo>
                <a:lnTo>
                  <a:pt x="132" y="206"/>
                </a:lnTo>
                <a:lnTo>
                  <a:pt x="132" y="206"/>
                </a:lnTo>
                <a:lnTo>
                  <a:pt x="136" y="176"/>
                </a:lnTo>
                <a:lnTo>
                  <a:pt x="140" y="150"/>
                </a:lnTo>
                <a:lnTo>
                  <a:pt x="206" y="150"/>
                </a:lnTo>
                <a:close/>
                <a:moveTo>
                  <a:pt x="102" y="206"/>
                </a:moveTo>
                <a:lnTo>
                  <a:pt x="34" y="206"/>
                </a:lnTo>
                <a:lnTo>
                  <a:pt x="34" y="206"/>
                </a:lnTo>
                <a:lnTo>
                  <a:pt x="38" y="176"/>
                </a:lnTo>
                <a:lnTo>
                  <a:pt x="46" y="150"/>
                </a:lnTo>
                <a:lnTo>
                  <a:pt x="108" y="150"/>
                </a:lnTo>
                <a:lnTo>
                  <a:pt x="108" y="150"/>
                </a:lnTo>
                <a:lnTo>
                  <a:pt x="104" y="176"/>
                </a:lnTo>
                <a:lnTo>
                  <a:pt x="102" y="206"/>
                </a:lnTo>
                <a:lnTo>
                  <a:pt x="102" y="206"/>
                </a:lnTo>
                <a:close/>
                <a:moveTo>
                  <a:pt x="34" y="238"/>
                </a:moveTo>
                <a:lnTo>
                  <a:pt x="102" y="238"/>
                </a:lnTo>
                <a:lnTo>
                  <a:pt x="102" y="238"/>
                </a:lnTo>
                <a:lnTo>
                  <a:pt x="104" y="268"/>
                </a:lnTo>
                <a:lnTo>
                  <a:pt x="108" y="296"/>
                </a:lnTo>
                <a:lnTo>
                  <a:pt x="46" y="296"/>
                </a:lnTo>
                <a:lnTo>
                  <a:pt x="46" y="296"/>
                </a:lnTo>
                <a:lnTo>
                  <a:pt x="38" y="268"/>
                </a:lnTo>
                <a:lnTo>
                  <a:pt x="34" y="238"/>
                </a:lnTo>
                <a:lnTo>
                  <a:pt x="34" y="238"/>
                </a:lnTo>
                <a:close/>
                <a:moveTo>
                  <a:pt x="132" y="238"/>
                </a:moveTo>
                <a:lnTo>
                  <a:pt x="206" y="238"/>
                </a:lnTo>
                <a:lnTo>
                  <a:pt x="206" y="296"/>
                </a:lnTo>
                <a:lnTo>
                  <a:pt x="140" y="296"/>
                </a:lnTo>
                <a:lnTo>
                  <a:pt x="140" y="296"/>
                </a:lnTo>
                <a:lnTo>
                  <a:pt x="136" y="268"/>
                </a:lnTo>
                <a:lnTo>
                  <a:pt x="132" y="238"/>
                </a:lnTo>
                <a:lnTo>
                  <a:pt x="132" y="238"/>
                </a:lnTo>
                <a:close/>
                <a:moveTo>
                  <a:pt x="206" y="326"/>
                </a:moveTo>
                <a:lnTo>
                  <a:pt x="206" y="408"/>
                </a:lnTo>
                <a:lnTo>
                  <a:pt x="206" y="408"/>
                </a:lnTo>
                <a:lnTo>
                  <a:pt x="198" y="404"/>
                </a:lnTo>
                <a:lnTo>
                  <a:pt x="190" y="398"/>
                </a:lnTo>
                <a:lnTo>
                  <a:pt x="182" y="390"/>
                </a:lnTo>
                <a:lnTo>
                  <a:pt x="174" y="380"/>
                </a:lnTo>
                <a:lnTo>
                  <a:pt x="160" y="356"/>
                </a:lnTo>
                <a:lnTo>
                  <a:pt x="148" y="326"/>
                </a:lnTo>
                <a:lnTo>
                  <a:pt x="206" y="326"/>
                </a:lnTo>
                <a:close/>
                <a:moveTo>
                  <a:pt x="238" y="408"/>
                </a:moveTo>
                <a:lnTo>
                  <a:pt x="238" y="326"/>
                </a:lnTo>
                <a:lnTo>
                  <a:pt x="296" y="326"/>
                </a:lnTo>
                <a:lnTo>
                  <a:pt x="296" y="326"/>
                </a:lnTo>
                <a:lnTo>
                  <a:pt x="284" y="356"/>
                </a:lnTo>
                <a:lnTo>
                  <a:pt x="270" y="380"/>
                </a:lnTo>
                <a:lnTo>
                  <a:pt x="262" y="390"/>
                </a:lnTo>
                <a:lnTo>
                  <a:pt x="254" y="398"/>
                </a:lnTo>
                <a:lnTo>
                  <a:pt x="246" y="404"/>
                </a:lnTo>
                <a:lnTo>
                  <a:pt x="238" y="408"/>
                </a:lnTo>
                <a:lnTo>
                  <a:pt x="238" y="408"/>
                </a:lnTo>
                <a:close/>
                <a:moveTo>
                  <a:pt x="238" y="296"/>
                </a:moveTo>
                <a:lnTo>
                  <a:pt x="238" y="238"/>
                </a:lnTo>
                <a:lnTo>
                  <a:pt x="312" y="238"/>
                </a:lnTo>
                <a:lnTo>
                  <a:pt x="312" y="238"/>
                </a:lnTo>
                <a:lnTo>
                  <a:pt x="308" y="268"/>
                </a:lnTo>
                <a:lnTo>
                  <a:pt x="304" y="296"/>
                </a:lnTo>
                <a:lnTo>
                  <a:pt x="238" y="296"/>
                </a:lnTo>
                <a:close/>
                <a:moveTo>
                  <a:pt x="342" y="238"/>
                </a:moveTo>
                <a:lnTo>
                  <a:pt x="410" y="238"/>
                </a:lnTo>
                <a:lnTo>
                  <a:pt x="410" y="238"/>
                </a:lnTo>
                <a:lnTo>
                  <a:pt x="406" y="268"/>
                </a:lnTo>
                <a:lnTo>
                  <a:pt x="398" y="296"/>
                </a:lnTo>
                <a:lnTo>
                  <a:pt x="336" y="296"/>
                </a:lnTo>
                <a:lnTo>
                  <a:pt x="336" y="296"/>
                </a:lnTo>
                <a:lnTo>
                  <a:pt x="340" y="268"/>
                </a:lnTo>
                <a:lnTo>
                  <a:pt x="342" y="238"/>
                </a:lnTo>
                <a:lnTo>
                  <a:pt x="342" y="238"/>
                </a:lnTo>
                <a:close/>
                <a:moveTo>
                  <a:pt x="342" y="206"/>
                </a:moveTo>
                <a:lnTo>
                  <a:pt x="342" y="206"/>
                </a:lnTo>
                <a:lnTo>
                  <a:pt x="340" y="176"/>
                </a:lnTo>
                <a:lnTo>
                  <a:pt x="336" y="150"/>
                </a:lnTo>
                <a:lnTo>
                  <a:pt x="398" y="150"/>
                </a:lnTo>
                <a:lnTo>
                  <a:pt x="398" y="150"/>
                </a:lnTo>
                <a:lnTo>
                  <a:pt x="406" y="176"/>
                </a:lnTo>
                <a:lnTo>
                  <a:pt x="410" y="206"/>
                </a:lnTo>
                <a:lnTo>
                  <a:pt x="342" y="206"/>
                </a:lnTo>
                <a:close/>
                <a:moveTo>
                  <a:pt x="380" y="118"/>
                </a:moveTo>
                <a:lnTo>
                  <a:pt x="330" y="118"/>
                </a:lnTo>
                <a:lnTo>
                  <a:pt x="330" y="118"/>
                </a:lnTo>
                <a:lnTo>
                  <a:pt x="322" y="98"/>
                </a:lnTo>
                <a:lnTo>
                  <a:pt x="316" y="80"/>
                </a:lnTo>
                <a:lnTo>
                  <a:pt x="308" y="64"/>
                </a:lnTo>
                <a:lnTo>
                  <a:pt x="298" y="48"/>
                </a:lnTo>
                <a:lnTo>
                  <a:pt x="298" y="48"/>
                </a:lnTo>
                <a:lnTo>
                  <a:pt x="322" y="62"/>
                </a:lnTo>
                <a:lnTo>
                  <a:pt x="344" y="78"/>
                </a:lnTo>
                <a:lnTo>
                  <a:pt x="364" y="96"/>
                </a:lnTo>
                <a:lnTo>
                  <a:pt x="380" y="118"/>
                </a:lnTo>
                <a:lnTo>
                  <a:pt x="380" y="118"/>
                </a:lnTo>
                <a:close/>
                <a:moveTo>
                  <a:pt x="146" y="48"/>
                </a:moveTo>
                <a:lnTo>
                  <a:pt x="146" y="48"/>
                </a:lnTo>
                <a:lnTo>
                  <a:pt x="136" y="64"/>
                </a:lnTo>
                <a:lnTo>
                  <a:pt x="128" y="80"/>
                </a:lnTo>
                <a:lnTo>
                  <a:pt x="120" y="98"/>
                </a:lnTo>
                <a:lnTo>
                  <a:pt x="114" y="118"/>
                </a:lnTo>
                <a:lnTo>
                  <a:pt x="64" y="118"/>
                </a:lnTo>
                <a:lnTo>
                  <a:pt x="64" y="118"/>
                </a:lnTo>
                <a:lnTo>
                  <a:pt x="80" y="96"/>
                </a:lnTo>
                <a:lnTo>
                  <a:pt x="100" y="78"/>
                </a:lnTo>
                <a:lnTo>
                  <a:pt x="122" y="62"/>
                </a:lnTo>
                <a:lnTo>
                  <a:pt x="146" y="48"/>
                </a:lnTo>
                <a:lnTo>
                  <a:pt x="146" y="48"/>
                </a:lnTo>
                <a:close/>
                <a:moveTo>
                  <a:pt x="64" y="326"/>
                </a:moveTo>
                <a:lnTo>
                  <a:pt x="114" y="326"/>
                </a:lnTo>
                <a:lnTo>
                  <a:pt x="114" y="326"/>
                </a:lnTo>
                <a:lnTo>
                  <a:pt x="120" y="346"/>
                </a:lnTo>
                <a:lnTo>
                  <a:pt x="128" y="364"/>
                </a:lnTo>
                <a:lnTo>
                  <a:pt x="136" y="380"/>
                </a:lnTo>
                <a:lnTo>
                  <a:pt x="146" y="396"/>
                </a:lnTo>
                <a:lnTo>
                  <a:pt x="146" y="396"/>
                </a:lnTo>
                <a:lnTo>
                  <a:pt x="122" y="384"/>
                </a:lnTo>
                <a:lnTo>
                  <a:pt x="100" y="368"/>
                </a:lnTo>
                <a:lnTo>
                  <a:pt x="80" y="348"/>
                </a:lnTo>
                <a:lnTo>
                  <a:pt x="64" y="326"/>
                </a:lnTo>
                <a:lnTo>
                  <a:pt x="64" y="326"/>
                </a:lnTo>
                <a:close/>
                <a:moveTo>
                  <a:pt x="298" y="396"/>
                </a:moveTo>
                <a:lnTo>
                  <a:pt x="298" y="396"/>
                </a:lnTo>
                <a:lnTo>
                  <a:pt x="308" y="380"/>
                </a:lnTo>
                <a:lnTo>
                  <a:pt x="316" y="364"/>
                </a:lnTo>
                <a:lnTo>
                  <a:pt x="322" y="346"/>
                </a:lnTo>
                <a:lnTo>
                  <a:pt x="330" y="326"/>
                </a:lnTo>
                <a:lnTo>
                  <a:pt x="380" y="326"/>
                </a:lnTo>
                <a:lnTo>
                  <a:pt x="380" y="326"/>
                </a:lnTo>
                <a:lnTo>
                  <a:pt x="364" y="348"/>
                </a:lnTo>
                <a:lnTo>
                  <a:pt x="344" y="368"/>
                </a:lnTo>
                <a:lnTo>
                  <a:pt x="322" y="384"/>
                </a:lnTo>
                <a:lnTo>
                  <a:pt x="298" y="396"/>
                </a:lnTo>
                <a:lnTo>
                  <a:pt x="298" y="396"/>
                </a:lnTo>
                <a:close/>
              </a:path>
            </a:pathLst>
          </a:custGeom>
          <a:solidFill>
            <a:srgbClr val="FAFBF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200" eaLnBrk="1" fontAlgn="auto" latinLnBrk="0" hangingPunct="1">
              <a:lnSpc>
                <a:spcPct val="100000"/>
              </a:lnSpc>
              <a:spcBef>
                <a:spcPts val="0"/>
              </a:spcBef>
              <a:spcAft>
                <a:spcPts val="0"/>
              </a:spcAft>
              <a:buClrTx/>
              <a:buSzTx/>
              <a:buFontTx/>
              <a:buNone/>
              <a:defRPr/>
            </a:pPr>
            <a:endParaRPr kumimoji="0" lang="id-ID" sz="850" b="0" i="0" u="none" strike="noStrike" kern="0" cap="none" spc="0" normalizeH="0" baseline="0" noProof="0" dirty="0">
              <a:ln>
                <a:noFill/>
              </a:ln>
              <a:solidFill>
                <a:prstClr val="black"/>
              </a:solidFill>
              <a:effectLst/>
              <a:uLnTx/>
              <a:uFillTx/>
              <a:latin typeface="Arial" panose="020B0604020202020204"/>
              <a:ea typeface="微软雅黑" panose="020B0503020204020204" charset="-122"/>
              <a:cs typeface="+mn-ea"/>
              <a:sym typeface="Arial" panose="020B0604020202020204"/>
            </a:endParaRPr>
          </a:p>
        </p:txBody>
      </p:sp>
      <p:sp>
        <p:nvSpPr>
          <p:cNvPr id="8" name="文本框 7"/>
          <p:cNvSpPr txBox="1"/>
          <p:nvPr/>
        </p:nvSpPr>
        <p:spPr>
          <a:xfrm>
            <a:off x="1814591" y="3115310"/>
            <a:ext cx="1553845" cy="491490"/>
          </a:xfrm>
          <a:prstGeom prst="rect">
            <a:avLst/>
          </a:prstGeom>
          <a:noFill/>
        </p:spPr>
        <p:txBody>
          <a:bodyPr wrap="square" rtlCol="0">
            <a:spAutoFit/>
            <a:scene3d>
              <a:camera prst="orthographicFront"/>
              <a:lightRig rig="threePt" dir="t"/>
            </a:scene3d>
          </a:bodyPr>
          <a:lstStyle/>
          <a:p>
            <a:r>
              <a:rPr lang="zh-CN" altLang="en-US" sz="2600" b="1" dirty="0">
                <a:solidFill>
                  <a:schemeClr val="accent1"/>
                </a:solidFill>
                <a:effectLst>
                  <a:outerShdw blurRad="38100" dist="25400" dir="5400000" algn="ctr" rotWithShape="0">
                    <a:srgbClr val="6E747A">
                      <a:alpha val="43000"/>
                    </a:srgbClr>
                  </a:outerShdw>
                </a:effectLst>
              </a:rPr>
              <a:t>全文检索</a:t>
            </a:r>
            <a:endParaRPr lang="zh-CN" altLang="en-US" sz="2600" b="1" dirty="0">
              <a:solidFill>
                <a:schemeClr val="accent1"/>
              </a:solidFill>
              <a:effectLst>
                <a:outerShdw blurRad="38100" dist="25400" dir="5400000" algn="ctr" rotWithShape="0">
                  <a:srgbClr val="6E747A">
                    <a:alpha val="43000"/>
                  </a:srgbClr>
                </a:outerShdw>
              </a:effectLst>
            </a:endParaRPr>
          </a:p>
        </p:txBody>
      </p:sp>
      <p:sp>
        <p:nvSpPr>
          <p:cNvPr id="9" name="Oval 277"/>
          <p:cNvSpPr/>
          <p:nvPr>
            <p:custDataLst>
              <p:tags r:id="rId33"/>
            </p:custDataLst>
          </p:nvPr>
        </p:nvSpPr>
        <p:spPr>
          <a:xfrm>
            <a:off x="10067048" y="2980213"/>
            <a:ext cx="606425" cy="657860"/>
          </a:xfrm>
          <a:prstGeom prst="ellipse">
            <a:avLst/>
          </a:prstGeom>
          <a:solidFill>
            <a:srgbClr val="FFC000"/>
          </a:solidFill>
          <a:ln w="1270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id-ID" sz="850" b="0" i="0" u="none" strike="noStrike" kern="0" cap="none" spc="0" normalizeH="0" baseline="0" noProof="0" dirty="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10" name="文本框 9"/>
          <p:cNvSpPr txBox="1"/>
          <p:nvPr/>
        </p:nvSpPr>
        <p:spPr>
          <a:xfrm>
            <a:off x="10147461" y="3664741"/>
            <a:ext cx="1645285" cy="491490"/>
          </a:xfrm>
          <a:prstGeom prst="rect">
            <a:avLst/>
          </a:prstGeom>
          <a:noFill/>
        </p:spPr>
        <p:txBody>
          <a:bodyPr wrap="square" rtlCol="0">
            <a:spAutoFit/>
          </a:bodyPr>
          <a:lstStyle/>
          <a:p>
            <a:r>
              <a:rPr lang="zh-CN" altLang="en-US" sz="2600" b="1" dirty="0">
                <a:solidFill>
                  <a:schemeClr val="accent1"/>
                </a:solidFill>
                <a:latin typeface="黑体" panose="02010609060101010101" charset="-122"/>
                <a:ea typeface="黑体" panose="02010609060101010101" charset="-122"/>
              </a:rPr>
              <a:t>文内检索</a:t>
            </a:r>
            <a:endParaRPr lang="zh-CN" altLang="en-US" sz="2600" b="1" dirty="0">
              <a:solidFill>
                <a:schemeClr val="accent1"/>
              </a:solidFill>
              <a:latin typeface="黑体" panose="02010609060101010101" charset="-122"/>
              <a:ea typeface="黑体" panose="02010609060101010101" charset="-122"/>
            </a:endParaRPr>
          </a:p>
        </p:txBody>
      </p:sp>
      <p:sp>
        <p:nvSpPr>
          <p:cNvPr id="12" name="标注: 十字箭头 11"/>
          <p:cNvSpPr/>
          <p:nvPr/>
        </p:nvSpPr>
        <p:spPr>
          <a:xfrm>
            <a:off x="10208664" y="3174408"/>
            <a:ext cx="329481" cy="328471"/>
          </a:xfrm>
          <a:prstGeom prst="quadArrowCallou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矩形 10"/>
          <p:cNvSpPr/>
          <p:nvPr>
            <p:custDataLst>
              <p:tags r:id="rId34"/>
            </p:custDataLst>
          </p:nvPr>
        </p:nvSpPr>
        <p:spPr>
          <a:xfrm>
            <a:off x="9652000" y="149860"/>
            <a:ext cx="2461895" cy="784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0-#ppt_w/2"/>
                                          </p:val>
                                        </p:tav>
                                        <p:tav tm="100000">
                                          <p:val>
                                            <p:strVal val="#ppt_x"/>
                                          </p:val>
                                        </p:tav>
                                      </p:tavLst>
                                    </p:anim>
                                    <p:anim calcmode="lin" valueType="num">
                                      <p:cBhvr additive="base">
                                        <p:cTn id="23" dur="500" fill="hold"/>
                                        <p:tgtEl>
                                          <p:spTgt spid="20"/>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8" fill="hold" nodeType="withEffec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0-#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par>
                                <p:cTn id="33" presetID="2" presetClass="entr" presetSubtype="8" fill="hold" grpId="2" nodeType="withEffec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0-#ppt_w/2"/>
                                          </p:val>
                                        </p:tav>
                                        <p:tav tm="100000">
                                          <p:val>
                                            <p:strVal val="#ppt_x"/>
                                          </p:val>
                                        </p:tav>
                                      </p:tavLst>
                                    </p:anim>
                                    <p:anim calcmode="lin" valueType="num">
                                      <p:cBhvr additive="base">
                                        <p:cTn id="36" dur="500" fill="hold"/>
                                        <p:tgtEl>
                                          <p:spTgt spid="33"/>
                                        </p:tgtEl>
                                        <p:attrNameLst>
                                          <p:attrName>ppt_y</p:attrName>
                                        </p:attrNameLst>
                                      </p:cBhvr>
                                      <p:tavLst>
                                        <p:tav tm="0">
                                          <p:val>
                                            <p:strVal val="#ppt_y"/>
                                          </p:val>
                                        </p:tav>
                                        <p:tav tm="100000">
                                          <p:val>
                                            <p:strVal val="#ppt_y"/>
                                          </p:val>
                                        </p:tav>
                                      </p:tavLst>
                                    </p:anim>
                                  </p:childTnLst>
                                </p:cTn>
                              </p:par>
                              <p:par>
                                <p:cTn id="37" presetID="2" presetClass="entr" presetSubtype="8" fill="hold" grpId="5" nodeType="withEffec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0-#ppt_w/2"/>
                                          </p:val>
                                        </p:tav>
                                        <p:tav tm="100000">
                                          <p:val>
                                            <p:strVal val="#ppt_x"/>
                                          </p:val>
                                        </p:tav>
                                      </p:tavLst>
                                    </p:anim>
                                    <p:anim calcmode="lin" valueType="num">
                                      <p:cBhvr additive="base">
                                        <p:cTn id="40" dur="500" fill="hold"/>
                                        <p:tgtEl>
                                          <p:spTgt spid="34"/>
                                        </p:tgtEl>
                                        <p:attrNameLst>
                                          <p:attrName>ppt_y</p:attrName>
                                        </p:attrNameLst>
                                      </p:cBhvr>
                                      <p:tavLst>
                                        <p:tav tm="0">
                                          <p:val>
                                            <p:strVal val="#ppt_y"/>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73"/>
                                        </p:tgtEl>
                                        <p:attrNameLst>
                                          <p:attrName>style.visibility</p:attrName>
                                        </p:attrNameLst>
                                      </p:cBhvr>
                                      <p:to>
                                        <p:strVal val="visible"/>
                                      </p:to>
                                    </p:set>
                                    <p:anim calcmode="lin" valueType="num">
                                      <p:cBhvr additive="base">
                                        <p:cTn id="43" dur="500" fill="hold"/>
                                        <p:tgtEl>
                                          <p:spTgt spid="273"/>
                                        </p:tgtEl>
                                        <p:attrNameLst>
                                          <p:attrName>ppt_x</p:attrName>
                                        </p:attrNameLst>
                                      </p:cBhvr>
                                      <p:tavLst>
                                        <p:tav tm="0">
                                          <p:val>
                                            <p:strVal val="#ppt_x"/>
                                          </p:val>
                                        </p:tav>
                                        <p:tav tm="100000">
                                          <p:val>
                                            <p:strVal val="#ppt_x"/>
                                          </p:val>
                                        </p:tav>
                                      </p:tavLst>
                                    </p:anim>
                                    <p:anim calcmode="lin" valueType="num">
                                      <p:cBhvr additive="base">
                                        <p:cTn id="44" dur="500" fill="hold"/>
                                        <p:tgtEl>
                                          <p:spTgt spid="27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72"/>
                                        </p:tgtEl>
                                        <p:attrNameLst>
                                          <p:attrName>style.visibility</p:attrName>
                                        </p:attrNameLst>
                                      </p:cBhvr>
                                      <p:to>
                                        <p:strVal val="visible"/>
                                      </p:to>
                                    </p:set>
                                    <p:anim calcmode="lin" valueType="num">
                                      <p:cBhvr additive="base">
                                        <p:cTn id="47" dur="500" fill="hold"/>
                                        <p:tgtEl>
                                          <p:spTgt spid="272"/>
                                        </p:tgtEl>
                                        <p:attrNameLst>
                                          <p:attrName>ppt_x</p:attrName>
                                        </p:attrNameLst>
                                      </p:cBhvr>
                                      <p:tavLst>
                                        <p:tav tm="0">
                                          <p:val>
                                            <p:strVal val="#ppt_x"/>
                                          </p:val>
                                        </p:tav>
                                        <p:tav tm="100000">
                                          <p:val>
                                            <p:strVal val="#ppt_x"/>
                                          </p:val>
                                        </p:tav>
                                      </p:tavLst>
                                    </p:anim>
                                    <p:anim calcmode="lin" valueType="num">
                                      <p:cBhvr additive="base">
                                        <p:cTn id="48" dur="500" fill="hold"/>
                                        <p:tgtEl>
                                          <p:spTgt spid="27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additive="base">
                                        <p:cTn id="51" dur="500" fill="hold"/>
                                        <p:tgtEl>
                                          <p:spTgt spid="41"/>
                                        </p:tgtEl>
                                        <p:attrNameLst>
                                          <p:attrName>ppt_x</p:attrName>
                                        </p:attrNameLst>
                                      </p:cBhvr>
                                      <p:tavLst>
                                        <p:tav tm="0">
                                          <p:val>
                                            <p:strVal val="#ppt_x"/>
                                          </p:val>
                                        </p:tav>
                                        <p:tav tm="100000">
                                          <p:val>
                                            <p:strVal val="#ppt_x"/>
                                          </p:val>
                                        </p:tav>
                                      </p:tavLst>
                                    </p:anim>
                                    <p:anim calcmode="lin" valueType="num">
                                      <p:cBhvr additive="base">
                                        <p:cTn id="52" dur="500" fill="hold"/>
                                        <p:tgtEl>
                                          <p:spTgt spid="41"/>
                                        </p:tgtEl>
                                        <p:attrNameLst>
                                          <p:attrName>ppt_y</p:attrName>
                                        </p:attrNameLst>
                                      </p:cBhvr>
                                      <p:tavLst>
                                        <p:tav tm="0">
                                          <p:val>
                                            <p:strVal val="1+#ppt_h/2"/>
                                          </p:val>
                                        </p:tav>
                                        <p:tav tm="100000">
                                          <p:val>
                                            <p:strVal val="#ppt_y"/>
                                          </p:val>
                                        </p:tav>
                                      </p:tavLst>
                                    </p:anim>
                                  </p:childTnLst>
                                </p:cTn>
                              </p:par>
                            </p:childTnLst>
                          </p:cTn>
                        </p:par>
                        <p:par>
                          <p:cTn id="53" fill="hold">
                            <p:stCondLst>
                              <p:cond delay="2500"/>
                            </p:stCondLst>
                            <p:childTnLst>
                              <p:par>
                                <p:cTn id="54" presetID="2" presetClass="entr" presetSubtype="4"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additive="base">
                                        <p:cTn id="56" dur="500" fill="hold"/>
                                        <p:tgtEl>
                                          <p:spTgt spid="6"/>
                                        </p:tgtEl>
                                        <p:attrNameLst>
                                          <p:attrName>ppt_x</p:attrName>
                                        </p:attrNameLst>
                                      </p:cBhvr>
                                      <p:tavLst>
                                        <p:tav tm="0">
                                          <p:val>
                                            <p:strVal val="#ppt_x"/>
                                          </p:val>
                                        </p:tav>
                                        <p:tav tm="100000">
                                          <p:val>
                                            <p:strVal val="#ppt_x"/>
                                          </p:val>
                                        </p:tav>
                                      </p:tavLst>
                                    </p:anim>
                                    <p:anim calcmode="lin" valueType="num">
                                      <p:cBhvr additive="base">
                                        <p:cTn id="57" dur="500" fill="hold"/>
                                        <p:tgtEl>
                                          <p:spTgt spid="6"/>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53"/>
                                        </p:tgtEl>
                                        <p:attrNameLst>
                                          <p:attrName>style.visibility</p:attrName>
                                        </p:attrNameLst>
                                      </p:cBhvr>
                                      <p:to>
                                        <p:strVal val="visible"/>
                                      </p:to>
                                    </p:set>
                                    <p:anim calcmode="lin" valueType="num">
                                      <p:cBhvr additive="base">
                                        <p:cTn id="60" dur="500" fill="hold"/>
                                        <p:tgtEl>
                                          <p:spTgt spid="53"/>
                                        </p:tgtEl>
                                        <p:attrNameLst>
                                          <p:attrName>ppt_x</p:attrName>
                                        </p:attrNameLst>
                                      </p:cBhvr>
                                      <p:tavLst>
                                        <p:tav tm="0">
                                          <p:val>
                                            <p:strVal val="#ppt_x"/>
                                          </p:val>
                                        </p:tav>
                                        <p:tav tm="100000">
                                          <p:val>
                                            <p:strVal val="#ppt_x"/>
                                          </p:val>
                                        </p:tav>
                                      </p:tavLst>
                                    </p:anim>
                                    <p:anim calcmode="lin" valueType="num">
                                      <p:cBhvr additive="base">
                                        <p:cTn id="61" dur="500" fill="hold"/>
                                        <p:tgtEl>
                                          <p:spTgt spid="53"/>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 calcmode="lin" valueType="num">
                                      <p:cBhvr additive="base">
                                        <p:cTn id="64" dur="500" fill="hold"/>
                                        <p:tgtEl>
                                          <p:spTgt spid="7"/>
                                        </p:tgtEl>
                                        <p:attrNameLst>
                                          <p:attrName>ppt_x</p:attrName>
                                        </p:attrNameLst>
                                      </p:cBhvr>
                                      <p:tavLst>
                                        <p:tav tm="0">
                                          <p:val>
                                            <p:strVal val="#ppt_x"/>
                                          </p:val>
                                        </p:tav>
                                        <p:tav tm="100000">
                                          <p:val>
                                            <p:strVal val="#ppt_x"/>
                                          </p:val>
                                        </p:tav>
                                      </p:tavLst>
                                    </p:anim>
                                    <p:anim calcmode="lin" valueType="num">
                                      <p:cBhvr additive="base">
                                        <p:cTn id="65" dur="500" fill="hold"/>
                                        <p:tgtEl>
                                          <p:spTgt spid="7"/>
                                        </p:tgtEl>
                                        <p:attrNameLst>
                                          <p:attrName>ppt_y</p:attrName>
                                        </p:attrNameLst>
                                      </p:cBhvr>
                                      <p:tavLst>
                                        <p:tav tm="0">
                                          <p:val>
                                            <p:strVal val="1+#ppt_h/2"/>
                                          </p:val>
                                        </p:tav>
                                        <p:tav tm="100000">
                                          <p:val>
                                            <p:strVal val="#ppt_y"/>
                                          </p:val>
                                        </p:tav>
                                      </p:tavLst>
                                    </p:anim>
                                  </p:childTnLst>
                                </p:cTn>
                              </p:par>
                            </p:childTnLst>
                          </p:cTn>
                        </p:par>
                        <p:par>
                          <p:cTn id="66" fill="hold">
                            <p:stCondLst>
                              <p:cond delay="3000"/>
                            </p:stCondLst>
                            <p:childTnLst>
                              <p:par>
                                <p:cTn id="67" presetID="2" presetClass="entr" presetSubtype="4" fill="hold" grpId="0" nodeType="after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additive="base">
                                        <p:cTn id="69" dur="500" fill="hold"/>
                                        <p:tgtEl>
                                          <p:spTgt spid="9"/>
                                        </p:tgtEl>
                                        <p:attrNameLst>
                                          <p:attrName>ppt_x</p:attrName>
                                        </p:attrNameLst>
                                      </p:cBhvr>
                                      <p:tavLst>
                                        <p:tav tm="0">
                                          <p:val>
                                            <p:strVal val="#ppt_x"/>
                                          </p:val>
                                        </p:tav>
                                        <p:tav tm="100000">
                                          <p:val>
                                            <p:strVal val="#ppt_x"/>
                                          </p:val>
                                        </p:tav>
                                      </p:tavLst>
                                    </p:anim>
                                    <p:anim calcmode="lin" valueType="num">
                                      <p:cBhvr additive="base">
                                        <p:cTn id="7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18" grpId="0" bldLvl="0" animBg="1"/>
      <p:bldP spid="19" grpId="0" bldLvl="0" animBg="1"/>
      <p:bldP spid="17" grpId="0" bldLvl="0" animBg="1"/>
      <p:bldP spid="21" grpId="0" bldLvl="0" animBg="1"/>
      <p:bldP spid="33" grpId="2" bldLvl="0" animBg="1"/>
      <p:bldP spid="34" grpId="5" bldLvl="0" animBg="1"/>
      <p:bldP spid="272" grpId="0" bldLvl="0" animBg="1"/>
      <p:bldP spid="41" grpId="0" bldLvl="0" animBg="1"/>
      <p:bldP spid="6" grpId="0" bldLvl="0" animBg="1"/>
      <p:bldP spid="53" grpId="0" bldLvl="0" animBg="1"/>
      <p:bldP spid="7" grpId="0" bldLvl="0" animBg="1"/>
      <p:bldP spid="9"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5755" y="271780"/>
            <a:ext cx="2211705" cy="521970"/>
          </a:xfrm>
          <a:prstGeom prst="rect">
            <a:avLst/>
          </a:prstGeom>
          <a:noFill/>
        </p:spPr>
        <p:txBody>
          <a:bodyPr wrap="square" rtlCol="0">
            <a:spAutoFit/>
          </a:bodyPr>
          <a:lstStyle/>
          <a:p>
            <a:r>
              <a:rPr lang="en-US" altLang="zh-CN" sz="2800" b="1">
                <a:solidFill>
                  <a:srgbClr val="EA5404"/>
                </a:solidFill>
                <a:latin typeface="+mj-lt"/>
                <a:ea typeface="黑体" panose="02010609060101010101" charset="-122"/>
                <a:cs typeface="+mj-lt"/>
              </a:rPr>
              <a:t>01 </a:t>
            </a:r>
            <a:r>
              <a:rPr lang="zh-CN" altLang="en-US" sz="2800" b="1">
                <a:solidFill>
                  <a:srgbClr val="EA5404"/>
                </a:solidFill>
                <a:latin typeface="黑体" panose="02010609060101010101" charset="-122"/>
                <a:ea typeface="黑体" panose="02010609060101010101" charset="-122"/>
                <a:cs typeface="黑体" panose="02010609060101010101" charset="-122"/>
              </a:rPr>
              <a:t>快速检索</a:t>
            </a:r>
            <a:endParaRPr lang="zh-CN" altLang="en-US" sz="2800" b="1">
              <a:solidFill>
                <a:srgbClr val="EA5404"/>
              </a:solidFill>
              <a:latin typeface="黑体" panose="02010609060101010101" charset="-122"/>
              <a:ea typeface="黑体" panose="02010609060101010101" charset="-122"/>
              <a:cs typeface="黑体" panose="02010609060101010101" charset="-122"/>
            </a:endParaRPr>
          </a:p>
        </p:txBody>
      </p:sp>
      <p:sp>
        <p:nvSpPr>
          <p:cNvPr id="10" name="文本框 9"/>
          <p:cNvSpPr txBox="1"/>
          <p:nvPr/>
        </p:nvSpPr>
        <p:spPr>
          <a:xfrm>
            <a:off x="236220" y="793115"/>
            <a:ext cx="2301240" cy="3921760"/>
          </a:xfrm>
          <a:prstGeom prst="rect">
            <a:avLst/>
          </a:prstGeom>
          <a:noFill/>
        </p:spPr>
        <p:txBody>
          <a:bodyPr wrap="square" rtlCol="0">
            <a:noAutofit/>
          </a:bodyPr>
          <a:lstStyle/>
          <a:p>
            <a:pPr>
              <a:lnSpc>
                <a:spcPct val="150000"/>
              </a:lnSpc>
            </a:pPr>
            <a:r>
              <a:rPr lang="zh-CN" altLang="en-US" b="1">
                <a:latin typeface="黑体" panose="02010609060101010101" charset="-122"/>
                <a:ea typeface="黑体" panose="02010609060101010101" charset="-122"/>
              </a:rPr>
              <a:t>适用于用户未确定检索对象，想通过某个关键词查找图书</a:t>
            </a:r>
            <a:endParaRPr lang="zh-CN" altLang="en-US" b="1">
              <a:latin typeface="黑体" panose="02010609060101010101" charset="-122"/>
              <a:ea typeface="黑体" panose="02010609060101010101" charset="-122"/>
            </a:endParaRPr>
          </a:p>
          <a:p>
            <a:pPr>
              <a:lnSpc>
                <a:spcPct val="150000"/>
              </a:lnSpc>
            </a:pPr>
            <a:endParaRPr lang="zh-CN" altLang="en-US" sz="1400">
              <a:latin typeface="黑体" panose="02010609060101010101" charset="-122"/>
              <a:ea typeface="黑体" panose="02010609060101010101" charset="-122"/>
            </a:endParaRPr>
          </a:p>
          <a:p>
            <a:pPr indent="0">
              <a:lnSpc>
                <a:spcPct val="150000"/>
              </a:lnSpc>
              <a:buFont typeface="Wingdings" panose="05000000000000000000" charset="0"/>
              <a:buNone/>
            </a:pPr>
            <a:r>
              <a:rPr lang="zh-CN" altLang="en-US" sz="1600">
                <a:latin typeface="黑体" panose="02010609060101010101" charset="-122"/>
                <a:ea typeface="黑体" panose="02010609060101010101" charset="-122"/>
                <a:cs typeface="黑体" panose="02010609060101010101" charset="-122"/>
              </a:rPr>
              <a:t>在</a:t>
            </a:r>
            <a:r>
              <a:rPr lang="en-US" altLang="zh-CN" sz="1600">
                <a:latin typeface="黑体" panose="02010609060101010101" charset="-122"/>
                <a:ea typeface="黑体" panose="02010609060101010101" charset="-122"/>
                <a:cs typeface="黑体" panose="02010609060101010101" charset="-122"/>
              </a:rPr>
              <a:t>&lt;</a:t>
            </a:r>
            <a:r>
              <a:rPr lang="zh-CN" altLang="en-US" sz="1600" b="1">
                <a:latin typeface="黑体" panose="02010609060101010101" charset="-122"/>
                <a:ea typeface="黑体" panose="02010609060101010101" charset="-122"/>
                <a:cs typeface="黑体" panose="02010609060101010101" charset="-122"/>
              </a:rPr>
              <a:t>搜索框</a:t>
            </a:r>
            <a:r>
              <a:rPr lang="en-US" altLang="zh-CN" sz="1600">
                <a:latin typeface="黑体" panose="02010609060101010101" charset="-122"/>
                <a:ea typeface="黑体" panose="02010609060101010101" charset="-122"/>
                <a:cs typeface="黑体" panose="02010609060101010101" charset="-122"/>
              </a:rPr>
              <a:t>&gt;</a:t>
            </a:r>
            <a:r>
              <a:rPr lang="zh-CN" altLang="en-US" sz="1600">
                <a:latin typeface="黑体" panose="02010609060101010101" charset="-122"/>
                <a:ea typeface="黑体" panose="02010609060101010101" charset="-122"/>
                <a:cs typeface="黑体" panose="02010609060101010101" charset="-122"/>
              </a:rPr>
              <a:t>输入检索词，如内容相关词、</a:t>
            </a:r>
            <a:r>
              <a:rPr lang="zh-CN" altLang="en-US" sz="1600" dirty="0">
                <a:latin typeface="黑体" panose="02010609060101010101" charset="-122"/>
                <a:ea typeface="黑体" panose="02010609060101010101" charset="-122"/>
                <a:sym typeface="+mn-ea"/>
              </a:rPr>
              <a:t>书名、作者、出版社等</a:t>
            </a:r>
            <a:r>
              <a:rPr lang="zh-CN" altLang="en-US" sz="1600">
                <a:latin typeface="黑体" panose="02010609060101010101" charset="-122"/>
                <a:ea typeface="黑体" panose="02010609060101010101" charset="-122"/>
                <a:cs typeface="黑体" panose="02010609060101010101" charset="-122"/>
              </a:rPr>
              <a:t>，系统将快速筛选出符合条件的图书资源</a:t>
            </a:r>
            <a:endParaRPr lang="zh-CN" altLang="en-US" sz="1600">
              <a:latin typeface="黑体" panose="02010609060101010101" charset="-122"/>
              <a:ea typeface="黑体" panose="02010609060101010101" charset="-122"/>
              <a:cs typeface="黑体" panose="02010609060101010101" charset="-122"/>
            </a:endParaRPr>
          </a:p>
        </p:txBody>
      </p:sp>
      <p:sp>
        <p:nvSpPr>
          <p:cNvPr id="12" name="椭圆形标注 11"/>
          <p:cNvSpPr/>
          <p:nvPr>
            <p:custDataLst>
              <p:tags r:id="rId2"/>
            </p:custDataLst>
          </p:nvPr>
        </p:nvSpPr>
        <p:spPr>
          <a:xfrm rot="10800000">
            <a:off x="769620" y="4714875"/>
            <a:ext cx="1767840" cy="959485"/>
          </a:xfrm>
          <a:prstGeom prst="wedgeEllipseCallout">
            <a:avLst>
              <a:gd name="adj1" fmla="val -53755"/>
              <a:gd name="adj2" fmla="val 98428"/>
            </a:avLst>
          </a:prstGeom>
          <a:solidFill>
            <a:schemeClr val="bg1">
              <a:alpha val="2000"/>
            </a:schemeClr>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 name="文本框 13"/>
          <p:cNvSpPr txBox="1"/>
          <p:nvPr/>
        </p:nvSpPr>
        <p:spPr>
          <a:xfrm>
            <a:off x="879475" y="4807585"/>
            <a:ext cx="1657350" cy="866775"/>
          </a:xfrm>
          <a:prstGeom prst="rect">
            <a:avLst/>
          </a:prstGeom>
          <a:noFill/>
        </p:spPr>
        <p:txBody>
          <a:bodyPr wrap="square" rtlCol="0">
            <a:noAutofit/>
          </a:bodyPr>
          <a:lstStyle/>
          <a:p>
            <a:r>
              <a:rPr lang="zh-CN" altLang="en-US" sz="1400">
                <a:latin typeface="黑体" panose="02010609060101010101" charset="-122"/>
                <a:ea typeface="黑体" panose="02010609060101010101" charset="-122"/>
              </a:rPr>
              <a:t>将同时显示在藏资源和可知总资源情况</a:t>
            </a:r>
            <a:endParaRPr lang="zh-CN" altLang="en-US" sz="1400">
              <a:latin typeface="黑体" panose="02010609060101010101" charset="-122"/>
              <a:ea typeface="黑体" panose="02010609060101010101" charset="-122"/>
            </a:endParaRPr>
          </a:p>
        </p:txBody>
      </p:sp>
      <p:pic>
        <p:nvPicPr>
          <p:cNvPr id="19" name="图片 18"/>
          <p:cNvPicPr>
            <a:picLocks noChangeAspect="1"/>
          </p:cNvPicPr>
          <p:nvPr/>
        </p:nvPicPr>
        <p:blipFill>
          <a:blip r:embed="rId3"/>
          <a:stretch>
            <a:fillRect/>
          </a:stretch>
        </p:blipFill>
        <p:spPr>
          <a:xfrm>
            <a:off x="2758440" y="0"/>
            <a:ext cx="9433560" cy="6858000"/>
          </a:xfrm>
          <a:prstGeom prst="rect">
            <a:avLst/>
          </a:prstGeom>
        </p:spPr>
      </p:pic>
      <p:pic>
        <p:nvPicPr>
          <p:cNvPr id="20" name="图片 19"/>
          <p:cNvPicPr>
            <a:picLocks noChangeAspect="1"/>
          </p:cNvPicPr>
          <p:nvPr>
            <p:custDataLst>
              <p:tags r:id="rId4"/>
            </p:custDataLst>
          </p:nvPr>
        </p:nvPicPr>
        <p:blipFill>
          <a:blip r:embed="rId5"/>
          <a:stretch>
            <a:fillRect/>
          </a:stretch>
        </p:blipFill>
        <p:spPr>
          <a:xfrm>
            <a:off x="4935220" y="596900"/>
            <a:ext cx="662940" cy="765810"/>
          </a:xfrm>
          <a:prstGeom prst="rect">
            <a:avLst/>
          </a:prstGeom>
        </p:spPr>
      </p:pic>
      <p:sp>
        <p:nvSpPr>
          <p:cNvPr id="23" name="椭圆形标注 22"/>
          <p:cNvSpPr/>
          <p:nvPr>
            <p:custDataLst>
              <p:tags r:id="rId6"/>
            </p:custDataLst>
          </p:nvPr>
        </p:nvSpPr>
        <p:spPr>
          <a:xfrm>
            <a:off x="6095365" y="72390"/>
            <a:ext cx="777240" cy="390525"/>
          </a:xfrm>
          <a:prstGeom prst="wedgeEllipseCallout">
            <a:avLst/>
          </a:prstGeom>
          <a:solidFill>
            <a:schemeClr val="bg1"/>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4" name="文本框 23"/>
          <p:cNvSpPr txBox="1"/>
          <p:nvPr>
            <p:custDataLst>
              <p:tags r:id="rId7"/>
            </p:custDataLst>
          </p:nvPr>
        </p:nvSpPr>
        <p:spPr>
          <a:xfrm>
            <a:off x="6095365" y="111125"/>
            <a:ext cx="844550" cy="306705"/>
          </a:xfrm>
          <a:prstGeom prst="rect">
            <a:avLst/>
          </a:prstGeom>
          <a:noFill/>
        </p:spPr>
        <p:txBody>
          <a:bodyPr wrap="square" rtlCol="0">
            <a:spAutoFit/>
          </a:bodyPr>
          <a:lstStyle/>
          <a:p>
            <a:r>
              <a:rPr lang="zh-CN" altLang="en-US" sz="1400">
                <a:latin typeface="黑体" panose="02010609060101010101" charset="-122"/>
                <a:ea typeface="黑体" panose="02010609060101010101" charset="-122"/>
              </a:rPr>
              <a:t>检索词</a:t>
            </a:r>
            <a:endParaRPr lang="zh-CN" altLang="en-US" sz="1400">
              <a:latin typeface="黑体" panose="02010609060101010101" charset="-122"/>
              <a:ea typeface="黑体" panose="02010609060101010101" charset="-122"/>
            </a:endParaRPr>
          </a:p>
        </p:txBody>
      </p:sp>
      <p:sp>
        <p:nvSpPr>
          <p:cNvPr id="25" name="椭圆形标注 24"/>
          <p:cNvSpPr/>
          <p:nvPr>
            <p:custDataLst>
              <p:tags r:id="rId8"/>
            </p:custDataLst>
          </p:nvPr>
        </p:nvSpPr>
        <p:spPr>
          <a:xfrm>
            <a:off x="7440930" y="907415"/>
            <a:ext cx="865505" cy="390525"/>
          </a:xfrm>
          <a:prstGeom prst="wedgeEllipseCallout">
            <a:avLst>
              <a:gd name="adj1" fmla="val -61958"/>
              <a:gd name="adj2" fmla="val 38000"/>
            </a:avLst>
          </a:prstGeom>
          <a:solidFill>
            <a:schemeClr val="bg1">
              <a:alpha val="5000"/>
            </a:schemeClr>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6" name="文本框 25"/>
          <p:cNvSpPr txBox="1"/>
          <p:nvPr>
            <p:custDataLst>
              <p:tags r:id="rId9"/>
            </p:custDataLst>
          </p:nvPr>
        </p:nvSpPr>
        <p:spPr>
          <a:xfrm>
            <a:off x="7440930" y="907415"/>
            <a:ext cx="1073785" cy="390525"/>
          </a:xfrm>
          <a:prstGeom prst="rect">
            <a:avLst/>
          </a:prstGeom>
          <a:noFill/>
        </p:spPr>
        <p:txBody>
          <a:bodyPr wrap="square" rtlCol="0">
            <a:noAutofit/>
          </a:bodyPr>
          <a:lstStyle/>
          <a:p>
            <a:r>
              <a:rPr lang="zh-CN" altLang="en-US" sz="1400">
                <a:latin typeface="黑体" panose="02010609060101010101" charset="-122"/>
                <a:ea typeface="黑体" panose="02010609060101010101" charset="-122"/>
              </a:rPr>
              <a:t>检索提示</a:t>
            </a:r>
            <a:endParaRPr lang="zh-CN" altLang="en-US" sz="1400">
              <a:latin typeface="黑体" panose="02010609060101010101" charset="-122"/>
              <a:ea typeface="黑体" panose="02010609060101010101" charset="-122"/>
            </a:endParaRPr>
          </a:p>
        </p:txBody>
      </p:sp>
      <p:pic>
        <p:nvPicPr>
          <p:cNvPr id="29" name="图片 28"/>
          <p:cNvPicPr>
            <a:picLocks noChangeAspect="1"/>
          </p:cNvPicPr>
          <p:nvPr/>
        </p:nvPicPr>
        <p:blipFill>
          <a:blip r:embed="rId10"/>
          <a:stretch>
            <a:fillRect/>
          </a:stretch>
        </p:blipFill>
        <p:spPr>
          <a:xfrm>
            <a:off x="2758440" y="1838325"/>
            <a:ext cx="9433560" cy="5021580"/>
          </a:xfrm>
          <a:prstGeom prst="rect">
            <a:avLst/>
          </a:prstGeom>
        </p:spPr>
      </p:pic>
      <p:sp>
        <p:nvSpPr>
          <p:cNvPr id="30" name="椭圆形标注 29"/>
          <p:cNvSpPr/>
          <p:nvPr>
            <p:custDataLst>
              <p:tags r:id="rId11"/>
            </p:custDataLst>
          </p:nvPr>
        </p:nvSpPr>
        <p:spPr>
          <a:xfrm>
            <a:off x="2536825" y="907415"/>
            <a:ext cx="2019300" cy="1202690"/>
          </a:xfrm>
          <a:prstGeom prst="wedgeEllipseCallout">
            <a:avLst>
              <a:gd name="adj1" fmla="val 64242"/>
              <a:gd name="adj2" fmla="val -44897"/>
            </a:avLst>
          </a:prstGeom>
          <a:solidFill>
            <a:schemeClr val="bg1"/>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1" name="文本框 30"/>
          <p:cNvSpPr txBox="1"/>
          <p:nvPr>
            <p:custDataLst>
              <p:tags r:id="rId12"/>
            </p:custDataLst>
          </p:nvPr>
        </p:nvSpPr>
        <p:spPr>
          <a:xfrm>
            <a:off x="2685415" y="1026160"/>
            <a:ext cx="1951355" cy="1083945"/>
          </a:xfrm>
          <a:prstGeom prst="rect">
            <a:avLst/>
          </a:prstGeom>
          <a:noFill/>
        </p:spPr>
        <p:txBody>
          <a:bodyPr wrap="square" rtlCol="0">
            <a:noAutofit/>
          </a:bodyPr>
          <a:lstStyle/>
          <a:p>
            <a:r>
              <a:rPr lang="zh-CN" altLang="en-US" sz="1400" b="1">
                <a:latin typeface="黑体" panose="02010609060101010101" charset="-122"/>
                <a:ea typeface="黑体" panose="02010609060101010101" charset="-122"/>
              </a:rPr>
              <a:t>资源</a:t>
            </a:r>
            <a:r>
              <a:rPr lang="zh-CN" altLang="en-US" sz="1400">
                <a:latin typeface="黑体" panose="02010609060101010101" charset="-122"/>
                <a:ea typeface="黑体" panose="02010609060101010101" charset="-122"/>
              </a:rPr>
              <a:t>特指</a:t>
            </a:r>
            <a:r>
              <a:rPr lang="en-US" altLang="zh-CN" sz="1400">
                <a:latin typeface="黑体" panose="02010609060101010101" charset="-122"/>
                <a:ea typeface="黑体" panose="02010609060101010101" charset="-122"/>
              </a:rPr>
              <a:t>“</a:t>
            </a:r>
            <a:r>
              <a:rPr lang="zh-CN" altLang="en-US" sz="1400">
                <a:latin typeface="黑体" panose="02010609060101010101" charset="-122"/>
                <a:ea typeface="黑体" panose="02010609060101010101" charset="-122"/>
              </a:rPr>
              <a:t>电子书</a:t>
            </a:r>
            <a:r>
              <a:rPr lang="en-US" altLang="zh-CN" sz="1400">
                <a:latin typeface="黑体" panose="02010609060101010101" charset="-122"/>
                <a:ea typeface="黑体" panose="02010609060101010101" charset="-122"/>
              </a:rPr>
              <a:t>”</a:t>
            </a:r>
            <a:r>
              <a:rPr lang="zh-CN" altLang="en-US" sz="1400">
                <a:latin typeface="黑体" panose="02010609060101010101" charset="-122"/>
                <a:ea typeface="黑体" panose="02010609060101010101" charset="-122"/>
              </a:rPr>
              <a:t>，</a:t>
            </a:r>
            <a:r>
              <a:rPr lang="zh-CN" altLang="en-US" sz="1400" b="1">
                <a:latin typeface="黑体" panose="02010609060101010101" charset="-122"/>
                <a:ea typeface="黑体" panose="02010609060101010101" charset="-122"/>
              </a:rPr>
              <a:t>全文</a:t>
            </a:r>
            <a:r>
              <a:rPr lang="zh-CN" altLang="en-US" sz="1400">
                <a:latin typeface="黑体" panose="02010609060101010101" charset="-122"/>
                <a:ea typeface="黑体" panose="02010609060101010101" charset="-122"/>
              </a:rPr>
              <a:t>还包括</a:t>
            </a:r>
            <a:r>
              <a:rPr lang="en-US" altLang="zh-CN" sz="1400">
                <a:latin typeface="黑体" panose="02010609060101010101" charset="-122"/>
                <a:ea typeface="黑体" panose="02010609060101010101" charset="-122"/>
              </a:rPr>
              <a:t>“</a:t>
            </a:r>
            <a:r>
              <a:rPr lang="zh-CN" altLang="en-US" sz="1400">
                <a:latin typeface="黑体" panose="02010609060101010101" charset="-122"/>
                <a:ea typeface="黑体" panose="02010609060101010101" charset="-122"/>
                <a:sym typeface="+mn-ea"/>
              </a:rPr>
              <a:t>问答</a:t>
            </a:r>
            <a:r>
              <a:rPr lang="en-US" altLang="zh-CN" sz="1400">
                <a:latin typeface="黑体" panose="02010609060101010101" charset="-122"/>
                <a:ea typeface="黑体" panose="02010609060101010101" charset="-122"/>
              </a:rPr>
              <a:t>”</a:t>
            </a:r>
            <a:r>
              <a:rPr lang="zh-CN" altLang="en-US" sz="1400">
                <a:latin typeface="黑体" panose="02010609060101010101" charset="-122"/>
                <a:ea typeface="黑体" panose="02010609060101010101" charset="-122"/>
              </a:rPr>
              <a:t>、</a:t>
            </a:r>
            <a:r>
              <a:rPr lang="en-US" altLang="zh-CN" sz="1400">
                <a:latin typeface="黑体" panose="02010609060101010101" charset="-122"/>
                <a:ea typeface="黑体" panose="02010609060101010101" charset="-122"/>
              </a:rPr>
              <a:t>“</a:t>
            </a:r>
            <a:r>
              <a:rPr lang="zh-CN" altLang="en-US" sz="1400">
                <a:latin typeface="黑体" panose="02010609060101010101" charset="-122"/>
                <a:ea typeface="黑体" panose="02010609060101010101" charset="-122"/>
              </a:rPr>
              <a:t>条目</a:t>
            </a:r>
            <a:r>
              <a:rPr lang="en-US" altLang="zh-CN" sz="1400">
                <a:latin typeface="黑体" panose="02010609060101010101" charset="-122"/>
                <a:ea typeface="黑体" panose="02010609060101010101" charset="-122"/>
              </a:rPr>
              <a:t>”</a:t>
            </a:r>
            <a:r>
              <a:rPr lang="zh-CN" altLang="en-US" sz="1400">
                <a:latin typeface="黑体" panose="02010609060101010101" charset="-122"/>
                <a:ea typeface="黑体" panose="02010609060101010101" charset="-122"/>
              </a:rPr>
              <a:t>、</a:t>
            </a:r>
            <a:r>
              <a:rPr lang="en-US" altLang="zh-CN" sz="1400">
                <a:latin typeface="黑体" panose="02010609060101010101" charset="-122"/>
                <a:ea typeface="黑体" panose="02010609060101010101" charset="-122"/>
              </a:rPr>
              <a:t>“</a:t>
            </a:r>
            <a:r>
              <a:rPr lang="zh-CN" altLang="en-US" sz="1400">
                <a:latin typeface="黑体" panose="02010609060101010101" charset="-122"/>
                <a:ea typeface="黑体" panose="02010609060101010101" charset="-122"/>
              </a:rPr>
              <a:t>有声书</a:t>
            </a:r>
            <a:r>
              <a:rPr lang="en-US" altLang="zh-CN" sz="1400">
                <a:latin typeface="黑体" panose="02010609060101010101" charset="-122"/>
                <a:ea typeface="黑体" panose="02010609060101010101" charset="-122"/>
              </a:rPr>
              <a:t>”</a:t>
            </a:r>
            <a:r>
              <a:rPr lang="zh-CN" altLang="en-US" sz="1400">
                <a:latin typeface="黑体" panose="02010609060101010101" charset="-122"/>
                <a:ea typeface="黑体" panose="02010609060101010101" charset="-122"/>
              </a:rPr>
              <a:t>在内</a:t>
            </a:r>
            <a:endParaRPr lang="zh-CN" altLang="en-US" sz="1400">
              <a:latin typeface="黑体" panose="02010609060101010101" charset="-122"/>
              <a:ea typeface="黑体" panose="02010609060101010101" charset="-122"/>
            </a:endParaRPr>
          </a:p>
        </p:txBody>
      </p:sp>
      <p:sp>
        <p:nvSpPr>
          <p:cNvPr id="32" name="圆角矩形 31"/>
          <p:cNvSpPr/>
          <p:nvPr/>
        </p:nvSpPr>
        <p:spPr>
          <a:xfrm>
            <a:off x="2972435" y="3666490"/>
            <a:ext cx="1069975" cy="493395"/>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3" name="圆角矩形 32"/>
          <p:cNvSpPr/>
          <p:nvPr/>
        </p:nvSpPr>
        <p:spPr>
          <a:xfrm>
            <a:off x="6111240" y="1885950"/>
            <a:ext cx="761365" cy="329565"/>
          </a:xfrm>
          <a:prstGeom prst="roundRect">
            <a:avLst/>
          </a:prstGeom>
          <a:solidFill>
            <a:schemeClr val="accent1">
              <a:alpha val="0"/>
            </a:schemeClr>
          </a:solid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 name="圆角矩形 1"/>
          <p:cNvSpPr/>
          <p:nvPr/>
        </p:nvSpPr>
        <p:spPr>
          <a:xfrm>
            <a:off x="4886960" y="462915"/>
            <a:ext cx="670560" cy="904240"/>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下箭头 4"/>
          <p:cNvSpPr/>
          <p:nvPr>
            <p:custDataLst>
              <p:tags r:id="rId13"/>
            </p:custDataLst>
          </p:nvPr>
        </p:nvSpPr>
        <p:spPr>
          <a:xfrm rot="2460000">
            <a:off x="7249795" y="3321685"/>
            <a:ext cx="164465" cy="46736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下箭头 6"/>
          <p:cNvSpPr/>
          <p:nvPr>
            <p:custDataLst>
              <p:tags r:id="rId14"/>
            </p:custDataLst>
          </p:nvPr>
        </p:nvSpPr>
        <p:spPr>
          <a:xfrm rot="20040000">
            <a:off x="7920355" y="3337560"/>
            <a:ext cx="164465" cy="46736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文本框 7"/>
          <p:cNvSpPr txBox="1"/>
          <p:nvPr/>
        </p:nvSpPr>
        <p:spPr>
          <a:xfrm>
            <a:off x="7440930" y="2779395"/>
            <a:ext cx="2743200" cy="583565"/>
          </a:xfrm>
          <a:prstGeom prst="rect">
            <a:avLst/>
          </a:prstGeom>
          <a:noFill/>
        </p:spPr>
        <p:txBody>
          <a:bodyPr wrap="square" rtlCol="0">
            <a:spAutoFit/>
          </a:bodyPr>
          <a:lstStyle/>
          <a:p>
            <a:r>
              <a:rPr lang="zh-CN" altLang="en-US" sz="1600"/>
              <a:t>同时了解已馆藏和未馆藏的图书情况</a:t>
            </a:r>
            <a:endParaRPr lang="zh-CN" altLang="en-US" sz="1600"/>
          </a:p>
        </p:txBody>
      </p:sp>
      <p:sp>
        <p:nvSpPr>
          <p:cNvPr id="11" name="椭圆 10"/>
          <p:cNvSpPr/>
          <p:nvPr/>
        </p:nvSpPr>
        <p:spPr>
          <a:xfrm>
            <a:off x="7691120" y="3886835"/>
            <a:ext cx="487680" cy="335280"/>
          </a:xfrm>
          <a:prstGeom prst="ellipse">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3" name="椭圆 12"/>
          <p:cNvSpPr/>
          <p:nvPr/>
        </p:nvSpPr>
        <p:spPr>
          <a:xfrm>
            <a:off x="5455920" y="3785235"/>
            <a:ext cx="396240" cy="39624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6" name="椭圆 15"/>
          <p:cNvSpPr/>
          <p:nvPr>
            <p:custDataLst>
              <p:tags r:id="rId15"/>
            </p:custDataLst>
          </p:nvPr>
        </p:nvSpPr>
        <p:spPr>
          <a:xfrm>
            <a:off x="5364480" y="3824605"/>
            <a:ext cx="487680" cy="335280"/>
          </a:xfrm>
          <a:prstGeom prst="ellipse">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圆角矩形 8"/>
          <p:cNvSpPr/>
          <p:nvPr/>
        </p:nvSpPr>
        <p:spPr>
          <a:xfrm>
            <a:off x="7440930" y="2797810"/>
            <a:ext cx="2562225" cy="514350"/>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27" name="图片 26"/>
          <p:cNvPicPr>
            <a:picLocks noChangeAspect="1"/>
          </p:cNvPicPr>
          <p:nvPr/>
        </p:nvPicPr>
        <p:blipFill>
          <a:blip r:embed="rId16"/>
          <a:stretch>
            <a:fillRect/>
          </a:stretch>
        </p:blipFill>
        <p:spPr>
          <a:xfrm>
            <a:off x="2868295" y="462915"/>
            <a:ext cx="1884022" cy="432556"/>
          </a:xfrm>
          <a:prstGeom prst="rect">
            <a:avLst/>
          </a:prstGeom>
        </p:spPr>
      </p:pic>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5755" y="271780"/>
            <a:ext cx="2211705" cy="521970"/>
          </a:xfrm>
          <a:prstGeom prst="rect">
            <a:avLst/>
          </a:prstGeom>
          <a:noFill/>
        </p:spPr>
        <p:txBody>
          <a:bodyPr wrap="square" rtlCol="0">
            <a:spAutoFit/>
          </a:bodyPr>
          <a:lstStyle/>
          <a:p>
            <a:r>
              <a:rPr lang="en-US" altLang="zh-CN" sz="2800" b="1">
                <a:solidFill>
                  <a:srgbClr val="EA5404"/>
                </a:solidFill>
                <a:latin typeface="黑体" panose="02010609060101010101" charset="-122"/>
                <a:ea typeface="黑体" panose="02010609060101010101" charset="-122"/>
                <a:cs typeface="黑体" panose="02010609060101010101" charset="-122"/>
              </a:rPr>
              <a:t>02 </a:t>
            </a:r>
            <a:r>
              <a:rPr lang="zh-CN" altLang="en-US" sz="2800" b="1">
                <a:solidFill>
                  <a:srgbClr val="EA5404"/>
                </a:solidFill>
                <a:latin typeface="黑体" panose="02010609060101010101" charset="-122"/>
                <a:ea typeface="黑体" panose="02010609060101010101" charset="-122"/>
                <a:cs typeface="黑体" panose="02010609060101010101" charset="-122"/>
              </a:rPr>
              <a:t>全文检索</a:t>
            </a:r>
            <a:endParaRPr lang="zh-CN" altLang="en-US" sz="2800" b="1">
              <a:solidFill>
                <a:srgbClr val="EA5404"/>
              </a:solidFill>
              <a:latin typeface="黑体" panose="02010609060101010101" charset="-122"/>
              <a:ea typeface="黑体" panose="02010609060101010101" charset="-122"/>
              <a:cs typeface="黑体" panose="02010609060101010101" charset="-122"/>
            </a:endParaRPr>
          </a:p>
        </p:txBody>
      </p:sp>
      <p:sp>
        <p:nvSpPr>
          <p:cNvPr id="10" name="文本框 9"/>
          <p:cNvSpPr txBox="1"/>
          <p:nvPr/>
        </p:nvSpPr>
        <p:spPr>
          <a:xfrm>
            <a:off x="236220" y="793115"/>
            <a:ext cx="2557780" cy="1575435"/>
          </a:xfrm>
          <a:prstGeom prst="rect">
            <a:avLst/>
          </a:prstGeom>
          <a:noFill/>
        </p:spPr>
        <p:txBody>
          <a:bodyPr wrap="square" rtlCol="0">
            <a:noAutofit/>
          </a:bodyPr>
          <a:lstStyle/>
          <a:p>
            <a:pPr>
              <a:lnSpc>
                <a:spcPct val="150000"/>
              </a:lnSpc>
            </a:pPr>
            <a:r>
              <a:rPr lang="zh-CN" altLang="en-US" b="1">
                <a:latin typeface="黑体" panose="02010609060101010101" charset="-122"/>
                <a:ea typeface="黑体" panose="02010609060101010101" charset="-122"/>
              </a:rPr>
              <a:t>适用于查找包括电子书、有声书、问答、条目在内的检索</a:t>
            </a:r>
            <a:endParaRPr lang="zh-CN" altLang="en-US" b="1">
              <a:latin typeface="黑体" panose="02010609060101010101" charset="-122"/>
              <a:ea typeface="黑体" panose="02010609060101010101" charset="-122"/>
            </a:endParaRPr>
          </a:p>
          <a:p>
            <a:pPr>
              <a:lnSpc>
                <a:spcPct val="150000"/>
              </a:lnSpc>
            </a:pPr>
            <a:endParaRPr lang="zh-CN" altLang="en-US" sz="1400">
              <a:latin typeface="黑体" panose="02010609060101010101" charset="-122"/>
              <a:ea typeface="黑体" panose="02010609060101010101" charset="-122"/>
            </a:endParaRPr>
          </a:p>
          <a:p>
            <a:pPr indent="0">
              <a:lnSpc>
                <a:spcPct val="150000"/>
              </a:lnSpc>
              <a:buFont typeface="Wingdings" panose="05000000000000000000" charset="0"/>
              <a:buNone/>
            </a:pPr>
            <a:endParaRPr lang="zh-CN" altLang="en-US" sz="1600">
              <a:latin typeface="黑体" panose="02010609060101010101" charset="-122"/>
              <a:ea typeface="黑体" panose="02010609060101010101" charset="-122"/>
              <a:cs typeface="黑体" panose="02010609060101010101" charset="-122"/>
            </a:endParaRPr>
          </a:p>
        </p:txBody>
      </p:sp>
      <p:pic>
        <p:nvPicPr>
          <p:cNvPr id="11" name="图片 10"/>
          <p:cNvPicPr>
            <a:picLocks noChangeAspect="1"/>
          </p:cNvPicPr>
          <p:nvPr/>
        </p:nvPicPr>
        <p:blipFill>
          <a:blip r:embed="rId2"/>
          <a:stretch>
            <a:fillRect/>
          </a:stretch>
        </p:blipFill>
        <p:spPr>
          <a:xfrm>
            <a:off x="2988945" y="271780"/>
            <a:ext cx="9203055" cy="1490980"/>
          </a:xfrm>
          <a:prstGeom prst="rect">
            <a:avLst/>
          </a:prstGeom>
        </p:spPr>
      </p:pic>
      <p:pic>
        <p:nvPicPr>
          <p:cNvPr id="13" name="图片 12"/>
          <p:cNvPicPr>
            <a:picLocks noChangeAspect="1"/>
          </p:cNvPicPr>
          <p:nvPr/>
        </p:nvPicPr>
        <p:blipFill>
          <a:blip r:embed="rId3"/>
          <a:stretch>
            <a:fillRect/>
          </a:stretch>
        </p:blipFill>
        <p:spPr>
          <a:xfrm>
            <a:off x="5149850" y="460375"/>
            <a:ext cx="794385" cy="927735"/>
          </a:xfrm>
          <a:prstGeom prst="rect">
            <a:avLst/>
          </a:prstGeom>
        </p:spPr>
      </p:pic>
      <p:sp>
        <p:nvSpPr>
          <p:cNvPr id="16" name="文本框 15"/>
          <p:cNvSpPr txBox="1"/>
          <p:nvPr>
            <p:custDataLst>
              <p:tags r:id="rId4"/>
            </p:custDataLst>
          </p:nvPr>
        </p:nvSpPr>
        <p:spPr>
          <a:xfrm>
            <a:off x="3484880" y="793750"/>
            <a:ext cx="1430655" cy="527050"/>
          </a:xfrm>
          <a:prstGeom prst="rect">
            <a:avLst/>
          </a:prstGeom>
          <a:noFill/>
        </p:spPr>
        <p:txBody>
          <a:bodyPr wrap="square" rtlCol="0">
            <a:noAutofit/>
          </a:bodyPr>
          <a:lstStyle/>
          <a:p>
            <a:r>
              <a:rPr lang="zh-CN" altLang="en-US" sz="1400">
                <a:latin typeface="黑体" panose="02010609060101010101" charset="-122"/>
                <a:ea typeface="黑体" panose="02010609060101010101" charset="-122"/>
              </a:rPr>
              <a:t>点击将搜索范围扩大到</a:t>
            </a:r>
            <a:r>
              <a:rPr lang="en-US" altLang="zh-CN" sz="1400" b="1">
                <a:latin typeface="黑体" panose="02010609060101010101" charset="-122"/>
                <a:ea typeface="黑体" panose="02010609060101010101" charset="-122"/>
              </a:rPr>
              <a:t>“</a:t>
            </a:r>
            <a:r>
              <a:rPr lang="zh-CN" altLang="en-US" sz="1400" b="1">
                <a:latin typeface="黑体" panose="02010609060101010101" charset="-122"/>
                <a:ea typeface="黑体" panose="02010609060101010101" charset="-122"/>
              </a:rPr>
              <a:t>全文</a:t>
            </a:r>
            <a:r>
              <a:rPr lang="en-US" altLang="zh-CN" sz="1400" b="1">
                <a:latin typeface="黑体" panose="02010609060101010101" charset="-122"/>
                <a:ea typeface="黑体" panose="02010609060101010101" charset="-122"/>
              </a:rPr>
              <a:t>”</a:t>
            </a:r>
            <a:endParaRPr lang="en-US" altLang="zh-CN" sz="1400" b="1">
              <a:latin typeface="黑体" panose="02010609060101010101" charset="-122"/>
              <a:ea typeface="黑体" panose="02010609060101010101" charset="-122"/>
            </a:endParaRPr>
          </a:p>
        </p:txBody>
      </p:sp>
      <p:sp>
        <p:nvSpPr>
          <p:cNvPr id="17" name="椭圆形标注 16"/>
          <p:cNvSpPr/>
          <p:nvPr>
            <p:custDataLst>
              <p:tags r:id="rId5"/>
            </p:custDataLst>
          </p:nvPr>
        </p:nvSpPr>
        <p:spPr>
          <a:xfrm>
            <a:off x="6406515" y="0"/>
            <a:ext cx="1172845" cy="460375"/>
          </a:xfrm>
          <a:prstGeom prst="wedgeEllipseCallout">
            <a:avLst>
              <a:gd name="adj1" fmla="val -32360"/>
              <a:gd name="adj2" fmla="val 65156"/>
            </a:avLst>
          </a:prstGeom>
          <a:solidFill>
            <a:schemeClr val="bg1"/>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文本框 17"/>
          <p:cNvSpPr txBox="1"/>
          <p:nvPr>
            <p:custDataLst>
              <p:tags r:id="rId6"/>
            </p:custDataLst>
          </p:nvPr>
        </p:nvSpPr>
        <p:spPr>
          <a:xfrm>
            <a:off x="6405880" y="74930"/>
            <a:ext cx="1092200" cy="306705"/>
          </a:xfrm>
          <a:prstGeom prst="rect">
            <a:avLst/>
          </a:prstGeom>
          <a:noFill/>
        </p:spPr>
        <p:txBody>
          <a:bodyPr wrap="square" rtlCol="0">
            <a:spAutoFit/>
          </a:bodyPr>
          <a:lstStyle/>
          <a:p>
            <a:r>
              <a:rPr lang="zh-CN" altLang="en-US" sz="1400">
                <a:latin typeface="黑体" panose="02010609060101010101" charset="-122"/>
                <a:ea typeface="黑体" panose="02010609060101010101" charset="-122"/>
              </a:rPr>
              <a:t>输入检索词</a:t>
            </a:r>
            <a:endParaRPr lang="zh-CN" altLang="en-US" sz="1400">
              <a:latin typeface="黑体" panose="02010609060101010101" charset="-122"/>
              <a:ea typeface="黑体" panose="02010609060101010101" charset="-122"/>
            </a:endParaRPr>
          </a:p>
        </p:txBody>
      </p:sp>
      <p:sp>
        <p:nvSpPr>
          <p:cNvPr id="21" name="椭圆形标注 20"/>
          <p:cNvSpPr/>
          <p:nvPr>
            <p:custDataLst>
              <p:tags r:id="rId7"/>
            </p:custDataLst>
          </p:nvPr>
        </p:nvSpPr>
        <p:spPr>
          <a:xfrm>
            <a:off x="7498080" y="793750"/>
            <a:ext cx="1091565" cy="486410"/>
          </a:xfrm>
          <a:prstGeom prst="wedgeEllipseCallout">
            <a:avLst>
              <a:gd name="adj1" fmla="val -54363"/>
              <a:gd name="adj2" fmla="val 68798"/>
            </a:avLst>
          </a:prstGeom>
          <a:solidFill>
            <a:schemeClr val="bg1"/>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2" name="文本框 21"/>
          <p:cNvSpPr txBox="1"/>
          <p:nvPr/>
        </p:nvSpPr>
        <p:spPr>
          <a:xfrm>
            <a:off x="7579360" y="868045"/>
            <a:ext cx="1091565" cy="306705"/>
          </a:xfrm>
          <a:prstGeom prst="rect">
            <a:avLst/>
          </a:prstGeom>
          <a:noFill/>
        </p:spPr>
        <p:txBody>
          <a:bodyPr wrap="square" rtlCol="0">
            <a:spAutoFit/>
          </a:bodyPr>
          <a:lstStyle/>
          <a:p>
            <a:r>
              <a:rPr lang="zh-CN" altLang="en-US" sz="1400"/>
              <a:t>检索提示</a:t>
            </a:r>
            <a:endParaRPr lang="zh-CN" altLang="en-US" sz="1400"/>
          </a:p>
        </p:txBody>
      </p:sp>
      <p:sp>
        <p:nvSpPr>
          <p:cNvPr id="27" name="圆角矩形 26"/>
          <p:cNvSpPr/>
          <p:nvPr/>
        </p:nvSpPr>
        <p:spPr>
          <a:xfrm>
            <a:off x="5080000" y="381000"/>
            <a:ext cx="883920" cy="975360"/>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35" name="图片 34"/>
          <p:cNvPicPr>
            <a:picLocks noChangeAspect="1"/>
          </p:cNvPicPr>
          <p:nvPr/>
        </p:nvPicPr>
        <p:blipFill>
          <a:blip r:embed="rId8"/>
          <a:stretch>
            <a:fillRect/>
          </a:stretch>
        </p:blipFill>
        <p:spPr>
          <a:xfrm>
            <a:off x="3009900" y="1690370"/>
            <a:ext cx="9182100" cy="4290060"/>
          </a:xfrm>
          <a:prstGeom prst="rect">
            <a:avLst/>
          </a:prstGeom>
        </p:spPr>
      </p:pic>
      <p:pic>
        <p:nvPicPr>
          <p:cNvPr id="37" name="图片 36"/>
          <p:cNvPicPr>
            <a:picLocks noChangeAspect="1"/>
          </p:cNvPicPr>
          <p:nvPr/>
        </p:nvPicPr>
        <p:blipFill>
          <a:blip r:embed="rId9"/>
          <a:stretch>
            <a:fillRect/>
          </a:stretch>
        </p:blipFill>
        <p:spPr>
          <a:xfrm>
            <a:off x="2971800" y="5652770"/>
            <a:ext cx="9220200" cy="1196340"/>
          </a:xfrm>
          <a:prstGeom prst="rect">
            <a:avLst/>
          </a:prstGeom>
        </p:spPr>
      </p:pic>
      <p:sp>
        <p:nvSpPr>
          <p:cNvPr id="38" name="圆角矩形 37"/>
          <p:cNvSpPr/>
          <p:nvPr/>
        </p:nvSpPr>
        <p:spPr>
          <a:xfrm>
            <a:off x="2997200" y="2971800"/>
            <a:ext cx="2235200" cy="1198880"/>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9" name="文本框 38"/>
          <p:cNvSpPr txBox="1"/>
          <p:nvPr/>
        </p:nvSpPr>
        <p:spPr>
          <a:xfrm>
            <a:off x="635" y="2555875"/>
            <a:ext cx="2854960" cy="3291840"/>
          </a:xfrm>
          <a:prstGeom prst="rect">
            <a:avLst/>
          </a:prstGeom>
          <a:noFill/>
        </p:spPr>
        <p:txBody>
          <a:bodyPr wrap="square" rtlCol="0">
            <a:spAutoFit/>
          </a:bodyPr>
          <a:lstStyle/>
          <a:p>
            <a:pPr marL="285750" indent="-285750">
              <a:lnSpc>
                <a:spcPct val="150000"/>
              </a:lnSpc>
              <a:buFont typeface="Wingdings" panose="05000000000000000000" charset="0"/>
              <a:buChar char="Ø"/>
            </a:pPr>
            <a:r>
              <a:rPr lang="zh-CN" altLang="en-US" sz="1600">
                <a:latin typeface="黑体" panose="02010609060101010101" charset="-122"/>
                <a:ea typeface="黑体" panose="02010609060101010101" charset="-122"/>
                <a:cs typeface="黑体" panose="02010609060101010101" charset="-122"/>
                <a:sym typeface="+mn-ea"/>
              </a:rPr>
              <a:t>同样在</a:t>
            </a:r>
            <a:r>
              <a:rPr lang="en-US" altLang="zh-CN" sz="1600">
                <a:latin typeface="黑体" panose="02010609060101010101" charset="-122"/>
                <a:ea typeface="黑体" panose="02010609060101010101" charset="-122"/>
                <a:cs typeface="黑体" panose="02010609060101010101" charset="-122"/>
                <a:sym typeface="+mn-ea"/>
              </a:rPr>
              <a:t>&lt;</a:t>
            </a:r>
            <a:r>
              <a:rPr lang="zh-CN" altLang="en-US" sz="1600" b="1">
                <a:latin typeface="黑体" panose="02010609060101010101" charset="-122"/>
                <a:ea typeface="黑体" panose="02010609060101010101" charset="-122"/>
                <a:cs typeface="黑体" panose="02010609060101010101" charset="-122"/>
                <a:sym typeface="+mn-ea"/>
              </a:rPr>
              <a:t>搜索框</a:t>
            </a:r>
            <a:r>
              <a:rPr lang="en-US" altLang="zh-CN" sz="1600">
                <a:latin typeface="黑体" panose="02010609060101010101" charset="-122"/>
                <a:ea typeface="黑体" panose="02010609060101010101" charset="-122"/>
                <a:cs typeface="黑体" panose="02010609060101010101" charset="-122"/>
                <a:sym typeface="+mn-ea"/>
              </a:rPr>
              <a:t>&gt;</a:t>
            </a:r>
            <a:r>
              <a:rPr lang="zh-CN" altLang="en-US" sz="1600">
                <a:latin typeface="黑体" panose="02010609060101010101" charset="-122"/>
                <a:ea typeface="黑体" panose="02010609060101010101" charset="-122"/>
                <a:cs typeface="黑体" panose="02010609060101010101" charset="-122"/>
                <a:sym typeface="+mn-ea"/>
              </a:rPr>
              <a:t>内输入相应检索词，系统会分别显示和内容有关的条目、电子书、有声书、问答对应搜索结果</a:t>
            </a:r>
            <a:endParaRPr lang="zh-CN" altLang="en-US" sz="1600">
              <a:latin typeface="黑体" panose="02010609060101010101" charset="-122"/>
              <a:ea typeface="黑体" panose="02010609060101010101" charset="-122"/>
              <a:cs typeface="黑体" panose="02010609060101010101" charset="-122"/>
              <a:sym typeface="+mn-ea"/>
            </a:endParaRPr>
          </a:p>
          <a:p>
            <a:pPr marL="285750" indent="-285750">
              <a:lnSpc>
                <a:spcPct val="150000"/>
              </a:lnSpc>
              <a:buFont typeface="Wingdings" panose="05000000000000000000" charset="0"/>
              <a:buChar char="Ø"/>
            </a:pPr>
            <a:r>
              <a:rPr lang="zh-CN" altLang="en-US" sz="1600">
                <a:latin typeface="黑体" panose="02010609060101010101" charset="-122"/>
                <a:ea typeface="黑体" panose="02010609060101010101" charset="-122"/>
                <a:cs typeface="黑体" panose="02010609060101010101" charset="-122"/>
                <a:sym typeface="+mn-ea"/>
              </a:rPr>
              <a:t>再根据出版社、出版时间、出版社、上架时间进行次级检索</a:t>
            </a:r>
            <a:endParaRPr lang="zh-CN" altLang="en-US" sz="1600">
              <a:latin typeface="黑体" panose="02010609060101010101" charset="-122"/>
              <a:ea typeface="黑体" panose="02010609060101010101" charset="-122"/>
              <a:cs typeface="黑体" panose="02010609060101010101" charset="-122"/>
            </a:endParaRPr>
          </a:p>
          <a:p>
            <a:endParaRPr lang="zh-CN" altLang="en-US" sz="1600"/>
          </a:p>
        </p:txBody>
      </p:sp>
      <p:sp>
        <p:nvSpPr>
          <p:cNvPr id="40" name="右箭头 39"/>
          <p:cNvSpPr/>
          <p:nvPr/>
        </p:nvSpPr>
        <p:spPr>
          <a:xfrm>
            <a:off x="2682240" y="3357880"/>
            <a:ext cx="284480" cy="1625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1" name="右箭头 40"/>
          <p:cNvSpPr/>
          <p:nvPr>
            <p:custDataLst>
              <p:tags r:id="rId10"/>
            </p:custDataLst>
          </p:nvPr>
        </p:nvSpPr>
        <p:spPr>
          <a:xfrm>
            <a:off x="2682240" y="4785360"/>
            <a:ext cx="284480" cy="1625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2" name="右箭头 41"/>
          <p:cNvSpPr/>
          <p:nvPr>
            <p:custDataLst>
              <p:tags r:id="rId11"/>
            </p:custDataLst>
          </p:nvPr>
        </p:nvSpPr>
        <p:spPr>
          <a:xfrm rot="2340000">
            <a:off x="2663190" y="5674360"/>
            <a:ext cx="284480" cy="1625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3" name="圆角矩形 42"/>
          <p:cNvSpPr/>
          <p:nvPr/>
        </p:nvSpPr>
        <p:spPr>
          <a:xfrm>
            <a:off x="2997200" y="1762760"/>
            <a:ext cx="1798320" cy="843280"/>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 name="文本框 1"/>
          <p:cNvSpPr txBox="1"/>
          <p:nvPr/>
        </p:nvSpPr>
        <p:spPr>
          <a:xfrm>
            <a:off x="2799715" y="787400"/>
            <a:ext cx="767080" cy="306705"/>
          </a:xfrm>
          <a:prstGeom prst="rect">
            <a:avLst/>
          </a:prstGeom>
          <a:noFill/>
        </p:spPr>
        <p:txBody>
          <a:bodyPr wrap="square" rtlCol="0">
            <a:spAutoFit/>
          </a:bodyPr>
          <a:lstStyle/>
          <a:p>
            <a:r>
              <a:rPr lang="zh-CN" altLang="en-US" sz="1400">
                <a:solidFill>
                  <a:srgbClr val="FF0000"/>
                </a:solidFill>
              </a:rPr>
              <a:t>第一步</a:t>
            </a:r>
            <a:endParaRPr lang="zh-CN" altLang="en-US" sz="1400">
              <a:solidFill>
                <a:srgbClr val="FF0000"/>
              </a:solidFill>
            </a:endParaRPr>
          </a:p>
        </p:txBody>
      </p:sp>
      <p:sp>
        <p:nvSpPr>
          <p:cNvPr id="3" name="文本框 2"/>
          <p:cNvSpPr txBox="1"/>
          <p:nvPr>
            <p:custDataLst>
              <p:tags r:id="rId12"/>
            </p:custDataLst>
          </p:nvPr>
        </p:nvSpPr>
        <p:spPr>
          <a:xfrm>
            <a:off x="5639435" y="0"/>
            <a:ext cx="767080" cy="306705"/>
          </a:xfrm>
          <a:prstGeom prst="rect">
            <a:avLst/>
          </a:prstGeom>
          <a:noFill/>
        </p:spPr>
        <p:txBody>
          <a:bodyPr wrap="square" rtlCol="0">
            <a:spAutoFit/>
          </a:bodyPr>
          <a:lstStyle/>
          <a:p>
            <a:r>
              <a:rPr lang="zh-CN" altLang="en-US" sz="1400">
                <a:solidFill>
                  <a:srgbClr val="FF0000"/>
                </a:solidFill>
              </a:rPr>
              <a:t>第二步</a:t>
            </a:r>
            <a:endParaRPr lang="zh-CN" altLang="en-US" sz="1400">
              <a:solidFill>
                <a:srgbClr val="FF0000"/>
              </a:solidFill>
            </a:endParaRPr>
          </a:p>
        </p:txBody>
      </p:sp>
      <p:pic>
        <p:nvPicPr>
          <p:cNvPr id="23" name="图片 22"/>
          <p:cNvPicPr>
            <a:picLocks noChangeAspect="1"/>
          </p:cNvPicPr>
          <p:nvPr/>
        </p:nvPicPr>
        <p:blipFill>
          <a:blip r:embed="rId13"/>
          <a:stretch>
            <a:fillRect/>
          </a:stretch>
        </p:blipFill>
        <p:spPr>
          <a:xfrm>
            <a:off x="3114698" y="382049"/>
            <a:ext cx="1884022" cy="432556"/>
          </a:xfrm>
          <a:prstGeom prst="rect">
            <a:avLst/>
          </a:prstGeom>
        </p:spPr>
      </p:pic>
      <p:sp>
        <p:nvSpPr>
          <p:cNvPr id="15" name="椭圆形标注 14"/>
          <p:cNvSpPr/>
          <p:nvPr>
            <p:custDataLst>
              <p:tags r:id="rId14"/>
            </p:custDataLst>
          </p:nvPr>
        </p:nvSpPr>
        <p:spPr>
          <a:xfrm>
            <a:off x="3484880" y="741045"/>
            <a:ext cx="1430020" cy="647065"/>
          </a:xfrm>
          <a:prstGeom prst="wedgeEllipseCallout">
            <a:avLst>
              <a:gd name="adj1" fmla="val 66518"/>
              <a:gd name="adj2" fmla="val 14978"/>
            </a:avLst>
          </a:prstGeom>
          <a:solidFill>
            <a:schemeClr val="bg1">
              <a:alpha val="0"/>
            </a:schemeClr>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圆角矩形 4"/>
          <p:cNvSpPr/>
          <p:nvPr/>
        </p:nvSpPr>
        <p:spPr>
          <a:xfrm>
            <a:off x="6334760" y="2084705"/>
            <a:ext cx="608330" cy="250190"/>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54000"/>
          </a:schemeClr>
        </a:solid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5755" y="271780"/>
            <a:ext cx="2204720" cy="521970"/>
          </a:xfrm>
          <a:prstGeom prst="rect">
            <a:avLst/>
          </a:prstGeom>
          <a:noFill/>
        </p:spPr>
        <p:txBody>
          <a:bodyPr wrap="square" rtlCol="0">
            <a:spAutoFit/>
          </a:bodyPr>
          <a:lstStyle/>
          <a:p>
            <a:r>
              <a:rPr lang="en-US" altLang="zh-CN" sz="2800" b="1">
                <a:solidFill>
                  <a:srgbClr val="EA5404"/>
                </a:solidFill>
                <a:latin typeface="+mj-lt"/>
                <a:ea typeface="黑体" panose="02010609060101010101" charset="-122"/>
                <a:cs typeface="+mj-lt"/>
              </a:rPr>
              <a:t>03</a:t>
            </a:r>
            <a:r>
              <a:rPr lang="en-US" altLang="zh-CN" sz="2800" b="1">
                <a:solidFill>
                  <a:srgbClr val="EA5404"/>
                </a:solidFill>
                <a:latin typeface="Arial" panose="020B0604020202020204" pitchFamily="34" charset="0"/>
                <a:ea typeface="黑体" panose="02010609060101010101" charset="-122"/>
                <a:cs typeface="Arial" panose="020B0604020202020204" pitchFamily="34" charset="0"/>
              </a:rPr>
              <a:t> </a:t>
            </a:r>
            <a:r>
              <a:rPr lang="zh-CN" altLang="en-US" sz="2800" b="1">
                <a:solidFill>
                  <a:srgbClr val="EA5404"/>
                </a:solidFill>
                <a:latin typeface="Arial" panose="020B0604020202020204" pitchFamily="34" charset="0"/>
                <a:ea typeface="黑体" panose="02010609060101010101" charset="-122"/>
                <a:cs typeface="Arial" panose="020B0604020202020204" pitchFamily="34" charset="0"/>
              </a:rPr>
              <a:t>高级</a:t>
            </a:r>
            <a:r>
              <a:rPr lang="zh-CN" altLang="en-US" sz="2800" b="1">
                <a:solidFill>
                  <a:srgbClr val="EA5404"/>
                </a:solidFill>
                <a:latin typeface="黑体" panose="02010609060101010101" charset="-122"/>
                <a:ea typeface="黑体" panose="02010609060101010101" charset="-122"/>
                <a:cs typeface="黑体" panose="02010609060101010101" charset="-122"/>
              </a:rPr>
              <a:t>检索</a:t>
            </a:r>
            <a:endParaRPr lang="zh-CN" altLang="en-US" sz="2800" b="1">
              <a:solidFill>
                <a:srgbClr val="EA5404"/>
              </a:solidFill>
              <a:latin typeface="黑体" panose="02010609060101010101" charset="-122"/>
              <a:ea typeface="黑体" panose="02010609060101010101" charset="-122"/>
              <a:cs typeface="黑体" panose="02010609060101010101" charset="-122"/>
            </a:endParaRPr>
          </a:p>
        </p:txBody>
      </p:sp>
      <p:sp>
        <p:nvSpPr>
          <p:cNvPr id="7" name="文本框 6"/>
          <p:cNvSpPr txBox="1"/>
          <p:nvPr/>
        </p:nvSpPr>
        <p:spPr>
          <a:xfrm>
            <a:off x="9237980" y="1454785"/>
            <a:ext cx="2289175" cy="1148715"/>
          </a:xfrm>
          <a:prstGeom prst="rect">
            <a:avLst/>
          </a:prstGeom>
          <a:noFill/>
        </p:spPr>
        <p:txBody>
          <a:bodyPr wrap="square" rtlCol="0">
            <a:noAutofit/>
          </a:bodyPr>
          <a:lstStyle/>
          <a:p>
            <a:r>
              <a:rPr lang="zh-CN" altLang="en-US" sz="1600">
                <a:solidFill>
                  <a:schemeClr val="tx1"/>
                </a:solidFill>
                <a:latin typeface="黑体" panose="02010609060101010101" charset="-122"/>
                <a:ea typeface="黑体" panose="02010609060101010101" charset="-122"/>
              </a:rPr>
              <a:t>点击</a:t>
            </a:r>
            <a:r>
              <a:rPr lang="en-US" altLang="zh-CN" sz="1600">
                <a:solidFill>
                  <a:schemeClr val="tx1"/>
                </a:solidFill>
                <a:latin typeface="黑体" panose="02010609060101010101" charset="-122"/>
                <a:ea typeface="黑体" panose="02010609060101010101" charset="-122"/>
              </a:rPr>
              <a:t>&lt;</a:t>
            </a:r>
            <a:r>
              <a:rPr lang="zh-CN" altLang="en-US" sz="1600">
                <a:solidFill>
                  <a:schemeClr val="tx1"/>
                </a:solidFill>
                <a:latin typeface="黑体" panose="02010609060101010101" charset="-122"/>
                <a:ea typeface="黑体" panose="02010609060101010101" charset="-122"/>
              </a:rPr>
              <a:t>高级检索</a:t>
            </a:r>
            <a:r>
              <a:rPr lang="en-US" altLang="zh-CN" sz="1600">
                <a:solidFill>
                  <a:schemeClr val="tx1"/>
                </a:solidFill>
                <a:latin typeface="黑体" panose="02010609060101010101" charset="-122"/>
                <a:ea typeface="黑体" panose="02010609060101010101" charset="-122"/>
              </a:rPr>
              <a:t>&gt;</a:t>
            </a:r>
            <a:r>
              <a:rPr lang="zh-CN" altLang="en-US" sz="1600">
                <a:solidFill>
                  <a:schemeClr val="tx1"/>
                </a:solidFill>
                <a:latin typeface="黑体" panose="02010609060101010101" charset="-122"/>
                <a:ea typeface="黑体" panose="02010609060101010101" charset="-122"/>
              </a:rPr>
              <a:t>，系统会弹出此框，填入图书信息，快速跳出和信息对应的图书</a:t>
            </a:r>
            <a:endParaRPr lang="zh-CN" altLang="en-US" sz="1600">
              <a:solidFill>
                <a:schemeClr val="tx1"/>
              </a:solidFill>
              <a:latin typeface="黑体" panose="02010609060101010101" charset="-122"/>
              <a:ea typeface="黑体" panose="02010609060101010101" charset="-122"/>
            </a:endParaRPr>
          </a:p>
        </p:txBody>
      </p:sp>
      <p:sp>
        <p:nvSpPr>
          <p:cNvPr id="8" name="文本框 7"/>
          <p:cNvSpPr txBox="1"/>
          <p:nvPr/>
        </p:nvSpPr>
        <p:spPr>
          <a:xfrm>
            <a:off x="454025" y="970915"/>
            <a:ext cx="2076450" cy="922020"/>
          </a:xfrm>
          <a:prstGeom prst="rect">
            <a:avLst/>
          </a:prstGeom>
          <a:noFill/>
        </p:spPr>
        <p:txBody>
          <a:bodyPr wrap="square" rtlCol="0">
            <a:spAutoFit/>
          </a:bodyPr>
          <a:lstStyle/>
          <a:p>
            <a:pPr>
              <a:lnSpc>
                <a:spcPct val="150000"/>
              </a:lnSpc>
            </a:pPr>
            <a:r>
              <a:rPr lang="zh-CN" altLang="en-US" b="1">
                <a:latin typeface="黑体" panose="02010609060101010101" charset="-122"/>
                <a:ea typeface="黑体" panose="02010609060101010101" charset="-122"/>
              </a:rPr>
              <a:t>适用于用户已经有明确的查找对象</a:t>
            </a:r>
            <a:endParaRPr lang="zh-CN" altLang="en-US" b="1">
              <a:latin typeface="黑体" panose="02010609060101010101" charset="-122"/>
              <a:ea typeface="黑体" panose="02010609060101010101" charset="-122"/>
            </a:endParaRPr>
          </a:p>
        </p:txBody>
      </p:sp>
      <p:pic>
        <p:nvPicPr>
          <p:cNvPr id="5" name="图片 4"/>
          <p:cNvPicPr>
            <a:picLocks noChangeAspect="1"/>
          </p:cNvPicPr>
          <p:nvPr/>
        </p:nvPicPr>
        <p:blipFill>
          <a:blip r:embed="rId2"/>
          <a:stretch>
            <a:fillRect/>
          </a:stretch>
        </p:blipFill>
        <p:spPr>
          <a:xfrm>
            <a:off x="3200400" y="0"/>
            <a:ext cx="8991600" cy="1432560"/>
          </a:xfrm>
          <a:prstGeom prst="rect">
            <a:avLst/>
          </a:prstGeom>
        </p:spPr>
      </p:pic>
      <p:sp>
        <p:nvSpPr>
          <p:cNvPr id="9" name="椭圆形标注 8"/>
          <p:cNvSpPr/>
          <p:nvPr>
            <p:custDataLst>
              <p:tags r:id="rId3"/>
            </p:custDataLst>
          </p:nvPr>
        </p:nvSpPr>
        <p:spPr>
          <a:xfrm rot="10800000">
            <a:off x="8977630" y="1250315"/>
            <a:ext cx="2621915" cy="1353185"/>
          </a:xfrm>
          <a:prstGeom prst="wedgeEllipseCallout">
            <a:avLst>
              <a:gd name="adj1" fmla="val -17909"/>
              <a:gd name="adj2" fmla="val 87040"/>
            </a:avLst>
          </a:prstGeom>
          <a:solidFill>
            <a:schemeClr val="bg1">
              <a:alpha val="26000"/>
            </a:schemeClr>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圆角矩形 9"/>
          <p:cNvSpPr/>
          <p:nvPr/>
        </p:nvSpPr>
        <p:spPr>
          <a:xfrm>
            <a:off x="10298430" y="290195"/>
            <a:ext cx="730250" cy="339725"/>
          </a:xfrm>
          <a:prstGeom prst="roundRect">
            <a:avLst/>
          </a:prstGeom>
          <a:solidFill>
            <a:schemeClr val="accent1">
              <a:alpha val="0"/>
            </a:schemeClr>
          </a:solid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1" name="图片 10"/>
          <p:cNvPicPr>
            <a:picLocks noChangeAspect="1"/>
          </p:cNvPicPr>
          <p:nvPr/>
        </p:nvPicPr>
        <p:blipFill>
          <a:blip r:embed="rId4"/>
          <a:stretch>
            <a:fillRect/>
          </a:stretch>
        </p:blipFill>
        <p:spPr>
          <a:xfrm>
            <a:off x="3200399" y="197364"/>
            <a:ext cx="1977775" cy="432556"/>
          </a:xfrm>
          <a:prstGeom prst="rect">
            <a:avLst/>
          </a:prstGeom>
        </p:spPr>
      </p:pic>
      <p:pic>
        <p:nvPicPr>
          <p:cNvPr id="2" name="图片 1"/>
          <p:cNvPicPr>
            <a:picLocks noChangeAspect="1"/>
          </p:cNvPicPr>
          <p:nvPr>
            <p:custDataLst>
              <p:tags r:id="rId5"/>
            </p:custDataLst>
          </p:nvPr>
        </p:nvPicPr>
        <p:blipFill>
          <a:blip r:embed="rId6"/>
          <a:stretch>
            <a:fillRect/>
          </a:stretch>
        </p:blipFill>
        <p:spPr>
          <a:xfrm>
            <a:off x="1866265" y="2603500"/>
            <a:ext cx="7371715" cy="3552190"/>
          </a:xfrm>
          <a:prstGeom prst="rect">
            <a:avLst/>
          </a:prstGeom>
          <a:effectLst>
            <a:outerShdw blurRad="63500" sx="102000" sy="102000" algn="ctr" rotWithShape="0">
              <a:prstClr val="black">
                <a:alpha val="40000"/>
              </a:prstClr>
            </a:outerShdw>
          </a:effectLst>
        </p:spPr>
      </p:pic>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54000"/>
          </a:schemeClr>
        </a:solid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5755" y="271780"/>
            <a:ext cx="2193925" cy="521970"/>
          </a:xfrm>
          <a:prstGeom prst="rect">
            <a:avLst/>
          </a:prstGeom>
          <a:noFill/>
        </p:spPr>
        <p:txBody>
          <a:bodyPr wrap="square" rtlCol="0">
            <a:spAutoFit/>
          </a:bodyPr>
          <a:lstStyle/>
          <a:p>
            <a:r>
              <a:rPr lang="en-US" altLang="zh-CN" sz="2800" b="1">
                <a:solidFill>
                  <a:srgbClr val="EA5404"/>
                </a:solidFill>
                <a:latin typeface="+mj-lt"/>
                <a:ea typeface="黑体" panose="02010609060101010101" charset="-122"/>
                <a:cs typeface="+mj-lt"/>
              </a:rPr>
              <a:t>04</a:t>
            </a:r>
            <a:r>
              <a:rPr lang="en-US" altLang="zh-CN" sz="2800" b="1">
                <a:solidFill>
                  <a:srgbClr val="EA5404"/>
                </a:solidFill>
                <a:latin typeface="Arial" panose="020B0604020202020204" pitchFamily="34" charset="0"/>
                <a:ea typeface="黑体" panose="02010609060101010101" charset="-122"/>
                <a:cs typeface="Arial" panose="020B0604020202020204" pitchFamily="34" charset="0"/>
              </a:rPr>
              <a:t> </a:t>
            </a:r>
            <a:r>
              <a:rPr lang="zh-CN" altLang="en-US" sz="2800" b="1">
                <a:solidFill>
                  <a:srgbClr val="EA5404"/>
                </a:solidFill>
                <a:latin typeface="Arial" panose="020B0604020202020204" pitchFamily="34" charset="0"/>
                <a:ea typeface="黑体" panose="02010609060101010101" charset="-122"/>
                <a:cs typeface="Arial" panose="020B0604020202020204" pitchFamily="34" charset="0"/>
              </a:rPr>
              <a:t>立体</a:t>
            </a:r>
            <a:r>
              <a:rPr lang="zh-CN" altLang="en-US" sz="2800" b="1">
                <a:solidFill>
                  <a:srgbClr val="EA5404"/>
                </a:solidFill>
                <a:latin typeface="黑体" panose="02010609060101010101" charset="-122"/>
                <a:ea typeface="黑体" panose="02010609060101010101" charset="-122"/>
                <a:cs typeface="黑体" panose="02010609060101010101" charset="-122"/>
              </a:rPr>
              <a:t>检索</a:t>
            </a:r>
            <a:endParaRPr lang="zh-CN" altLang="en-US" sz="2800" b="1">
              <a:solidFill>
                <a:srgbClr val="EA5404"/>
              </a:solidFill>
              <a:latin typeface="黑体" panose="02010609060101010101" charset="-122"/>
              <a:ea typeface="黑体" panose="02010609060101010101" charset="-122"/>
              <a:cs typeface="黑体" panose="02010609060101010101" charset="-122"/>
            </a:endParaRPr>
          </a:p>
        </p:txBody>
      </p:sp>
      <p:sp>
        <p:nvSpPr>
          <p:cNvPr id="13" name="文本框 12"/>
          <p:cNvSpPr txBox="1"/>
          <p:nvPr/>
        </p:nvSpPr>
        <p:spPr>
          <a:xfrm>
            <a:off x="133350" y="979170"/>
            <a:ext cx="2571750" cy="940435"/>
          </a:xfrm>
          <a:prstGeom prst="rect">
            <a:avLst/>
          </a:prstGeom>
          <a:noFill/>
        </p:spPr>
        <p:txBody>
          <a:bodyPr wrap="square" rtlCol="0">
            <a:noAutofit/>
          </a:bodyPr>
          <a:lstStyle/>
          <a:p>
            <a:pPr>
              <a:lnSpc>
                <a:spcPct val="150000"/>
              </a:lnSpc>
            </a:pPr>
            <a:r>
              <a:rPr lang="zh-CN" altLang="en-US" b="1">
                <a:latin typeface="黑体" panose="02010609060101010101" charset="-122"/>
                <a:ea typeface="黑体" panose="02010609060101010101" charset="-122"/>
                <a:cs typeface="黑体" panose="02010609060101010101" charset="-122"/>
              </a:rPr>
              <a:t>适用于用户不确定要查找哪类图书</a:t>
            </a:r>
            <a:endParaRPr lang="zh-CN" altLang="en-US" b="1">
              <a:latin typeface="黑体" panose="02010609060101010101" charset="-122"/>
              <a:ea typeface="黑体" panose="02010609060101010101" charset="-122"/>
              <a:cs typeface="黑体" panose="02010609060101010101" charset="-122"/>
            </a:endParaRPr>
          </a:p>
          <a:p>
            <a:pPr>
              <a:lnSpc>
                <a:spcPct val="150000"/>
              </a:lnSpc>
            </a:pPr>
            <a:endParaRPr lang="zh-CN" altLang="en-US">
              <a:latin typeface="黑体" panose="02010609060101010101" charset="-122"/>
              <a:ea typeface="黑体" panose="02010609060101010101" charset="-122"/>
              <a:cs typeface="黑体" panose="02010609060101010101" charset="-122"/>
            </a:endParaRPr>
          </a:p>
          <a:p>
            <a:pPr marL="0" lvl="1" indent="0" defTabSz="711200">
              <a:lnSpc>
                <a:spcPct val="150000"/>
              </a:lnSpc>
              <a:spcBef>
                <a:spcPct val="0"/>
              </a:spcBef>
              <a:spcAft>
                <a:spcPct val="15000"/>
              </a:spcAft>
              <a:buFont typeface="Wingdings" panose="05000000000000000000" pitchFamily="2" charset="2"/>
              <a:buNone/>
            </a:pPr>
            <a:endParaRPr lang="zh-CN" altLang="en-US" dirty="0">
              <a:solidFill>
                <a:schemeClr val="tx1"/>
              </a:solidFill>
              <a:latin typeface="黑体" panose="02010609060101010101" charset="-122"/>
              <a:ea typeface="黑体" panose="02010609060101010101" charset="-122"/>
              <a:cs typeface="黑体" panose="02010609060101010101" charset="-122"/>
              <a:sym typeface="+mn-ea"/>
            </a:endParaRPr>
          </a:p>
          <a:p>
            <a:pPr marL="0" lvl="1" indent="0" defTabSz="711200">
              <a:lnSpc>
                <a:spcPct val="150000"/>
              </a:lnSpc>
              <a:spcBef>
                <a:spcPct val="0"/>
              </a:spcBef>
              <a:spcAft>
                <a:spcPct val="15000"/>
              </a:spcAft>
              <a:buFont typeface="Wingdings" panose="05000000000000000000" pitchFamily="2" charset="2"/>
              <a:buNone/>
            </a:pPr>
            <a:r>
              <a:rPr lang="en-US" altLang="zh-CN" b="1" dirty="0">
                <a:solidFill>
                  <a:srgbClr val="EA5404"/>
                </a:solidFill>
                <a:latin typeface="黑体" panose="02010609060101010101" charset="-122"/>
                <a:ea typeface="黑体" panose="02010609060101010101" charset="-122"/>
                <a:cs typeface="黑体" panose="02010609060101010101" charset="-122"/>
                <a:sym typeface="+mn-ea"/>
              </a:rPr>
              <a:t>   </a:t>
            </a:r>
            <a:endParaRPr lang="zh-CN" altLang="en-US" dirty="0">
              <a:solidFill>
                <a:schemeClr val="tx1"/>
              </a:solidFill>
              <a:latin typeface="黑体" panose="02010609060101010101" charset="-122"/>
              <a:ea typeface="黑体" panose="02010609060101010101" charset="-122"/>
              <a:cs typeface="黑体" panose="02010609060101010101" charset="-122"/>
            </a:endParaRPr>
          </a:p>
          <a:p>
            <a:pPr>
              <a:lnSpc>
                <a:spcPct val="150000"/>
              </a:lnSpc>
            </a:pPr>
            <a:endParaRPr lang="zh-CN" altLang="en-US" dirty="0">
              <a:solidFill>
                <a:schemeClr val="tx1"/>
              </a:solidFill>
              <a:latin typeface="黑体" panose="02010609060101010101" charset="-122"/>
              <a:ea typeface="黑体" panose="02010609060101010101" charset="-122"/>
              <a:cs typeface="黑体" panose="02010609060101010101" charset="-122"/>
            </a:endParaRPr>
          </a:p>
        </p:txBody>
      </p:sp>
      <p:sp>
        <p:nvSpPr>
          <p:cNvPr id="2" name="矩形 1"/>
          <p:cNvSpPr/>
          <p:nvPr/>
        </p:nvSpPr>
        <p:spPr>
          <a:xfrm>
            <a:off x="9080500" y="80010"/>
            <a:ext cx="3023235" cy="998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6" name="圆角矩形 5"/>
          <p:cNvSpPr/>
          <p:nvPr/>
        </p:nvSpPr>
        <p:spPr>
          <a:xfrm>
            <a:off x="533400" y="3122930"/>
            <a:ext cx="2296795" cy="765810"/>
          </a:xfrm>
          <a:prstGeom prst="roundRect">
            <a:avLst/>
          </a:prstGeom>
          <a:solidFill>
            <a:srgbClr val="FF6D1C"/>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r>
              <a:rPr lang="zh-CN" altLang="en-US"/>
              <a:t>热点专题</a:t>
            </a:r>
            <a:endParaRPr lang="zh-CN" altLang="en-US"/>
          </a:p>
        </p:txBody>
      </p:sp>
      <p:sp>
        <p:nvSpPr>
          <p:cNvPr id="7" name="圆角矩形 6"/>
          <p:cNvSpPr/>
          <p:nvPr>
            <p:custDataLst>
              <p:tags r:id="rId2"/>
            </p:custDataLst>
          </p:nvPr>
        </p:nvSpPr>
        <p:spPr>
          <a:xfrm>
            <a:off x="533400" y="4140835"/>
            <a:ext cx="2296795" cy="765810"/>
          </a:xfrm>
          <a:prstGeom prst="roundRect">
            <a:avLst/>
          </a:prstGeom>
          <a:solidFill>
            <a:srgbClr val="FF6D1C"/>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r>
              <a:rPr lang="zh-CN" altLang="en-US"/>
              <a:t>可知榜单</a:t>
            </a:r>
            <a:endParaRPr lang="zh-CN" altLang="en-US"/>
          </a:p>
        </p:txBody>
      </p:sp>
      <p:sp>
        <p:nvSpPr>
          <p:cNvPr id="8" name="圆角矩形 7"/>
          <p:cNvSpPr/>
          <p:nvPr>
            <p:custDataLst>
              <p:tags r:id="rId3"/>
            </p:custDataLst>
          </p:nvPr>
        </p:nvSpPr>
        <p:spPr>
          <a:xfrm>
            <a:off x="533400" y="2105025"/>
            <a:ext cx="2296795" cy="765810"/>
          </a:xfrm>
          <a:prstGeom prst="roundRect">
            <a:avLst/>
          </a:prstGeom>
          <a:solidFill>
            <a:srgbClr val="FF6D1C"/>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r>
              <a:rPr lang="zh-CN" altLang="en-US"/>
              <a:t>可知优选</a:t>
            </a:r>
            <a:endParaRPr lang="zh-CN" altLang="en-US"/>
          </a:p>
        </p:txBody>
      </p:sp>
      <p:sp>
        <p:nvSpPr>
          <p:cNvPr id="9" name="圆角矩形 8"/>
          <p:cNvSpPr/>
          <p:nvPr>
            <p:custDataLst>
              <p:tags r:id="rId4"/>
            </p:custDataLst>
          </p:nvPr>
        </p:nvSpPr>
        <p:spPr>
          <a:xfrm>
            <a:off x="533400" y="5158740"/>
            <a:ext cx="2296795" cy="765810"/>
          </a:xfrm>
          <a:prstGeom prst="roundRect">
            <a:avLst/>
          </a:prstGeom>
          <a:solidFill>
            <a:srgbClr val="FF6D1C"/>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r>
              <a:rPr lang="zh-CN" altLang="en-US"/>
              <a:t>出版社店铺</a:t>
            </a:r>
            <a:endParaRPr lang="zh-CN" altLang="en-US"/>
          </a:p>
        </p:txBody>
      </p:sp>
      <p:pic>
        <p:nvPicPr>
          <p:cNvPr id="11" name="图片 10"/>
          <p:cNvPicPr>
            <a:picLocks noChangeAspect="1"/>
          </p:cNvPicPr>
          <p:nvPr>
            <p:custDataLst>
              <p:tags r:id="rId5"/>
            </p:custDataLst>
          </p:nvPr>
        </p:nvPicPr>
        <p:blipFill>
          <a:blip r:embed="rId6"/>
          <a:stretch>
            <a:fillRect/>
          </a:stretch>
        </p:blipFill>
        <p:spPr>
          <a:xfrm>
            <a:off x="3657600" y="471805"/>
            <a:ext cx="7338060" cy="4193540"/>
          </a:xfrm>
          <a:prstGeom prst="rect">
            <a:avLst/>
          </a:prstGeom>
        </p:spPr>
      </p:pic>
      <p:sp>
        <p:nvSpPr>
          <p:cNvPr id="12" name="文本框 11"/>
          <p:cNvSpPr txBox="1"/>
          <p:nvPr/>
        </p:nvSpPr>
        <p:spPr>
          <a:xfrm>
            <a:off x="3657600" y="4906645"/>
            <a:ext cx="7797165" cy="1731010"/>
          </a:xfrm>
          <a:prstGeom prst="rect">
            <a:avLst/>
          </a:prstGeom>
          <a:noFill/>
        </p:spPr>
        <p:txBody>
          <a:bodyPr wrap="square" rtlCol="0" anchor="t">
            <a:noAutofit/>
          </a:bodyPr>
          <a:p>
            <a:pPr>
              <a:lnSpc>
                <a:spcPct val="150000"/>
              </a:lnSpc>
            </a:pPr>
            <a:r>
              <a:rPr lang="zh-CN" altLang="en-US">
                <a:sym typeface="+mn-ea"/>
              </a:rPr>
              <a:t>该分类下的图书主要以：</a:t>
            </a:r>
            <a:endParaRPr lang="zh-CN" altLang="en-US"/>
          </a:p>
          <a:p>
            <a:pPr>
              <a:lnSpc>
                <a:spcPct val="150000"/>
              </a:lnSpc>
            </a:pPr>
            <a:r>
              <a:rPr lang="zh-CN" altLang="en-US">
                <a:sym typeface="+mn-ea"/>
              </a:rPr>
              <a:t>①对人类社会发展影响深远，具有一定启迪作用</a:t>
            </a:r>
            <a:endParaRPr lang="zh-CN" altLang="en-US"/>
          </a:p>
          <a:p>
            <a:pPr>
              <a:lnSpc>
                <a:spcPct val="150000"/>
              </a:lnSpc>
            </a:pPr>
            <a:r>
              <a:rPr lang="zh-CN" altLang="en-US">
                <a:sym typeface="+mn-ea"/>
              </a:rPr>
              <a:t>②出版时间早，历经时间洗礼和市场检验沉淀下来的口碑之作</a:t>
            </a:r>
            <a:endParaRPr lang="zh-CN" altLang="en-US"/>
          </a:p>
          <a:p>
            <a:pPr>
              <a:lnSpc>
                <a:spcPct val="150000"/>
              </a:lnSpc>
            </a:pPr>
            <a:r>
              <a:rPr lang="zh-CN" altLang="en-US">
                <a:sym typeface="+mn-ea"/>
              </a:rPr>
              <a:t>③经典文学作品。这几点作为甄选标准</a:t>
            </a:r>
            <a:endParaRPr lang="zh-CN" altLang="en-US"/>
          </a:p>
          <a:p>
            <a:pPr>
              <a:lnSpc>
                <a:spcPct val="150000"/>
              </a:lnSpc>
            </a:pPr>
            <a:endParaRPr lang="zh-CN" altLang="en-US"/>
          </a:p>
        </p:txBody>
      </p:sp>
      <p:pic>
        <p:nvPicPr>
          <p:cNvPr id="14" name="图片 13"/>
          <p:cNvPicPr>
            <a:picLocks noChangeAspect="1"/>
          </p:cNvPicPr>
          <p:nvPr>
            <p:custDataLst>
              <p:tags r:id="rId7"/>
            </p:custDataLst>
          </p:nvPr>
        </p:nvPicPr>
        <p:blipFill>
          <a:blip r:embed="rId8"/>
          <a:stretch>
            <a:fillRect/>
          </a:stretch>
        </p:blipFill>
        <p:spPr>
          <a:xfrm>
            <a:off x="6510655" y="2502535"/>
            <a:ext cx="5749290" cy="2903855"/>
          </a:xfrm>
          <a:prstGeom prst="rect">
            <a:avLst/>
          </a:prstGeom>
          <a:effectLst>
            <a:outerShdw blurRad="63500" sx="102000" sy="102000" algn="ctr" rotWithShape="0">
              <a:prstClr val="black">
                <a:alpha val="40000"/>
              </a:prstClr>
            </a:outerShdw>
          </a:effectLst>
        </p:spPr>
      </p:pic>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54000"/>
          </a:schemeClr>
        </a:solid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5755" y="271780"/>
            <a:ext cx="2204720" cy="521970"/>
          </a:xfrm>
          <a:prstGeom prst="rect">
            <a:avLst/>
          </a:prstGeom>
          <a:noFill/>
        </p:spPr>
        <p:txBody>
          <a:bodyPr wrap="square" rtlCol="0">
            <a:spAutoFit/>
          </a:bodyPr>
          <a:lstStyle/>
          <a:p>
            <a:r>
              <a:rPr lang="en-US" altLang="zh-CN" sz="2800" b="1">
                <a:solidFill>
                  <a:srgbClr val="EA5404"/>
                </a:solidFill>
                <a:latin typeface="Arial" panose="020B0604020202020204" pitchFamily="34" charset="0"/>
                <a:ea typeface="黑体" panose="02010609060101010101" charset="-122"/>
                <a:cs typeface="Arial" panose="020B0604020202020204" pitchFamily="34" charset="0"/>
              </a:rPr>
              <a:t>05 </a:t>
            </a:r>
            <a:r>
              <a:rPr lang="zh-CN" altLang="en-US" sz="2800" b="1">
                <a:solidFill>
                  <a:srgbClr val="EA5404"/>
                </a:solidFill>
                <a:latin typeface="Arial" panose="020B0604020202020204" pitchFamily="34" charset="0"/>
                <a:ea typeface="黑体" panose="02010609060101010101" charset="-122"/>
                <a:cs typeface="Arial" panose="020B0604020202020204" pitchFamily="34" charset="0"/>
              </a:rPr>
              <a:t>知识</a:t>
            </a:r>
            <a:r>
              <a:rPr lang="zh-CN" altLang="en-US" sz="2800" b="1">
                <a:solidFill>
                  <a:srgbClr val="EA5404"/>
                </a:solidFill>
                <a:latin typeface="黑体" panose="02010609060101010101" charset="-122"/>
                <a:ea typeface="黑体" panose="02010609060101010101" charset="-122"/>
                <a:cs typeface="黑体" panose="02010609060101010101" charset="-122"/>
              </a:rPr>
              <a:t>检索</a:t>
            </a:r>
            <a:endParaRPr lang="zh-CN" altLang="en-US" sz="2800" b="1">
              <a:solidFill>
                <a:srgbClr val="EA5404"/>
              </a:solidFill>
              <a:latin typeface="黑体" panose="02010609060101010101" charset="-122"/>
              <a:ea typeface="黑体" panose="02010609060101010101" charset="-122"/>
              <a:cs typeface="黑体" panose="02010609060101010101" charset="-122"/>
            </a:endParaRPr>
          </a:p>
        </p:txBody>
      </p:sp>
      <p:sp>
        <p:nvSpPr>
          <p:cNvPr id="8" name="文本框 7"/>
          <p:cNvSpPr txBox="1"/>
          <p:nvPr/>
        </p:nvSpPr>
        <p:spPr>
          <a:xfrm>
            <a:off x="365760" y="793750"/>
            <a:ext cx="2313305" cy="909955"/>
          </a:xfrm>
          <a:prstGeom prst="rect">
            <a:avLst/>
          </a:prstGeom>
          <a:noFill/>
        </p:spPr>
        <p:txBody>
          <a:bodyPr wrap="square" rtlCol="0">
            <a:noAutofit/>
          </a:bodyPr>
          <a:lstStyle/>
          <a:p>
            <a:pPr>
              <a:lnSpc>
                <a:spcPct val="150000"/>
              </a:lnSpc>
            </a:pPr>
            <a:r>
              <a:rPr lang="zh-CN" altLang="en-US" b="1">
                <a:latin typeface="黑体" panose="02010609060101010101" charset="-122"/>
                <a:ea typeface="黑体" panose="02010609060101010101" charset="-122"/>
              </a:rPr>
              <a:t>适用于用户想要查找某个知识点</a:t>
            </a:r>
            <a:endParaRPr lang="zh-CN" altLang="en-US" b="1">
              <a:latin typeface="黑体" panose="02010609060101010101" charset="-122"/>
              <a:ea typeface="黑体" panose="02010609060101010101" charset="-122"/>
            </a:endParaRPr>
          </a:p>
          <a:p>
            <a:pPr>
              <a:lnSpc>
                <a:spcPct val="150000"/>
              </a:lnSpc>
            </a:pPr>
            <a:endParaRPr lang="zh-CN" altLang="en-US" b="1">
              <a:latin typeface="黑体" panose="02010609060101010101" charset="-122"/>
              <a:ea typeface="黑体" panose="02010609060101010101" charset="-122"/>
            </a:endParaRPr>
          </a:p>
          <a:p>
            <a:pPr>
              <a:lnSpc>
                <a:spcPct val="150000"/>
              </a:lnSpc>
            </a:pPr>
            <a:endParaRPr lang="zh-CN" altLang="en-US">
              <a:latin typeface="黑体" panose="02010609060101010101" charset="-122"/>
              <a:ea typeface="黑体" panose="02010609060101010101" charset="-122"/>
            </a:endParaRPr>
          </a:p>
        </p:txBody>
      </p:sp>
      <p:pic>
        <p:nvPicPr>
          <p:cNvPr id="5" name="图片 4"/>
          <p:cNvPicPr>
            <a:picLocks noChangeAspect="1"/>
          </p:cNvPicPr>
          <p:nvPr/>
        </p:nvPicPr>
        <p:blipFill>
          <a:blip r:embed="rId2"/>
          <a:stretch>
            <a:fillRect/>
          </a:stretch>
        </p:blipFill>
        <p:spPr>
          <a:xfrm>
            <a:off x="5719445" y="1126490"/>
            <a:ext cx="6240780" cy="3741420"/>
          </a:xfrm>
          <a:prstGeom prst="rect">
            <a:avLst/>
          </a:prstGeom>
        </p:spPr>
      </p:pic>
      <p:pic>
        <p:nvPicPr>
          <p:cNvPr id="9" name="图片 8"/>
          <p:cNvPicPr>
            <a:picLocks noChangeAspect="1"/>
          </p:cNvPicPr>
          <p:nvPr/>
        </p:nvPicPr>
        <p:blipFill>
          <a:blip r:embed="rId3"/>
          <a:stretch>
            <a:fillRect/>
          </a:stretch>
        </p:blipFill>
        <p:spPr>
          <a:xfrm>
            <a:off x="3618865" y="0"/>
            <a:ext cx="8573135" cy="992505"/>
          </a:xfrm>
          <a:prstGeom prst="rect">
            <a:avLst/>
          </a:prstGeom>
        </p:spPr>
      </p:pic>
      <p:sp>
        <p:nvSpPr>
          <p:cNvPr id="10" name="下箭头 9"/>
          <p:cNvSpPr/>
          <p:nvPr/>
        </p:nvSpPr>
        <p:spPr>
          <a:xfrm rot="1500000">
            <a:off x="11149330" y="808990"/>
            <a:ext cx="207010" cy="60769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EA5404"/>
              </a:solidFill>
            </a:endParaRPr>
          </a:p>
        </p:txBody>
      </p:sp>
      <p:sp>
        <p:nvSpPr>
          <p:cNvPr id="19" name="椭圆形标注 18"/>
          <p:cNvSpPr/>
          <p:nvPr>
            <p:custDataLst>
              <p:tags r:id="rId4"/>
            </p:custDataLst>
          </p:nvPr>
        </p:nvSpPr>
        <p:spPr>
          <a:xfrm>
            <a:off x="5134610" y="1621790"/>
            <a:ext cx="1323340" cy="608965"/>
          </a:xfrm>
          <a:prstGeom prst="wedgeEllipseCallout">
            <a:avLst>
              <a:gd name="adj1" fmla="val 19145"/>
              <a:gd name="adj2" fmla="val 76068"/>
            </a:avLst>
          </a:prstGeom>
          <a:solidFill>
            <a:schemeClr val="bg1"/>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椭圆形标注 10"/>
          <p:cNvSpPr/>
          <p:nvPr>
            <p:custDataLst>
              <p:tags r:id="rId5"/>
            </p:custDataLst>
          </p:nvPr>
        </p:nvSpPr>
        <p:spPr>
          <a:xfrm rot="10620000">
            <a:off x="8359775" y="3293110"/>
            <a:ext cx="1233805" cy="683895"/>
          </a:xfrm>
          <a:prstGeom prst="wedgeEllipseCallout">
            <a:avLst>
              <a:gd name="adj1" fmla="val 105249"/>
              <a:gd name="adj2" fmla="val -8563"/>
            </a:avLst>
          </a:prstGeom>
          <a:solidFill>
            <a:schemeClr val="bg1"/>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文本框 11"/>
          <p:cNvSpPr txBox="1"/>
          <p:nvPr/>
        </p:nvSpPr>
        <p:spPr>
          <a:xfrm>
            <a:off x="5218430" y="1760220"/>
            <a:ext cx="1239520" cy="470535"/>
          </a:xfrm>
          <a:prstGeom prst="rect">
            <a:avLst/>
          </a:prstGeom>
          <a:noFill/>
        </p:spPr>
        <p:txBody>
          <a:bodyPr wrap="square" rtlCol="0">
            <a:noAutofit/>
          </a:bodyPr>
          <a:lstStyle/>
          <a:p>
            <a:r>
              <a:rPr lang="zh-CN" altLang="en-US" sz="1600">
                <a:latin typeface="黑体" panose="02010609060101010101" charset="-122"/>
                <a:ea typeface="黑体" panose="02010609060101010101" charset="-122"/>
              </a:rPr>
              <a:t>输入检索词</a:t>
            </a:r>
            <a:endParaRPr lang="zh-CN" altLang="en-US" sz="1600">
              <a:latin typeface="黑体" panose="02010609060101010101" charset="-122"/>
              <a:ea typeface="黑体" panose="02010609060101010101" charset="-122"/>
            </a:endParaRPr>
          </a:p>
        </p:txBody>
      </p:sp>
      <p:sp>
        <p:nvSpPr>
          <p:cNvPr id="13" name="文本框 12"/>
          <p:cNvSpPr txBox="1"/>
          <p:nvPr/>
        </p:nvSpPr>
        <p:spPr>
          <a:xfrm>
            <a:off x="8425815" y="3475990"/>
            <a:ext cx="1100455" cy="532765"/>
          </a:xfrm>
          <a:prstGeom prst="rect">
            <a:avLst/>
          </a:prstGeom>
          <a:noFill/>
        </p:spPr>
        <p:txBody>
          <a:bodyPr wrap="square" rtlCol="0">
            <a:noAutofit/>
          </a:bodyPr>
          <a:lstStyle/>
          <a:p>
            <a:r>
              <a:rPr lang="zh-CN" altLang="en-US" sz="1600">
                <a:latin typeface="黑体" panose="02010609060101010101" charset="-122"/>
                <a:ea typeface="黑体" panose="02010609060101010101" charset="-122"/>
              </a:rPr>
              <a:t>检索提示</a:t>
            </a:r>
            <a:endParaRPr lang="zh-CN" altLang="en-US" sz="1600">
              <a:latin typeface="黑体" panose="02010609060101010101" charset="-122"/>
              <a:ea typeface="黑体" panose="02010609060101010101" charset="-122"/>
            </a:endParaRPr>
          </a:p>
        </p:txBody>
      </p:sp>
      <p:pic>
        <p:nvPicPr>
          <p:cNvPr id="14" name="图片 13"/>
          <p:cNvPicPr>
            <a:picLocks noChangeAspect="1"/>
          </p:cNvPicPr>
          <p:nvPr/>
        </p:nvPicPr>
        <p:blipFill>
          <a:blip r:embed="rId6"/>
          <a:stretch>
            <a:fillRect/>
          </a:stretch>
        </p:blipFill>
        <p:spPr>
          <a:xfrm>
            <a:off x="133350" y="1884680"/>
            <a:ext cx="5001260" cy="4729480"/>
          </a:xfrm>
          <a:prstGeom prst="rect">
            <a:avLst/>
          </a:prstGeom>
        </p:spPr>
      </p:pic>
      <p:sp>
        <p:nvSpPr>
          <p:cNvPr id="15" name="文本框 14"/>
          <p:cNvSpPr txBox="1"/>
          <p:nvPr/>
        </p:nvSpPr>
        <p:spPr>
          <a:xfrm>
            <a:off x="5792470" y="5018405"/>
            <a:ext cx="5977255" cy="1337945"/>
          </a:xfrm>
          <a:prstGeom prst="rect">
            <a:avLst/>
          </a:prstGeom>
          <a:noFill/>
        </p:spPr>
        <p:txBody>
          <a:bodyPr wrap="square" rtlCol="0" anchor="t">
            <a:spAutoFit/>
          </a:bodyPr>
          <a:lstStyle/>
          <a:p>
            <a:pPr>
              <a:lnSpc>
                <a:spcPct val="150000"/>
              </a:lnSpc>
            </a:pPr>
            <a:r>
              <a:rPr lang="zh-CN" altLang="en-US">
                <a:latin typeface="黑体" panose="02010609060101010101" charset="-122"/>
                <a:ea typeface="黑体" panose="02010609060101010101" charset="-122"/>
                <a:sym typeface="+mn-ea"/>
              </a:rPr>
              <a:t>点击</a:t>
            </a:r>
            <a:r>
              <a:rPr lang="en-US" altLang="zh-CN" b="1">
                <a:latin typeface="黑体" panose="02010609060101010101" charset="-122"/>
                <a:ea typeface="黑体" panose="02010609060101010101" charset="-122"/>
                <a:sym typeface="+mn-ea"/>
              </a:rPr>
              <a:t>&lt;</a:t>
            </a:r>
            <a:r>
              <a:rPr lang="zh-CN" altLang="en-US" b="1">
                <a:latin typeface="黑体" panose="02010609060101010101" charset="-122"/>
                <a:ea typeface="黑体" panose="02010609060101010101" charset="-122"/>
                <a:sym typeface="+mn-ea"/>
              </a:rPr>
              <a:t>可知道</a:t>
            </a:r>
            <a:r>
              <a:rPr lang="en-US" altLang="zh-CN" b="1">
                <a:latin typeface="黑体" panose="02010609060101010101" charset="-122"/>
                <a:ea typeface="黑体" panose="02010609060101010101" charset="-122"/>
                <a:sym typeface="+mn-ea"/>
              </a:rPr>
              <a:t>&gt;</a:t>
            </a:r>
            <a:r>
              <a:rPr lang="zh-CN" altLang="en-US">
                <a:latin typeface="黑体" panose="02010609060101010101" charset="-122"/>
                <a:ea typeface="黑体" panose="02010609060101010101" charset="-122"/>
                <a:sym typeface="+mn-ea"/>
              </a:rPr>
              <a:t>，进入搜索界面，输入检索词，出现相关检索结果，找到和自己预期相符的知识点，点击下方出处可直接跳转到该图书的详情页面（这里以第四本书为例）</a:t>
            </a:r>
            <a:endParaRPr lang="zh-CN" altLang="en-US">
              <a:latin typeface="黑体" panose="02010609060101010101" charset="-122"/>
              <a:ea typeface="黑体" panose="02010609060101010101" charset="-122"/>
              <a:sym typeface="+mn-ea"/>
            </a:endParaRPr>
          </a:p>
        </p:txBody>
      </p:sp>
      <p:sp>
        <p:nvSpPr>
          <p:cNvPr id="16" name="下箭头 15"/>
          <p:cNvSpPr/>
          <p:nvPr>
            <p:custDataLst>
              <p:tags r:id="rId7"/>
            </p:custDataLst>
          </p:nvPr>
        </p:nvSpPr>
        <p:spPr>
          <a:xfrm rot="5400000">
            <a:off x="5376545" y="3475990"/>
            <a:ext cx="207010" cy="37084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EA5404"/>
              </a:solidFill>
            </a:endParaRPr>
          </a:p>
        </p:txBody>
      </p:sp>
      <p:sp>
        <p:nvSpPr>
          <p:cNvPr id="17" name="圆角矩形 16"/>
          <p:cNvSpPr/>
          <p:nvPr/>
        </p:nvSpPr>
        <p:spPr>
          <a:xfrm>
            <a:off x="365760" y="2951480"/>
            <a:ext cx="3779520" cy="213360"/>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圆角矩形 17"/>
          <p:cNvSpPr/>
          <p:nvPr/>
        </p:nvSpPr>
        <p:spPr>
          <a:xfrm>
            <a:off x="375920" y="4099560"/>
            <a:ext cx="3434080" cy="193675"/>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0" name="圆角矩形 19"/>
          <p:cNvSpPr/>
          <p:nvPr/>
        </p:nvSpPr>
        <p:spPr>
          <a:xfrm>
            <a:off x="386080" y="5237480"/>
            <a:ext cx="2885440" cy="182880"/>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1" name="圆角矩形 20"/>
          <p:cNvSpPr/>
          <p:nvPr/>
        </p:nvSpPr>
        <p:spPr>
          <a:xfrm>
            <a:off x="396240" y="6334760"/>
            <a:ext cx="3332480" cy="203200"/>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2" name="文本框 21"/>
          <p:cNvSpPr txBox="1"/>
          <p:nvPr/>
        </p:nvSpPr>
        <p:spPr>
          <a:xfrm>
            <a:off x="5882640" y="2098040"/>
            <a:ext cx="4064000" cy="368300"/>
          </a:xfrm>
          <a:prstGeom prst="rect">
            <a:avLst/>
          </a:prstGeom>
          <a:noFill/>
        </p:spPr>
        <p:txBody>
          <a:bodyPr wrap="square" rtlCol="0">
            <a:spAutoFit/>
          </a:bodyPr>
          <a:lstStyle/>
          <a:p>
            <a:endParaRPr lang="zh-CN" altLang="en-US"/>
          </a:p>
        </p:txBody>
      </p:sp>
      <p:sp>
        <p:nvSpPr>
          <p:cNvPr id="2" name="圆角矩形 1"/>
          <p:cNvSpPr/>
          <p:nvPr/>
        </p:nvSpPr>
        <p:spPr>
          <a:xfrm>
            <a:off x="40640" y="1812925"/>
            <a:ext cx="2202180" cy="329565"/>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 name="虚尾箭头 2"/>
          <p:cNvSpPr/>
          <p:nvPr/>
        </p:nvSpPr>
        <p:spPr>
          <a:xfrm>
            <a:off x="11769725" y="6606540"/>
            <a:ext cx="324485" cy="236855"/>
          </a:xfrm>
          <a:prstGeom prst="strip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文本框 5"/>
          <p:cNvSpPr txBox="1"/>
          <p:nvPr/>
        </p:nvSpPr>
        <p:spPr>
          <a:xfrm>
            <a:off x="3122930" y="992505"/>
            <a:ext cx="2153285" cy="368300"/>
          </a:xfrm>
          <a:prstGeom prst="rect">
            <a:avLst/>
          </a:prstGeom>
          <a:noFill/>
        </p:spPr>
        <p:txBody>
          <a:bodyPr wrap="square" rtlCol="0">
            <a:spAutoFit/>
          </a:bodyPr>
          <a:lstStyle/>
          <a:p>
            <a:r>
              <a:rPr lang="zh-CN" altLang="en-US">
                <a:solidFill>
                  <a:srgbClr val="FF0000"/>
                </a:solidFill>
              </a:rPr>
              <a:t>方式一：</a:t>
            </a:r>
            <a:r>
              <a:rPr lang="en-US" altLang="zh-CN">
                <a:solidFill>
                  <a:srgbClr val="FF0000"/>
                </a:solidFill>
              </a:rPr>
              <a:t>&lt;</a:t>
            </a:r>
            <a:r>
              <a:rPr lang="zh-CN" altLang="en-US">
                <a:solidFill>
                  <a:srgbClr val="FF0000"/>
                </a:solidFill>
              </a:rPr>
              <a:t>可知道</a:t>
            </a:r>
            <a:r>
              <a:rPr lang="en-US" altLang="zh-CN">
                <a:solidFill>
                  <a:srgbClr val="FF0000"/>
                </a:solidFill>
              </a:rPr>
              <a:t>&gt;</a:t>
            </a:r>
            <a:endParaRPr lang="zh-CN" altLang="en-US">
              <a:solidFill>
                <a:srgbClr val="FF0000"/>
              </a:solidFill>
            </a:endParaRPr>
          </a:p>
        </p:txBody>
      </p:sp>
      <p:sp>
        <p:nvSpPr>
          <p:cNvPr id="7" name="圆角矩形 6"/>
          <p:cNvSpPr/>
          <p:nvPr/>
        </p:nvSpPr>
        <p:spPr>
          <a:xfrm>
            <a:off x="3122930" y="969645"/>
            <a:ext cx="2049145" cy="391160"/>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3" name="文本框 22"/>
          <p:cNvSpPr txBox="1"/>
          <p:nvPr/>
        </p:nvSpPr>
        <p:spPr>
          <a:xfrm>
            <a:off x="7833360" y="6558280"/>
            <a:ext cx="3549650" cy="306705"/>
          </a:xfrm>
          <a:prstGeom prst="rect">
            <a:avLst/>
          </a:prstGeom>
          <a:noFill/>
        </p:spPr>
        <p:txBody>
          <a:bodyPr wrap="square" rtlCol="0">
            <a:spAutoFit/>
          </a:bodyPr>
          <a:lstStyle/>
          <a:p>
            <a:r>
              <a:rPr lang="zh-CN" altLang="en-US" sz="1400">
                <a:solidFill>
                  <a:srgbClr val="FF0000"/>
                </a:solidFill>
                <a:latin typeface="黑体" panose="02010609060101010101" charset="-122"/>
                <a:ea typeface="黑体" panose="02010609060101010101" charset="-122"/>
                <a:cs typeface="黑体" panose="02010609060101010101" charset="-122"/>
              </a:rPr>
              <a:t>注：</a:t>
            </a:r>
            <a:r>
              <a:rPr lang="en-US" altLang="zh-CN" sz="1400">
                <a:solidFill>
                  <a:srgbClr val="FF0000"/>
                </a:solidFill>
                <a:latin typeface="黑体" panose="02010609060101010101" charset="-122"/>
                <a:ea typeface="黑体" panose="02010609060101010101" charset="-122"/>
                <a:cs typeface="黑体" panose="02010609060101010101" charset="-122"/>
              </a:rPr>
              <a:t>&lt;</a:t>
            </a:r>
            <a:r>
              <a:rPr lang="zh-CN" altLang="en-US" sz="1400">
                <a:solidFill>
                  <a:srgbClr val="FF0000"/>
                </a:solidFill>
                <a:latin typeface="黑体" panose="02010609060101010101" charset="-122"/>
                <a:ea typeface="黑体" panose="02010609060101010101" charset="-122"/>
                <a:cs typeface="黑体" panose="02010609060101010101" charset="-122"/>
              </a:rPr>
              <a:t>可知道</a:t>
            </a:r>
            <a:r>
              <a:rPr lang="en-US" altLang="zh-CN" sz="1400">
                <a:solidFill>
                  <a:srgbClr val="FF0000"/>
                </a:solidFill>
                <a:latin typeface="黑体" panose="02010609060101010101" charset="-122"/>
                <a:ea typeface="黑体" panose="02010609060101010101" charset="-122"/>
                <a:cs typeface="黑体" panose="02010609060101010101" charset="-122"/>
              </a:rPr>
              <a:t>&gt;</a:t>
            </a:r>
            <a:r>
              <a:rPr lang="zh-CN" altLang="en-US" sz="1400">
                <a:solidFill>
                  <a:srgbClr val="FF0000"/>
                </a:solidFill>
                <a:latin typeface="黑体" panose="02010609060101010101" charset="-122"/>
                <a:ea typeface="黑体" panose="02010609060101010101" charset="-122"/>
                <a:cs typeface="黑体" panose="02010609060101010101" charset="-122"/>
              </a:rPr>
              <a:t>在进一步升级中，敬请期待！</a:t>
            </a:r>
            <a:endParaRPr lang="zh-CN" altLang="en-US" sz="1400">
              <a:solidFill>
                <a:srgbClr val="FF0000"/>
              </a:solidFill>
              <a:latin typeface="黑体" panose="02010609060101010101" charset="-122"/>
              <a:ea typeface="黑体" panose="02010609060101010101" charset="-122"/>
              <a:cs typeface="黑体" panose="02010609060101010101" charset="-122"/>
            </a:endParaRP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7495" y="362585"/>
            <a:ext cx="4350385" cy="368300"/>
          </a:xfrm>
          <a:prstGeom prst="rect">
            <a:avLst/>
          </a:prstGeom>
          <a:noFill/>
        </p:spPr>
        <p:txBody>
          <a:bodyPr wrap="square" rtlCol="0">
            <a:spAutoFit/>
          </a:bodyPr>
          <a:lstStyle/>
          <a:p>
            <a:r>
              <a:rPr lang="zh-CN" altLang="en-US">
                <a:solidFill>
                  <a:srgbClr val="FF0000"/>
                </a:solidFill>
                <a:latin typeface="黑体" panose="02010609060101010101" charset="-122"/>
                <a:ea typeface="黑体" panose="02010609060101010101" charset="-122"/>
                <a:cs typeface="黑体" panose="02010609060101010101" charset="-122"/>
              </a:rPr>
              <a:t>方式二：</a:t>
            </a:r>
            <a:r>
              <a:rPr lang="en-US" altLang="zh-CN">
                <a:solidFill>
                  <a:srgbClr val="FF0000"/>
                </a:solidFill>
                <a:latin typeface="黑体" panose="02010609060101010101" charset="-122"/>
                <a:ea typeface="黑体" panose="02010609060101010101" charset="-122"/>
                <a:cs typeface="黑体" panose="02010609060101010101" charset="-122"/>
              </a:rPr>
              <a:t>&lt;</a:t>
            </a:r>
            <a:r>
              <a:rPr lang="zh-CN" altLang="en-US">
                <a:solidFill>
                  <a:srgbClr val="FF0000"/>
                </a:solidFill>
                <a:latin typeface="黑体" panose="02010609060101010101" charset="-122"/>
                <a:ea typeface="黑体" panose="02010609060101010101" charset="-122"/>
                <a:cs typeface="黑体" panose="02010609060101010101" charset="-122"/>
              </a:rPr>
              <a:t>全文搜索</a:t>
            </a:r>
            <a:r>
              <a:rPr lang="en-US" altLang="zh-CN">
                <a:solidFill>
                  <a:srgbClr val="FF0000"/>
                </a:solidFill>
                <a:latin typeface="黑体" panose="02010609060101010101" charset="-122"/>
                <a:ea typeface="黑体" panose="02010609060101010101" charset="-122"/>
                <a:cs typeface="黑体" panose="02010609060101010101" charset="-122"/>
              </a:rPr>
              <a:t>&gt;</a:t>
            </a:r>
            <a:r>
              <a:rPr lang="zh-CN" altLang="en-US">
                <a:solidFill>
                  <a:srgbClr val="FF0000"/>
                </a:solidFill>
                <a:latin typeface="黑体" panose="02010609060101010101" charset="-122"/>
                <a:ea typeface="黑体" panose="02010609060101010101" charset="-122"/>
                <a:cs typeface="黑体" panose="02010609060101010101" charset="-122"/>
              </a:rPr>
              <a:t>之</a:t>
            </a:r>
            <a:r>
              <a:rPr lang="en-US" altLang="zh-CN">
                <a:solidFill>
                  <a:srgbClr val="FF0000"/>
                </a:solidFill>
                <a:latin typeface="黑体" panose="02010609060101010101" charset="-122"/>
                <a:ea typeface="黑体" panose="02010609060101010101" charset="-122"/>
                <a:cs typeface="黑体" panose="02010609060101010101" charset="-122"/>
              </a:rPr>
              <a:t>“</a:t>
            </a:r>
            <a:r>
              <a:rPr lang="zh-CN" altLang="en-US">
                <a:solidFill>
                  <a:srgbClr val="FF0000"/>
                </a:solidFill>
                <a:latin typeface="黑体" panose="02010609060101010101" charset="-122"/>
                <a:ea typeface="黑体" panose="02010609060101010101" charset="-122"/>
                <a:cs typeface="黑体" panose="02010609060101010101" charset="-122"/>
              </a:rPr>
              <a:t>条目</a:t>
            </a:r>
            <a:r>
              <a:rPr lang="en-US" altLang="zh-CN">
                <a:solidFill>
                  <a:srgbClr val="FF0000"/>
                </a:solidFill>
                <a:latin typeface="黑体" panose="02010609060101010101" charset="-122"/>
                <a:ea typeface="黑体" panose="02010609060101010101" charset="-122"/>
                <a:cs typeface="黑体" panose="02010609060101010101" charset="-122"/>
              </a:rPr>
              <a:t>”</a:t>
            </a:r>
            <a:r>
              <a:rPr lang="zh-CN" altLang="en-US">
                <a:solidFill>
                  <a:srgbClr val="FF0000"/>
                </a:solidFill>
                <a:latin typeface="黑体" panose="02010609060101010101" charset="-122"/>
                <a:ea typeface="黑体" panose="02010609060101010101" charset="-122"/>
                <a:cs typeface="黑体" panose="02010609060101010101" charset="-122"/>
              </a:rPr>
              <a:t>和</a:t>
            </a:r>
            <a:r>
              <a:rPr lang="en-US" altLang="zh-CN">
                <a:solidFill>
                  <a:srgbClr val="FF0000"/>
                </a:solidFill>
                <a:latin typeface="黑体" panose="02010609060101010101" charset="-122"/>
                <a:ea typeface="黑体" panose="02010609060101010101" charset="-122"/>
                <a:cs typeface="黑体" panose="02010609060101010101" charset="-122"/>
              </a:rPr>
              <a:t>“</a:t>
            </a:r>
            <a:r>
              <a:rPr lang="zh-CN" altLang="en-US">
                <a:solidFill>
                  <a:srgbClr val="FF0000"/>
                </a:solidFill>
                <a:latin typeface="黑体" panose="02010609060101010101" charset="-122"/>
                <a:ea typeface="黑体" panose="02010609060101010101" charset="-122"/>
                <a:cs typeface="黑体" panose="02010609060101010101" charset="-122"/>
              </a:rPr>
              <a:t>问答</a:t>
            </a:r>
            <a:r>
              <a:rPr lang="en-US" altLang="zh-CN">
                <a:solidFill>
                  <a:srgbClr val="FF0000"/>
                </a:solidFill>
                <a:latin typeface="黑体" panose="02010609060101010101" charset="-122"/>
                <a:ea typeface="黑体" panose="02010609060101010101" charset="-122"/>
                <a:cs typeface="黑体" panose="02010609060101010101" charset="-122"/>
              </a:rPr>
              <a:t>”</a:t>
            </a:r>
            <a:endParaRPr lang="en-US" altLang="zh-CN">
              <a:solidFill>
                <a:srgbClr val="FF0000"/>
              </a:solidFill>
              <a:latin typeface="黑体" panose="02010609060101010101" charset="-122"/>
              <a:ea typeface="黑体" panose="02010609060101010101" charset="-122"/>
              <a:cs typeface="黑体" panose="02010609060101010101" charset="-122"/>
            </a:endParaRPr>
          </a:p>
        </p:txBody>
      </p:sp>
      <p:sp>
        <p:nvSpPr>
          <p:cNvPr id="3" name="圆角矩形 2"/>
          <p:cNvSpPr/>
          <p:nvPr/>
        </p:nvSpPr>
        <p:spPr>
          <a:xfrm>
            <a:off x="215900" y="248920"/>
            <a:ext cx="4475480" cy="576580"/>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4" name="图片 3"/>
          <p:cNvPicPr>
            <a:picLocks noChangeAspect="1"/>
          </p:cNvPicPr>
          <p:nvPr/>
        </p:nvPicPr>
        <p:blipFill>
          <a:blip r:embed="rId1"/>
          <a:stretch>
            <a:fillRect/>
          </a:stretch>
        </p:blipFill>
        <p:spPr>
          <a:xfrm>
            <a:off x="2962910" y="1007110"/>
            <a:ext cx="9229090" cy="3371215"/>
          </a:xfrm>
          <a:prstGeom prst="rect">
            <a:avLst/>
          </a:prstGeom>
        </p:spPr>
      </p:pic>
      <p:sp>
        <p:nvSpPr>
          <p:cNvPr id="5" name="矩形 4"/>
          <p:cNvSpPr/>
          <p:nvPr/>
        </p:nvSpPr>
        <p:spPr>
          <a:xfrm>
            <a:off x="9876790" y="156210"/>
            <a:ext cx="2242820" cy="730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圆角矩形 5"/>
          <p:cNvSpPr/>
          <p:nvPr/>
        </p:nvSpPr>
        <p:spPr>
          <a:xfrm>
            <a:off x="2983230" y="3510280"/>
            <a:ext cx="2181225" cy="236855"/>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圆角矩形 6"/>
          <p:cNvSpPr/>
          <p:nvPr/>
        </p:nvSpPr>
        <p:spPr>
          <a:xfrm>
            <a:off x="2983230" y="4148455"/>
            <a:ext cx="2191385" cy="236855"/>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8" name="图片 7"/>
          <p:cNvPicPr>
            <a:picLocks noChangeAspect="1"/>
          </p:cNvPicPr>
          <p:nvPr/>
        </p:nvPicPr>
        <p:blipFill>
          <a:blip r:embed="rId2"/>
          <a:stretch>
            <a:fillRect/>
          </a:stretch>
        </p:blipFill>
        <p:spPr>
          <a:xfrm>
            <a:off x="5369560" y="2439035"/>
            <a:ext cx="6544945" cy="2379345"/>
          </a:xfrm>
          <a:prstGeom prst="rect">
            <a:avLst/>
          </a:prstGeom>
        </p:spPr>
      </p:pic>
      <p:pic>
        <p:nvPicPr>
          <p:cNvPr id="10" name="图片 9"/>
          <p:cNvPicPr>
            <a:picLocks noChangeAspect="1"/>
          </p:cNvPicPr>
          <p:nvPr/>
        </p:nvPicPr>
        <p:blipFill>
          <a:blip r:embed="rId3"/>
          <a:stretch>
            <a:fillRect/>
          </a:stretch>
        </p:blipFill>
        <p:spPr>
          <a:xfrm>
            <a:off x="5369560" y="4654550"/>
            <a:ext cx="6544945" cy="2360295"/>
          </a:xfrm>
          <a:prstGeom prst="rect">
            <a:avLst/>
          </a:prstGeom>
        </p:spPr>
      </p:pic>
      <p:sp>
        <p:nvSpPr>
          <p:cNvPr id="11" name="圆角矩形 10"/>
          <p:cNvSpPr/>
          <p:nvPr/>
        </p:nvSpPr>
        <p:spPr>
          <a:xfrm>
            <a:off x="5761355" y="1140460"/>
            <a:ext cx="627380" cy="391160"/>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9" name="椭圆形标注 18"/>
          <p:cNvSpPr/>
          <p:nvPr>
            <p:custDataLst>
              <p:tags r:id="rId4"/>
            </p:custDataLst>
          </p:nvPr>
        </p:nvSpPr>
        <p:spPr>
          <a:xfrm>
            <a:off x="5307330" y="362585"/>
            <a:ext cx="1180465" cy="608330"/>
          </a:xfrm>
          <a:prstGeom prst="wedgeEllipseCallout">
            <a:avLst>
              <a:gd name="adj1" fmla="val 17348"/>
              <a:gd name="adj2" fmla="val 69311"/>
            </a:avLst>
          </a:prstGeom>
          <a:solidFill>
            <a:schemeClr val="bg1"/>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文本框 11"/>
          <p:cNvSpPr txBox="1"/>
          <p:nvPr>
            <p:custDataLst>
              <p:tags r:id="rId5"/>
            </p:custDataLst>
          </p:nvPr>
        </p:nvSpPr>
        <p:spPr>
          <a:xfrm>
            <a:off x="5395595" y="487680"/>
            <a:ext cx="1091565" cy="399415"/>
          </a:xfrm>
          <a:prstGeom prst="rect">
            <a:avLst/>
          </a:prstGeom>
          <a:noFill/>
        </p:spPr>
        <p:txBody>
          <a:bodyPr wrap="square" rtlCol="0">
            <a:noAutofit/>
          </a:bodyPr>
          <a:lstStyle/>
          <a:p>
            <a:r>
              <a:rPr lang="zh-CN" altLang="en-US" sz="1400">
                <a:latin typeface="黑体" panose="02010609060101010101" charset="-122"/>
                <a:ea typeface="黑体" panose="02010609060101010101" charset="-122"/>
              </a:rPr>
              <a:t>输入检索词</a:t>
            </a:r>
            <a:endParaRPr lang="zh-CN" altLang="en-US" sz="1400">
              <a:latin typeface="黑体" panose="02010609060101010101" charset="-122"/>
              <a:ea typeface="黑体" panose="02010609060101010101" charset="-122"/>
            </a:endParaRPr>
          </a:p>
        </p:txBody>
      </p:sp>
      <p:sp>
        <p:nvSpPr>
          <p:cNvPr id="13" name="圆角矩形 12"/>
          <p:cNvSpPr/>
          <p:nvPr/>
        </p:nvSpPr>
        <p:spPr>
          <a:xfrm>
            <a:off x="5411470" y="5420995"/>
            <a:ext cx="6399530" cy="720090"/>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 name="文本框 13"/>
          <p:cNvSpPr txBox="1"/>
          <p:nvPr/>
        </p:nvSpPr>
        <p:spPr>
          <a:xfrm>
            <a:off x="6728460" y="574675"/>
            <a:ext cx="803275" cy="306705"/>
          </a:xfrm>
          <a:prstGeom prst="rect">
            <a:avLst/>
          </a:prstGeom>
          <a:noFill/>
        </p:spPr>
        <p:txBody>
          <a:bodyPr wrap="square" rtlCol="0">
            <a:spAutoFit/>
          </a:bodyPr>
          <a:lstStyle/>
          <a:p>
            <a:r>
              <a:rPr lang="zh-CN" altLang="en-US" sz="1400">
                <a:solidFill>
                  <a:srgbClr val="FF0000"/>
                </a:solidFill>
              </a:rPr>
              <a:t>第一步</a:t>
            </a:r>
            <a:endParaRPr lang="zh-CN" altLang="en-US" sz="1400">
              <a:solidFill>
                <a:srgbClr val="FF0000"/>
              </a:solidFill>
            </a:endParaRPr>
          </a:p>
        </p:txBody>
      </p:sp>
      <p:sp>
        <p:nvSpPr>
          <p:cNvPr id="15" name="文本框 14"/>
          <p:cNvSpPr txBox="1"/>
          <p:nvPr>
            <p:custDataLst>
              <p:tags r:id="rId6"/>
            </p:custDataLst>
          </p:nvPr>
        </p:nvSpPr>
        <p:spPr>
          <a:xfrm>
            <a:off x="2874010" y="5213985"/>
            <a:ext cx="803275" cy="306705"/>
          </a:xfrm>
          <a:prstGeom prst="rect">
            <a:avLst/>
          </a:prstGeom>
          <a:noFill/>
        </p:spPr>
        <p:txBody>
          <a:bodyPr wrap="square" rtlCol="0">
            <a:spAutoFit/>
          </a:bodyPr>
          <a:lstStyle/>
          <a:p>
            <a:r>
              <a:rPr lang="zh-CN" altLang="en-US" sz="1400">
                <a:solidFill>
                  <a:srgbClr val="FF0000"/>
                </a:solidFill>
              </a:rPr>
              <a:t>第二步</a:t>
            </a:r>
            <a:endParaRPr lang="zh-CN" altLang="en-US" sz="1400">
              <a:solidFill>
                <a:srgbClr val="FF0000"/>
              </a:solidFill>
            </a:endParaRPr>
          </a:p>
        </p:txBody>
      </p:sp>
      <p:sp>
        <p:nvSpPr>
          <p:cNvPr id="16" name="椭圆形标注 15"/>
          <p:cNvSpPr/>
          <p:nvPr>
            <p:custDataLst>
              <p:tags r:id="rId7"/>
            </p:custDataLst>
          </p:nvPr>
        </p:nvSpPr>
        <p:spPr>
          <a:xfrm>
            <a:off x="3293110" y="5609590"/>
            <a:ext cx="1398270" cy="763270"/>
          </a:xfrm>
          <a:prstGeom prst="wedgeEllipseCallout">
            <a:avLst>
              <a:gd name="adj1" fmla="val 64663"/>
              <a:gd name="adj2" fmla="val -20114"/>
            </a:avLst>
          </a:prstGeom>
          <a:solidFill>
            <a:schemeClr val="bg1"/>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7" name="文本框 16"/>
          <p:cNvSpPr txBox="1"/>
          <p:nvPr/>
        </p:nvSpPr>
        <p:spPr>
          <a:xfrm>
            <a:off x="3395345" y="5739765"/>
            <a:ext cx="1408430" cy="635000"/>
          </a:xfrm>
          <a:prstGeom prst="rect">
            <a:avLst/>
          </a:prstGeom>
          <a:noFill/>
        </p:spPr>
        <p:txBody>
          <a:bodyPr wrap="square" rtlCol="0">
            <a:noAutofit/>
          </a:bodyPr>
          <a:lstStyle/>
          <a:p>
            <a:r>
              <a:rPr lang="zh-CN" altLang="en-US" sz="1400"/>
              <a:t>找到符合预期的知识点</a:t>
            </a:r>
            <a:endParaRPr lang="zh-CN" altLang="en-US" sz="1400"/>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54000"/>
          </a:schemeClr>
        </a:solid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5755" y="271780"/>
            <a:ext cx="2204720" cy="521970"/>
          </a:xfrm>
          <a:prstGeom prst="rect">
            <a:avLst/>
          </a:prstGeom>
          <a:noFill/>
        </p:spPr>
        <p:txBody>
          <a:bodyPr wrap="square" rtlCol="0">
            <a:spAutoFit/>
          </a:bodyPr>
          <a:lstStyle/>
          <a:p>
            <a:r>
              <a:rPr lang="en-US" altLang="zh-CN" sz="2800" b="1" dirty="0">
                <a:solidFill>
                  <a:srgbClr val="EA5404"/>
                </a:solidFill>
                <a:latin typeface="Arial" panose="020B0604020202020204" pitchFamily="34" charset="0"/>
                <a:ea typeface="黑体" panose="02010609060101010101" charset="-122"/>
                <a:cs typeface="Arial" panose="020B0604020202020204" pitchFamily="34" charset="0"/>
              </a:rPr>
              <a:t>06 </a:t>
            </a:r>
            <a:r>
              <a:rPr lang="zh-CN" altLang="en-US" sz="2800" b="1" dirty="0">
                <a:solidFill>
                  <a:srgbClr val="EA5404"/>
                </a:solidFill>
                <a:latin typeface="Arial" panose="020B0604020202020204" pitchFamily="34" charset="0"/>
                <a:ea typeface="黑体" panose="02010609060101010101" charset="-122"/>
                <a:cs typeface="Arial" panose="020B0604020202020204" pitchFamily="34" charset="0"/>
              </a:rPr>
              <a:t>文内</a:t>
            </a:r>
            <a:r>
              <a:rPr lang="zh-CN" altLang="en-US" sz="2800" b="1" dirty="0">
                <a:solidFill>
                  <a:srgbClr val="EA5404"/>
                </a:solidFill>
                <a:latin typeface="黑体" panose="02010609060101010101" charset="-122"/>
                <a:ea typeface="黑体" panose="02010609060101010101" charset="-122"/>
                <a:cs typeface="黑体" panose="02010609060101010101" charset="-122"/>
              </a:rPr>
              <a:t>检索</a:t>
            </a:r>
            <a:endParaRPr lang="zh-CN" altLang="en-US" sz="2800" b="1" dirty="0">
              <a:solidFill>
                <a:srgbClr val="EA5404"/>
              </a:solidFill>
              <a:latin typeface="黑体" panose="02010609060101010101" charset="-122"/>
              <a:ea typeface="黑体" panose="02010609060101010101" charset="-122"/>
              <a:cs typeface="黑体" panose="02010609060101010101" charset="-122"/>
            </a:endParaRPr>
          </a:p>
        </p:txBody>
      </p:sp>
      <p:sp>
        <p:nvSpPr>
          <p:cNvPr id="3" name="虚尾箭头 2"/>
          <p:cNvSpPr/>
          <p:nvPr/>
        </p:nvSpPr>
        <p:spPr>
          <a:xfrm>
            <a:off x="11769725" y="6606540"/>
            <a:ext cx="324485" cy="236855"/>
          </a:xfrm>
          <a:prstGeom prst="strip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27" name="图片 26"/>
          <p:cNvPicPr>
            <a:picLocks noChangeAspect="1"/>
          </p:cNvPicPr>
          <p:nvPr/>
        </p:nvPicPr>
        <p:blipFill>
          <a:blip r:embed="rId2"/>
          <a:stretch>
            <a:fillRect/>
          </a:stretch>
        </p:blipFill>
        <p:spPr>
          <a:xfrm>
            <a:off x="952818" y="1184310"/>
            <a:ext cx="11141392" cy="5361795"/>
          </a:xfrm>
          <a:prstGeom prst="rect">
            <a:avLst/>
          </a:prstGeom>
        </p:spPr>
      </p:pic>
      <p:sp>
        <p:nvSpPr>
          <p:cNvPr id="2" name="矩形 1"/>
          <p:cNvSpPr/>
          <p:nvPr/>
        </p:nvSpPr>
        <p:spPr>
          <a:xfrm>
            <a:off x="9897110" y="76835"/>
            <a:ext cx="2212340" cy="833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圆角矩形 5"/>
          <p:cNvSpPr/>
          <p:nvPr/>
        </p:nvSpPr>
        <p:spPr>
          <a:xfrm>
            <a:off x="9355455" y="1931670"/>
            <a:ext cx="543560" cy="304165"/>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燕尾形箭头 6"/>
          <p:cNvSpPr/>
          <p:nvPr/>
        </p:nvSpPr>
        <p:spPr>
          <a:xfrm rot="20820000">
            <a:off x="8420735" y="2018030"/>
            <a:ext cx="282575" cy="173990"/>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8" name="椭圆形标注 15"/>
          <p:cNvSpPr/>
          <p:nvPr>
            <p:custDataLst>
              <p:tags r:id="rId3"/>
            </p:custDataLst>
          </p:nvPr>
        </p:nvSpPr>
        <p:spPr>
          <a:xfrm>
            <a:off x="2874645" y="76835"/>
            <a:ext cx="4777740" cy="1243330"/>
          </a:xfrm>
          <a:prstGeom prst="wedgeEllipseCallout">
            <a:avLst>
              <a:gd name="adj1" fmla="val 89008"/>
              <a:gd name="adj2" fmla="val 211115"/>
            </a:avLst>
          </a:prstGeom>
          <a:solidFill>
            <a:schemeClr val="bg1">
              <a:alpha val="0"/>
            </a:schemeClr>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nSpc>
                <a:spcPct val="150000"/>
              </a:lnSpc>
            </a:pPr>
            <a:r>
              <a:rPr lang="zh-CN" altLang="en-US" b="1" dirty="0">
                <a:solidFill>
                  <a:schemeClr val="tx1"/>
                </a:solidFill>
                <a:latin typeface="黑体" panose="02010609060101010101" charset="-122"/>
                <a:ea typeface="黑体" panose="02010609060101010101" charset="-122"/>
                <a:sym typeface="+mn-ea"/>
              </a:rPr>
              <a:t>阅读图书时可在书内进行全文搜索，搜索结果如图右侧所示</a:t>
            </a:r>
            <a:endParaRPr lang="zh-CN" altLang="en-US" dirty="0">
              <a:solidFill>
                <a:schemeClr val="tx1"/>
              </a:solidFill>
              <a:latin typeface="黑体" panose="02010609060101010101" charset="-122"/>
              <a:ea typeface="黑体" panose="02010609060101010101" charset="-122"/>
            </a:endParaRP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1"/>
          <p:cNvPicPr>
            <a:picLocks noChangeAspect="1"/>
          </p:cNvPicPr>
          <p:nvPr/>
        </p:nvPicPr>
        <p:blipFill>
          <a:blip r:embed="rId1">
            <a:alphaModFix amt="40000"/>
          </a:blip>
          <a:stretch>
            <a:fillRect/>
          </a:stretch>
        </p:blipFill>
        <p:spPr>
          <a:xfrm>
            <a:off x="635" y="0"/>
            <a:ext cx="12191365" cy="6864985"/>
          </a:xfrm>
          <a:prstGeom prst="rect">
            <a:avLst/>
          </a:prstGeom>
        </p:spPr>
      </p:pic>
      <p:pic>
        <p:nvPicPr>
          <p:cNvPr id="2" name="图片 1"/>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88545" y="-15173"/>
            <a:ext cx="1719408" cy="903939"/>
          </a:xfrm>
          <a:prstGeom prst="rect">
            <a:avLst/>
          </a:prstGeom>
        </p:spPr>
      </p:pic>
      <p:sp>
        <p:nvSpPr>
          <p:cNvPr id="3" name="文本框 2"/>
          <p:cNvSpPr txBox="1"/>
          <p:nvPr/>
        </p:nvSpPr>
        <p:spPr>
          <a:xfrm>
            <a:off x="1698625" y="187325"/>
            <a:ext cx="6498590" cy="645160"/>
          </a:xfrm>
          <a:prstGeom prst="rect">
            <a:avLst/>
          </a:prstGeom>
          <a:noFill/>
        </p:spPr>
        <p:txBody>
          <a:bodyPr wrap="square" rtlCol="0">
            <a:spAutoFit/>
          </a:bodyPr>
          <a:lstStyle/>
          <a:p>
            <a:r>
              <a:rPr lang="en-US" altLang="zh-CN" sz="3600" b="1">
                <a:solidFill>
                  <a:srgbClr val="DB7E5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Part Two</a:t>
            </a:r>
            <a:r>
              <a:rPr lang="en-US" altLang="zh-CN" b="1">
                <a:solidFill>
                  <a:srgbClr val="DB7E5A"/>
                </a:solidFill>
                <a:effectLst>
                  <a:outerShdw blurRad="38100" dist="38100" dir="2700000" algn="tl">
                    <a:srgbClr val="000000">
                      <a:alpha val="43137"/>
                    </a:srgbClr>
                  </a:outerShdw>
                </a:effectLst>
              </a:rPr>
              <a:t>  </a:t>
            </a:r>
            <a:r>
              <a:rPr lang="zh-CN" altLang="en-US" sz="3600" b="1">
                <a:solidFill>
                  <a:srgbClr val="DB7E5A"/>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功能</a:t>
            </a:r>
            <a:r>
              <a:rPr lang="en-US" altLang="zh-CN" sz="3600" b="1">
                <a:solidFill>
                  <a:srgbClr val="DB7E5A"/>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&amp;</a:t>
            </a:r>
            <a:r>
              <a:rPr lang="zh-CN" altLang="en-US" sz="3600" b="1">
                <a:solidFill>
                  <a:srgbClr val="DB7E5A"/>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使用</a:t>
            </a:r>
            <a:endParaRPr lang="zh-CN" altLang="en-US" sz="3600" b="1">
              <a:solidFill>
                <a:srgbClr val="DB7E5A"/>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endParaRPr>
          </a:p>
        </p:txBody>
      </p:sp>
      <p:sp>
        <p:nvSpPr>
          <p:cNvPr id="7" name="流程图: 准备 6"/>
          <p:cNvSpPr/>
          <p:nvPr/>
        </p:nvSpPr>
        <p:spPr>
          <a:xfrm>
            <a:off x="1462405" y="2115185"/>
            <a:ext cx="8992870" cy="2455545"/>
          </a:xfrm>
          <a:prstGeom prst="flowChartPreparation">
            <a:avLst/>
          </a:prstGeom>
          <a:pattFill prst="pct25">
            <a:fgClr>
              <a:schemeClr val="accent1"/>
            </a:fgClr>
            <a:bgClr>
              <a:schemeClr val="bg1"/>
            </a:bgClr>
          </a:patt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effectLst>
                <a:reflection stA="55000" endA="300" endPos="45500" dir="5400000" sy="-100000" algn="bl" rotWithShape="0"/>
              </a:effectLst>
            </a:endParaRPr>
          </a:p>
        </p:txBody>
      </p:sp>
      <p:sp>
        <p:nvSpPr>
          <p:cNvPr id="8" name="文本框 7"/>
          <p:cNvSpPr txBox="1"/>
          <p:nvPr/>
        </p:nvSpPr>
        <p:spPr>
          <a:xfrm>
            <a:off x="2916555" y="2917825"/>
            <a:ext cx="6298565" cy="706755"/>
          </a:xfrm>
          <a:prstGeom prst="rect">
            <a:avLst/>
          </a:prstGeom>
          <a:noFill/>
        </p:spPr>
        <p:txBody>
          <a:bodyPr wrap="square" rtlCol="0">
            <a:spAutoFit/>
          </a:bodyPr>
          <a:lstStyle/>
          <a:p>
            <a:r>
              <a:rPr lang="en-US" altLang="zh-CN" sz="4000" b="1" dirty="0">
                <a:solidFill>
                  <a:schemeClr val="accent1"/>
                </a:solidFill>
                <a:effectLst>
                  <a:outerShdw blurRad="38100" dist="25400" dir="5400000" algn="ctr" rotWithShape="0">
                    <a:srgbClr val="6E747A">
                      <a:alpha val="43000"/>
                    </a:srgbClr>
                  </a:outerShdw>
                </a:effectLst>
                <a:latin typeface="+mj-lt"/>
                <a:ea typeface="黑体" panose="02010609060101010101" charset="-122"/>
                <a:cs typeface="+mj-lt"/>
                <a:sym typeface="+mn-ea"/>
              </a:rPr>
              <a:t>3 </a:t>
            </a:r>
            <a:r>
              <a:rPr lang="en-US" altLang="zh-CN" sz="4000" b="1" dirty="0">
                <a:solidFill>
                  <a:schemeClr val="accent1"/>
                </a:solidFill>
                <a:effectLst>
                  <a:outerShdw blurRad="38100" dist="25400" dir="5400000" algn="ctr" rotWithShape="0">
                    <a:srgbClr val="6E747A">
                      <a:alpha val="43000"/>
                    </a:srgbClr>
                  </a:outerShdw>
                </a:effectLst>
                <a:latin typeface="Arial" panose="020B0604020202020204" pitchFamily="34" charset="0"/>
                <a:ea typeface="黑体" panose="02010609060101010101" charset="-122"/>
                <a:cs typeface="Arial" panose="020B0604020202020204" pitchFamily="34" charset="0"/>
                <a:sym typeface="+mn-ea"/>
              </a:rPr>
              <a:t> </a:t>
            </a:r>
            <a:r>
              <a:rPr lang="en-US" altLang="zh-CN" sz="4000" b="1" dirty="0" err="1">
                <a:solidFill>
                  <a:schemeClr val="accent1"/>
                </a:solidFill>
                <a:effectLst>
                  <a:outerShdw blurRad="38100" dist="25400" dir="5400000" algn="ctr" rotWithShape="0">
                    <a:srgbClr val="6E747A">
                      <a:alpha val="43000"/>
                    </a:srgbClr>
                  </a:outerShdw>
                </a:effectLst>
                <a:latin typeface="Arial" panose="020B0604020202020204" pitchFamily="34" charset="0"/>
                <a:ea typeface="黑体" panose="02010609060101010101" charset="-122"/>
                <a:cs typeface="Arial" panose="020B0604020202020204" pitchFamily="34" charset="0"/>
                <a:sym typeface="+mn-ea"/>
              </a:rPr>
              <a:t>ChatBook</a:t>
            </a:r>
            <a:r>
              <a:rPr lang="zh-CN" altLang="en-US" sz="4000" b="1" dirty="0">
                <a:solidFill>
                  <a:schemeClr val="accent1"/>
                </a:solidFill>
                <a:effectLst>
                  <a:outerShdw blurRad="38100" dist="25400" dir="5400000" algn="ctr" rotWithShape="0">
                    <a:srgbClr val="6E747A">
                      <a:alpha val="43000"/>
                    </a:srgbClr>
                  </a:outerShdw>
                </a:effectLst>
                <a:latin typeface="Arial" panose="020B0604020202020204" pitchFamily="34" charset="0"/>
                <a:ea typeface="黑体" panose="02010609060101010101" charset="-122"/>
                <a:cs typeface="Arial" panose="020B0604020202020204" pitchFamily="34" charset="0"/>
                <a:sym typeface="+mn-ea"/>
              </a:rPr>
              <a:t>智能对话</a:t>
            </a:r>
            <a:r>
              <a:rPr lang="zh-CN" altLang="en-US" sz="4000" b="1" dirty="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sym typeface="+mn-ea"/>
              </a:rPr>
              <a:t>服务</a:t>
            </a:r>
            <a:endParaRPr lang="zh-CN" altLang="en-US" sz="2400" dirty="0">
              <a:solidFill>
                <a:srgbClr val="EA5404"/>
              </a:solidFill>
            </a:endParaRPr>
          </a:p>
        </p:txBody>
      </p:sp>
      <p:sp>
        <p:nvSpPr>
          <p:cNvPr id="9" name="文本框 8"/>
          <p:cNvSpPr txBox="1"/>
          <p:nvPr>
            <p:custDataLst>
              <p:tags r:id="rId4"/>
            </p:custDataLst>
          </p:nvPr>
        </p:nvSpPr>
        <p:spPr>
          <a:xfrm>
            <a:off x="5880735" y="4054475"/>
            <a:ext cx="2694305" cy="404495"/>
          </a:xfrm>
          <a:prstGeom prst="rect">
            <a:avLst/>
          </a:prstGeom>
          <a:noFill/>
        </p:spPr>
        <p:txBody>
          <a:bodyPr wrap="square" rtlCol="0">
            <a:noAutofit/>
          </a:bodyPr>
          <a:lstStyle/>
          <a:p>
            <a:r>
              <a:rPr lang="zh-CN" altLang="en-US" b="1">
                <a:latin typeface="黑体" panose="02010609060101010101" charset="-122"/>
                <a:ea typeface="黑体" panose="02010609060101010101" charset="-122"/>
                <a:cs typeface="黑体" panose="02010609060101010101" charset="-122"/>
              </a:rPr>
              <a:t>代表板块：</a:t>
            </a:r>
            <a:r>
              <a:rPr lang="en-US" altLang="zh-CN" b="1">
                <a:latin typeface="黑体" panose="02010609060101010101" charset="-122"/>
                <a:ea typeface="黑体" panose="02010609060101010101" charset="-122"/>
                <a:cs typeface="黑体" panose="02010609060101010101" charset="-122"/>
              </a:rPr>
              <a:t>“</a:t>
            </a:r>
            <a:r>
              <a:rPr lang="en-US" altLang="zh-CN" b="1">
                <a:latin typeface="Arial" panose="020B0604020202020204" pitchFamily="34" charset="0"/>
                <a:ea typeface="黑体" panose="02010609060101010101" charset="-122"/>
                <a:cs typeface="Arial" panose="020B0604020202020204" pitchFamily="34" charset="0"/>
              </a:rPr>
              <a:t>ChatBook</a:t>
            </a:r>
            <a:r>
              <a:rPr lang="en-US" altLang="zh-CN" b="1">
                <a:latin typeface="黑体" panose="02010609060101010101" charset="-122"/>
                <a:ea typeface="黑体" panose="02010609060101010101" charset="-122"/>
                <a:cs typeface="黑体" panose="02010609060101010101" charset="-122"/>
              </a:rPr>
              <a:t>”</a:t>
            </a:r>
            <a:endParaRPr lang="en-US" altLang="zh-CN"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6873240" y="6501130"/>
            <a:ext cx="5318760" cy="368300"/>
          </a:xfrm>
          <a:prstGeom prst="rect">
            <a:avLst/>
          </a:prstGeom>
          <a:noFill/>
        </p:spPr>
        <p:txBody>
          <a:bodyPr wrap="square" rtlCol="0">
            <a:spAutoFit/>
          </a:bodyPr>
          <a:lstStyle/>
          <a:p>
            <a:r>
              <a:rPr lang="zh-CN" altLang="en-US" b="1" dirty="0">
                <a:solidFill>
                  <a:srgbClr val="EA5404"/>
                </a:solidFill>
                <a:effectLst>
                  <a:outerShdw blurRad="38100" dist="25400" dir="5400000" algn="ctr" rotWithShape="0">
                    <a:srgbClr val="6E747A">
                      <a:alpha val="43000"/>
                    </a:srgbClr>
                  </a:outerShdw>
                </a:effectLst>
                <a:latin typeface="黑体" panose="02010609060101010101" charset="-122"/>
                <a:ea typeface="黑体" panose="02010609060101010101" charset="-122"/>
              </a:rPr>
              <a:t>注：此功能为选配服务，没有开通的机构无法体验</a:t>
            </a:r>
            <a:endParaRPr lang="zh-CN" altLang="en-US" b="1" dirty="0">
              <a:solidFill>
                <a:srgbClr val="EA5404"/>
              </a:solidFill>
              <a:effectLst>
                <a:outerShdw blurRad="38100" dist="25400" dir="5400000" algn="ctr" rotWithShape="0">
                  <a:srgbClr val="6E747A">
                    <a:alpha val="43000"/>
                  </a:srgbClr>
                </a:outerShdw>
              </a:effectLst>
              <a:latin typeface="黑体" panose="02010609060101010101" charset="-122"/>
              <a:ea typeface="黑体" panose="02010609060101010101" charset="-122"/>
            </a:endParaRPr>
          </a:p>
        </p:txBody>
      </p:sp>
      <p:sp>
        <p:nvSpPr>
          <p:cNvPr id="13" name="矩形 12"/>
          <p:cNvSpPr/>
          <p:nvPr>
            <p:custDataLst>
              <p:tags r:id="rId5"/>
            </p:custDataLst>
          </p:nvPr>
        </p:nvSpPr>
        <p:spPr>
          <a:xfrm>
            <a:off x="9652000" y="149860"/>
            <a:ext cx="2461895" cy="784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pic>
        <p:nvPicPr>
          <p:cNvPr id="10" name="图片 9" descr="可知Logo"/>
          <p:cNvPicPr>
            <a:picLocks noChangeAspect="1"/>
          </p:cNvPicPr>
          <p:nvPr>
            <p:custDataLst>
              <p:tags r:id="rId6"/>
            </p:custDataLst>
          </p:nvPr>
        </p:nvPicPr>
        <p:blipFill>
          <a:blip r:embed="rId7">
            <a:clrChange>
              <a:clrFrom>
                <a:srgbClr val="FEFFFF">
                  <a:alpha val="100000"/>
                </a:srgbClr>
              </a:clrFrom>
              <a:clrTo>
                <a:srgbClr val="FEFFFF">
                  <a:alpha val="100000"/>
                  <a:alpha val="0"/>
                </a:srgbClr>
              </a:clrTo>
            </a:clrChange>
          </a:blip>
          <a:stretch>
            <a:fillRect/>
          </a:stretch>
        </p:blipFill>
        <p:spPr>
          <a:xfrm>
            <a:off x="10771505" y="112395"/>
            <a:ext cx="941705" cy="941705"/>
          </a:xfrm>
          <a:prstGeom prst="rect">
            <a:avLst/>
          </a:prstGeom>
        </p:spPr>
      </p:pic>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3525" y="352425"/>
            <a:ext cx="2741930" cy="5484495"/>
          </a:xfrm>
          <a:prstGeom prst="rect">
            <a:avLst/>
          </a:prstGeom>
          <a:noFill/>
        </p:spPr>
        <p:txBody>
          <a:bodyPr wrap="square" rtlCol="0">
            <a:noAutofit/>
          </a:bodyPr>
          <a:lstStyle/>
          <a:p>
            <a:pPr>
              <a:lnSpc>
                <a:spcPct val="150000"/>
              </a:lnSpc>
            </a:pPr>
            <a:r>
              <a:rPr lang="en-US" altLang="zh-CN" dirty="0" err="1">
                <a:latin typeface="Arial" panose="020B0604020202020204" pitchFamily="34" charset="0"/>
                <a:cs typeface="Arial" panose="020B0604020202020204" pitchFamily="34" charset="0"/>
              </a:rPr>
              <a:t>ChatBoo</a:t>
            </a:r>
            <a:r>
              <a:rPr lang="en-US" altLang="zh-CN" dirty="0" err="1">
                <a:latin typeface="Arial" panose="020B0604020202020204" pitchFamily="34" charset="0"/>
                <a:ea typeface="黑体" panose="02010609060101010101" charset="-122"/>
                <a:cs typeface="Arial" panose="020B0604020202020204" pitchFamily="34" charset="0"/>
              </a:rPr>
              <a:t>k</a:t>
            </a:r>
            <a:r>
              <a:rPr lang="zh-CN" altLang="en-US" dirty="0">
                <a:latin typeface="黑体" panose="02010609060101010101" charset="-122"/>
                <a:ea typeface="黑体" panose="02010609060101010101" charset="-122"/>
                <a:cs typeface="黑体" panose="02010609060101010101" charset="-122"/>
              </a:rPr>
              <a:t>，顾名思义，即和图书进行对话，用户可围绕图书提问。这是可知向</a:t>
            </a:r>
            <a:r>
              <a:rPr lang="en-US" altLang="zh-CN" dirty="0">
                <a:latin typeface="黑体" panose="02010609060101010101" charset="-122"/>
                <a:ea typeface="黑体" panose="02010609060101010101" charset="-122"/>
                <a:cs typeface="黑体" panose="02010609060101010101" charset="-122"/>
              </a:rPr>
              <a:t>“</a:t>
            </a:r>
            <a:r>
              <a:rPr lang="zh-CN" altLang="en-US" dirty="0">
                <a:latin typeface="黑体" panose="02010609060101010101" charset="-122"/>
                <a:ea typeface="黑体" panose="02010609060101010101" charset="-122"/>
                <a:cs typeface="黑体" panose="02010609060101010101" charset="-122"/>
              </a:rPr>
              <a:t>让内容更智能</a:t>
            </a:r>
            <a:r>
              <a:rPr lang="en-US" altLang="zh-CN" dirty="0">
                <a:latin typeface="黑体" panose="02010609060101010101" charset="-122"/>
                <a:ea typeface="黑体" panose="02010609060101010101" charset="-122"/>
                <a:cs typeface="黑体" panose="02010609060101010101" charset="-122"/>
              </a:rPr>
              <a:t>”</a:t>
            </a:r>
            <a:r>
              <a:rPr lang="zh-CN" altLang="en-US" dirty="0">
                <a:latin typeface="黑体" panose="02010609060101010101" charset="-122"/>
                <a:ea typeface="黑体" panose="02010609060101010101" charset="-122"/>
                <a:cs typeface="黑体" panose="02010609060101010101" charset="-122"/>
              </a:rPr>
              <a:t>这一理念迈进的又一大步。</a:t>
            </a:r>
            <a:endParaRPr lang="zh-CN" altLang="en-US" dirty="0">
              <a:latin typeface="黑体" panose="02010609060101010101" charset="-122"/>
              <a:ea typeface="黑体" panose="02010609060101010101" charset="-122"/>
              <a:cs typeface="黑体" panose="02010609060101010101" charset="-122"/>
            </a:endParaRPr>
          </a:p>
          <a:p>
            <a:pPr>
              <a:lnSpc>
                <a:spcPct val="150000"/>
              </a:lnSpc>
            </a:pPr>
            <a:endParaRPr lang="zh-CN" altLang="en-US" dirty="0">
              <a:latin typeface="黑体" panose="02010609060101010101" charset="-122"/>
              <a:ea typeface="黑体" panose="02010609060101010101" charset="-122"/>
              <a:cs typeface="黑体" panose="02010609060101010101" charset="-122"/>
            </a:endParaRPr>
          </a:p>
          <a:p>
            <a:pPr>
              <a:lnSpc>
                <a:spcPct val="150000"/>
              </a:lnSpc>
            </a:pPr>
            <a:r>
              <a:rPr lang="zh-CN" altLang="en-US" dirty="0">
                <a:latin typeface="黑体" panose="02010609060101010101" charset="-122"/>
                <a:ea typeface="黑体" panose="02010609060101010101" charset="-122"/>
                <a:cs typeface="黑体" panose="02010609060101010101" charset="-122"/>
              </a:rPr>
              <a:t>经过认证的用户登录后，可在首页找</a:t>
            </a:r>
            <a:r>
              <a:rPr lang="en-US" altLang="zh-CN" b="1" dirty="0">
                <a:latin typeface="Arial" panose="020B0604020202020204" pitchFamily="34" charset="0"/>
                <a:ea typeface="黑体" panose="02010609060101010101" charset="-122"/>
                <a:cs typeface="Arial" panose="020B0604020202020204" pitchFamily="34" charset="0"/>
              </a:rPr>
              <a:t>&lt;</a:t>
            </a:r>
            <a:r>
              <a:rPr lang="en-US" altLang="zh-CN" b="1" dirty="0" err="1">
                <a:latin typeface="Arial" panose="020B0604020202020204" pitchFamily="34" charset="0"/>
                <a:ea typeface="黑体" panose="02010609060101010101" charset="-122"/>
                <a:cs typeface="Arial" panose="020B0604020202020204" pitchFamily="34" charset="0"/>
              </a:rPr>
              <a:t>ChatBook</a:t>
            </a:r>
            <a:r>
              <a:rPr lang="en-US" altLang="zh-CN" b="1" dirty="0">
                <a:latin typeface="黑体" panose="02010609060101010101" charset="-122"/>
                <a:ea typeface="黑体" panose="02010609060101010101" charset="-122"/>
                <a:cs typeface="黑体" panose="02010609060101010101" charset="-122"/>
              </a:rPr>
              <a:t>&gt;</a:t>
            </a:r>
            <a:r>
              <a:rPr lang="zh-CN" altLang="en-US" dirty="0">
                <a:latin typeface="黑体" panose="02010609060101010101" charset="-122"/>
                <a:ea typeface="黑体" panose="02010609060101010101" charset="-122"/>
                <a:cs typeface="黑体" panose="02010609060101010101" charset="-122"/>
              </a:rPr>
              <a:t>按钮进入界面。</a:t>
            </a:r>
            <a:endParaRPr lang="zh-CN" altLang="en-US" dirty="0">
              <a:latin typeface="黑体" panose="02010609060101010101" charset="-122"/>
              <a:ea typeface="黑体" panose="02010609060101010101" charset="-122"/>
              <a:cs typeface="黑体" panose="02010609060101010101" charset="-122"/>
            </a:endParaRPr>
          </a:p>
          <a:p>
            <a:pPr>
              <a:lnSpc>
                <a:spcPct val="150000"/>
              </a:lnSpc>
            </a:pPr>
            <a:endParaRPr lang="zh-CN" altLang="en-US" dirty="0">
              <a:latin typeface="黑体" panose="02010609060101010101" charset="-122"/>
              <a:ea typeface="黑体" panose="02010609060101010101" charset="-122"/>
              <a:cs typeface="黑体" panose="02010609060101010101" charset="-122"/>
            </a:endParaRPr>
          </a:p>
          <a:p>
            <a:pPr>
              <a:lnSpc>
                <a:spcPct val="150000"/>
              </a:lnSpc>
            </a:pPr>
            <a:r>
              <a:rPr lang="zh-CN" altLang="en-US" dirty="0">
                <a:latin typeface="黑体" panose="02010609060101010101" charset="-122"/>
                <a:ea typeface="黑体" panose="02010609060101010101" charset="-122"/>
                <a:cs typeface="黑体" panose="02010609060101010101" charset="-122"/>
                <a:sym typeface="+mn-ea"/>
              </a:rPr>
              <a:t>选择一本书进入图书详情页，封面下方“对话此书”按钮。</a:t>
            </a:r>
            <a:endParaRPr lang="en-US" altLang="zh-CN" dirty="0">
              <a:solidFill>
                <a:schemeClr val="tx1"/>
              </a:solidFill>
              <a:latin typeface="黑体" panose="02010609060101010101" charset="-122"/>
              <a:ea typeface="黑体" panose="02010609060101010101" charset="-122"/>
              <a:cs typeface="黑体" panose="02010609060101010101" charset="-122"/>
            </a:endParaRPr>
          </a:p>
          <a:p>
            <a:pPr>
              <a:lnSpc>
                <a:spcPct val="150000"/>
              </a:lnSpc>
            </a:pPr>
            <a:endParaRPr lang="zh-CN" altLang="en-US" dirty="0">
              <a:latin typeface="黑体" panose="02010609060101010101" charset="-122"/>
              <a:ea typeface="黑体" panose="02010609060101010101" charset="-122"/>
              <a:cs typeface="黑体" panose="02010609060101010101" charset="-122"/>
            </a:endParaRPr>
          </a:p>
        </p:txBody>
      </p:sp>
      <p:pic>
        <p:nvPicPr>
          <p:cNvPr id="3" name="图片 2"/>
          <p:cNvPicPr>
            <a:picLocks noChangeAspect="1"/>
          </p:cNvPicPr>
          <p:nvPr>
            <p:custDataLst>
              <p:tags r:id="rId1"/>
            </p:custDataLst>
          </p:nvPr>
        </p:nvPicPr>
        <p:blipFill>
          <a:blip r:embed="rId2"/>
          <a:stretch>
            <a:fillRect/>
          </a:stretch>
        </p:blipFill>
        <p:spPr>
          <a:xfrm>
            <a:off x="3311525" y="118745"/>
            <a:ext cx="8880475" cy="5147310"/>
          </a:xfrm>
          <a:prstGeom prst="rect">
            <a:avLst/>
          </a:prstGeom>
          <a:effectLst>
            <a:outerShdw blurRad="63500" sx="102000" sy="102000" algn="ctr" rotWithShape="0">
              <a:prstClr val="black">
                <a:alpha val="40000"/>
              </a:prstClr>
            </a:outerShdw>
          </a:effectLst>
        </p:spPr>
      </p:pic>
      <p:pic>
        <p:nvPicPr>
          <p:cNvPr id="7" name="图片 6"/>
          <p:cNvPicPr>
            <a:picLocks noChangeAspect="1"/>
          </p:cNvPicPr>
          <p:nvPr>
            <p:custDataLst>
              <p:tags r:id="rId3"/>
            </p:custDataLst>
          </p:nvPr>
        </p:nvPicPr>
        <p:blipFill>
          <a:blip r:embed="rId4"/>
          <a:stretch>
            <a:fillRect/>
          </a:stretch>
        </p:blipFill>
        <p:spPr>
          <a:xfrm>
            <a:off x="5071110" y="3683000"/>
            <a:ext cx="5360670" cy="2626360"/>
          </a:xfrm>
          <a:prstGeom prst="rect">
            <a:avLst/>
          </a:prstGeom>
          <a:effectLst>
            <a:outerShdw blurRad="63500" sx="102000" sy="102000" algn="ctr" rotWithShape="0">
              <a:prstClr val="black">
                <a:alpha val="40000"/>
              </a:prstClr>
            </a:outerShdw>
          </a:effectLst>
        </p:spPr>
      </p:pic>
      <p:sp>
        <p:nvSpPr>
          <p:cNvPr id="5" name="圆角矩形 5"/>
          <p:cNvSpPr/>
          <p:nvPr>
            <p:custDataLst>
              <p:tags r:id="rId5"/>
            </p:custDataLst>
          </p:nvPr>
        </p:nvSpPr>
        <p:spPr>
          <a:xfrm>
            <a:off x="5266055" y="5656580"/>
            <a:ext cx="1414780" cy="292100"/>
          </a:xfrm>
          <a:prstGeom prst="roundRect">
            <a:avLst/>
          </a:prstGeom>
          <a:solidFill>
            <a:schemeClr val="accent1">
              <a:alpha val="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6" name="文本框 5"/>
          <p:cNvSpPr txBox="1"/>
          <p:nvPr>
            <p:custDataLst>
              <p:tags r:id="rId6"/>
            </p:custDataLst>
          </p:nvPr>
        </p:nvSpPr>
        <p:spPr>
          <a:xfrm>
            <a:off x="162560" y="5830570"/>
            <a:ext cx="4345305" cy="737235"/>
          </a:xfrm>
          <a:prstGeom prst="rect">
            <a:avLst/>
          </a:prstGeom>
          <a:noFill/>
        </p:spPr>
        <p:txBody>
          <a:bodyPr wrap="square" rtlCol="0">
            <a:spAutoFit/>
          </a:bodyPr>
          <a:p>
            <a:pPr>
              <a:lnSpc>
                <a:spcPct val="150000"/>
              </a:lnSpc>
            </a:pPr>
            <a:r>
              <a:rPr lang="zh-CN" altLang="en-US" sz="1400">
                <a:solidFill>
                  <a:srgbClr val="FF0000"/>
                </a:solidFill>
              </a:rPr>
              <a:t>注：未认证未登录不支持查看</a:t>
            </a:r>
            <a:r>
              <a:rPr lang="en-US" altLang="zh-CN" sz="1400">
                <a:solidFill>
                  <a:srgbClr val="FF0000"/>
                </a:solidFill>
              </a:rPr>
              <a:t>chatbook</a:t>
            </a:r>
            <a:r>
              <a:rPr lang="zh-CN" altLang="en-US" sz="1400">
                <a:solidFill>
                  <a:srgbClr val="FF0000"/>
                </a:solidFill>
              </a:rPr>
              <a:t>模块（</a:t>
            </a:r>
            <a:r>
              <a:rPr lang="en-US" altLang="zh-CN" sz="1400">
                <a:solidFill>
                  <a:srgbClr val="FF0000"/>
                </a:solidFill>
              </a:rPr>
              <a:t>IP</a:t>
            </a:r>
            <a:r>
              <a:rPr lang="zh-CN" altLang="en-US" sz="1400">
                <a:solidFill>
                  <a:srgbClr val="FF0000"/>
                </a:solidFill>
              </a:rPr>
              <a:t>范围内除外）。</a:t>
            </a:r>
            <a:endParaRPr lang="en-US" altLang="zh-CN" sz="1400">
              <a:solidFill>
                <a:srgbClr val="FF0000"/>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88545" y="-15173"/>
            <a:ext cx="1719408" cy="903939"/>
          </a:xfrm>
          <a:prstGeom prst="rect">
            <a:avLst/>
          </a:prstGeom>
        </p:spPr>
      </p:pic>
      <p:sp>
        <p:nvSpPr>
          <p:cNvPr id="7" name="文本框 6"/>
          <p:cNvSpPr txBox="1"/>
          <p:nvPr/>
        </p:nvSpPr>
        <p:spPr>
          <a:xfrm>
            <a:off x="6998335" y="3429000"/>
            <a:ext cx="3884295" cy="1089660"/>
          </a:xfrm>
          <a:prstGeom prst="rect">
            <a:avLst/>
          </a:prstGeom>
          <a:noFill/>
        </p:spPr>
        <p:txBody>
          <a:bodyPr wrap="square" rtlCol="0">
            <a:noAutofit/>
          </a:bodyPr>
          <a:lstStyle/>
          <a:p>
            <a:pPr algn="ctr">
              <a:lnSpc>
                <a:spcPct val="100000"/>
              </a:lnSpc>
            </a:pPr>
            <a:r>
              <a:rPr lang="zh-CN" altLang="en-US" sz="3600" dirty="0">
                <a:solidFill>
                  <a:srgbClr val="EA5404"/>
                </a:solidFill>
                <a:latin typeface="+mj-ea"/>
                <a:ea typeface="+mj-ea"/>
              </a:rPr>
              <a:t>让内容更智能</a:t>
            </a:r>
            <a:endParaRPr lang="zh-CN" altLang="en-US" sz="3600" dirty="0">
              <a:latin typeface="+mj-ea"/>
              <a:ea typeface="+mj-ea"/>
            </a:endParaRPr>
          </a:p>
          <a:p>
            <a:pPr algn="ctr">
              <a:lnSpc>
                <a:spcPct val="100000"/>
              </a:lnSpc>
            </a:pPr>
            <a:r>
              <a:rPr lang="zh-CN" altLang="en-US" sz="2400" dirty="0">
                <a:solidFill>
                  <a:schemeClr val="bg2">
                    <a:lumMod val="75000"/>
                  </a:schemeClr>
                </a:solidFill>
                <a:latin typeface="+mj-lt"/>
                <a:cs typeface="+mj-lt"/>
                <a:sym typeface="+mn-ea"/>
              </a:rPr>
              <a:t>https://www.keledge.com</a:t>
            </a:r>
            <a:endParaRPr lang="zh-CN" altLang="en-US" sz="2400" dirty="0">
              <a:solidFill>
                <a:schemeClr val="bg2">
                  <a:lumMod val="75000"/>
                </a:schemeClr>
              </a:solidFill>
              <a:latin typeface="+mj-lt"/>
              <a:cs typeface="+mj-lt"/>
            </a:endParaRPr>
          </a:p>
          <a:p>
            <a:pPr algn="ctr"/>
            <a:endParaRPr lang="zh-CN" altLang="en-US" sz="2400" dirty="0">
              <a:solidFill>
                <a:schemeClr val="bg2">
                  <a:lumMod val="75000"/>
                </a:schemeClr>
              </a:solidFill>
              <a:latin typeface="+mj-lt"/>
              <a:cs typeface="+mj-lt"/>
            </a:endParaRPr>
          </a:p>
        </p:txBody>
      </p:sp>
      <p:sp>
        <p:nvSpPr>
          <p:cNvPr id="8" name="文本框 7"/>
          <p:cNvSpPr txBox="1"/>
          <p:nvPr/>
        </p:nvSpPr>
        <p:spPr>
          <a:xfrm>
            <a:off x="6184227" y="4518660"/>
            <a:ext cx="5696606" cy="969645"/>
          </a:xfrm>
          <a:prstGeom prst="rect">
            <a:avLst/>
          </a:prstGeom>
          <a:noFill/>
        </p:spPr>
        <p:txBody>
          <a:bodyPr wrap="square" rtlCol="0">
            <a:noAutofit/>
          </a:bodyPr>
          <a:lstStyle/>
          <a:p>
            <a:pPr algn="ctr">
              <a:lnSpc>
                <a:spcPct val="150000"/>
              </a:lnSpc>
            </a:pPr>
            <a:r>
              <a:rPr lang="zh-CN" altLang="en-US" sz="3200" b="1" dirty="0">
                <a:solidFill>
                  <a:schemeClr val="accent1"/>
                </a:solidFill>
                <a:effectLst>
                  <a:outerShdw blurRad="38100" dist="25400" dir="5400000" algn="ctr" rotWithShape="0">
                    <a:srgbClr val="6E747A">
                      <a:alpha val="43000"/>
                    </a:srgbClr>
                  </a:outerShdw>
                </a:effectLst>
                <a:latin typeface="+mj-ea"/>
                <a:ea typeface="+mj-ea"/>
                <a:cs typeface="黑体" panose="02010609060101010101" charset="-122"/>
                <a:sym typeface="+mn-lt"/>
              </a:rPr>
              <a:t>国家知识服务平台可知分平台</a:t>
            </a:r>
            <a:endParaRPr lang="zh-CN" altLang="en-US" sz="3200" b="1" dirty="0">
              <a:solidFill>
                <a:schemeClr val="accent1"/>
              </a:solidFill>
              <a:effectLst>
                <a:outerShdw blurRad="38100" dist="25400" dir="5400000" algn="ctr" rotWithShape="0">
                  <a:srgbClr val="6E747A">
                    <a:alpha val="43000"/>
                  </a:srgbClr>
                </a:outerShdw>
              </a:effectLst>
              <a:latin typeface="+mj-ea"/>
              <a:ea typeface="+mj-ea"/>
              <a:cs typeface="黑体" panose="02010609060101010101" charset="-122"/>
              <a:sym typeface="+mn-lt"/>
            </a:endParaRPr>
          </a:p>
        </p:txBody>
      </p:sp>
      <p:sp>
        <p:nvSpPr>
          <p:cNvPr id="9" name="文本框 8"/>
          <p:cNvSpPr txBox="1"/>
          <p:nvPr>
            <p:custDataLst>
              <p:tags r:id="rId3"/>
            </p:custDataLst>
          </p:nvPr>
        </p:nvSpPr>
        <p:spPr>
          <a:xfrm>
            <a:off x="1720850" y="114300"/>
            <a:ext cx="5215890" cy="645160"/>
          </a:xfrm>
          <a:prstGeom prst="rect">
            <a:avLst/>
          </a:prstGeom>
          <a:noFill/>
        </p:spPr>
        <p:txBody>
          <a:bodyPr wrap="square" rtlCol="0">
            <a:spAutoFit/>
          </a:bodyPr>
          <a:lstStyle/>
          <a:p>
            <a:r>
              <a:rPr lang="en-US" altLang="zh-CN" sz="3600" b="1">
                <a:solidFill>
                  <a:srgbClr val="DB7E5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Part One</a:t>
            </a:r>
            <a:r>
              <a:rPr lang="en-US" altLang="zh-CN"/>
              <a:t>  </a:t>
            </a:r>
            <a:r>
              <a:rPr lang="zh-CN" altLang="en-US" sz="3600" b="1">
                <a:solidFill>
                  <a:srgbClr val="DB7E5A"/>
                </a:solidFill>
                <a:effectLst>
                  <a:outerShdw blurRad="38100" dist="38100" dir="2700000" algn="tl">
                    <a:srgbClr val="000000">
                      <a:alpha val="43137"/>
                    </a:srgbClr>
                  </a:outerShdw>
                </a:effectLst>
                <a:latin typeface="黑体" panose="02010609060101010101" charset="-122"/>
                <a:ea typeface="黑体" panose="02010609060101010101" charset="-122"/>
              </a:rPr>
              <a:t>平台介绍</a:t>
            </a:r>
            <a:endParaRPr lang="zh-CN" altLang="en-US" sz="3600" b="1">
              <a:solidFill>
                <a:srgbClr val="DB7E5A"/>
              </a:solidFill>
              <a:effectLst>
                <a:outerShdw blurRad="38100" dist="38100" dir="2700000" algn="tl">
                  <a:srgbClr val="000000">
                    <a:alpha val="43137"/>
                  </a:srgbClr>
                </a:outerShdw>
              </a:effectLst>
              <a:latin typeface="黑体" panose="02010609060101010101" charset="-122"/>
              <a:ea typeface="黑体" panose="02010609060101010101" charset="-122"/>
            </a:endParaRPr>
          </a:p>
        </p:txBody>
      </p:sp>
      <p:pic>
        <p:nvPicPr>
          <p:cNvPr id="6" name="图片 5" descr="可知Logo"/>
          <p:cNvPicPr>
            <a:picLocks noChangeAspect="1"/>
          </p:cNvPicPr>
          <p:nvPr/>
        </p:nvPicPr>
        <p:blipFill>
          <a:blip r:embed="rId4">
            <a:clrChange>
              <a:clrFrom>
                <a:srgbClr val="FEFFFF">
                  <a:alpha val="100000"/>
                </a:srgbClr>
              </a:clrFrom>
              <a:clrTo>
                <a:srgbClr val="FEFFFF">
                  <a:alpha val="100000"/>
                  <a:alpha val="0"/>
                </a:srgbClr>
              </a:clrTo>
            </a:clrChange>
          </a:blip>
          <a:stretch>
            <a:fillRect/>
          </a:stretch>
        </p:blipFill>
        <p:spPr>
          <a:xfrm>
            <a:off x="7670165" y="889000"/>
            <a:ext cx="2540000" cy="2540000"/>
          </a:xfrm>
          <a:prstGeom prst="rect">
            <a:avLst/>
          </a:prstGeom>
        </p:spPr>
      </p:pic>
      <p:pic>
        <p:nvPicPr>
          <p:cNvPr id="28" name="Picture 6"/>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243647" y="1687830"/>
            <a:ext cx="4852035" cy="3962400"/>
          </a:xfrm>
          <a:prstGeom prst="rect">
            <a:avLst/>
          </a:prstGeom>
        </p:spPr>
      </p:pic>
      <p:pic>
        <p:nvPicPr>
          <p:cNvPr id="11" name="图片 10" descr="1696759107"/>
          <p:cNvPicPr>
            <a:picLocks noChangeAspect="1"/>
          </p:cNvPicPr>
          <p:nvPr>
            <p:custDataLst>
              <p:tags r:id="rId7"/>
            </p:custDataLst>
          </p:nvPr>
        </p:nvPicPr>
        <p:blipFill>
          <a:blip r:embed="rId8"/>
          <a:stretch>
            <a:fillRect/>
          </a:stretch>
        </p:blipFill>
        <p:spPr>
          <a:xfrm>
            <a:off x="1617027" y="1832610"/>
            <a:ext cx="4104640" cy="2575560"/>
          </a:xfrm>
          <a:prstGeom prst="rect">
            <a:avLst/>
          </a:prstGeom>
        </p:spPr>
      </p:pic>
      <p:sp>
        <p:nvSpPr>
          <p:cNvPr id="13" name="矩形 12"/>
          <p:cNvSpPr/>
          <p:nvPr/>
        </p:nvSpPr>
        <p:spPr>
          <a:xfrm>
            <a:off x="9652000" y="149860"/>
            <a:ext cx="2461895" cy="784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2766237" y="0"/>
            <a:ext cx="9425763" cy="6858000"/>
          </a:xfrm>
          <a:prstGeom prst="rect">
            <a:avLst/>
          </a:prstGeom>
        </p:spPr>
      </p:pic>
      <p:sp>
        <p:nvSpPr>
          <p:cNvPr id="5" name="圆角矩形 5"/>
          <p:cNvSpPr/>
          <p:nvPr>
            <p:custDataLst>
              <p:tags r:id="rId3"/>
            </p:custDataLst>
          </p:nvPr>
        </p:nvSpPr>
        <p:spPr>
          <a:xfrm>
            <a:off x="4617106" y="5804089"/>
            <a:ext cx="2689782" cy="272515"/>
          </a:xfrm>
          <a:prstGeom prst="roundRect">
            <a:avLst>
              <a:gd name="adj" fmla="val 7555"/>
            </a:avLst>
          </a:prstGeom>
          <a:solidFill>
            <a:schemeClr val="accent1">
              <a:alpha val="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11" name="圆角矩形 5"/>
          <p:cNvSpPr/>
          <p:nvPr/>
        </p:nvSpPr>
        <p:spPr>
          <a:xfrm>
            <a:off x="4928256" y="5449194"/>
            <a:ext cx="900898" cy="381238"/>
          </a:xfrm>
          <a:prstGeom prst="roundRect">
            <a:avLst>
              <a:gd name="adj" fmla="val 7555"/>
            </a:avLst>
          </a:prstGeom>
          <a:solidFill>
            <a:schemeClr val="accent1">
              <a:alpha val="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 name="圆角矩形 5"/>
          <p:cNvSpPr/>
          <p:nvPr/>
        </p:nvSpPr>
        <p:spPr>
          <a:xfrm>
            <a:off x="7989604" y="5449194"/>
            <a:ext cx="982379" cy="381238"/>
          </a:xfrm>
          <a:prstGeom prst="roundRect">
            <a:avLst>
              <a:gd name="adj" fmla="val 7555"/>
            </a:avLst>
          </a:prstGeom>
          <a:solidFill>
            <a:schemeClr val="accent1">
              <a:alpha val="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5" name="圆角矩形 5"/>
          <p:cNvSpPr/>
          <p:nvPr/>
        </p:nvSpPr>
        <p:spPr>
          <a:xfrm>
            <a:off x="10787125" y="5449194"/>
            <a:ext cx="1045754" cy="381238"/>
          </a:xfrm>
          <a:prstGeom prst="roundRect">
            <a:avLst>
              <a:gd name="adj" fmla="val 7555"/>
            </a:avLst>
          </a:prstGeom>
          <a:solidFill>
            <a:schemeClr val="accent1">
              <a:alpha val="0"/>
            </a:scheme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文本框 3"/>
          <p:cNvSpPr txBox="1"/>
          <p:nvPr>
            <p:custDataLst>
              <p:tags r:id="rId4"/>
            </p:custDataLst>
          </p:nvPr>
        </p:nvSpPr>
        <p:spPr>
          <a:xfrm>
            <a:off x="101600" y="117475"/>
            <a:ext cx="2667000" cy="5713095"/>
          </a:xfrm>
          <a:prstGeom prst="rect">
            <a:avLst/>
          </a:prstGeom>
          <a:noFill/>
        </p:spPr>
        <p:txBody>
          <a:bodyPr wrap="square" rtlCol="0">
            <a:noAutofit/>
          </a:bodyPr>
          <a:p>
            <a:pPr>
              <a:lnSpc>
                <a:spcPct val="150000"/>
              </a:lnSpc>
            </a:pPr>
            <a:r>
              <a:rPr lang="zh-CN" altLang="en-US" sz="1600" dirty="0">
                <a:solidFill>
                  <a:schemeClr val="tx1"/>
                </a:solidFill>
                <a:latin typeface="黑体" panose="02010609060101010101" charset="-122"/>
                <a:ea typeface="黑体" panose="02010609060101010101" charset="-122"/>
                <a:cs typeface="黑体" panose="02010609060101010101" charset="-122"/>
              </a:rPr>
              <a:t>“对话此书”按钮进入对话图书界面。</a:t>
            </a:r>
            <a:endParaRPr lang="zh-CN" altLang="en-US" sz="1600" dirty="0">
              <a:solidFill>
                <a:schemeClr val="tx1"/>
              </a:solidFill>
              <a:latin typeface="黑体" panose="02010609060101010101" charset="-122"/>
              <a:ea typeface="黑体" panose="02010609060101010101" charset="-122"/>
              <a:cs typeface="黑体" panose="02010609060101010101" charset="-122"/>
            </a:endParaRPr>
          </a:p>
          <a:p>
            <a:pPr>
              <a:lnSpc>
                <a:spcPct val="150000"/>
              </a:lnSpc>
            </a:pPr>
            <a:endParaRPr lang="en-US" altLang="zh-CN" sz="1600" dirty="0">
              <a:solidFill>
                <a:schemeClr val="tx1"/>
              </a:solidFill>
              <a:latin typeface="黑体" panose="02010609060101010101" charset="-122"/>
              <a:ea typeface="黑体" panose="02010609060101010101" charset="-122"/>
              <a:cs typeface="黑体" panose="02010609060101010101" charset="-122"/>
            </a:endParaRPr>
          </a:p>
          <a:p>
            <a:pPr>
              <a:lnSpc>
                <a:spcPct val="150000"/>
              </a:lnSpc>
            </a:pPr>
            <a:r>
              <a:rPr lang="zh-CN" altLang="en-US" sz="1600" dirty="0">
                <a:solidFill>
                  <a:schemeClr val="tx1"/>
                </a:solidFill>
                <a:latin typeface="黑体" panose="02010609060101010101" charset="-122"/>
                <a:ea typeface="黑体" panose="02010609060101010101" charset="-122"/>
                <a:cs typeface="黑体" panose="02010609060101010101" charset="-122"/>
              </a:rPr>
              <a:t>左侧为图书封面和基本信息</a:t>
            </a:r>
            <a:r>
              <a:rPr lang="zh-CN" altLang="en-US" sz="1600" dirty="0">
                <a:latin typeface="黑体" panose="02010609060101010101" charset="-122"/>
                <a:ea typeface="黑体" panose="02010609060101010101" charset="-122"/>
                <a:cs typeface="黑体" panose="02010609060101010101" charset="-122"/>
              </a:rPr>
              <a:t>，其下方是对话列表，可在同一对话中持续问答，也可以新建多个对话窗口区分内容。</a:t>
            </a:r>
            <a:endParaRPr lang="zh-CN" altLang="en-US" sz="1600" dirty="0">
              <a:latin typeface="黑体" panose="02010609060101010101" charset="-122"/>
              <a:ea typeface="黑体" panose="02010609060101010101" charset="-122"/>
              <a:cs typeface="黑体" panose="02010609060101010101" charset="-122"/>
            </a:endParaRPr>
          </a:p>
          <a:p>
            <a:pPr>
              <a:lnSpc>
                <a:spcPct val="150000"/>
              </a:lnSpc>
            </a:pPr>
            <a:endParaRPr lang="en-US" altLang="zh-CN" sz="1600" dirty="0">
              <a:latin typeface="黑体" panose="02010609060101010101" charset="-122"/>
              <a:ea typeface="黑体" panose="02010609060101010101" charset="-122"/>
              <a:cs typeface="黑体" panose="02010609060101010101" charset="-122"/>
            </a:endParaRPr>
          </a:p>
          <a:p>
            <a:pPr>
              <a:lnSpc>
                <a:spcPct val="150000"/>
              </a:lnSpc>
            </a:pPr>
            <a:r>
              <a:rPr lang="zh-CN" altLang="en-US" sz="1600" dirty="0">
                <a:latin typeface="黑体" panose="02010609060101010101" charset="-122"/>
                <a:ea typeface="黑体" panose="02010609060101010101" charset="-122"/>
                <a:cs typeface="黑体" panose="02010609060101010101" charset="-122"/>
              </a:rPr>
              <a:t>右侧为对话窗口，可以看到并直接选择其他用户提过的问题进行对话，也可以自行编辑发送对话内容。</a:t>
            </a:r>
            <a:endParaRPr lang="zh-CN" altLang="en-US" sz="1600" dirty="0">
              <a:latin typeface="黑体" panose="02010609060101010101" charset="-122"/>
              <a:ea typeface="黑体" panose="02010609060101010101" charset="-122"/>
              <a:cs typeface="黑体" panose="02010609060101010101" charset="-122"/>
            </a:endParaRPr>
          </a:p>
          <a:p>
            <a:pPr>
              <a:lnSpc>
                <a:spcPct val="150000"/>
              </a:lnSpc>
            </a:pPr>
            <a:endParaRPr lang="en-US" altLang="zh-CN" sz="1600" dirty="0">
              <a:latin typeface="黑体" panose="02010609060101010101" charset="-122"/>
              <a:ea typeface="黑体" panose="02010609060101010101" charset="-122"/>
              <a:cs typeface="黑体" panose="02010609060101010101" charset="-122"/>
            </a:endParaRPr>
          </a:p>
          <a:p>
            <a:pPr>
              <a:lnSpc>
                <a:spcPct val="150000"/>
              </a:lnSpc>
            </a:pPr>
            <a:r>
              <a:rPr lang="zh-CN" altLang="en-US" sz="1600" dirty="0">
                <a:latin typeface="黑体" panose="02010609060101010101" charset="-122"/>
                <a:ea typeface="黑体" panose="02010609060101010101" charset="-122"/>
                <a:cs typeface="黑体" panose="02010609060101010101" charset="-122"/>
              </a:rPr>
              <a:t>支持重先回答、点赞、反馈、复制等功能</a:t>
            </a:r>
            <a:endParaRPr lang="zh-CN" altLang="en-US" sz="1600" dirty="0">
              <a:latin typeface="黑体" panose="02010609060101010101" charset="-122"/>
              <a:ea typeface="黑体" panose="02010609060101010101" charset="-122"/>
              <a:cs typeface="黑体" panose="02010609060101010101" charset="-122"/>
            </a:endParaRPr>
          </a:p>
        </p:txBody>
      </p:sp>
      <p:sp>
        <p:nvSpPr>
          <p:cNvPr id="6" name="文本框 5"/>
          <p:cNvSpPr txBox="1"/>
          <p:nvPr>
            <p:custDataLst>
              <p:tags r:id="rId5"/>
            </p:custDataLst>
          </p:nvPr>
        </p:nvSpPr>
        <p:spPr>
          <a:xfrm>
            <a:off x="162560" y="5830570"/>
            <a:ext cx="2812415" cy="737235"/>
          </a:xfrm>
          <a:prstGeom prst="rect">
            <a:avLst/>
          </a:prstGeom>
          <a:noFill/>
        </p:spPr>
        <p:txBody>
          <a:bodyPr wrap="square" rtlCol="0">
            <a:spAutoFit/>
          </a:bodyPr>
          <a:p>
            <a:pPr>
              <a:lnSpc>
                <a:spcPct val="150000"/>
              </a:lnSpc>
            </a:pPr>
            <a:r>
              <a:rPr lang="zh-CN" altLang="en-US" sz="1400">
                <a:solidFill>
                  <a:srgbClr val="FF0000"/>
                </a:solidFill>
              </a:rPr>
              <a:t>注：对话超过</a:t>
            </a:r>
            <a:r>
              <a:rPr lang="en-US" altLang="zh-CN" sz="1400">
                <a:solidFill>
                  <a:srgbClr val="FF0000"/>
                </a:solidFill>
              </a:rPr>
              <a:t>2</a:t>
            </a:r>
            <a:r>
              <a:rPr lang="zh-CN" altLang="en-US" sz="1400">
                <a:solidFill>
                  <a:srgbClr val="FF0000"/>
                </a:solidFill>
              </a:rPr>
              <a:t>条需荐购后方可无限对话。</a:t>
            </a:r>
            <a:endParaRPr lang="en-US" altLang="zh-CN" sz="1400">
              <a:solidFill>
                <a:srgbClr val="FF0000"/>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1"/>
          <p:cNvPicPr>
            <a:picLocks noChangeAspect="1"/>
          </p:cNvPicPr>
          <p:nvPr/>
        </p:nvPicPr>
        <p:blipFill>
          <a:blip r:embed="rId1">
            <a:alphaModFix amt="40000"/>
          </a:blip>
          <a:stretch>
            <a:fillRect/>
          </a:stretch>
        </p:blipFill>
        <p:spPr>
          <a:xfrm>
            <a:off x="635" y="0"/>
            <a:ext cx="12191365" cy="6864985"/>
          </a:xfrm>
          <a:prstGeom prst="rect">
            <a:avLst/>
          </a:prstGeom>
        </p:spPr>
      </p:pic>
      <p:pic>
        <p:nvPicPr>
          <p:cNvPr id="2" name="图片 1"/>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88545" y="-15173"/>
            <a:ext cx="1719408" cy="903939"/>
          </a:xfrm>
          <a:prstGeom prst="rect">
            <a:avLst/>
          </a:prstGeom>
        </p:spPr>
      </p:pic>
      <p:sp>
        <p:nvSpPr>
          <p:cNvPr id="3" name="文本框 2"/>
          <p:cNvSpPr txBox="1"/>
          <p:nvPr/>
        </p:nvSpPr>
        <p:spPr>
          <a:xfrm>
            <a:off x="1698625" y="187325"/>
            <a:ext cx="6498590" cy="645160"/>
          </a:xfrm>
          <a:prstGeom prst="rect">
            <a:avLst/>
          </a:prstGeom>
          <a:noFill/>
        </p:spPr>
        <p:txBody>
          <a:bodyPr wrap="square" rtlCol="0">
            <a:spAutoFit/>
          </a:bodyPr>
          <a:lstStyle/>
          <a:p>
            <a:r>
              <a:rPr lang="en-US" altLang="zh-CN" sz="3600" b="1">
                <a:solidFill>
                  <a:srgbClr val="DB7E5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Part Two</a:t>
            </a:r>
            <a:r>
              <a:rPr lang="en-US" altLang="zh-CN" b="1">
                <a:solidFill>
                  <a:srgbClr val="DB7E5A"/>
                </a:solidFill>
                <a:effectLst>
                  <a:outerShdw blurRad="38100" dist="38100" dir="2700000" algn="tl">
                    <a:srgbClr val="000000">
                      <a:alpha val="43137"/>
                    </a:srgbClr>
                  </a:outerShdw>
                </a:effectLst>
              </a:rPr>
              <a:t>  </a:t>
            </a:r>
            <a:r>
              <a:rPr lang="zh-CN" altLang="en-US" sz="3600" b="1">
                <a:solidFill>
                  <a:srgbClr val="DB7E5A"/>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功能</a:t>
            </a:r>
            <a:r>
              <a:rPr lang="en-US" altLang="zh-CN" sz="3600" b="1">
                <a:solidFill>
                  <a:srgbClr val="DB7E5A"/>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&amp;</a:t>
            </a:r>
            <a:r>
              <a:rPr lang="zh-CN" altLang="en-US" sz="3600" b="1">
                <a:solidFill>
                  <a:srgbClr val="DB7E5A"/>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使用</a:t>
            </a:r>
            <a:endParaRPr lang="zh-CN" altLang="en-US" sz="3600" b="1">
              <a:solidFill>
                <a:srgbClr val="DB7E5A"/>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endParaRPr>
          </a:p>
        </p:txBody>
      </p:sp>
      <p:sp>
        <p:nvSpPr>
          <p:cNvPr id="7" name="流程图: 准备 6"/>
          <p:cNvSpPr/>
          <p:nvPr/>
        </p:nvSpPr>
        <p:spPr>
          <a:xfrm>
            <a:off x="1462405" y="2115185"/>
            <a:ext cx="8992870" cy="2455545"/>
          </a:xfrm>
          <a:prstGeom prst="flowChartPreparation">
            <a:avLst/>
          </a:prstGeom>
          <a:pattFill prst="pct25">
            <a:fgClr>
              <a:schemeClr val="accent1"/>
            </a:fgClr>
            <a:bgClr>
              <a:schemeClr val="bg1"/>
            </a:bgClr>
          </a:patt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effectLst>
                <a:reflection stA="55000" endA="300" endPos="45500" dir="5400000" sy="-100000" algn="bl" rotWithShape="0"/>
              </a:effectLst>
            </a:endParaRPr>
          </a:p>
        </p:txBody>
      </p:sp>
      <p:sp>
        <p:nvSpPr>
          <p:cNvPr id="8" name="文本框 7"/>
          <p:cNvSpPr txBox="1"/>
          <p:nvPr/>
        </p:nvSpPr>
        <p:spPr>
          <a:xfrm>
            <a:off x="4002405" y="2856865"/>
            <a:ext cx="4105275" cy="706755"/>
          </a:xfrm>
          <a:prstGeom prst="rect">
            <a:avLst/>
          </a:prstGeom>
          <a:noFill/>
        </p:spPr>
        <p:txBody>
          <a:bodyPr wrap="square" rtlCol="0">
            <a:spAutoFit/>
          </a:bodyPr>
          <a:lstStyle/>
          <a:p>
            <a:r>
              <a:rPr lang="en-US" altLang="zh-CN" sz="4000" b="1">
                <a:solidFill>
                  <a:schemeClr val="accent1"/>
                </a:solidFill>
                <a:effectLst>
                  <a:outerShdw blurRad="38100" dist="25400" dir="5400000" algn="ctr" rotWithShape="0">
                    <a:srgbClr val="6E747A">
                      <a:alpha val="43000"/>
                    </a:srgbClr>
                  </a:outerShdw>
                </a:effectLst>
                <a:latin typeface="+mj-lt"/>
                <a:ea typeface="黑体" panose="02010609060101010101" charset="-122"/>
                <a:cs typeface="+mj-lt"/>
                <a:sym typeface="+mn-ea"/>
              </a:rPr>
              <a:t>4</a:t>
            </a:r>
            <a:r>
              <a:rPr lang="en-US" altLang="zh-CN" sz="4000" b="1">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Arial" panose="020B0604020202020204" pitchFamily="34" charset="0"/>
                <a:sym typeface="+mn-ea"/>
              </a:rPr>
              <a:t> </a:t>
            </a:r>
            <a:r>
              <a:rPr lang="en-US" altLang="zh-CN" sz="4000" b="1">
                <a:solidFill>
                  <a:schemeClr val="accent1"/>
                </a:solidFill>
                <a:effectLst>
                  <a:outerShdw blurRad="38100" dist="25400" dir="5400000" algn="ctr" rotWithShape="0">
                    <a:srgbClr val="6E747A">
                      <a:alpha val="43000"/>
                    </a:srgbClr>
                  </a:outerShdw>
                </a:effectLst>
                <a:latin typeface="Arial" panose="020B0604020202020204" pitchFamily="34" charset="0"/>
                <a:ea typeface="黑体" panose="02010609060101010101" charset="-122"/>
                <a:cs typeface="Arial" panose="020B0604020202020204" pitchFamily="34" charset="0"/>
                <a:sym typeface="+mn-ea"/>
              </a:rPr>
              <a:t> </a:t>
            </a:r>
            <a:r>
              <a:rPr lang="zh-CN" altLang="en-US" sz="4000" b="1">
                <a:solidFill>
                  <a:schemeClr val="accent1"/>
                </a:solidFill>
                <a:effectLst>
                  <a:outerShdw blurRad="38100" dist="25400" dir="5400000" algn="ctr" rotWithShape="0">
                    <a:srgbClr val="6E747A">
                      <a:alpha val="43000"/>
                    </a:srgbClr>
                  </a:outerShdw>
                </a:effectLst>
                <a:latin typeface="Arial" panose="020B0604020202020204" pitchFamily="34" charset="0"/>
                <a:ea typeface="黑体" panose="02010609060101010101" charset="-122"/>
                <a:cs typeface="Arial" panose="020B0604020202020204" pitchFamily="34" charset="0"/>
                <a:sym typeface="+mn-ea"/>
              </a:rPr>
              <a:t>图书获取</a:t>
            </a:r>
            <a:r>
              <a:rPr lang="zh-CN" altLang="en-US" sz="4000" b="1">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sym typeface="+mn-ea"/>
              </a:rPr>
              <a:t>服务</a:t>
            </a:r>
            <a:endParaRPr lang="zh-CN" altLang="en-US" sz="4000"/>
          </a:p>
        </p:txBody>
      </p:sp>
      <p:sp>
        <p:nvSpPr>
          <p:cNvPr id="13" name="矩形 12"/>
          <p:cNvSpPr/>
          <p:nvPr>
            <p:custDataLst>
              <p:tags r:id="rId4"/>
            </p:custDataLst>
          </p:nvPr>
        </p:nvSpPr>
        <p:spPr>
          <a:xfrm>
            <a:off x="9652000" y="149860"/>
            <a:ext cx="2461895" cy="784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pic>
        <p:nvPicPr>
          <p:cNvPr id="6" name="图片 5" descr="可知Logo"/>
          <p:cNvPicPr>
            <a:picLocks noChangeAspect="1"/>
          </p:cNvPicPr>
          <p:nvPr>
            <p:custDataLst>
              <p:tags r:id="rId5"/>
            </p:custDataLst>
          </p:nvPr>
        </p:nvPicPr>
        <p:blipFill>
          <a:blip r:embed="rId6">
            <a:clrChange>
              <a:clrFrom>
                <a:srgbClr val="FEFFFF">
                  <a:alpha val="100000"/>
                </a:srgbClr>
              </a:clrFrom>
              <a:clrTo>
                <a:srgbClr val="FEFFFF">
                  <a:alpha val="100000"/>
                  <a:alpha val="0"/>
                </a:srgbClr>
              </a:clrTo>
            </a:clrChange>
          </a:blip>
          <a:stretch>
            <a:fillRect/>
          </a:stretch>
        </p:blipFill>
        <p:spPr>
          <a:xfrm>
            <a:off x="10771505" y="239395"/>
            <a:ext cx="941705" cy="941705"/>
          </a:xfrm>
          <a:prstGeom prst="rect">
            <a:avLst/>
          </a:prstGeom>
        </p:spPr>
      </p:pic>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1"/>
          <p:cNvPicPr>
            <a:picLocks noChangeAspect="1"/>
          </p:cNvPicPr>
          <p:nvPr/>
        </p:nvPicPr>
        <p:blipFill>
          <a:blip r:embed="rId1">
            <a:alphaModFix amt="40000"/>
          </a:blip>
          <a:stretch>
            <a:fillRect/>
          </a:stretch>
        </p:blipFill>
        <p:spPr>
          <a:xfrm>
            <a:off x="635" y="-132080"/>
            <a:ext cx="12191365" cy="6864985"/>
          </a:xfrm>
          <a:prstGeom prst="rect">
            <a:avLst/>
          </a:prstGeom>
        </p:spPr>
      </p:pic>
      <p:pic>
        <p:nvPicPr>
          <p:cNvPr id="2" name="图片 1"/>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88545" y="-15173"/>
            <a:ext cx="1719408" cy="903939"/>
          </a:xfrm>
          <a:prstGeom prst="rect">
            <a:avLst/>
          </a:prstGeom>
        </p:spPr>
      </p:pic>
      <p:sp>
        <p:nvSpPr>
          <p:cNvPr id="4" name="文本框 3"/>
          <p:cNvSpPr txBox="1"/>
          <p:nvPr/>
        </p:nvSpPr>
        <p:spPr>
          <a:xfrm>
            <a:off x="5581015" y="2168525"/>
            <a:ext cx="6158230" cy="2162810"/>
          </a:xfrm>
          <a:prstGeom prst="rect">
            <a:avLst/>
          </a:prstGeom>
          <a:noFill/>
        </p:spPr>
        <p:txBody>
          <a:bodyPr wrap="square" rtlCol="0">
            <a:noAutofit/>
          </a:bodyPr>
          <a:lstStyle/>
          <a:p>
            <a:pPr>
              <a:lnSpc>
                <a:spcPct val="150000"/>
              </a:lnSpc>
            </a:pPr>
            <a:r>
              <a:rPr lang="en-US" altLang="zh-CN" sz="2800" b="1" dirty="0">
                <a:solidFill>
                  <a:srgbClr val="E6571E"/>
                </a:solidFill>
                <a:latin typeface="Arial" panose="020B0604020202020204" pitchFamily="34" charset="0"/>
                <a:ea typeface="黑体" panose="02010609060101010101" charset="-122"/>
                <a:cs typeface="Arial" panose="020B0604020202020204" pitchFamily="34" charset="0"/>
              </a:rPr>
              <a:t>01</a:t>
            </a:r>
            <a:r>
              <a:rPr lang="en-US" altLang="zh-CN" sz="2800" b="1" dirty="0">
                <a:solidFill>
                  <a:srgbClr val="E6571E"/>
                </a:solidFill>
                <a:latin typeface="黑体" panose="02010609060101010101" charset="-122"/>
                <a:ea typeface="黑体" panose="02010609060101010101" charset="-122"/>
                <a:cs typeface="黑体" panose="02010609060101010101" charset="-122"/>
              </a:rPr>
              <a:t> </a:t>
            </a:r>
            <a:r>
              <a:rPr lang="zh-CN" altLang="en-US" sz="2800" b="1" dirty="0">
                <a:solidFill>
                  <a:srgbClr val="E6571E"/>
                </a:solidFill>
                <a:latin typeface="黑体" panose="02010609060101010101" charset="-122"/>
                <a:ea typeface="黑体" panose="02010609060101010101" charset="-122"/>
                <a:cs typeface="黑体" panose="02010609060101010101" charset="-122"/>
              </a:rPr>
              <a:t>馆藏资源</a:t>
            </a:r>
            <a:r>
              <a:rPr lang="en-US" altLang="zh-CN" sz="2800" b="1" dirty="0">
                <a:solidFill>
                  <a:srgbClr val="E6571E"/>
                </a:solidFill>
                <a:latin typeface="黑体" panose="02010609060101010101" charset="-122"/>
                <a:ea typeface="黑体" panose="02010609060101010101" charset="-122"/>
                <a:cs typeface="黑体" panose="02010609060101010101" charset="-122"/>
              </a:rPr>
              <a:t>——</a:t>
            </a:r>
            <a:r>
              <a:rPr lang="zh-CN" altLang="en-US" sz="2400" b="1" dirty="0">
                <a:solidFill>
                  <a:srgbClr val="E6571E"/>
                </a:solidFill>
                <a:latin typeface="黑体" panose="02010609060101010101" charset="-122"/>
                <a:ea typeface="黑体" panose="02010609060101010101" charset="-122"/>
                <a:cs typeface="黑体" panose="02010609060101010101" charset="-122"/>
              </a:rPr>
              <a:t>直接在线全文阅读</a:t>
            </a:r>
            <a:endParaRPr lang="zh-CN" altLang="en-US" sz="2800" b="1" dirty="0">
              <a:solidFill>
                <a:srgbClr val="E6571E"/>
              </a:solidFill>
              <a:latin typeface="黑体" panose="02010609060101010101" charset="-122"/>
              <a:ea typeface="黑体" panose="02010609060101010101" charset="-122"/>
              <a:cs typeface="黑体" panose="02010609060101010101" charset="-122"/>
            </a:endParaRPr>
          </a:p>
          <a:p>
            <a:pPr>
              <a:lnSpc>
                <a:spcPct val="150000"/>
              </a:lnSpc>
            </a:pPr>
            <a:r>
              <a:rPr lang="en-US" altLang="zh-CN" sz="2800" b="1" dirty="0">
                <a:solidFill>
                  <a:srgbClr val="E6571E"/>
                </a:solidFill>
                <a:latin typeface="Arial" panose="020B0604020202020204" pitchFamily="34" charset="0"/>
                <a:ea typeface="黑体" panose="02010609060101010101" charset="-122"/>
                <a:cs typeface="Arial" panose="020B0604020202020204" pitchFamily="34" charset="0"/>
              </a:rPr>
              <a:t>02</a:t>
            </a:r>
            <a:r>
              <a:rPr lang="en-US" altLang="zh-CN" sz="2800" b="1" dirty="0">
                <a:solidFill>
                  <a:srgbClr val="E6571E"/>
                </a:solidFill>
                <a:latin typeface="黑体" panose="02010609060101010101" charset="-122"/>
                <a:ea typeface="黑体" panose="02010609060101010101" charset="-122"/>
                <a:cs typeface="黑体" panose="02010609060101010101" charset="-122"/>
              </a:rPr>
              <a:t> </a:t>
            </a:r>
            <a:r>
              <a:rPr lang="zh-CN" altLang="en-US" sz="2800" b="1" dirty="0">
                <a:solidFill>
                  <a:srgbClr val="E6571E"/>
                </a:solidFill>
                <a:latin typeface="黑体" panose="02010609060101010101" charset="-122"/>
                <a:ea typeface="黑体" panose="02010609060101010101" charset="-122"/>
                <a:cs typeface="黑体" panose="02010609060101010101" charset="-122"/>
              </a:rPr>
              <a:t>可知书城</a:t>
            </a:r>
            <a:r>
              <a:rPr lang="en-US" altLang="zh-CN" sz="2800" b="1" dirty="0">
                <a:solidFill>
                  <a:srgbClr val="E6571E"/>
                </a:solidFill>
                <a:latin typeface="黑体" panose="02010609060101010101" charset="-122"/>
                <a:ea typeface="黑体" panose="02010609060101010101" charset="-122"/>
                <a:cs typeface="黑体" panose="02010609060101010101" charset="-122"/>
              </a:rPr>
              <a:t>——</a:t>
            </a:r>
            <a:r>
              <a:rPr lang="zh-CN" altLang="en-US" sz="2400" b="1" dirty="0">
                <a:solidFill>
                  <a:srgbClr val="E6571E"/>
                </a:solidFill>
                <a:latin typeface="黑体" panose="02010609060101010101" charset="-122"/>
                <a:ea typeface="黑体" panose="02010609060101010101" charset="-122"/>
                <a:cs typeface="黑体" panose="02010609060101010101" charset="-122"/>
              </a:rPr>
              <a:t>在线试读</a:t>
            </a:r>
            <a:r>
              <a:rPr lang="en-US" altLang="zh-CN" sz="2400" b="1" dirty="0">
                <a:solidFill>
                  <a:srgbClr val="E6571E"/>
                </a:solidFill>
                <a:latin typeface="黑体" panose="02010609060101010101" charset="-122"/>
                <a:ea typeface="黑体" panose="02010609060101010101" charset="-122"/>
                <a:cs typeface="黑体" panose="02010609060101010101" charset="-122"/>
              </a:rPr>
              <a:t>——</a:t>
            </a:r>
            <a:r>
              <a:rPr lang="zh-CN" altLang="en-US" sz="2400" b="1" dirty="0">
                <a:solidFill>
                  <a:srgbClr val="E6571E"/>
                </a:solidFill>
                <a:latin typeface="黑体" panose="02010609060101010101" charset="-122"/>
                <a:ea typeface="黑体" panose="02010609060101010101" charset="-122"/>
                <a:cs typeface="黑体" panose="02010609060101010101" charset="-122"/>
              </a:rPr>
              <a:t>（感兴趣）荐购</a:t>
            </a:r>
            <a:r>
              <a:rPr lang="en-US" altLang="zh-CN" sz="2400" b="1" dirty="0">
                <a:solidFill>
                  <a:srgbClr val="E6571E"/>
                </a:solidFill>
                <a:latin typeface="黑体" panose="02010609060101010101" charset="-122"/>
                <a:ea typeface="黑体" panose="02010609060101010101" charset="-122"/>
                <a:cs typeface="黑体" panose="02010609060101010101" charset="-122"/>
              </a:rPr>
              <a:t>——</a:t>
            </a:r>
            <a:r>
              <a:rPr lang="zh-CN" altLang="en-US" sz="2400" b="1" dirty="0">
                <a:solidFill>
                  <a:srgbClr val="E6571E"/>
                </a:solidFill>
                <a:latin typeface="黑体" panose="02010609060101010101" charset="-122"/>
                <a:ea typeface="黑体" panose="02010609060101010101" charset="-122"/>
                <a:cs typeface="黑体" panose="02010609060101010101" charset="-122"/>
              </a:rPr>
              <a:t>可在指定天数内阅读全本</a:t>
            </a:r>
            <a:endParaRPr lang="zh-CN" altLang="en-US" sz="2800" b="1" dirty="0">
              <a:solidFill>
                <a:srgbClr val="E6571E"/>
              </a:solidFill>
              <a:latin typeface="黑体" panose="02010609060101010101" charset="-122"/>
              <a:ea typeface="黑体" panose="02010609060101010101" charset="-122"/>
              <a:cs typeface="黑体" panose="02010609060101010101" charset="-122"/>
            </a:endParaRPr>
          </a:p>
        </p:txBody>
      </p:sp>
      <p:pic>
        <p:nvPicPr>
          <p:cNvPr id="9" name="图片 8"/>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14467" y="1255217"/>
            <a:ext cx="5217690" cy="5184576"/>
          </a:xfrm>
          <a:prstGeom prst="rect">
            <a:avLst/>
          </a:prstGeom>
        </p:spPr>
      </p:pic>
      <p:sp>
        <p:nvSpPr>
          <p:cNvPr id="13" name="矩形 12"/>
          <p:cNvSpPr/>
          <p:nvPr>
            <p:custDataLst>
              <p:tags r:id="rId6"/>
            </p:custDataLst>
          </p:nvPr>
        </p:nvSpPr>
        <p:spPr>
          <a:xfrm>
            <a:off x="9652000" y="149860"/>
            <a:ext cx="2461895" cy="784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5755" y="271780"/>
            <a:ext cx="2204720" cy="521970"/>
          </a:xfrm>
          <a:prstGeom prst="rect">
            <a:avLst/>
          </a:prstGeom>
          <a:noFill/>
        </p:spPr>
        <p:txBody>
          <a:bodyPr wrap="square" rtlCol="0">
            <a:spAutoFit/>
          </a:bodyPr>
          <a:lstStyle/>
          <a:p>
            <a:r>
              <a:rPr lang="en-US" altLang="zh-CN" sz="2800" b="1">
                <a:solidFill>
                  <a:srgbClr val="EA5404"/>
                </a:solidFill>
                <a:latin typeface="Arial" panose="020B0604020202020204" pitchFamily="34" charset="0"/>
                <a:ea typeface="黑体" panose="02010609060101010101" charset="-122"/>
                <a:cs typeface="Arial" panose="020B0604020202020204" pitchFamily="34" charset="0"/>
              </a:rPr>
              <a:t>01 </a:t>
            </a:r>
            <a:r>
              <a:rPr lang="zh-CN" altLang="en-US" sz="2800" b="1">
                <a:solidFill>
                  <a:srgbClr val="EA5404"/>
                </a:solidFill>
                <a:latin typeface="Arial" panose="020B0604020202020204" pitchFamily="34" charset="0"/>
                <a:ea typeface="黑体" panose="02010609060101010101" charset="-122"/>
                <a:cs typeface="Arial" panose="020B0604020202020204" pitchFamily="34" charset="0"/>
              </a:rPr>
              <a:t>馆藏资源</a:t>
            </a:r>
            <a:endParaRPr lang="zh-CN" altLang="en-US" sz="2800" b="1">
              <a:solidFill>
                <a:srgbClr val="EA5404"/>
              </a:solidFill>
              <a:latin typeface="Arial" panose="020B0604020202020204" pitchFamily="34" charset="0"/>
              <a:ea typeface="黑体" panose="02010609060101010101" charset="-122"/>
              <a:cs typeface="Arial" panose="020B0604020202020204" pitchFamily="34" charset="0"/>
            </a:endParaRPr>
          </a:p>
        </p:txBody>
      </p:sp>
      <p:sp>
        <p:nvSpPr>
          <p:cNvPr id="3" name="圆角矩形 2"/>
          <p:cNvSpPr/>
          <p:nvPr/>
        </p:nvSpPr>
        <p:spPr>
          <a:xfrm>
            <a:off x="2330450" y="4855845"/>
            <a:ext cx="1945005" cy="854075"/>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r>
              <a:rPr lang="zh-CN" altLang="en-US" sz="1600">
                <a:solidFill>
                  <a:schemeClr val="tx1"/>
                </a:solidFill>
                <a:latin typeface="黑体" panose="02010609060101010101" charset="-122"/>
                <a:ea typeface="黑体" panose="02010609060101010101" charset="-122"/>
                <a:cs typeface="黑体" panose="02010609060101010101" charset="-122"/>
                <a:sym typeface="+mn-ea"/>
              </a:rPr>
              <a:t>馆藏资源会在图书封面上显示</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a:t>
            </a:r>
            <a:r>
              <a:rPr lang="zh-CN" altLang="en-US" sz="1600" b="1">
                <a:solidFill>
                  <a:schemeClr val="tx1"/>
                </a:solidFill>
                <a:latin typeface="黑体" panose="02010609060101010101" charset="-122"/>
                <a:ea typeface="黑体" panose="02010609060101010101" charset="-122"/>
                <a:cs typeface="黑体" panose="02010609060101010101" charset="-122"/>
                <a:sym typeface="+mn-ea"/>
              </a:rPr>
              <a:t>已购</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a:t>
            </a:r>
            <a:endParaRPr lang="en-US" altLang="zh-CN" sz="1600">
              <a:solidFill>
                <a:schemeClr val="tx1"/>
              </a:solidFill>
              <a:latin typeface="黑体" panose="02010609060101010101" charset="-122"/>
              <a:ea typeface="黑体" panose="02010609060101010101" charset="-122"/>
              <a:cs typeface="黑体" panose="02010609060101010101" charset="-122"/>
            </a:endParaRPr>
          </a:p>
        </p:txBody>
      </p:sp>
      <p:pic>
        <p:nvPicPr>
          <p:cNvPr id="8" name="图片 7"/>
          <p:cNvPicPr>
            <a:picLocks noChangeAspect="1"/>
          </p:cNvPicPr>
          <p:nvPr>
            <p:custDataLst>
              <p:tags r:id="rId2"/>
            </p:custDataLst>
          </p:nvPr>
        </p:nvPicPr>
        <p:blipFill>
          <a:blip r:embed="rId3"/>
          <a:stretch>
            <a:fillRect/>
          </a:stretch>
        </p:blipFill>
        <p:spPr>
          <a:xfrm>
            <a:off x="442595" y="1073150"/>
            <a:ext cx="5720715" cy="3336290"/>
          </a:xfrm>
          <a:prstGeom prst="rect">
            <a:avLst/>
          </a:prstGeom>
          <a:effectLst>
            <a:outerShdw blurRad="63500" sx="102000" sy="102000" algn="ctr" rotWithShape="0">
              <a:prstClr val="black">
                <a:alpha val="40000"/>
              </a:prstClr>
            </a:outerShdw>
          </a:effectLst>
        </p:spPr>
      </p:pic>
      <p:pic>
        <p:nvPicPr>
          <p:cNvPr id="9" name="图片 8"/>
          <p:cNvPicPr>
            <a:picLocks noChangeAspect="1"/>
          </p:cNvPicPr>
          <p:nvPr>
            <p:custDataLst>
              <p:tags r:id="rId4"/>
            </p:custDataLst>
          </p:nvPr>
        </p:nvPicPr>
        <p:blipFill>
          <a:blip r:embed="rId5"/>
          <a:stretch>
            <a:fillRect/>
          </a:stretch>
        </p:blipFill>
        <p:spPr>
          <a:xfrm>
            <a:off x="4395470" y="3351530"/>
            <a:ext cx="7317105" cy="3197225"/>
          </a:xfrm>
          <a:prstGeom prst="rect">
            <a:avLst/>
          </a:prstGeom>
          <a:effectLst>
            <a:outerShdw blurRad="63500" sx="102000" sy="102000" algn="ctr" rotWithShape="0">
              <a:prstClr val="black">
                <a:alpha val="40000"/>
              </a:prstClr>
            </a:outerShdw>
          </a:effectLst>
        </p:spPr>
      </p:pic>
      <p:sp>
        <p:nvSpPr>
          <p:cNvPr id="7" name="右箭头 6"/>
          <p:cNvSpPr/>
          <p:nvPr/>
        </p:nvSpPr>
        <p:spPr>
          <a:xfrm rot="18900000">
            <a:off x="4080510" y="4509770"/>
            <a:ext cx="800735" cy="16954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椭圆形标注 11"/>
          <p:cNvSpPr/>
          <p:nvPr>
            <p:custDataLst>
              <p:tags r:id="rId6"/>
            </p:custDataLst>
          </p:nvPr>
        </p:nvSpPr>
        <p:spPr>
          <a:xfrm rot="1200000">
            <a:off x="7446645" y="1376680"/>
            <a:ext cx="2054860" cy="1588770"/>
          </a:xfrm>
          <a:prstGeom prst="wedgeEllipseCallout">
            <a:avLst>
              <a:gd name="adj1" fmla="val -32272"/>
              <a:gd name="adj2" fmla="val 201657"/>
            </a:avLst>
          </a:prstGeom>
          <a:solidFill>
            <a:schemeClr val="bg1">
              <a:alpha val="0"/>
            </a:schemeClr>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scene3d>
              <a:camera prst="orthographicFront"/>
              <a:lightRig rig="threePt" dir="t"/>
            </a:scene3d>
          </a:bodyPr>
          <a:lstStyle/>
          <a:p>
            <a:pPr algn="ctr"/>
            <a:r>
              <a:rPr lang="zh-CN" altLang="en-US">
                <a:solidFill>
                  <a:schemeClr val="tx1"/>
                </a:solidFill>
                <a:effectLst>
                  <a:outerShdw blurRad="38100" dist="19050" dir="2700000" algn="tl" rotWithShape="0">
                    <a:schemeClr val="dk1">
                      <a:alpha val="40000"/>
                    </a:schemeClr>
                  </a:outerShdw>
                </a:effectLst>
              </a:rPr>
              <a:t>在线阅读</a:t>
            </a:r>
            <a:endParaRPr lang="zh-CN" altLang="en-US">
              <a:solidFill>
                <a:schemeClr val="tx1"/>
              </a:solidFill>
              <a:effectLst>
                <a:outerShdw blurRad="38100" dist="19050" dir="2700000" algn="tl" rotWithShape="0">
                  <a:schemeClr val="dk1">
                    <a:alpha val="40000"/>
                  </a:schemeClr>
                </a:outerShdw>
              </a:effectLst>
            </a:endParaRPr>
          </a:p>
        </p:txBody>
      </p:sp>
      <p:sp>
        <p:nvSpPr>
          <p:cNvPr id="10" name="椭圆形标注 9"/>
          <p:cNvSpPr/>
          <p:nvPr>
            <p:custDataLst>
              <p:tags r:id="rId7"/>
            </p:custDataLst>
          </p:nvPr>
        </p:nvSpPr>
        <p:spPr>
          <a:xfrm rot="1140000">
            <a:off x="9024620" y="5108575"/>
            <a:ext cx="1281430" cy="1363345"/>
          </a:xfrm>
          <a:prstGeom prst="wedgeEllipseCallout">
            <a:avLst>
              <a:gd name="adj1" fmla="val -64784"/>
              <a:gd name="adj2" fmla="val -43566"/>
            </a:avLst>
          </a:prstGeom>
          <a:solidFill>
            <a:schemeClr val="bg1">
              <a:alpha val="0"/>
            </a:schemeClr>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r>
              <a:rPr lang="zh-CN" altLang="en-US" dirty="0">
                <a:solidFill>
                  <a:schemeClr val="tx1"/>
                </a:solidFill>
                <a:latin typeface="黑体" panose="02010609060101010101" charset="-122"/>
                <a:ea typeface="黑体" panose="02010609060101010101" charset="-122"/>
                <a:sym typeface="+mn-ea"/>
              </a:rPr>
              <a:t>微信扫码即可阅读</a:t>
            </a:r>
            <a:endParaRPr lang="zh-CN" altLang="en-US" dirty="0">
              <a:solidFill>
                <a:schemeClr val="tx1"/>
              </a:solidFill>
              <a:latin typeface="黑体" panose="02010609060101010101" charset="-122"/>
              <a:ea typeface="黑体" panose="02010609060101010101" charset="-122"/>
            </a:endParaRPr>
          </a:p>
          <a:p>
            <a:pPr algn="ctr"/>
            <a:endParaRPr lang="zh-CN" altLang="en-US" dirty="0">
              <a:solidFill>
                <a:schemeClr val="tx1"/>
              </a:solidFill>
              <a:latin typeface="黑体" panose="02010609060101010101" charset="-122"/>
              <a:ea typeface="黑体" panose="02010609060101010101" charset="-122"/>
            </a:endParaRPr>
          </a:p>
        </p:txBody>
      </p:sp>
      <p:sp>
        <p:nvSpPr>
          <p:cNvPr id="14" name="椭圆形标注 13"/>
          <p:cNvSpPr/>
          <p:nvPr>
            <p:custDataLst>
              <p:tags r:id="rId8"/>
            </p:custDataLst>
          </p:nvPr>
        </p:nvSpPr>
        <p:spPr>
          <a:xfrm rot="1200000">
            <a:off x="4117340" y="553720"/>
            <a:ext cx="1925320" cy="581660"/>
          </a:xfrm>
          <a:prstGeom prst="wedgeEllipseCallout">
            <a:avLst>
              <a:gd name="adj1" fmla="val -32272"/>
              <a:gd name="adj2" fmla="val 201657"/>
            </a:avLst>
          </a:prstGeom>
          <a:solidFill>
            <a:schemeClr val="bg1">
              <a:alpha val="0"/>
            </a:schemeClr>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scene3d>
              <a:camera prst="orthographicFront"/>
              <a:lightRig rig="threePt" dir="t"/>
            </a:scene3d>
          </a:bodyPr>
          <a:p>
            <a:pPr algn="ctr"/>
            <a:r>
              <a:rPr lang="zh-CN" altLang="en-US">
                <a:solidFill>
                  <a:schemeClr val="tx1"/>
                </a:solidFill>
                <a:effectLst>
                  <a:outerShdw blurRad="38100" dist="19050" dir="2700000" algn="tl" rotWithShape="0">
                    <a:schemeClr val="dk1">
                      <a:alpha val="40000"/>
                    </a:schemeClr>
                  </a:outerShdw>
                </a:effectLst>
              </a:rPr>
              <a:t>馆藏资源</a:t>
            </a:r>
            <a:endParaRPr lang="zh-CN" altLang="en-US">
              <a:solidFill>
                <a:schemeClr val="tx1"/>
              </a:solidFill>
              <a:effectLst>
                <a:outerShdw blurRad="38100" dist="19050" dir="2700000" algn="tl" rotWithShape="0">
                  <a:schemeClr val="dk1">
                    <a:alpha val="40000"/>
                  </a:schemeClr>
                </a:outerShdw>
              </a:effectLst>
            </a:endParaRPr>
          </a:p>
        </p:txBody>
      </p:sp>
      <p:sp>
        <p:nvSpPr>
          <p:cNvPr id="15" name="圆角矩形 14"/>
          <p:cNvSpPr/>
          <p:nvPr>
            <p:custDataLst>
              <p:tags r:id="rId9"/>
            </p:custDataLst>
          </p:nvPr>
        </p:nvSpPr>
        <p:spPr>
          <a:xfrm>
            <a:off x="6083935" y="5709920"/>
            <a:ext cx="2278380" cy="625475"/>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r>
              <a:rPr lang="zh-CN" sz="1600">
                <a:solidFill>
                  <a:schemeClr val="tx1"/>
                </a:solidFill>
                <a:latin typeface="黑体" panose="02010609060101010101" charset="-122"/>
                <a:ea typeface="黑体" panose="02010609060101010101" charset="-122"/>
                <a:cs typeface="黑体" panose="02010609060101010101" charset="-122"/>
                <a:sym typeface="+mn-ea"/>
              </a:rPr>
              <a:t>资源格式分</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PDF</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和</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EPUB</a:t>
            </a:r>
            <a:endParaRPr lang="en-US" altLang="zh-CN" sz="1600">
              <a:solidFill>
                <a:schemeClr val="tx1"/>
              </a:solidFill>
              <a:latin typeface="黑体" panose="02010609060101010101" charset="-122"/>
              <a:ea typeface="黑体" panose="02010609060101010101" charset="-122"/>
              <a:cs typeface="黑体" panose="02010609060101010101" charset="-122"/>
              <a:sym typeface="+mn-ea"/>
            </a:endParaRPr>
          </a:p>
        </p:txBody>
      </p:sp>
      <p:sp>
        <p:nvSpPr>
          <p:cNvPr id="13" name="矩形 12"/>
          <p:cNvSpPr/>
          <p:nvPr>
            <p:custDataLst>
              <p:tags r:id="rId10"/>
            </p:custDataLst>
          </p:nvPr>
        </p:nvSpPr>
        <p:spPr>
          <a:xfrm>
            <a:off x="9652000" y="149860"/>
            <a:ext cx="2461895" cy="784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403225" y="1073150"/>
            <a:ext cx="6762750" cy="3742690"/>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3"/>
            </p:custDataLst>
          </p:nvPr>
        </p:nvPicPr>
        <p:blipFill>
          <a:blip r:embed="rId4"/>
          <a:stretch>
            <a:fillRect/>
          </a:stretch>
        </p:blipFill>
        <p:spPr>
          <a:xfrm>
            <a:off x="4137660" y="2501265"/>
            <a:ext cx="7710805" cy="3877310"/>
          </a:xfrm>
          <a:prstGeom prst="rect">
            <a:avLst/>
          </a:prstGeom>
          <a:effectLst>
            <a:outerShdw blurRad="63500" sx="102000" sy="102000" algn="ctr" rotWithShape="0">
              <a:prstClr val="black">
                <a:alpha val="40000"/>
              </a:prstClr>
            </a:outerShdw>
          </a:effectLst>
        </p:spPr>
      </p:pic>
      <p:sp>
        <p:nvSpPr>
          <p:cNvPr id="4" name="文本框 3"/>
          <p:cNvSpPr txBox="1"/>
          <p:nvPr>
            <p:custDataLst>
              <p:tags r:id="rId5"/>
            </p:custDataLst>
          </p:nvPr>
        </p:nvSpPr>
        <p:spPr>
          <a:xfrm>
            <a:off x="325755" y="271780"/>
            <a:ext cx="2204720" cy="521970"/>
          </a:xfrm>
          <a:prstGeom prst="rect">
            <a:avLst/>
          </a:prstGeom>
          <a:noFill/>
        </p:spPr>
        <p:txBody>
          <a:bodyPr wrap="square" rtlCol="0">
            <a:spAutoFit/>
          </a:bodyPr>
          <a:lstStyle/>
          <a:p>
            <a:r>
              <a:rPr lang="en-US" altLang="zh-CN" sz="2800" b="1" dirty="0">
                <a:solidFill>
                  <a:srgbClr val="EA5404"/>
                </a:solidFill>
                <a:latin typeface="Arial" panose="020B0604020202020204" pitchFamily="34" charset="0"/>
                <a:ea typeface="黑体" panose="02010609060101010101" charset="-122"/>
                <a:cs typeface="Arial" panose="020B0604020202020204" pitchFamily="34" charset="0"/>
                <a:sym typeface="+mn-ea"/>
              </a:rPr>
              <a:t>02 </a:t>
            </a:r>
            <a:r>
              <a:rPr lang="zh-CN" altLang="en-US" sz="2800" b="1" dirty="0">
                <a:solidFill>
                  <a:srgbClr val="EA5404"/>
                </a:solidFill>
                <a:latin typeface="Arial" panose="020B0604020202020204" pitchFamily="34" charset="0"/>
                <a:ea typeface="黑体" panose="02010609060101010101" charset="-122"/>
                <a:cs typeface="Arial" panose="020B0604020202020204" pitchFamily="34" charset="0"/>
                <a:sym typeface="+mn-ea"/>
              </a:rPr>
              <a:t>可知书城</a:t>
            </a:r>
            <a:endParaRPr lang="zh-CN" altLang="en-US" sz="2800" b="1">
              <a:solidFill>
                <a:srgbClr val="EA5404"/>
              </a:solidFill>
              <a:latin typeface="Arial" panose="020B0604020202020204" pitchFamily="34" charset="0"/>
              <a:ea typeface="黑体" panose="02010609060101010101" charset="-122"/>
              <a:cs typeface="Arial" panose="020B0604020202020204" pitchFamily="34" charset="0"/>
            </a:endParaRPr>
          </a:p>
        </p:txBody>
      </p:sp>
      <p:sp>
        <p:nvSpPr>
          <p:cNvPr id="3" name="圆角矩形 2"/>
          <p:cNvSpPr/>
          <p:nvPr/>
        </p:nvSpPr>
        <p:spPr>
          <a:xfrm>
            <a:off x="1778000" y="5095240"/>
            <a:ext cx="2186940" cy="854075"/>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r>
              <a:rPr lang="zh-CN" altLang="en-US" sz="1600">
                <a:solidFill>
                  <a:schemeClr val="tx1"/>
                </a:solidFill>
                <a:latin typeface="黑体" panose="02010609060101010101" charset="-122"/>
                <a:ea typeface="黑体" panose="02010609060101010101" charset="-122"/>
                <a:cs typeface="黑体" panose="02010609060101010101" charset="-122"/>
                <a:sym typeface="+mn-ea"/>
              </a:rPr>
              <a:t>非馆藏资源的图书封面不会显示</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已购</a:t>
            </a:r>
            <a:r>
              <a:rPr lang="en-US" altLang="zh-CN" sz="1600">
                <a:solidFill>
                  <a:schemeClr val="tx1"/>
                </a:solidFill>
                <a:latin typeface="黑体" panose="02010609060101010101" charset="-122"/>
                <a:ea typeface="黑体" panose="02010609060101010101" charset="-122"/>
                <a:cs typeface="黑体" panose="02010609060101010101" charset="-122"/>
                <a:sym typeface="+mn-ea"/>
              </a:rPr>
              <a:t>”</a:t>
            </a:r>
            <a:r>
              <a:rPr lang="zh-CN" altLang="en-US" sz="1600">
                <a:solidFill>
                  <a:schemeClr val="tx1"/>
                </a:solidFill>
                <a:latin typeface="黑体" panose="02010609060101010101" charset="-122"/>
                <a:ea typeface="黑体" panose="02010609060101010101" charset="-122"/>
                <a:cs typeface="黑体" panose="02010609060101010101" charset="-122"/>
                <a:sym typeface="+mn-ea"/>
              </a:rPr>
              <a:t>图标</a:t>
            </a:r>
            <a:endParaRPr lang="zh-CN" altLang="en-US" sz="1600">
              <a:solidFill>
                <a:schemeClr val="tx1"/>
              </a:solidFill>
              <a:latin typeface="黑体" panose="02010609060101010101" charset="-122"/>
              <a:ea typeface="黑体" panose="02010609060101010101" charset="-122"/>
              <a:cs typeface="黑体" panose="02010609060101010101" charset="-122"/>
              <a:sym typeface="+mn-ea"/>
            </a:endParaRPr>
          </a:p>
        </p:txBody>
      </p:sp>
      <p:sp>
        <p:nvSpPr>
          <p:cNvPr id="7" name="右箭头 6"/>
          <p:cNvSpPr/>
          <p:nvPr/>
        </p:nvSpPr>
        <p:spPr>
          <a:xfrm rot="18900000">
            <a:off x="3733800" y="4647565"/>
            <a:ext cx="1204595" cy="1752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椭圆形标注 11"/>
          <p:cNvSpPr/>
          <p:nvPr>
            <p:custDataLst>
              <p:tags r:id="rId6"/>
            </p:custDataLst>
          </p:nvPr>
        </p:nvSpPr>
        <p:spPr>
          <a:xfrm rot="1200000">
            <a:off x="6395720" y="2618105"/>
            <a:ext cx="2054860" cy="1100455"/>
          </a:xfrm>
          <a:prstGeom prst="wedgeEllipseCallout">
            <a:avLst>
              <a:gd name="adj1" fmla="val -749"/>
              <a:gd name="adj2" fmla="val 245896"/>
            </a:avLst>
          </a:prstGeom>
          <a:solidFill>
            <a:schemeClr val="bg1">
              <a:alpha val="0"/>
            </a:schemeClr>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scene3d>
              <a:camera prst="orthographicFront"/>
              <a:lightRig rig="threePt" dir="t"/>
            </a:scene3d>
          </a:bodyPr>
          <a:lstStyle/>
          <a:p>
            <a:pPr algn="ctr"/>
            <a:r>
              <a:rPr lang="zh-CN" altLang="en-US">
                <a:solidFill>
                  <a:schemeClr val="tx1"/>
                </a:solidFill>
                <a:effectLst>
                  <a:outerShdw blurRad="38100" dist="19050" dir="2700000" algn="tl" rotWithShape="0">
                    <a:schemeClr val="dk1">
                      <a:alpha val="40000"/>
                    </a:schemeClr>
                  </a:outerShdw>
                </a:effectLst>
              </a:rPr>
              <a:t>在线试读</a:t>
            </a:r>
            <a:endParaRPr lang="zh-CN" altLang="en-US">
              <a:solidFill>
                <a:schemeClr val="tx1"/>
              </a:solidFill>
              <a:effectLst>
                <a:outerShdw blurRad="38100" dist="19050" dir="2700000" algn="tl" rotWithShape="0">
                  <a:schemeClr val="dk1">
                    <a:alpha val="40000"/>
                  </a:schemeClr>
                </a:outerShdw>
              </a:effectLst>
            </a:endParaRPr>
          </a:p>
        </p:txBody>
      </p:sp>
      <p:sp>
        <p:nvSpPr>
          <p:cNvPr id="14" name="椭圆形标注 13"/>
          <p:cNvSpPr/>
          <p:nvPr>
            <p:custDataLst>
              <p:tags r:id="rId7"/>
            </p:custDataLst>
          </p:nvPr>
        </p:nvSpPr>
        <p:spPr>
          <a:xfrm rot="1200000">
            <a:off x="3206115" y="660400"/>
            <a:ext cx="1925320" cy="581660"/>
          </a:xfrm>
          <a:prstGeom prst="wedgeEllipseCallout">
            <a:avLst>
              <a:gd name="adj1" fmla="val -32272"/>
              <a:gd name="adj2" fmla="val 201657"/>
            </a:avLst>
          </a:prstGeom>
          <a:solidFill>
            <a:schemeClr val="bg1">
              <a:alpha val="0"/>
            </a:schemeClr>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scene3d>
              <a:camera prst="orthographicFront"/>
              <a:lightRig rig="threePt" dir="t"/>
            </a:scene3d>
          </a:bodyPr>
          <a:p>
            <a:pPr algn="ctr"/>
            <a:r>
              <a:rPr lang="zh-CN" altLang="en-US">
                <a:solidFill>
                  <a:schemeClr val="tx1"/>
                </a:solidFill>
                <a:effectLst>
                  <a:outerShdw blurRad="38100" dist="19050" dir="2700000" algn="tl" rotWithShape="0">
                    <a:schemeClr val="dk1">
                      <a:alpha val="40000"/>
                    </a:schemeClr>
                  </a:outerShdw>
                </a:effectLst>
              </a:rPr>
              <a:t>书城资源</a:t>
            </a:r>
            <a:endParaRPr lang="zh-CN" altLang="en-US">
              <a:solidFill>
                <a:schemeClr val="tx1"/>
              </a:solidFill>
              <a:effectLst>
                <a:outerShdw blurRad="38100" dist="19050" dir="2700000" algn="tl" rotWithShape="0">
                  <a:schemeClr val="dk1">
                    <a:alpha val="40000"/>
                  </a:schemeClr>
                </a:outerShdw>
              </a:effectLst>
            </a:endParaRPr>
          </a:p>
        </p:txBody>
      </p:sp>
      <p:sp>
        <p:nvSpPr>
          <p:cNvPr id="19" name="椭圆形标注 18"/>
          <p:cNvSpPr/>
          <p:nvPr>
            <p:custDataLst>
              <p:tags r:id="rId8"/>
            </p:custDataLst>
          </p:nvPr>
        </p:nvSpPr>
        <p:spPr>
          <a:xfrm rot="1200000">
            <a:off x="8661400" y="1088390"/>
            <a:ext cx="3279775" cy="1565910"/>
          </a:xfrm>
          <a:prstGeom prst="wedgeEllipseCallout">
            <a:avLst>
              <a:gd name="adj1" fmla="val -730"/>
              <a:gd name="adj2" fmla="val 209726"/>
            </a:avLst>
          </a:prstGeom>
          <a:noFill/>
          <a:ln w="28575" cmpd="sng">
            <a:solidFill>
              <a:schemeClr val="accent1">
                <a:shade val="50000"/>
              </a:schemeClr>
            </a:solidFill>
            <a:prstDash val="solid"/>
          </a:ln>
          <a:extLst>
            <a:ext uri="{909E8E84-426E-40DD-AFC4-6F175D3DCCD1}">
              <a14:hiddenFill xmlns:a14="http://schemas.microsoft.com/office/drawing/2010/main">
                <a:solidFill>
                  <a:schemeClr val="tx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rPr>
              <a:t>若对此书感兴趣（想阅读全文），成功荐购此书，即可在</a:t>
            </a:r>
            <a:r>
              <a:rPr lang="en-US" altLang="zh-CN" sz="1600">
                <a:solidFill>
                  <a:schemeClr val="tx1"/>
                </a:solidFill>
                <a:latin typeface="微软雅黑" panose="020B0503020204020204" charset="-122"/>
                <a:ea typeface="微软雅黑" panose="020B0503020204020204" charset="-122"/>
                <a:cs typeface="微软雅黑" panose="020B0503020204020204" charset="-122"/>
                <a:sym typeface="+mn-ea"/>
              </a:rPr>
              <a:t>24</a:t>
            </a:r>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rPr>
              <a:t>小时内</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rPr>
              <a:t>（开通即采的用户为</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5</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rPr>
              <a:t>天）内阅读全本</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3" name="矩形 12"/>
          <p:cNvSpPr/>
          <p:nvPr>
            <p:custDataLst>
              <p:tags r:id="rId9"/>
            </p:custDataLst>
          </p:nvPr>
        </p:nvSpPr>
        <p:spPr>
          <a:xfrm>
            <a:off x="9652000" y="149860"/>
            <a:ext cx="2461895" cy="784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6" name="文本框 5"/>
          <p:cNvSpPr txBox="1"/>
          <p:nvPr>
            <p:custDataLst>
              <p:tags r:id="rId10"/>
            </p:custDataLst>
          </p:nvPr>
        </p:nvSpPr>
        <p:spPr>
          <a:xfrm>
            <a:off x="162560" y="6228715"/>
            <a:ext cx="3141980" cy="414020"/>
          </a:xfrm>
          <a:prstGeom prst="rect">
            <a:avLst/>
          </a:prstGeom>
          <a:noFill/>
        </p:spPr>
        <p:txBody>
          <a:bodyPr wrap="square" rtlCol="0">
            <a:spAutoFit/>
          </a:bodyPr>
          <a:p>
            <a:pPr>
              <a:lnSpc>
                <a:spcPct val="150000"/>
              </a:lnSpc>
            </a:pPr>
            <a:r>
              <a:rPr lang="zh-CN" altLang="en-US" sz="1400">
                <a:solidFill>
                  <a:srgbClr val="FF0000"/>
                </a:solidFill>
              </a:rPr>
              <a:t>注：</a:t>
            </a:r>
            <a:r>
              <a:rPr lang="zh-CN" sz="1400">
                <a:solidFill>
                  <a:srgbClr val="FF0000"/>
                </a:solidFill>
              </a:rPr>
              <a:t>部分出版社荐购不支持看全本</a:t>
            </a:r>
            <a:r>
              <a:rPr lang="zh-CN" altLang="en-US" sz="1400">
                <a:solidFill>
                  <a:srgbClr val="FF0000"/>
                </a:solidFill>
              </a:rPr>
              <a:t>。</a:t>
            </a:r>
            <a:endParaRPr lang="en-US" altLang="zh-CN" sz="1400">
              <a:solidFill>
                <a:srgbClr val="FF0000"/>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167005" y="3126740"/>
            <a:ext cx="6629400" cy="3502025"/>
          </a:xfrm>
          <a:prstGeom prst="rect">
            <a:avLst/>
          </a:prstGeom>
          <a:effectLst>
            <a:outerShdw blurRad="63500" sx="102000" sy="102000" algn="ctr" rotWithShape="0">
              <a:prstClr val="black">
                <a:alpha val="40000"/>
              </a:prstClr>
            </a:outerShdw>
          </a:effectLst>
        </p:spPr>
      </p:pic>
      <p:sp>
        <p:nvSpPr>
          <p:cNvPr id="2" name="矩形 1"/>
          <p:cNvSpPr/>
          <p:nvPr/>
        </p:nvSpPr>
        <p:spPr>
          <a:xfrm>
            <a:off x="9907270" y="177165"/>
            <a:ext cx="2171065" cy="791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3" name="图片 2"/>
          <p:cNvPicPr>
            <a:picLocks noChangeAspect="1"/>
          </p:cNvPicPr>
          <p:nvPr>
            <p:custDataLst>
              <p:tags r:id="rId3"/>
            </p:custDataLst>
          </p:nvPr>
        </p:nvPicPr>
        <p:blipFill>
          <a:blip r:embed="rId4"/>
          <a:stretch>
            <a:fillRect/>
          </a:stretch>
        </p:blipFill>
        <p:spPr>
          <a:xfrm>
            <a:off x="6956722" y="375920"/>
            <a:ext cx="5024755" cy="3142615"/>
          </a:xfrm>
          <a:prstGeom prst="rect">
            <a:avLst/>
          </a:prstGeom>
          <a:effectLst>
            <a:outerShdw blurRad="63500" sx="102000" sy="102000" algn="ctr" rotWithShape="0">
              <a:prstClr val="black">
                <a:alpha val="40000"/>
              </a:prstClr>
            </a:outerShdw>
          </a:effectLst>
        </p:spPr>
      </p:pic>
      <p:pic>
        <p:nvPicPr>
          <p:cNvPr id="6" name="图片 5"/>
          <p:cNvPicPr>
            <a:picLocks noChangeAspect="1"/>
          </p:cNvPicPr>
          <p:nvPr>
            <p:custDataLst>
              <p:tags r:id="rId5"/>
            </p:custDataLst>
          </p:nvPr>
        </p:nvPicPr>
        <p:blipFill>
          <a:blip r:embed="rId6"/>
          <a:stretch>
            <a:fillRect/>
          </a:stretch>
        </p:blipFill>
        <p:spPr>
          <a:xfrm>
            <a:off x="1729358" y="375920"/>
            <a:ext cx="1858689" cy="2496523"/>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7"/>
            </p:custDataLst>
          </p:nvPr>
        </p:nvPicPr>
        <p:blipFill>
          <a:blip r:embed="rId8"/>
          <a:stretch>
            <a:fillRect/>
          </a:stretch>
        </p:blipFill>
        <p:spPr>
          <a:xfrm>
            <a:off x="6957060" y="3723005"/>
            <a:ext cx="5026025" cy="2046605"/>
          </a:xfrm>
          <a:prstGeom prst="rect">
            <a:avLst/>
          </a:prstGeom>
          <a:effectLst>
            <a:outerShdw blurRad="63500" sx="102000" sy="102000" algn="ctr" rotWithShape="0">
              <a:prstClr val="black">
                <a:alpha val="40000"/>
              </a:prstClr>
            </a:outerShdw>
          </a:effectLst>
        </p:spPr>
      </p:pic>
      <p:sp>
        <p:nvSpPr>
          <p:cNvPr id="8" name="文本框 7"/>
          <p:cNvSpPr txBox="1"/>
          <p:nvPr/>
        </p:nvSpPr>
        <p:spPr>
          <a:xfrm>
            <a:off x="7090410" y="5864860"/>
            <a:ext cx="4758055" cy="583565"/>
          </a:xfrm>
          <a:prstGeom prst="rect">
            <a:avLst/>
          </a:prstGeom>
          <a:noFill/>
        </p:spPr>
        <p:txBody>
          <a:bodyPr wrap="square" rtlCol="0" anchor="t">
            <a:spAutoFit/>
          </a:bodyPr>
          <a:p>
            <a:r>
              <a:rPr lang="zh-CN" altLang="en-US" sz="1600" dirty="0">
                <a:latin typeface="黑体" panose="02010609060101010101" charset="-122"/>
                <a:ea typeface="黑体" panose="02010609060101010101" charset="-122"/>
                <a:sym typeface="+mn-ea"/>
              </a:rPr>
              <a:t>复制内容自动将图书出处相关信息及电子书链接地址提供出来，方便学术文章引用编写。</a:t>
            </a:r>
            <a:endParaRPr lang="zh-CN" altLang="en-US" sz="1600" dirty="0">
              <a:latin typeface="黑体" panose="02010609060101010101" charset="-122"/>
              <a:ea typeface="黑体" panose="02010609060101010101" charset="-122"/>
              <a:sym typeface="+mn-ea"/>
            </a:endParaRPr>
          </a:p>
        </p:txBody>
      </p:sp>
      <p:sp>
        <p:nvSpPr>
          <p:cNvPr id="10" name="文本框 9"/>
          <p:cNvSpPr txBox="1"/>
          <p:nvPr>
            <p:custDataLst>
              <p:tags r:id="rId9"/>
            </p:custDataLst>
          </p:nvPr>
        </p:nvSpPr>
        <p:spPr>
          <a:xfrm>
            <a:off x="325755" y="271780"/>
            <a:ext cx="1403350" cy="521970"/>
          </a:xfrm>
          <a:prstGeom prst="rect">
            <a:avLst/>
          </a:prstGeom>
          <a:noFill/>
        </p:spPr>
        <p:txBody>
          <a:bodyPr wrap="square" rtlCol="0">
            <a:spAutoFit/>
          </a:bodyPr>
          <a:p>
            <a:r>
              <a:rPr lang="zh-CN" sz="2800" b="1" dirty="0">
                <a:solidFill>
                  <a:srgbClr val="EA5404"/>
                </a:solidFill>
                <a:latin typeface="Arial" panose="020B0604020202020204" pitchFamily="34" charset="0"/>
                <a:ea typeface="黑体" panose="02010609060101010101" charset="-122"/>
                <a:cs typeface="Arial" panose="020B0604020202020204" pitchFamily="34" charset="0"/>
                <a:sym typeface="+mn-ea"/>
              </a:rPr>
              <a:t>阅读页</a:t>
            </a:r>
            <a:endParaRPr lang="zh-CN" altLang="en-US" sz="2800" b="1">
              <a:solidFill>
                <a:srgbClr val="EA5404"/>
              </a:solidFill>
              <a:latin typeface="Arial" panose="020B0604020202020204" pitchFamily="34" charset="0"/>
              <a:ea typeface="黑体" panose="02010609060101010101" charset="-122"/>
              <a:cs typeface="Arial" panose="020B0604020202020204" pitchFamily="34" charset="0"/>
            </a:endParaRPr>
          </a:p>
        </p:txBody>
      </p:sp>
      <p:pic>
        <p:nvPicPr>
          <p:cNvPr id="11" name="图片 10"/>
          <p:cNvPicPr>
            <a:picLocks noChangeAspect="1"/>
          </p:cNvPicPr>
          <p:nvPr>
            <p:custDataLst>
              <p:tags r:id="rId10"/>
            </p:custDataLst>
          </p:nvPr>
        </p:nvPicPr>
        <p:blipFill>
          <a:blip r:embed="rId11"/>
          <a:stretch>
            <a:fillRect/>
          </a:stretch>
        </p:blipFill>
        <p:spPr>
          <a:xfrm>
            <a:off x="3774102" y="375920"/>
            <a:ext cx="2996565" cy="2600960"/>
          </a:xfrm>
          <a:prstGeom prst="rect">
            <a:avLst/>
          </a:prstGeom>
          <a:effectLst>
            <a:outerShdw blurRad="63500" sx="102000" sy="102000" algn="ctr" rotWithShape="0">
              <a:prstClr val="black">
                <a:alpha val="40000"/>
              </a:prstClr>
            </a:outerShdw>
          </a:effectLst>
        </p:spPr>
      </p:pic>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1"/>
          <p:cNvPicPr>
            <a:picLocks noChangeAspect="1"/>
          </p:cNvPicPr>
          <p:nvPr/>
        </p:nvPicPr>
        <p:blipFill>
          <a:blip r:embed="rId1">
            <a:alphaModFix amt="40000"/>
          </a:blip>
          <a:stretch>
            <a:fillRect/>
          </a:stretch>
        </p:blipFill>
        <p:spPr>
          <a:xfrm>
            <a:off x="635" y="0"/>
            <a:ext cx="12191365" cy="6864985"/>
          </a:xfrm>
          <a:prstGeom prst="rect">
            <a:avLst/>
          </a:prstGeom>
        </p:spPr>
      </p:pic>
      <p:pic>
        <p:nvPicPr>
          <p:cNvPr id="2" name="图片 1"/>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88545" y="-15173"/>
            <a:ext cx="1719408" cy="903939"/>
          </a:xfrm>
          <a:prstGeom prst="rect">
            <a:avLst/>
          </a:prstGeom>
        </p:spPr>
      </p:pic>
      <p:sp>
        <p:nvSpPr>
          <p:cNvPr id="3" name="文本框 2"/>
          <p:cNvSpPr txBox="1"/>
          <p:nvPr/>
        </p:nvSpPr>
        <p:spPr>
          <a:xfrm>
            <a:off x="1698625" y="187325"/>
            <a:ext cx="6498590" cy="645160"/>
          </a:xfrm>
          <a:prstGeom prst="rect">
            <a:avLst/>
          </a:prstGeom>
          <a:noFill/>
        </p:spPr>
        <p:txBody>
          <a:bodyPr wrap="square" rtlCol="0">
            <a:spAutoFit/>
          </a:bodyPr>
          <a:lstStyle/>
          <a:p>
            <a:r>
              <a:rPr lang="en-US" altLang="zh-CN" sz="3600" b="1">
                <a:solidFill>
                  <a:srgbClr val="DB7E5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Part Two</a:t>
            </a:r>
            <a:r>
              <a:rPr lang="en-US" altLang="zh-CN" b="1">
                <a:solidFill>
                  <a:srgbClr val="DB7E5A"/>
                </a:solidFill>
                <a:effectLst>
                  <a:outerShdw blurRad="38100" dist="38100" dir="2700000" algn="tl">
                    <a:srgbClr val="000000">
                      <a:alpha val="43137"/>
                    </a:srgbClr>
                  </a:outerShdw>
                </a:effectLst>
              </a:rPr>
              <a:t>  </a:t>
            </a:r>
            <a:r>
              <a:rPr lang="zh-CN" altLang="en-US" sz="3600" b="1">
                <a:solidFill>
                  <a:srgbClr val="DB7E5A"/>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功能</a:t>
            </a:r>
            <a:r>
              <a:rPr lang="en-US" altLang="zh-CN" sz="3600" b="1">
                <a:solidFill>
                  <a:srgbClr val="DB7E5A"/>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&amp;</a:t>
            </a:r>
            <a:r>
              <a:rPr lang="zh-CN" altLang="en-US" sz="3600" b="1">
                <a:solidFill>
                  <a:srgbClr val="DB7E5A"/>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使用</a:t>
            </a:r>
            <a:endParaRPr lang="zh-CN" altLang="en-US" sz="3600" b="1">
              <a:solidFill>
                <a:srgbClr val="DB7E5A"/>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endParaRPr>
          </a:p>
        </p:txBody>
      </p:sp>
      <p:sp>
        <p:nvSpPr>
          <p:cNvPr id="7" name="流程图: 准备 6"/>
          <p:cNvSpPr/>
          <p:nvPr/>
        </p:nvSpPr>
        <p:spPr>
          <a:xfrm>
            <a:off x="1462405" y="2115185"/>
            <a:ext cx="8992870" cy="2455545"/>
          </a:xfrm>
          <a:prstGeom prst="flowChartPreparation">
            <a:avLst/>
          </a:prstGeom>
          <a:pattFill prst="pct25">
            <a:fgClr>
              <a:schemeClr val="accent1"/>
            </a:fgClr>
            <a:bgClr>
              <a:schemeClr val="bg1"/>
            </a:bgClr>
          </a:patt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effectLst>
                <a:reflection stA="55000" endA="300" endPos="45500" dir="5400000" sy="-100000" algn="bl" rotWithShape="0"/>
              </a:effectLst>
            </a:endParaRPr>
          </a:p>
        </p:txBody>
      </p:sp>
      <p:sp>
        <p:nvSpPr>
          <p:cNvPr id="8" name="文本框 7"/>
          <p:cNvSpPr txBox="1"/>
          <p:nvPr/>
        </p:nvSpPr>
        <p:spPr>
          <a:xfrm>
            <a:off x="4002405" y="2856865"/>
            <a:ext cx="5000625" cy="706755"/>
          </a:xfrm>
          <a:prstGeom prst="rect">
            <a:avLst/>
          </a:prstGeom>
          <a:noFill/>
        </p:spPr>
        <p:txBody>
          <a:bodyPr wrap="square" rtlCol="0">
            <a:spAutoFit/>
          </a:bodyPr>
          <a:lstStyle/>
          <a:p>
            <a:r>
              <a:rPr lang="en-US" altLang="zh-CN" sz="4000" b="1">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cs typeface="Arial" panose="020B0604020202020204" pitchFamily="34" charset="0"/>
                <a:sym typeface="+mn-ea"/>
              </a:rPr>
              <a:t>5 </a:t>
            </a:r>
            <a:r>
              <a:rPr lang="en-US" altLang="zh-CN" sz="4000" b="1">
                <a:solidFill>
                  <a:schemeClr val="accent1"/>
                </a:solidFill>
                <a:effectLst>
                  <a:outerShdw blurRad="38100" dist="25400" dir="5400000" algn="ctr" rotWithShape="0">
                    <a:srgbClr val="6E747A">
                      <a:alpha val="43000"/>
                    </a:srgbClr>
                  </a:outerShdw>
                </a:effectLst>
                <a:latin typeface="Arial" panose="020B0604020202020204" pitchFamily="34" charset="0"/>
                <a:ea typeface="黑体" panose="02010609060101010101" charset="-122"/>
                <a:cs typeface="Arial" panose="020B0604020202020204" pitchFamily="34" charset="0"/>
                <a:sym typeface="+mn-ea"/>
              </a:rPr>
              <a:t> </a:t>
            </a:r>
            <a:r>
              <a:rPr lang="zh-CN" altLang="en-US" sz="4000" b="1">
                <a:solidFill>
                  <a:schemeClr val="accent1"/>
                </a:solidFill>
                <a:effectLst>
                  <a:outerShdw blurRad="38100" dist="25400" dir="5400000" algn="ctr" rotWithShape="0">
                    <a:srgbClr val="6E747A">
                      <a:alpha val="43000"/>
                    </a:srgbClr>
                  </a:outerShdw>
                </a:effectLst>
                <a:latin typeface="Arial" panose="020B0604020202020204" pitchFamily="34" charset="0"/>
                <a:ea typeface="黑体" panose="02010609060101010101" charset="-122"/>
                <a:cs typeface="Arial" panose="020B0604020202020204" pitchFamily="34" charset="0"/>
                <a:sym typeface="+mn-ea"/>
              </a:rPr>
              <a:t>机构及读者服务</a:t>
            </a:r>
            <a:endParaRPr lang="zh-CN" altLang="en-US" sz="4000"/>
          </a:p>
        </p:txBody>
      </p:sp>
      <p:sp>
        <p:nvSpPr>
          <p:cNvPr id="13" name="矩形 12"/>
          <p:cNvSpPr/>
          <p:nvPr>
            <p:custDataLst>
              <p:tags r:id="rId4"/>
            </p:custDataLst>
          </p:nvPr>
        </p:nvSpPr>
        <p:spPr>
          <a:xfrm>
            <a:off x="9652000" y="149860"/>
            <a:ext cx="2461895" cy="784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pic>
        <p:nvPicPr>
          <p:cNvPr id="6" name="图片 5" descr="可知Logo"/>
          <p:cNvPicPr>
            <a:picLocks noChangeAspect="1"/>
          </p:cNvPicPr>
          <p:nvPr>
            <p:custDataLst>
              <p:tags r:id="rId5"/>
            </p:custDataLst>
          </p:nvPr>
        </p:nvPicPr>
        <p:blipFill>
          <a:blip r:embed="rId6">
            <a:clrChange>
              <a:clrFrom>
                <a:srgbClr val="FEFFFF">
                  <a:alpha val="100000"/>
                </a:srgbClr>
              </a:clrFrom>
              <a:clrTo>
                <a:srgbClr val="FEFFFF">
                  <a:alpha val="100000"/>
                  <a:alpha val="0"/>
                </a:srgbClr>
              </a:clrTo>
            </a:clrChange>
          </a:blip>
          <a:stretch>
            <a:fillRect/>
          </a:stretch>
        </p:blipFill>
        <p:spPr>
          <a:xfrm>
            <a:off x="10644505" y="66675"/>
            <a:ext cx="941705" cy="941705"/>
          </a:xfrm>
          <a:prstGeom prst="rect">
            <a:avLst/>
          </a:prstGeom>
        </p:spPr>
      </p:pic>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3084195" y="1662430"/>
            <a:ext cx="8884920" cy="1236980"/>
          </a:xfrm>
          <a:prstGeom prst="rect">
            <a:avLst/>
          </a:prstGeom>
          <a:effectLst>
            <a:outerShdw blurRad="63500" sx="102000" sy="102000" algn="ctr" rotWithShape="0">
              <a:prstClr val="black">
                <a:alpha val="40000"/>
              </a:prstClr>
            </a:outerShdw>
          </a:effectLst>
        </p:spPr>
      </p:pic>
      <p:sp>
        <p:nvSpPr>
          <p:cNvPr id="6" name="矩形 5"/>
          <p:cNvSpPr/>
          <p:nvPr/>
        </p:nvSpPr>
        <p:spPr>
          <a:xfrm>
            <a:off x="9831070" y="25400"/>
            <a:ext cx="2357120" cy="1107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圆角矩形 7"/>
          <p:cNvSpPr/>
          <p:nvPr/>
        </p:nvSpPr>
        <p:spPr>
          <a:xfrm>
            <a:off x="10973435" y="1729105"/>
            <a:ext cx="995680" cy="873760"/>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10" name="图片 9"/>
          <p:cNvPicPr>
            <a:picLocks noChangeAspect="1"/>
          </p:cNvPicPr>
          <p:nvPr/>
        </p:nvPicPr>
        <p:blipFill>
          <a:blip r:embed="rId2"/>
          <a:stretch>
            <a:fillRect/>
          </a:stretch>
        </p:blipFill>
        <p:spPr>
          <a:xfrm>
            <a:off x="3217312" y="2064385"/>
            <a:ext cx="1884022" cy="432556"/>
          </a:xfrm>
          <a:prstGeom prst="rect">
            <a:avLst/>
          </a:prstGeom>
        </p:spPr>
      </p:pic>
      <p:sp>
        <p:nvSpPr>
          <p:cNvPr id="17" name="圆角矩形 16"/>
          <p:cNvSpPr/>
          <p:nvPr>
            <p:custDataLst>
              <p:tags r:id="rId3"/>
            </p:custDataLst>
          </p:nvPr>
        </p:nvSpPr>
        <p:spPr>
          <a:xfrm>
            <a:off x="276225" y="882015"/>
            <a:ext cx="2429510" cy="2116455"/>
          </a:xfrm>
          <a:prstGeom prst="roundRect">
            <a:avLst/>
          </a:prstGeom>
          <a:solidFill>
            <a:srgbClr val="FF6D1C"/>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r>
              <a:rPr lang="zh-CN" altLang="en-US">
                <a:sym typeface="+mn-ea"/>
              </a:rPr>
              <a:t>可知热线</a:t>
            </a:r>
            <a:endParaRPr lang="zh-CN" altLang="en-US">
              <a:sym typeface="+mn-ea"/>
            </a:endParaRPr>
          </a:p>
          <a:p>
            <a:pPr algn="ctr"/>
            <a:r>
              <a:rPr lang="zh-CN" altLang="en-US">
                <a:sym typeface="+mn-ea"/>
              </a:rPr>
              <a:t>可知服务邮箱</a:t>
            </a:r>
            <a:endParaRPr lang="zh-CN" altLang="en-US">
              <a:sym typeface="+mn-ea"/>
            </a:endParaRPr>
          </a:p>
          <a:p>
            <a:pPr algn="ctr"/>
            <a:r>
              <a:rPr lang="zh-CN" altLang="en-US">
                <a:sym typeface="+mn-ea"/>
              </a:rPr>
              <a:t>帮助中心</a:t>
            </a:r>
            <a:endParaRPr lang="zh-CN" altLang="en-US">
              <a:sym typeface="+mn-ea"/>
            </a:endParaRPr>
          </a:p>
          <a:p>
            <a:pPr algn="ctr"/>
            <a:r>
              <a:rPr lang="zh-CN" altLang="en-US">
                <a:sym typeface="+mn-ea"/>
              </a:rPr>
              <a:t>意见反馈</a:t>
            </a:r>
            <a:endParaRPr lang="zh-CN" altLang="en-US"/>
          </a:p>
        </p:txBody>
      </p:sp>
      <p:sp>
        <p:nvSpPr>
          <p:cNvPr id="20" name="文本框 19"/>
          <p:cNvSpPr txBox="1"/>
          <p:nvPr>
            <p:custDataLst>
              <p:tags r:id="rId4"/>
            </p:custDataLst>
          </p:nvPr>
        </p:nvSpPr>
        <p:spPr>
          <a:xfrm>
            <a:off x="352425" y="380365"/>
            <a:ext cx="4239260" cy="368300"/>
          </a:xfrm>
          <a:prstGeom prst="rect">
            <a:avLst/>
          </a:prstGeom>
          <a:noFill/>
        </p:spPr>
        <p:txBody>
          <a:bodyPr wrap="square" rtlCol="0" anchor="t">
            <a:spAutoFit/>
          </a:bodyPr>
          <a:p>
            <a:pPr marL="285750" indent="-285750" algn="ctr">
              <a:buFont typeface="Wingdings" panose="05000000000000000000" charset="0"/>
              <a:buChar char="Ø"/>
            </a:pPr>
            <a:r>
              <a:rPr lang="zh-CN" altLang="en-US">
                <a:sym typeface="+mn-ea"/>
              </a:rPr>
              <a:t>为读者提供平台反馈及使用服务</a:t>
            </a:r>
            <a:endParaRPr lang="zh-CN" altLang="en-US">
              <a:sym typeface="+mn-ea"/>
            </a:endParaRPr>
          </a:p>
        </p:txBody>
      </p:sp>
      <p:pic>
        <p:nvPicPr>
          <p:cNvPr id="2" name="图片 1"/>
          <p:cNvPicPr>
            <a:picLocks noChangeAspect="1"/>
          </p:cNvPicPr>
          <p:nvPr/>
        </p:nvPicPr>
        <p:blipFill>
          <a:blip r:embed="rId5"/>
          <a:srcRect r="25396" b="49053"/>
          <a:stretch>
            <a:fillRect/>
          </a:stretch>
        </p:blipFill>
        <p:spPr>
          <a:xfrm>
            <a:off x="82550" y="3429000"/>
            <a:ext cx="6394450" cy="2853055"/>
          </a:xfrm>
          <a:prstGeom prst="rect">
            <a:avLst/>
          </a:prstGeom>
          <a:effectLst>
            <a:outerShdw blurRad="63500" sx="102000" sy="102000" algn="ctr" rotWithShape="0">
              <a:prstClr val="black">
                <a:alpha val="40000"/>
              </a:prstClr>
            </a:outerShdw>
          </a:effectLst>
        </p:spPr>
      </p:pic>
      <p:pic>
        <p:nvPicPr>
          <p:cNvPr id="12" name="图片 11"/>
          <p:cNvPicPr>
            <a:picLocks noChangeAspect="1"/>
          </p:cNvPicPr>
          <p:nvPr>
            <p:custDataLst>
              <p:tags r:id="rId6"/>
            </p:custDataLst>
          </p:nvPr>
        </p:nvPicPr>
        <p:blipFill>
          <a:blip r:embed="rId7"/>
          <a:stretch>
            <a:fillRect/>
          </a:stretch>
        </p:blipFill>
        <p:spPr>
          <a:xfrm>
            <a:off x="6121400" y="2939415"/>
            <a:ext cx="5870575" cy="3793490"/>
          </a:xfrm>
          <a:prstGeom prst="rect">
            <a:avLst/>
          </a:prstGeom>
          <a:effectLst>
            <a:outerShdw blurRad="63500" sx="102000" sy="102000" algn="ctr" rotWithShape="0">
              <a:prstClr val="black">
                <a:alpha val="40000"/>
              </a:prstClr>
            </a:outerShdw>
          </a:effectLst>
        </p:spPr>
      </p:pic>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9831070" y="25400"/>
            <a:ext cx="2357120" cy="1107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5" name="圆角矩形 14"/>
          <p:cNvSpPr/>
          <p:nvPr>
            <p:custDataLst>
              <p:tags r:id="rId1"/>
            </p:custDataLst>
          </p:nvPr>
        </p:nvSpPr>
        <p:spPr>
          <a:xfrm>
            <a:off x="1076325" y="1254760"/>
            <a:ext cx="2696845" cy="2116455"/>
          </a:xfrm>
          <a:prstGeom prst="roundRect">
            <a:avLst/>
          </a:prstGeom>
          <a:solidFill>
            <a:srgbClr val="FF6D1C"/>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r>
              <a:rPr lang="zh-CN" altLang="en-US"/>
              <a:t>荐购信息</a:t>
            </a:r>
            <a:endParaRPr lang="zh-CN" altLang="en-US"/>
          </a:p>
          <a:p>
            <a:pPr algn="ctr"/>
            <a:r>
              <a:rPr lang="zh-CN" altLang="en-US"/>
              <a:t>屏蔽图书</a:t>
            </a:r>
            <a:endParaRPr lang="zh-CN" altLang="en-US"/>
          </a:p>
          <a:p>
            <a:pPr algn="ctr"/>
            <a:r>
              <a:rPr lang="zh-CN" altLang="en-US"/>
              <a:t>设置优先跳转页</a:t>
            </a:r>
            <a:endParaRPr lang="zh-CN" altLang="en-US"/>
          </a:p>
          <a:p>
            <a:pPr algn="ctr"/>
            <a:r>
              <a:rPr lang="zh-CN" altLang="en-US"/>
              <a:t>屏蔽院系导航</a:t>
            </a:r>
            <a:endParaRPr lang="zh-CN" altLang="en-US"/>
          </a:p>
        </p:txBody>
      </p:sp>
      <p:pic>
        <p:nvPicPr>
          <p:cNvPr id="7" name="图片 6"/>
          <p:cNvPicPr>
            <a:picLocks noChangeAspect="1"/>
          </p:cNvPicPr>
          <p:nvPr>
            <p:custDataLst>
              <p:tags r:id="rId2"/>
            </p:custDataLst>
          </p:nvPr>
        </p:nvPicPr>
        <p:blipFill>
          <a:blip r:embed="rId3"/>
          <a:stretch>
            <a:fillRect/>
          </a:stretch>
        </p:blipFill>
        <p:spPr>
          <a:xfrm>
            <a:off x="4839970" y="561340"/>
            <a:ext cx="3341370" cy="3128010"/>
          </a:xfrm>
          <a:prstGeom prst="rect">
            <a:avLst/>
          </a:prstGeom>
          <a:ln>
            <a:solidFill>
              <a:schemeClr val="accent1"/>
            </a:solidFill>
          </a:ln>
          <a:effectLst>
            <a:outerShdw blurRad="63500" sx="102000" sy="102000" algn="ctr" rotWithShape="0">
              <a:prstClr val="black">
                <a:alpha val="40000"/>
              </a:prstClr>
            </a:outerShdw>
          </a:effectLst>
        </p:spPr>
      </p:pic>
      <p:pic>
        <p:nvPicPr>
          <p:cNvPr id="17" name="图片 16"/>
          <p:cNvPicPr>
            <a:picLocks noChangeAspect="1"/>
          </p:cNvPicPr>
          <p:nvPr>
            <p:custDataLst>
              <p:tags r:id="rId4"/>
            </p:custDataLst>
          </p:nvPr>
        </p:nvPicPr>
        <p:blipFill>
          <a:blip r:embed="rId5"/>
          <a:stretch>
            <a:fillRect/>
          </a:stretch>
        </p:blipFill>
        <p:spPr>
          <a:xfrm>
            <a:off x="315595" y="4304030"/>
            <a:ext cx="5153025" cy="1857375"/>
          </a:xfrm>
          <a:prstGeom prst="rect">
            <a:avLst/>
          </a:prstGeom>
          <a:effectLst>
            <a:outerShdw blurRad="63500" sx="102000" sy="102000" algn="ctr" rotWithShape="0">
              <a:prstClr val="black">
                <a:alpha val="40000"/>
              </a:prstClr>
            </a:outerShdw>
          </a:effectLst>
        </p:spPr>
      </p:pic>
      <p:pic>
        <p:nvPicPr>
          <p:cNvPr id="18" name="图片 17"/>
          <p:cNvPicPr>
            <a:picLocks noChangeAspect="1"/>
          </p:cNvPicPr>
          <p:nvPr>
            <p:custDataLst>
              <p:tags r:id="rId6"/>
            </p:custDataLst>
          </p:nvPr>
        </p:nvPicPr>
        <p:blipFill>
          <a:blip r:embed="rId7"/>
          <a:stretch>
            <a:fillRect/>
          </a:stretch>
        </p:blipFill>
        <p:spPr>
          <a:xfrm>
            <a:off x="5955665" y="4304030"/>
            <a:ext cx="5495925" cy="1970405"/>
          </a:xfrm>
          <a:prstGeom prst="rect">
            <a:avLst/>
          </a:prstGeom>
          <a:effectLst>
            <a:outerShdw blurRad="63500" sx="102000" sy="102000" algn="ctr" rotWithShape="0">
              <a:prstClr val="black">
                <a:alpha val="40000"/>
              </a:prstClr>
            </a:outerShdw>
          </a:effectLst>
        </p:spPr>
      </p:pic>
      <p:pic>
        <p:nvPicPr>
          <p:cNvPr id="19" name="图片 18"/>
          <p:cNvPicPr>
            <a:picLocks noChangeAspect="1"/>
          </p:cNvPicPr>
          <p:nvPr>
            <p:custDataLst>
              <p:tags r:id="rId8"/>
            </p:custDataLst>
          </p:nvPr>
        </p:nvPicPr>
        <p:blipFill>
          <a:blip r:embed="rId9"/>
          <a:stretch>
            <a:fillRect/>
          </a:stretch>
        </p:blipFill>
        <p:spPr>
          <a:xfrm>
            <a:off x="8492490" y="561340"/>
            <a:ext cx="3315335" cy="3096260"/>
          </a:xfrm>
          <a:prstGeom prst="rect">
            <a:avLst/>
          </a:prstGeom>
          <a:effectLst>
            <a:outerShdw blurRad="63500" sx="102000" sy="102000" algn="ctr" rotWithShape="0">
              <a:prstClr val="black">
                <a:alpha val="40000"/>
              </a:prstClr>
            </a:outerShdw>
          </a:effectLst>
        </p:spPr>
      </p:pic>
      <p:sp>
        <p:nvSpPr>
          <p:cNvPr id="20" name="文本框 19"/>
          <p:cNvSpPr txBox="1"/>
          <p:nvPr/>
        </p:nvSpPr>
        <p:spPr>
          <a:xfrm>
            <a:off x="542925" y="705485"/>
            <a:ext cx="3486150" cy="368300"/>
          </a:xfrm>
          <a:prstGeom prst="rect">
            <a:avLst/>
          </a:prstGeom>
          <a:noFill/>
        </p:spPr>
        <p:txBody>
          <a:bodyPr wrap="square" rtlCol="0" anchor="t">
            <a:spAutoFit/>
          </a:bodyPr>
          <a:p>
            <a:pPr marL="285750" indent="-285750" algn="ctr">
              <a:buFont typeface="Wingdings" panose="05000000000000000000" charset="0"/>
              <a:buChar char="Ø"/>
            </a:pPr>
            <a:r>
              <a:rPr lang="zh-CN" altLang="en-US">
                <a:sym typeface="+mn-ea"/>
              </a:rPr>
              <a:t>为机构提供个性化设置服务</a:t>
            </a:r>
            <a:endParaRPr lang="zh-CN" altLang="en-US">
              <a:sym typeface="+mn-ea"/>
            </a:endParaRP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1"/>
          <p:cNvPicPr>
            <a:picLocks noChangeAspect="1"/>
          </p:cNvPicPr>
          <p:nvPr/>
        </p:nvPicPr>
        <p:blipFill>
          <a:blip r:embed="rId1">
            <a:alphaModFix amt="40000"/>
          </a:blip>
          <a:stretch>
            <a:fillRect/>
          </a:stretch>
        </p:blipFill>
        <p:spPr>
          <a:xfrm>
            <a:off x="635" y="0"/>
            <a:ext cx="12191365" cy="6864985"/>
          </a:xfrm>
          <a:prstGeom prst="rect">
            <a:avLst/>
          </a:prstGeom>
        </p:spPr>
      </p:pic>
      <p:pic>
        <p:nvPicPr>
          <p:cNvPr id="2" name="图片 1"/>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88545" y="-15173"/>
            <a:ext cx="1719408" cy="903939"/>
          </a:xfrm>
          <a:prstGeom prst="rect">
            <a:avLst/>
          </a:prstGeom>
        </p:spPr>
      </p:pic>
      <p:sp>
        <p:nvSpPr>
          <p:cNvPr id="3" name="文本框 2"/>
          <p:cNvSpPr txBox="1"/>
          <p:nvPr/>
        </p:nvSpPr>
        <p:spPr>
          <a:xfrm>
            <a:off x="1698625" y="187325"/>
            <a:ext cx="4657725" cy="645160"/>
          </a:xfrm>
          <a:prstGeom prst="rect">
            <a:avLst/>
          </a:prstGeom>
          <a:noFill/>
        </p:spPr>
        <p:txBody>
          <a:bodyPr wrap="square" rtlCol="0">
            <a:spAutoFit/>
          </a:bodyPr>
          <a:lstStyle/>
          <a:p>
            <a:r>
              <a:rPr lang="en-US" altLang="zh-CN" sz="3600" b="1">
                <a:solidFill>
                  <a:srgbClr val="DB7E5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Part </a:t>
            </a:r>
            <a:r>
              <a:rPr lang="en-US" altLang="zh-CN" sz="3600" b="1">
                <a:solidFill>
                  <a:srgbClr val="DB7E5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Three</a:t>
            </a:r>
            <a:r>
              <a:rPr lang="en-US" altLang="zh-CN" sz="3600" b="1" dirty="0">
                <a:solidFill>
                  <a:srgbClr val="DB7E5A"/>
                </a:solidFill>
                <a:effectLst>
                  <a:outerShdw blurRad="38100" dist="38100" dir="2700000" algn="tl">
                    <a:srgbClr val="000000">
                      <a:alpha val="43137"/>
                    </a:srgbClr>
                  </a:outerShdw>
                </a:effectLst>
                <a:sym typeface="+mn-ea"/>
              </a:rPr>
              <a:t>  </a:t>
            </a:r>
            <a:r>
              <a:rPr lang="zh-CN" altLang="en-US" sz="3600" b="1">
                <a:solidFill>
                  <a:srgbClr val="DB7E5A"/>
                </a:solidFill>
                <a:effectLst>
                  <a:outerShdw blurRad="38100" dist="38100" dir="2700000" algn="tl">
                    <a:srgbClr val="000000">
                      <a:alpha val="43137"/>
                    </a:srgbClr>
                  </a:outerShdw>
                </a:effectLst>
              </a:rPr>
              <a:t>注意事项</a:t>
            </a:r>
            <a:endParaRPr lang="zh-CN" altLang="en-US" sz="3600" b="1">
              <a:solidFill>
                <a:srgbClr val="DB7E5A"/>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endParaRPr>
          </a:p>
        </p:txBody>
      </p:sp>
      <p:pic>
        <p:nvPicPr>
          <p:cNvPr id="10" name="图片 9" descr="VCG41N1095608518-[转换]"/>
          <p:cNvPicPr>
            <a:picLocks noChangeAspect="1"/>
          </p:cNvPicPr>
          <p:nvPr>
            <p:custDataLst>
              <p:tags r:id="rId4"/>
            </p:custDataLst>
          </p:nvPr>
        </p:nvPicPr>
        <p:blipFill>
          <a:blip r:embed="rId5" cstate="screen"/>
          <a:srcRect r="34293" b="2628"/>
          <a:stretch>
            <a:fillRect/>
          </a:stretch>
        </p:blipFill>
        <p:spPr>
          <a:xfrm>
            <a:off x="5817235" y="1162781"/>
            <a:ext cx="6347460" cy="5693410"/>
          </a:xfrm>
          <a:custGeom>
            <a:avLst/>
            <a:gdLst>
              <a:gd name="connsiteX0" fmla="*/ 0 w 6347460"/>
              <a:gd name="connsiteY0" fmla="*/ 0 h 5693410"/>
              <a:gd name="connsiteX1" fmla="*/ 6347460 w 6347460"/>
              <a:gd name="connsiteY1" fmla="*/ 0 h 5693410"/>
              <a:gd name="connsiteX2" fmla="*/ 6347460 w 6347460"/>
              <a:gd name="connsiteY2" fmla="*/ 5693410 h 5693410"/>
              <a:gd name="connsiteX3" fmla="*/ 0 w 6347460"/>
              <a:gd name="connsiteY3" fmla="*/ 5693410 h 5693410"/>
            </a:gdLst>
            <a:ahLst/>
            <a:cxnLst>
              <a:cxn ang="0">
                <a:pos x="connsiteX0" y="connsiteY0"/>
              </a:cxn>
              <a:cxn ang="0">
                <a:pos x="connsiteX1" y="connsiteY1"/>
              </a:cxn>
              <a:cxn ang="0">
                <a:pos x="connsiteX2" y="connsiteY2"/>
              </a:cxn>
              <a:cxn ang="0">
                <a:pos x="connsiteX3" y="connsiteY3"/>
              </a:cxn>
            </a:cxnLst>
            <a:rect l="l" t="t" r="r" b="b"/>
            <a:pathLst>
              <a:path w="6347460" h="5693410">
                <a:moveTo>
                  <a:pt x="0" y="0"/>
                </a:moveTo>
                <a:lnTo>
                  <a:pt x="6347460" y="0"/>
                </a:lnTo>
                <a:lnTo>
                  <a:pt x="6347460" y="5693410"/>
                </a:lnTo>
                <a:lnTo>
                  <a:pt x="0" y="5693410"/>
                </a:lnTo>
                <a:close/>
              </a:path>
            </a:pathLst>
          </a:custGeom>
        </p:spPr>
      </p:pic>
      <p:sp>
        <p:nvSpPr>
          <p:cNvPr id="11" name="任意多边形: 形状 10"/>
          <p:cNvSpPr/>
          <p:nvPr>
            <p:custDataLst>
              <p:tags r:id="rId6"/>
            </p:custDataLst>
          </p:nvPr>
        </p:nvSpPr>
        <p:spPr>
          <a:xfrm>
            <a:off x="7237095" y="1785716"/>
            <a:ext cx="4927600" cy="4191000"/>
          </a:xfrm>
          <a:custGeom>
            <a:avLst/>
            <a:gdLst>
              <a:gd name="connsiteX0" fmla="*/ 0 w 4927600"/>
              <a:gd name="connsiteY0" fmla="*/ 0 h 4191000"/>
              <a:gd name="connsiteX1" fmla="*/ 4927600 w 4927600"/>
              <a:gd name="connsiteY1" fmla="*/ 0 h 4191000"/>
              <a:gd name="connsiteX2" fmla="*/ 4927600 w 4927600"/>
              <a:gd name="connsiteY2" fmla="*/ 4191000 h 4191000"/>
              <a:gd name="connsiteX3" fmla="*/ 0 w 4927600"/>
              <a:gd name="connsiteY3" fmla="*/ 4191000 h 4191000"/>
            </a:gdLst>
            <a:ahLst/>
            <a:cxnLst>
              <a:cxn ang="0">
                <a:pos x="connsiteX0" y="connsiteY0"/>
              </a:cxn>
              <a:cxn ang="0">
                <a:pos x="connsiteX1" y="connsiteY1"/>
              </a:cxn>
              <a:cxn ang="0">
                <a:pos x="connsiteX2" y="connsiteY2"/>
              </a:cxn>
              <a:cxn ang="0">
                <a:pos x="connsiteX3" y="connsiteY3"/>
              </a:cxn>
            </a:cxnLst>
            <a:rect l="l" t="t" r="r" b="b"/>
            <a:pathLst>
              <a:path w="4927600" h="4191000">
                <a:moveTo>
                  <a:pt x="0" y="0"/>
                </a:moveTo>
                <a:lnTo>
                  <a:pt x="4927600" y="0"/>
                </a:lnTo>
                <a:lnTo>
                  <a:pt x="4927600" y="4191000"/>
                </a:lnTo>
                <a:lnTo>
                  <a:pt x="0" y="4191000"/>
                </a:lnTo>
                <a:close/>
              </a:path>
            </a:pathLst>
          </a:custGeom>
          <a:blipFill rotWithShape="1">
            <a:blip r:embed="rId7"/>
            <a:tile tx="0" ty="0" sx="100000" sy="100000" flip="xy" algn="ctr"/>
          </a:blip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cs typeface="+mn-ea"/>
              <a:sym typeface="+mn-lt"/>
            </a:endParaRPr>
          </a:p>
        </p:txBody>
      </p:sp>
      <p:sp>
        <p:nvSpPr>
          <p:cNvPr id="4" name="矩形 3"/>
          <p:cNvSpPr/>
          <p:nvPr>
            <p:custDataLst>
              <p:tags r:id="rId8"/>
            </p:custDataLst>
          </p:nvPr>
        </p:nvSpPr>
        <p:spPr>
          <a:xfrm>
            <a:off x="9652000" y="149860"/>
            <a:ext cx="2461895" cy="784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7" name="文本框 6"/>
          <p:cNvSpPr txBox="1"/>
          <p:nvPr>
            <p:custDataLst>
              <p:tags r:id="rId9"/>
            </p:custDataLst>
          </p:nvPr>
        </p:nvSpPr>
        <p:spPr>
          <a:xfrm>
            <a:off x="1318895" y="2835910"/>
            <a:ext cx="3992245" cy="645160"/>
          </a:xfrm>
          <a:prstGeom prst="rect">
            <a:avLst/>
          </a:prstGeom>
          <a:noFill/>
        </p:spPr>
        <p:txBody>
          <a:bodyPr wrap="square" rtlCol="0">
            <a:spAutoFit/>
          </a:bodyPr>
          <a:p>
            <a:r>
              <a:rPr lang="zh-CN" altLang="en-US" sz="3600" b="1">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rPr>
              <a:t>敏捷</a:t>
            </a:r>
            <a:r>
              <a:rPr lang="en-US" altLang="zh-CN" sz="3600" b="1">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rPr>
              <a:t>·</a:t>
            </a:r>
            <a:r>
              <a:rPr lang="zh-CN" altLang="en-US" sz="3600" b="1">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rPr>
              <a:t>责任</a:t>
            </a:r>
            <a:r>
              <a:rPr lang="en-US" altLang="zh-CN" sz="3600" b="1">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rPr>
              <a:t>·</a:t>
            </a:r>
            <a:r>
              <a:rPr lang="zh-CN" altLang="en-US" sz="3600" b="1">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rPr>
              <a:t>初心</a:t>
            </a:r>
            <a:endParaRPr lang="zh-CN" altLang="en-US" sz="3600" b="1">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endParaRPr>
          </a:p>
        </p:txBody>
      </p:sp>
      <p:sp>
        <p:nvSpPr>
          <p:cNvPr id="6" name="圆角矩形 5"/>
          <p:cNvSpPr/>
          <p:nvPr>
            <p:custDataLst>
              <p:tags r:id="rId10"/>
            </p:custDataLst>
          </p:nvPr>
        </p:nvSpPr>
        <p:spPr>
          <a:xfrm>
            <a:off x="1088390" y="2628265"/>
            <a:ext cx="4311015" cy="1059815"/>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9" name="矩形 8"/>
          <p:cNvSpPr/>
          <p:nvPr>
            <p:custDataLst>
              <p:tags r:id="rId11"/>
            </p:custDataLst>
          </p:nvPr>
        </p:nvSpPr>
        <p:spPr>
          <a:xfrm>
            <a:off x="9559925" y="149860"/>
            <a:ext cx="2461895" cy="784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pic>
        <p:nvPicPr>
          <p:cNvPr id="12" name="图片 11" descr="可知Logo"/>
          <p:cNvPicPr>
            <a:picLocks noChangeAspect="1"/>
          </p:cNvPicPr>
          <p:nvPr>
            <p:custDataLst>
              <p:tags r:id="rId12"/>
            </p:custDataLst>
          </p:nvPr>
        </p:nvPicPr>
        <p:blipFill>
          <a:blip r:embed="rId13">
            <a:clrChange>
              <a:clrFrom>
                <a:srgbClr val="FEFFFF">
                  <a:alpha val="100000"/>
                </a:srgbClr>
              </a:clrFrom>
              <a:clrTo>
                <a:srgbClr val="FEFFFF">
                  <a:alpha val="100000"/>
                  <a:alpha val="0"/>
                </a:srgbClr>
              </a:clrTo>
            </a:clrChange>
          </a:blip>
          <a:stretch>
            <a:fillRect/>
          </a:stretch>
        </p:blipFill>
        <p:spPr>
          <a:xfrm>
            <a:off x="10552430" y="112395"/>
            <a:ext cx="941705" cy="941705"/>
          </a:xfrm>
          <a:prstGeom prst="rect">
            <a:avLst/>
          </a:prstGeom>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1"/>
          <p:cNvPicPr>
            <a:picLocks noChangeAspect="1"/>
          </p:cNvPicPr>
          <p:nvPr/>
        </p:nvPicPr>
        <p:blipFill>
          <a:blip r:embed="rId1">
            <a:alphaModFix amt="40000"/>
          </a:blip>
          <a:stretch>
            <a:fillRect/>
          </a:stretch>
        </p:blipFill>
        <p:spPr>
          <a:xfrm>
            <a:off x="635" y="2540"/>
            <a:ext cx="12191365" cy="6864985"/>
          </a:xfrm>
          <a:prstGeom prst="rect">
            <a:avLst/>
          </a:prstGeom>
        </p:spPr>
      </p:pic>
      <p:pic>
        <p:nvPicPr>
          <p:cNvPr id="2" name="图片 1"/>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88545" y="-15173"/>
            <a:ext cx="1719408" cy="903939"/>
          </a:xfrm>
          <a:prstGeom prst="rect">
            <a:avLst/>
          </a:prstGeom>
        </p:spPr>
      </p:pic>
      <p:sp>
        <p:nvSpPr>
          <p:cNvPr id="4" name="文本框 3"/>
          <p:cNvSpPr txBox="1"/>
          <p:nvPr/>
        </p:nvSpPr>
        <p:spPr>
          <a:xfrm>
            <a:off x="1513731" y="1661477"/>
            <a:ext cx="3756660" cy="2276475"/>
          </a:xfrm>
          <a:prstGeom prst="rect">
            <a:avLst/>
          </a:prstGeom>
          <a:noFill/>
        </p:spPr>
        <p:txBody>
          <a:bodyPr wrap="square" rtlCol="0">
            <a:noAutofit/>
          </a:bodyPr>
          <a:lstStyle/>
          <a:p>
            <a:pPr marL="285750" indent="-285750">
              <a:lnSpc>
                <a:spcPct val="150000"/>
              </a:lnSpc>
              <a:buFont typeface="Wingdings" panose="05000000000000000000" charset="0"/>
              <a:buChar char="Ø"/>
            </a:pPr>
            <a:r>
              <a:rPr lang="zh-CN" altLang="en-US" dirty="0">
                <a:latin typeface="+mn-ea"/>
              </a:rPr>
              <a:t>图书优质</a:t>
            </a:r>
            <a:r>
              <a:rPr lang="zh-CN" altLang="en-US" dirty="0">
                <a:latin typeface="+mn-ea"/>
                <a:sym typeface="+mn-ea"/>
              </a:rPr>
              <a:t>正版</a:t>
            </a:r>
            <a:r>
              <a:rPr lang="zh-CN" altLang="en-US" dirty="0">
                <a:latin typeface="+mn-ea"/>
              </a:rPr>
              <a:t>，阅读体验</a:t>
            </a:r>
            <a:r>
              <a:rPr lang="zh-CN" altLang="en-US" dirty="0">
                <a:latin typeface="+mn-ea"/>
                <a:sym typeface="+mn-ea"/>
              </a:rPr>
              <a:t>良好</a:t>
            </a:r>
            <a:endParaRPr lang="zh-CN" altLang="en-US" dirty="0">
              <a:latin typeface="+mn-ea"/>
            </a:endParaRPr>
          </a:p>
          <a:p>
            <a:pPr marL="285750" indent="-285750">
              <a:lnSpc>
                <a:spcPct val="150000"/>
              </a:lnSpc>
              <a:buFont typeface="Wingdings" panose="05000000000000000000" charset="0"/>
              <a:buChar char="Ø"/>
            </a:pPr>
            <a:r>
              <a:rPr lang="zh-CN" altLang="en-US" dirty="0">
                <a:latin typeface="+mn-ea"/>
              </a:rPr>
              <a:t>资源更新不断，纸电同步接入</a:t>
            </a:r>
            <a:endParaRPr lang="zh-CN" altLang="en-US" dirty="0">
              <a:latin typeface="+mn-ea"/>
            </a:endParaRPr>
          </a:p>
          <a:p>
            <a:pPr marL="285750" indent="-285750">
              <a:lnSpc>
                <a:spcPct val="150000"/>
              </a:lnSpc>
              <a:buFont typeface="Wingdings" panose="05000000000000000000" charset="0"/>
              <a:buChar char="Ø"/>
            </a:pPr>
            <a:r>
              <a:rPr lang="zh-CN" altLang="en-US" dirty="0">
                <a:latin typeface="+mn-ea"/>
              </a:rPr>
              <a:t>海量教参图书，助力学科建设</a:t>
            </a:r>
            <a:endParaRPr lang="zh-CN" altLang="en-US" dirty="0">
              <a:latin typeface="+mn-ea"/>
            </a:endParaRPr>
          </a:p>
          <a:p>
            <a:pPr marL="285750" indent="-285750">
              <a:lnSpc>
                <a:spcPct val="150000"/>
              </a:lnSpc>
              <a:buFont typeface="Wingdings" panose="05000000000000000000" charset="0"/>
              <a:buChar char="Ø"/>
            </a:pPr>
            <a:r>
              <a:rPr lang="zh-CN" altLang="en-US" dirty="0">
                <a:latin typeface="+mn-ea"/>
              </a:rPr>
              <a:t>关注读者价值，全文问答检索</a:t>
            </a:r>
            <a:endParaRPr lang="zh-CN" altLang="en-US" dirty="0">
              <a:latin typeface="+mn-ea"/>
            </a:endParaRPr>
          </a:p>
          <a:p>
            <a:pPr marL="285750" indent="-285750">
              <a:lnSpc>
                <a:spcPct val="150000"/>
              </a:lnSpc>
              <a:buFont typeface="Wingdings" panose="05000000000000000000" charset="0"/>
              <a:buChar char="Ø"/>
            </a:pPr>
            <a:r>
              <a:rPr lang="en-US" altLang="zh-CN" dirty="0" err="1">
                <a:cs typeface="+mn-lt"/>
                <a:sym typeface="+mn-ea"/>
              </a:rPr>
              <a:t>ChatBook</a:t>
            </a:r>
            <a:r>
              <a:rPr lang="zh-CN" altLang="en-US" dirty="0">
                <a:latin typeface="+mn-ea"/>
                <a:sym typeface="+mn-ea"/>
              </a:rPr>
              <a:t>问答，聚焦知识服务</a:t>
            </a:r>
            <a:endParaRPr lang="zh-CN" altLang="en-US" dirty="0">
              <a:latin typeface="+mn-ea"/>
            </a:endParaRPr>
          </a:p>
          <a:p>
            <a:pPr marL="285750" indent="-285750">
              <a:lnSpc>
                <a:spcPct val="150000"/>
              </a:lnSpc>
              <a:buFont typeface="Wingdings" panose="05000000000000000000" charset="0"/>
              <a:buChar char="Ø"/>
            </a:pPr>
            <a:endParaRPr lang="zh-CN" altLang="en-US" dirty="0">
              <a:latin typeface="+mn-ea"/>
            </a:endParaRPr>
          </a:p>
          <a:p>
            <a:pPr>
              <a:lnSpc>
                <a:spcPct val="150000"/>
              </a:lnSpc>
            </a:pPr>
            <a:endParaRPr lang="zh-CN" altLang="en-US" dirty="0">
              <a:latin typeface="+mn-ea"/>
            </a:endParaRPr>
          </a:p>
        </p:txBody>
      </p:sp>
      <p:pic>
        <p:nvPicPr>
          <p:cNvPr id="7" name="图片 6"/>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6333282" y="1226691"/>
            <a:ext cx="5012578" cy="5016887"/>
          </a:xfrm>
          <a:prstGeom prst="rect">
            <a:avLst/>
          </a:prstGeom>
        </p:spPr>
      </p:pic>
      <p:sp>
        <p:nvSpPr>
          <p:cNvPr id="9" name="椭圆 8"/>
          <p:cNvSpPr/>
          <p:nvPr/>
        </p:nvSpPr>
        <p:spPr>
          <a:xfrm>
            <a:off x="1227881" y="3932170"/>
            <a:ext cx="2171065" cy="2171065"/>
          </a:xfrm>
          <a:prstGeom prst="ellipse">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椭圆 9"/>
          <p:cNvSpPr/>
          <p:nvPr>
            <p:custDataLst>
              <p:tags r:id="rId6"/>
            </p:custDataLst>
          </p:nvPr>
        </p:nvSpPr>
        <p:spPr>
          <a:xfrm>
            <a:off x="3176696" y="3946140"/>
            <a:ext cx="2171065" cy="2171065"/>
          </a:xfrm>
          <a:prstGeom prst="ellipse">
            <a:avLst/>
          </a:prstGeom>
          <a:solidFill>
            <a:schemeClr val="tx1">
              <a:lumMod val="50000"/>
              <a:lumOff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E6571E"/>
              </a:solidFill>
            </a:endParaRPr>
          </a:p>
        </p:txBody>
      </p:sp>
      <p:sp>
        <p:nvSpPr>
          <p:cNvPr id="11" name="文本框 10"/>
          <p:cNvSpPr txBox="1"/>
          <p:nvPr/>
        </p:nvSpPr>
        <p:spPr>
          <a:xfrm>
            <a:off x="1476166" y="4386195"/>
            <a:ext cx="1810385" cy="1291590"/>
          </a:xfrm>
          <a:prstGeom prst="rect">
            <a:avLst/>
          </a:prstGeom>
          <a:noFill/>
        </p:spPr>
        <p:txBody>
          <a:bodyPr wrap="square" rtlCol="0">
            <a:noAutofit/>
          </a:bodyPr>
          <a:lstStyle/>
          <a:p>
            <a:r>
              <a:rPr lang="zh-CN" altLang="en-US" sz="2400">
                <a:solidFill>
                  <a:schemeClr val="bg1"/>
                </a:solidFill>
                <a:latin typeface="+mn-ea"/>
                <a:cs typeface="+mn-ea"/>
              </a:rPr>
              <a:t>平台累计上架图书</a:t>
            </a:r>
            <a:r>
              <a:rPr lang="en-US" altLang="zh-CN" sz="2400">
                <a:solidFill>
                  <a:schemeClr val="bg1"/>
                </a:solidFill>
                <a:latin typeface="+mn-ea"/>
                <a:cs typeface="+mn-ea"/>
              </a:rPr>
              <a:t>40</a:t>
            </a:r>
            <a:r>
              <a:rPr lang="zh-CN" altLang="en-US" sz="2400">
                <a:solidFill>
                  <a:schemeClr val="bg1"/>
                </a:solidFill>
                <a:latin typeface="+mn-ea"/>
                <a:cs typeface="+mn-ea"/>
              </a:rPr>
              <a:t>余万册</a:t>
            </a:r>
            <a:endParaRPr lang="zh-CN" altLang="en-US" sz="2400">
              <a:solidFill>
                <a:schemeClr val="bg1"/>
              </a:solidFill>
              <a:latin typeface="+mn-ea"/>
              <a:cs typeface="+mn-ea"/>
            </a:endParaRPr>
          </a:p>
        </p:txBody>
      </p:sp>
      <p:sp>
        <p:nvSpPr>
          <p:cNvPr id="12" name="文本框 11"/>
          <p:cNvSpPr txBox="1"/>
          <p:nvPr/>
        </p:nvSpPr>
        <p:spPr>
          <a:xfrm>
            <a:off x="3398946" y="4386195"/>
            <a:ext cx="1850390" cy="829945"/>
          </a:xfrm>
          <a:prstGeom prst="rect">
            <a:avLst/>
          </a:prstGeom>
          <a:noFill/>
        </p:spPr>
        <p:txBody>
          <a:bodyPr wrap="square" rtlCol="0">
            <a:spAutoFit/>
          </a:bodyPr>
          <a:lstStyle/>
          <a:p>
            <a:r>
              <a:rPr lang="zh-CN" altLang="en-US" sz="2400">
                <a:solidFill>
                  <a:schemeClr val="bg1"/>
                </a:solidFill>
                <a:latin typeface="+mn-ea"/>
                <a:cs typeface="+mn-ea"/>
              </a:rPr>
              <a:t>13大学科门类全覆盖</a:t>
            </a:r>
            <a:endParaRPr lang="zh-CN" altLang="en-US" sz="2400">
              <a:solidFill>
                <a:schemeClr val="bg1"/>
              </a:solidFill>
              <a:latin typeface="+mn-ea"/>
              <a:cs typeface="+mn-ea"/>
            </a:endParaRPr>
          </a:p>
        </p:txBody>
      </p:sp>
      <p:sp>
        <p:nvSpPr>
          <p:cNvPr id="13" name="文本框 12"/>
          <p:cNvSpPr txBox="1"/>
          <p:nvPr/>
        </p:nvSpPr>
        <p:spPr>
          <a:xfrm>
            <a:off x="2676314" y="983341"/>
            <a:ext cx="1463675" cy="540385"/>
          </a:xfrm>
          <a:prstGeom prst="rect">
            <a:avLst/>
          </a:prstGeom>
          <a:noFill/>
        </p:spPr>
        <p:txBody>
          <a:bodyPr wrap="square" rtlCol="0">
            <a:noAutofit/>
          </a:bodyPr>
          <a:lstStyle/>
          <a:p>
            <a:r>
              <a:rPr lang="zh-CN" altLang="en-US" sz="2400" b="1">
                <a:solidFill>
                  <a:srgbClr val="E6571E"/>
                </a:solidFill>
                <a:latin typeface="+mj-ea"/>
                <a:ea typeface="+mj-ea"/>
                <a:sym typeface="+mn-ea"/>
              </a:rPr>
              <a:t>平台特色</a:t>
            </a:r>
            <a:endParaRPr lang="zh-CN" altLang="en-US" sz="2400">
              <a:latin typeface="+mj-ea"/>
              <a:ea typeface="+mj-ea"/>
            </a:endParaRPr>
          </a:p>
          <a:p>
            <a:endParaRPr lang="zh-CN" altLang="en-US" sz="2400">
              <a:latin typeface="+mj-ea"/>
              <a:ea typeface="+mj-ea"/>
            </a:endParaRPr>
          </a:p>
        </p:txBody>
      </p:sp>
      <p:sp>
        <p:nvSpPr>
          <p:cNvPr id="15" name="文本框 14"/>
          <p:cNvSpPr txBox="1"/>
          <p:nvPr/>
        </p:nvSpPr>
        <p:spPr>
          <a:xfrm>
            <a:off x="3398946" y="5216140"/>
            <a:ext cx="1675130" cy="521970"/>
          </a:xfrm>
          <a:prstGeom prst="rect">
            <a:avLst/>
          </a:prstGeom>
          <a:noFill/>
        </p:spPr>
        <p:txBody>
          <a:bodyPr wrap="square" rtlCol="0">
            <a:spAutoFit/>
          </a:bodyPr>
          <a:lstStyle/>
          <a:p>
            <a:r>
              <a:rPr lang="zh-CN" altLang="en-US" sz="1400">
                <a:solidFill>
                  <a:schemeClr val="bg1"/>
                </a:solidFill>
                <a:latin typeface="+mn-ea"/>
                <a:cs typeface="+mn-ea"/>
              </a:rPr>
              <a:t>（</a:t>
            </a:r>
            <a:r>
              <a:rPr lang="en-US" altLang="zh-CN" sz="1400">
                <a:solidFill>
                  <a:schemeClr val="bg1"/>
                </a:solidFill>
                <a:latin typeface="+mn-ea"/>
                <a:cs typeface="+mn-ea"/>
              </a:rPr>
              <a:t>110</a:t>
            </a:r>
            <a:r>
              <a:rPr lang="zh-CN" altLang="en-US" sz="1400">
                <a:solidFill>
                  <a:schemeClr val="bg1"/>
                </a:solidFill>
                <a:latin typeface="+mn-ea"/>
                <a:cs typeface="+mn-ea"/>
              </a:rPr>
              <a:t>多个一级学科，</a:t>
            </a:r>
            <a:r>
              <a:rPr lang="en-US" altLang="zh-CN" sz="1400">
                <a:solidFill>
                  <a:schemeClr val="bg1"/>
                </a:solidFill>
                <a:latin typeface="+mn-ea"/>
                <a:cs typeface="+mn-ea"/>
              </a:rPr>
              <a:t>700</a:t>
            </a:r>
            <a:r>
              <a:rPr lang="zh-CN" altLang="en-US" sz="1400">
                <a:solidFill>
                  <a:schemeClr val="bg1"/>
                </a:solidFill>
                <a:latin typeface="+mn-ea"/>
                <a:cs typeface="+mn-ea"/>
              </a:rPr>
              <a:t>多个专业）</a:t>
            </a:r>
            <a:endParaRPr lang="zh-CN" altLang="en-US" sz="1400">
              <a:solidFill>
                <a:schemeClr val="bg1"/>
              </a:solidFill>
              <a:latin typeface="+mn-ea"/>
              <a:cs typeface="+mn-ea"/>
            </a:endParaRPr>
          </a:p>
        </p:txBody>
      </p:sp>
      <p:sp>
        <p:nvSpPr>
          <p:cNvPr id="3" name="圆角矩形 2"/>
          <p:cNvSpPr/>
          <p:nvPr/>
        </p:nvSpPr>
        <p:spPr>
          <a:xfrm>
            <a:off x="2685839" y="1004296"/>
            <a:ext cx="1368425" cy="432435"/>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矩形 5"/>
          <p:cNvSpPr/>
          <p:nvPr>
            <p:custDataLst>
              <p:tags r:id="rId7"/>
            </p:custDataLst>
          </p:nvPr>
        </p:nvSpPr>
        <p:spPr>
          <a:xfrm>
            <a:off x="9652000" y="149860"/>
            <a:ext cx="2461895" cy="784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8" name="矩形 7"/>
          <p:cNvSpPr/>
          <p:nvPr>
            <p:custDataLst>
              <p:tags r:id="rId8"/>
            </p:custDataLst>
          </p:nvPr>
        </p:nvSpPr>
        <p:spPr>
          <a:xfrm>
            <a:off x="9779000" y="276860"/>
            <a:ext cx="2461895" cy="784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anim calcmode="lin" valueType="num">
                                      <p:cBhvr>
                                        <p:cTn id="8" dur="1500" fill="hold"/>
                                        <p:tgtEl>
                                          <p:spTgt spid="7"/>
                                        </p:tgtEl>
                                        <p:attrNameLst>
                                          <p:attrName>ppt_x</p:attrName>
                                        </p:attrNameLst>
                                      </p:cBhvr>
                                      <p:tavLst>
                                        <p:tav tm="0">
                                          <p:val>
                                            <p:strVal val="#ppt_x"/>
                                          </p:val>
                                        </p:tav>
                                        <p:tav tm="100000">
                                          <p:val>
                                            <p:strVal val="#ppt_x"/>
                                          </p:val>
                                        </p:tav>
                                      </p:tavLst>
                                    </p:anim>
                                    <p:anim calcmode="lin" valueType="num">
                                      <p:cBhvr>
                                        <p:cTn id="9" dur="1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文本框 1"/>
          <p:cNvSpPr txBox="1"/>
          <p:nvPr/>
        </p:nvSpPr>
        <p:spPr>
          <a:xfrm>
            <a:off x="467995" y="950595"/>
            <a:ext cx="10652760" cy="1640205"/>
          </a:xfrm>
          <a:prstGeom prst="rect">
            <a:avLst/>
          </a:prstGeom>
          <a:noFill/>
        </p:spPr>
        <p:txBody>
          <a:bodyPr wrap="square" rtlCol="0">
            <a:noAutofit/>
          </a:bodyPr>
          <a:lstStyle/>
          <a:p>
            <a:pPr marL="285750" lvl="1" indent="-285750">
              <a:lnSpc>
                <a:spcPct val="150000"/>
              </a:lnSpc>
              <a:buFont typeface="Wingdings" panose="05000000000000000000" charset="0"/>
              <a:buChar char="Ø"/>
            </a:pPr>
            <a:r>
              <a:rPr lang="zh-CN" altLang="en-US">
                <a:latin typeface="黑体" panose="02010609060101010101" charset="-122"/>
                <a:ea typeface="黑体" panose="02010609060101010101" charset="-122"/>
                <a:cs typeface="黑体" panose="02010609060101010101" charset="-122"/>
                <a:sym typeface="+mn-ea"/>
              </a:rPr>
              <a:t>试读或者全文查看阅读前都需要先注册或登录账号；</a:t>
            </a:r>
            <a:r>
              <a:rPr lang="zh-CN" altLang="en-US">
                <a:solidFill>
                  <a:srgbClr val="FF0000"/>
                </a:solidFill>
                <a:latin typeface="黑体" panose="02010609060101010101" charset="-122"/>
                <a:ea typeface="黑体" panose="02010609060101010101" charset="-122"/>
                <a:cs typeface="黑体" panose="02010609060101010101" charset="-122"/>
                <a:sym typeface="+mn-ea"/>
              </a:rPr>
              <a:t>【</a:t>
            </a:r>
            <a:r>
              <a:rPr lang="en-US" altLang="zh-CN">
                <a:solidFill>
                  <a:srgbClr val="FF0000"/>
                </a:solidFill>
                <a:latin typeface="黑体" panose="02010609060101010101" charset="-122"/>
                <a:ea typeface="黑体" panose="02010609060101010101" charset="-122"/>
                <a:cs typeface="黑体" panose="02010609060101010101" charset="-122"/>
                <a:sym typeface="+mn-ea"/>
              </a:rPr>
              <a:t>IP</a:t>
            </a:r>
            <a:r>
              <a:rPr lang="zh-CN" altLang="en-US">
                <a:solidFill>
                  <a:srgbClr val="FF0000"/>
                </a:solidFill>
                <a:latin typeface="黑体" panose="02010609060101010101" charset="-122"/>
                <a:ea typeface="黑体" panose="02010609060101010101" charset="-122"/>
                <a:cs typeface="黑体" panose="02010609060101010101" charset="-122"/>
                <a:sym typeface="+mn-ea"/>
              </a:rPr>
              <a:t>范围内未登录除外】</a:t>
            </a:r>
            <a:endParaRPr lang="zh-CN" altLang="en-US" b="1">
              <a:solidFill>
                <a:srgbClr val="FF0000"/>
              </a:solidFill>
              <a:latin typeface="黑体" panose="02010609060101010101" charset="-122"/>
              <a:ea typeface="黑体" panose="02010609060101010101" charset="-122"/>
              <a:sym typeface="+mn-ea"/>
            </a:endParaRPr>
          </a:p>
          <a:p>
            <a:pPr marL="285750" lvl="1" indent="-285750">
              <a:lnSpc>
                <a:spcPct val="150000"/>
              </a:lnSpc>
              <a:buFont typeface="Wingdings" panose="05000000000000000000" charset="0"/>
              <a:buChar char="Ø"/>
            </a:pPr>
            <a:r>
              <a:rPr lang="zh-CN" altLang="en-US">
                <a:latin typeface="黑体" panose="02010609060101010101" charset="-122"/>
                <a:ea typeface="黑体" panose="02010609060101010101" charset="-122"/>
                <a:sym typeface="+mn-ea"/>
              </a:rPr>
              <a:t>阅读时如果页面滑动太快可能会被系统拉黑，导致页面空白</a:t>
            </a:r>
            <a:r>
              <a:rPr lang="en-US" altLang="zh-CN">
                <a:latin typeface="黑体" panose="02010609060101010101" charset="-122"/>
                <a:ea typeface="黑体" panose="02010609060101010101" charset="-122"/>
                <a:sym typeface="+mn-ea"/>
              </a:rPr>
              <a:t>-</a:t>
            </a:r>
            <a:r>
              <a:rPr lang="zh-CN" altLang="en-US">
                <a:latin typeface="黑体" panose="02010609060101010101" charset="-122"/>
                <a:ea typeface="黑体" panose="02010609060101010101" charset="-122"/>
                <a:sym typeface="+mn-ea"/>
              </a:rPr>
              <a:t>无法继续浏览；</a:t>
            </a:r>
            <a:endParaRPr lang="zh-CN" altLang="en-US">
              <a:latin typeface="黑体" panose="02010609060101010101" charset="-122"/>
              <a:ea typeface="黑体" panose="02010609060101010101" charset="-122"/>
              <a:sym typeface="+mn-ea"/>
            </a:endParaRPr>
          </a:p>
          <a:p>
            <a:pPr marL="285750" lvl="1" indent="-285750">
              <a:lnSpc>
                <a:spcPct val="150000"/>
              </a:lnSpc>
              <a:buFont typeface="Wingdings" panose="05000000000000000000" charset="0"/>
              <a:buChar char="Ø"/>
            </a:pPr>
            <a:r>
              <a:rPr lang="zh-CN" altLang="en-US">
                <a:latin typeface="黑体" panose="02010609060101010101" charset="-122"/>
                <a:ea typeface="黑体" panose="02010609060101010101" charset="-122"/>
                <a:sym typeface="+mn-ea"/>
              </a:rPr>
              <a:t>阅读时在某一页停留时间太长，导致无法查看剩余内容。</a:t>
            </a:r>
            <a:endParaRPr lang="zh-CN" altLang="en-US">
              <a:latin typeface="黑体" panose="02010609060101010101" charset="-122"/>
              <a:ea typeface="黑体" panose="02010609060101010101" charset="-122"/>
            </a:endParaRPr>
          </a:p>
          <a:p>
            <a:endParaRPr lang="zh-CN" altLang="en-US"/>
          </a:p>
        </p:txBody>
      </p:sp>
      <p:sp>
        <p:nvSpPr>
          <p:cNvPr id="4" name="文本框 3"/>
          <p:cNvSpPr txBox="1"/>
          <p:nvPr>
            <p:custDataLst>
              <p:tags r:id="rId1"/>
            </p:custDataLst>
          </p:nvPr>
        </p:nvSpPr>
        <p:spPr>
          <a:xfrm>
            <a:off x="325755" y="271780"/>
            <a:ext cx="2742565" cy="521970"/>
          </a:xfrm>
          <a:prstGeom prst="rect">
            <a:avLst/>
          </a:prstGeom>
          <a:noFill/>
        </p:spPr>
        <p:txBody>
          <a:bodyPr wrap="square" rtlCol="0">
            <a:spAutoFit/>
          </a:bodyPr>
          <a:lstStyle/>
          <a:p>
            <a:r>
              <a:rPr lang="en-US" altLang="zh-CN" sz="2800" b="1">
                <a:solidFill>
                  <a:srgbClr val="EA5404"/>
                </a:solidFill>
                <a:latin typeface="Arial" panose="020B0604020202020204" pitchFamily="34" charset="0"/>
                <a:ea typeface="黑体" panose="02010609060101010101" charset="-122"/>
                <a:cs typeface="Arial" panose="020B0604020202020204" pitchFamily="34" charset="0"/>
              </a:rPr>
              <a:t>01 </a:t>
            </a:r>
            <a:r>
              <a:rPr lang="zh-CN" altLang="en-US" sz="2800" b="1">
                <a:solidFill>
                  <a:srgbClr val="EA5404"/>
                </a:solidFill>
                <a:latin typeface="Arial" panose="020B0604020202020204" pitchFamily="34" charset="0"/>
                <a:ea typeface="黑体" panose="02010609060101010101" charset="-122"/>
                <a:cs typeface="Arial" panose="020B0604020202020204" pitchFamily="34" charset="0"/>
              </a:rPr>
              <a:t>注意事项</a:t>
            </a:r>
            <a:endParaRPr lang="zh-CN" altLang="en-US" sz="2800" b="1">
              <a:solidFill>
                <a:srgbClr val="EA5404"/>
              </a:solidFill>
              <a:latin typeface="Arial" panose="020B0604020202020204" pitchFamily="34" charset="0"/>
              <a:ea typeface="黑体" panose="02010609060101010101" charset="-122"/>
              <a:cs typeface="Arial" panose="020B0604020202020204" pitchFamily="34" charset="0"/>
            </a:endParaRPr>
          </a:p>
        </p:txBody>
      </p:sp>
      <p:pic>
        <p:nvPicPr>
          <p:cNvPr id="100" name="图片 99"/>
          <p:cNvPicPr/>
          <p:nvPr/>
        </p:nvPicPr>
        <p:blipFill>
          <a:blip r:embed="rId2"/>
          <a:stretch>
            <a:fillRect/>
          </a:stretch>
        </p:blipFill>
        <p:spPr>
          <a:xfrm>
            <a:off x="6467475" y="2726690"/>
            <a:ext cx="4533265" cy="2885440"/>
          </a:xfrm>
          <a:prstGeom prst="rect">
            <a:avLst/>
          </a:prstGeom>
          <a:noFill/>
          <a:ln w="9525">
            <a:solidFill>
              <a:schemeClr val="accent1"/>
            </a:solidFill>
          </a:ln>
          <a:effectLst>
            <a:outerShdw blurRad="63500" sx="102000" sy="102000" algn="ctr" rotWithShape="0">
              <a:prstClr val="black">
                <a:alpha val="40000"/>
              </a:prstClr>
            </a:outerShdw>
          </a:effectLst>
        </p:spPr>
      </p:pic>
      <p:sp>
        <p:nvSpPr>
          <p:cNvPr id="6" name="文本框 5"/>
          <p:cNvSpPr txBox="1"/>
          <p:nvPr/>
        </p:nvSpPr>
        <p:spPr>
          <a:xfrm>
            <a:off x="1671955" y="5744845"/>
            <a:ext cx="2853690" cy="368300"/>
          </a:xfrm>
          <a:prstGeom prst="rect">
            <a:avLst/>
          </a:prstGeom>
          <a:noFill/>
        </p:spPr>
        <p:txBody>
          <a:bodyPr wrap="square" rtlCol="0">
            <a:spAutoFit/>
          </a:bodyPr>
          <a:lstStyle/>
          <a:p>
            <a:r>
              <a:rPr lang="zh-CN" altLang="en-US">
                <a:latin typeface="黑体" panose="02010609060101010101" charset="-122"/>
                <a:ea typeface="黑体" panose="02010609060101010101" charset="-122"/>
              </a:rPr>
              <a:t>被拉黑后可能出现的界面</a:t>
            </a:r>
            <a:endParaRPr lang="zh-CN" altLang="en-US">
              <a:latin typeface="黑体" panose="02010609060101010101" charset="-122"/>
              <a:ea typeface="黑体" panose="02010609060101010101" charset="-122"/>
            </a:endParaRPr>
          </a:p>
        </p:txBody>
      </p:sp>
      <p:pic>
        <p:nvPicPr>
          <p:cNvPr id="7" name="图片 6"/>
          <p:cNvPicPr>
            <a:picLocks noChangeAspect="1"/>
          </p:cNvPicPr>
          <p:nvPr/>
        </p:nvPicPr>
        <p:blipFill>
          <a:blip r:embed="rId3"/>
          <a:stretch>
            <a:fillRect/>
          </a:stretch>
        </p:blipFill>
        <p:spPr>
          <a:xfrm>
            <a:off x="573405" y="2726690"/>
            <a:ext cx="5283835" cy="2880995"/>
          </a:xfrm>
          <a:prstGeom prst="rect">
            <a:avLst/>
          </a:prstGeom>
          <a:effectLst>
            <a:outerShdw blurRad="63500" sx="102000" sy="102000" algn="ctr" rotWithShape="0">
              <a:prstClr val="black">
                <a:alpha val="40000"/>
              </a:prstClr>
            </a:outerShdw>
          </a:effectLst>
        </p:spPr>
      </p:pic>
      <p:sp>
        <p:nvSpPr>
          <p:cNvPr id="13" name="文本框 12"/>
          <p:cNvSpPr txBox="1"/>
          <p:nvPr/>
        </p:nvSpPr>
        <p:spPr>
          <a:xfrm>
            <a:off x="330200" y="6191885"/>
            <a:ext cx="5770880" cy="546735"/>
          </a:xfrm>
          <a:prstGeom prst="rect">
            <a:avLst/>
          </a:prstGeom>
          <a:noFill/>
        </p:spPr>
        <p:txBody>
          <a:bodyPr wrap="square" rtlCol="0">
            <a:noAutofit/>
          </a:bodyPr>
          <a:lstStyle/>
          <a:p>
            <a:r>
              <a:rPr lang="zh-CN" altLang="en-US" sz="1600">
                <a:solidFill>
                  <a:srgbClr val="FF0000"/>
                </a:solidFill>
              </a:rPr>
              <a:t>注：日常如发现首页、详情页、阅读页刷新后均出现空白情况请首先检查网络是否正常，反之销售人员与齐新英联系解除</a:t>
            </a:r>
            <a:endParaRPr lang="zh-CN" altLang="en-US" sz="1600">
              <a:solidFill>
                <a:srgbClr val="FF0000"/>
              </a:solidFill>
            </a:endParaRPr>
          </a:p>
        </p:txBody>
      </p:sp>
      <p:sp>
        <p:nvSpPr>
          <p:cNvPr id="8" name="文本框 7"/>
          <p:cNvSpPr txBox="1"/>
          <p:nvPr>
            <p:custDataLst>
              <p:tags r:id="rId4"/>
            </p:custDataLst>
          </p:nvPr>
        </p:nvSpPr>
        <p:spPr>
          <a:xfrm>
            <a:off x="7087870" y="5744845"/>
            <a:ext cx="3693795" cy="368300"/>
          </a:xfrm>
          <a:prstGeom prst="rect">
            <a:avLst/>
          </a:prstGeom>
          <a:noFill/>
        </p:spPr>
        <p:txBody>
          <a:bodyPr wrap="square" rtlCol="0">
            <a:spAutoFit/>
          </a:bodyPr>
          <a:p>
            <a:r>
              <a:rPr lang="zh-CN" altLang="en-US">
                <a:latin typeface="黑体" panose="02010609060101010101" charset="-122"/>
                <a:ea typeface="黑体" panose="02010609060101010101" charset="-122"/>
              </a:rPr>
              <a:t>在某一页面长时间停留出现的界面</a:t>
            </a:r>
            <a:endParaRPr lang="zh-CN" altLang="en-US">
              <a:latin typeface="黑体" panose="02010609060101010101" charset="-122"/>
              <a:ea typeface="黑体" panose="02010609060101010101" charset="-122"/>
            </a:endParaRPr>
          </a:p>
        </p:txBody>
      </p:sp>
      <p:sp>
        <p:nvSpPr>
          <p:cNvPr id="9" name="文本框 8"/>
          <p:cNvSpPr txBox="1"/>
          <p:nvPr>
            <p:custDataLst>
              <p:tags r:id="rId5"/>
            </p:custDataLst>
          </p:nvPr>
        </p:nvSpPr>
        <p:spPr>
          <a:xfrm flipH="1">
            <a:off x="6228080" y="6167120"/>
            <a:ext cx="5143500" cy="596265"/>
          </a:xfrm>
          <a:prstGeom prst="rect">
            <a:avLst/>
          </a:prstGeom>
          <a:noFill/>
        </p:spPr>
        <p:txBody>
          <a:bodyPr wrap="square" rtlCol="0">
            <a:noAutofit/>
          </a:bodyPr>
          <a:p>
            <a:r>
              <a:rPr lang="zh-CN" altLang="en-US" sz="1600">
                <a:solidFill>
                  <a:srgbClr val="FF0000"/>
                </a:solidFill>
              </a:rPr>
              <a:t>注：日常如发现阅读页出现此页面，需在浏览器上手动刷新即可恢复。</a:t>
            </a:r>
            <a:endParaRPr lang="zh-CN" altLang="en-US" sz="1600">
              <a:solidFill>
                <a:srgbClr val="FF0000"/>
              </a:solidFill>
            </a:endParaRPr>
          </a:p>
        </p:txBody>
      </p:sp>
      <p:sp>
        <p:nvSpPr>
          <p:cNvPr id="10" name="矩形 9"/>
          <p:cNvSpPr/>
          <p:nvPr>
            <p:custDataLst>
              <p:tags r:id="rId6"/>
            </p:custDataLst>
          </p:nvPr>
        </p:nvSpPr>
        <p:spPr>
          <a:xfrm>
            <a:off x="9652000" y="149860"/>
            <a:ext cx="2461895" cy="784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文本框 1"/>
          <p:cNvSpPr txBox="1"/>
          <p:nvPr/>
        </p:nvSpPr>
        <p:spPr>
          <a:xfrm>
            <a:off x="467995" y="950595"/>
            <a:ext cx="10652760" cy="678815"/>
          </a:xfrm>
          <a:prstGeom prst="rect">
            <a:avLst/>
          </a:prstGeom>
          <a:noFill/>
        </p:spPr>
        <p:txBody>
          <a:bodyPr wrap="square" rtlCol="0">
            <a:noAutofit/>
          </a:bodyPr>
          <a:lstStyle/>
          <a:p>
            <a:pPr marL="285750" lvl="1" indent="-285750">
              <a:lnSpc>
                <a:spcPct val="150000"/>
              </a:lnSpc>
              <a:buFont typeface="Wingdings" panose="05000000000000000000" charset="0"/>
              <a:buChar char="Ø"/>
            </a:pPr>
            <a:r>
              <a:rPr lang="zh-CN" altLang="en-US" b="1">
                <a:latin typeface="黑体" panose="02010609060101010101" charset="-122"/>
                <a:ea typeface="黑体" panose="02010609060101010101" charset="-122"/>
                <a:sym typeface="+mn-ea"/>
              </a:rPr>
              <a:t>用户反馈给销售问题（无法阅读本校资源或荐购后无法看全本）。</a:t>
            </a:r>
            <a:endParaRPr lang="zh-CN" altLang="en-US" b="1">
              <a:solidFill>
                <a:schemeClr val="tx1"/>
              </a:solidFill>
              <a:latin typeface="黑体" panose="02010609060101010101" charset="-122"/>
              <a:ea typeface="黑体" panose="02010609060101010101" charset="-122"/>
            </a:endParaRPr>
          </a:p>
          <a:p>
            <a:pPr marL="0" lvl="1"/>
            <a:endParaRPr lang="zh-CN" altLang="en-US">
              <a:latin typeface="黑体" panose="02010609060101010101" charset="-122"/>
              <a:ea typeface="黑体" panose="02010609060101010101" charset="-122"/>
            </a:endParaRPr>
          </a:p>
          <a:p>
            <a:endParaRPr lang="zh-CN" altLang="en-US"/>
          </a:p>
        </p:txBody>
      </p:sp>
      <p:sp>
        <p:nvSpPr>
          <p:cNvPr id="4" name="文本框 3"/>
          <p:cNvSpPr txBox="1"/>
          <p:nvPr>
            <p:custDataLst>
              <p:tags r:id="rId1"/>
            </p:custDataLst>
          </p:nvPr>
        </p:nvSpPr>
        <p:spPr>
          <a:xfrm>
            <a:off x="325755" y="271780"/>
            <a:ext cx="2742565" cy="521970"/>
          </a:xfrm>
          <a:prstGeom prst="rect">
            <a:avLst/>
          </a:prstGeom>
          <a:noFill/>
        </p:spPr>
        <p:txBody>
          <a:bodyPr wrap="square" rtlCol="0">
            <a:spAutoFit/>
          </a:bodyPr>
          <a:lstStyle/>
          <a:p>
            <a:r>
              <a:rPr lang="en-US" altLang="zh-CN" sz="2800" b="1">
                <a:solidFill>
                  <a:srgbClr val="EA5404"/>
                </a:solidFill>
                <a:latin typeface="Arial" panose="020B0604020202020204" pitchFamily="34" charset="0"/>
                <a:ea typeface="黑体" panose="02010609060101010101" charset="-122"/>
                <a:cs typeface="Arial" panose="020B0604020202020204" pitchFamily="34" charset="0"/>
              </a:rPr>
              <a:t>02 </a:t>
            </a:r>
            <a:r>
              <a:rPr lang="zh-CN" altLang="en-US" sz="2800" b="1">
                <a:solidFill>
                  <a:srgbClr val="EA5404"/>
                </a:solidFill>
                <a:latin typeface="Arial" panose="020B0604020202020204" pitchFamily="34" charset="0"/>
                <a:ea typeface="黑体" panose="02010609060101010101" charset="-122"/>
                <a:cs typeface="Arial" panose="020B0604020202020204" pitchFamily="34" charset="0"/>
              </a:rPr>
              <a:t>注意事项</a:t>
            </a:r>
            <a:endParaRPr lang="zh-CN" altLang="en-US" sz="2800" b="1">
              <a:solidFill>
                <a:srgbClr val="EA5404"/>
              </a:solidFill>
              <a:latin typeface="Arial" panose="020B0604020202020204" pitchFamily="34" charset="0"/>
              <a:ea typeface="黑体" panose="02010609060101010101" charset="-122"/>
              <a:cs typeface="Arial" panose="020B0604020202020204" pitchFamily="34" charset="0"/>
            </a:endParaRPr>
          </a:p>
        </p:txBody>
      </p:sp>
      <p:sp>
        <p:nvSpPr>
          <p:cNvPr id="6" name="文本框 5"/>
          <p:cNvSpPr txBox="1"/>
          <p:nvPr/>
        </p:nvSpPr>
        <p:spPr>
          <a:xfrm>
            <a:off x="2154555" y="5030470"/>
            <a:ext cx="1634490" cy="368300"/>
          </a:xfrm>
          <a:prstGeom prst="rect">
            <a:avLst/>
          </a:prstGeom>
          <a:noFill/>
        </p:spPr>
        <p:txBody>
          <a:bodyPr wrap="square" rtlCol="0">
            <a:spAutoFit/>
          </a:bodyPr>
          <a:lstStyle/>
          <a:p>
            <a:r>
              <a:rPr lang="zh-CN" altLang="en-US">
                <a:latin typeface="黑体" panose="02010609060101010101" charset="-122"/>
                <a:ea typeface="黑体" panose="02010609060101010101" charset="-122"/>
              </a:rPr>
              <a:t>馆藏资源页面</a:t>
            </a:r>
            <a:endParaRPr lang="zh-CN" altLang="en-US">
              <a:latin typeface="黑体" panose="02010609060101010101" charset="-122"/>
              <a:ea typeface="黑体" panose="02010609060101010101" charset="-122"/>
            </a:endParaRPr>
          </a:p>
        </p:txBody>
      </p:sp>
      <p:sp>
        <p:nvSpPr>
          <p:cNvPr id="13" name="文本框 12"/>
          <p:cNvSpPr txBox="1"/>
          <p:nvPr/>
        </p:nvSpPr>
        <p:spPr>
          <a:xfrm>
            <a:off x="384810" y="5626100"/>
            <a:ext cx="10819130" cy="794385"/>
          </a:xfrm>
          <a:prstGeom prst="rect">
            <a:avLst/>
          </a:prstGeom>
          <a:noFill/>
        </p:spPr>
        <p:txBody>
          <a:bodyPr wrap="square" rtlCol="0">
            <a:noAutofit/>
          </a:bodyPr>
          <a:lstStyle/>
          <a:p>
            <a:r>
              <a:rPr lang="zh-CN" altLang="en-US" sz="1600">
                <a:solidFill>
                  <a:srgbClr val="FF0000"/>
                </a:solidFill>
              </a:rPr>
              <a:t>注：日常如发现读者反馈此情况，可自行根据以上情况与读者沟通，如果是未认证，引导读者认证即可。</a:t>
            </a:r>
            <a:endParaRPr lang="zh-CN" altLang="en-US" sz="1600">
              <a:solidFill>
                <a:srgbClr val="FF0000"/>
              </a:solidFill>
            </a:endParaRPr>
          </a:p>
          <a:p>
            <a:r>
              <a:rPr lang="en-US" altLang="zh-CN" sz="1600">
                <a:solidFill>
                  <a:srgbClr val="FF0000"/>
                </a:solidFill>
              </a:rPr>
              <a:t>      </a:t>
            </a:r>
            <a:r>
              <a:rPr lang="zh-CN" altLang="en-US" sz="1600">
                <a:solidFill>
                  <a:srgbClr val="FF0000"/>
                </a:solidFill>
              </a:rPr>
              <a:t>如果读者反馈</a:t>
            </a:r>
            <a:r>
              <a:rPr lang="en-US" altLang="zh-CN" sz="1600">
                <a:solidFill>
                  <a:srgbClr val="FF0000"/>
                </a:solidFill>
              </a:rPr>
              <a:t>IP</a:t>
            </a:r>
            <a:r>
              <a:rPr lang="zh-CN" altLang="en-US" sz="1600">
                <a:solidFill>
                  <a:srgbClr val="FF0000"/>
                </a:solidFill>
              </a:rPr>
              <a:t>是本校</a:t>
            </a:r>
            <a:r>
              <a:rPr lang="en-US" altLang="zh-CN" sz="1600">
                <a:solidFill>
                  <a:srgbClr val="FF0000"/>
                </a:solidFill>
              </a:rPr>
              <a:t>IP</a:t>
            </a:r>
            <a:r>
              <a:rPr lang="zh-CN" altLang="en-US" sz="1600">
                <a:solidFill>
                  <a:srgbClr val="FF0000"/>
                </a:solidFill>
              </a:rPr>
              <a:t>，那销售人员需要与图书馆老师沟通确定该校最终</a:t>
            </a:r>
            <a:r>
              <a:rPr lang="en-US" altLang="zh-CN" sz="1600">
                <a:solidFill>
                  <a:srgbClr val="FF0000"/>
                </a:solidFill>
              </a:rPr>
              <a:t>IP</a:t>
            </a:r>
            <a:r>
              <a:rPr lang="zh-CN" altLang="en-US" sz="1600">
                <a:solidFill>
                  <a:srgbClr val="FF0000"/>
                </a:solidFill>
              </a:rPr>
              <a:t>范围，将新</a:t>
            </a:r>
            <a:r>
              <a:rPr lang="en-US" altLang="zh-CN" sz="1600">
                <a:solidFill>
                  <a:srgbClr val="FF0000"/>
                </a:solidFill>
              </a:rPr>
              <a:t>IP</a:t>
            </a:r>
            <a:r>
              <a:rPr lang="zh-CN" altLang="en-US" sz="1600">
                <a:solidFill>
                  <a:srgbClr val="FF0000"/>
                </a:solidFill>
              </a:rPr>
              <a:t>以邮件形式发送给陈利森补充</a:t>
            </a:r>
            <a:r>
              <a:rPr lang="en-US" altLang="zh-CN" sz="1600">
                <a:solidFill>
                  <a:srgbClr val="FF0000"/>
                </a:solidFill>
              </a:rPr>
              <a:t>IP</a:t>
            </a:r>
            <a:r>
              <a:rPr lang="zh-CN" altLang="en-US" sz="1600">
                <a:solidFill>
                  <a:srgbClr val="FF0000"/>
                </a:solidFill>
              </a:rPr>
              <a:t>信息，补充成功后让读者重新认证即可。</a:t>
            </a:r>
            <a:endParaRPr lang="zh-CN" altLang="en-US" sz="1600">
              <a:solidFill>
                <a:srgbClr val="FF0000"/>
              </a:solidFill>
            </a:endParaRPr>
          </a:p>
        </p:txBody>
      </p:sp>
      <p:sp>
        <p:nvSpPr>
          <p:cNvPr id="8" name="文本框 7"/>
          <p:cNvSpPr txBox="1"/>
          <p:nvPr>
            <p:custDataLst>
              <p:tags r:id="rId2"/>
            </p:custDataLst>
          </p:nvPr>
        </p:nvSpPr>
        <p:spPr>
          <a:xfrm>
            <a:off x="5033010" y="5016500"/>
            <a:ext cx="6513195" cy="368300"/>
          </a:xfrm>
          <a:prstGeom prst="rect">
            <a:avLst/>
          </a:prstGeom>
          <a:noFill/>
        </p:spPr>
        <p:txBody>
          <a:bodyPr wrap="square" rtlCol="0">
            <a:spAutoFit/>
          </a:bodyPr>
          <a:p>
            <a:r>
              <a:rPr lang="zh-CN" altLang="en-US">
                <a:latin typeface="黑体" panose="02010609060101010101" charset="-122"/>
                <a:ea typeface="黑体" panose="02010609060101010101" charset="-122"/>
              </a:rPr>
              <a:t>用户中心页面（用户点击页面右上角用户名称即可进入此页面）</a:t>
            </a:r>
            <a:endParaRPr lang="zh-CN" altLang="en-US">
              <a:latin typeface="黑体" panose="02010609060101010101" charset="-122"/>
              <a:ea typeface="黑体" panose="02010609060101010101" charset="-122"/>
            </a:endParaRPr>
          </a:p>
        </p:txBody>
      </p:sp>
      <p:sp>
        <p:nvSpPr>
          <p:cNvPr id="10" name="矩形 9"/>
          <p:cNvSpPr/>
          <p:nvPr>
            <p:custDataLst>
              <p:tags r:id="rId3"/>
            </p:custDataLst>
          </p:nvPr>
        </p:nvSpPr>
        <p:spPr>
          <a:xfrm>
            <a:off x="9652000" y="149860"/>
            <a:ext cx="2461895" cy="784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pic>
        <p:nvPicPr>
          <p:cNvPr id="3" name="图片 2"/>
          <p:cNvPicPr>
            <a:picLocks noChangeAspect="1"/>
          </p:cNvPicPr>
          <p:nvPr>
            <p:custDataLst>
              <p:tags r:id="rId4"/>
            </p:custDataLst>
          </p:nvPr>
        </p:nvPicPr>
        <p:blipFill>
          <a:blip r:embed="rId5"/>
          <a:stretch>
            <a:fillRect/>
          </a:stretch>
        </p:blipFill>
        <p:spPr>
          <a:xfrm>
            <a:off x="614045" y="1786255"/>
            <a:ext cx="6753860" cy="3016885"/>
          </a:xfrm>
          <a:prstGeom prst="rect">
            <a:avLst/>
          </a:prstGeom>
          <a:effectLst>
            <a:outerShdw blurRad="63500" sx="102000" sy="102000" algn="ctr" rotWithShape="0">
              <a:prstClr val="black">
                <a:alpha val="40000"/>
              </a:prstClr>
            </a:outerShdw>
          </a:effectLst>
        </p:spPr>
      </p:pic>
      <p:pic>
        <p:nvPicPr>
          <p:cNvPr id="11" name="图片 10"/>
          <p:cNvPicPr>
            <a:picLocks noChangeAspect="1"/>
          </p:cNvPicPr>
          <p:nvPr>
            <p:custDataLst>
              <p:tags r:id="rId6"/>
            </p:custDataLst>
          </p:nvPr>
        </p:nvPicPr>
        <p:blipFill>
          <a:blip r:embed="rId7"/>
          <a:stretch>
            <a:fillRect/>
          </a:stretch>
        </p:blipFill>
        <p:spPr>
          <a:xfrm>
            <a:off x="4917758" y="1746250"/>
            <a:ext cx="6743700" cy="3158490"/>
          </a:xfrm>
          <a:prstGeom prst="rect">
            <a:avLst/>
          </a:prstGeom>
          <a:effectLst>
            <a:outerShdw blurRad="63500" sx="102000" sy="102000" algn="ctr" rotWithShape="0">
              <a:prstClr val="black">
                <a:alpha val="40000"/>
              </a:prstClr>
            </a:outerShdw>
          </a:effectLst>
        </p:spPr>
      </p:pic>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文本框 1"/>
          <p:cNvSpPr txBox="1"/>
          <p:nvPr/>
        </p:nvSpPr>
        <p:spPr>
          <a:xfrm>
            <a:off x="467995" y="950595"/>
            <a:ext cx="7148830" cy="533400"/>
          </a:xfrm>
          <a:prstGeom prst="rect">
            <a:avLst/>
          </a:prstGeom>
          <a:noFill/>
        </p:spPr>
        <p:txBody>
          <a:bodyPr wrap="square" rtlCol="0">
            <a:noAutofit/>
          </a:bodyPr>
          <a:lstStyle/>
          <a:p>
            <a:pPr marL="285750" lvl="1" indent="-285750">
              <a:lnSpc>
                <a:spcPct val="150000"/>
              </a:lnSpc>
              <a:buFont typeface="Wingdings" panose="05000000000000000000" charset="0"/>
              <a:buChar char="Ø"/>
            </a:pPr>
            <a:r>
              <a:rPr lang="zh-CN" altLang="en-US">
                <a:latin typeface="黑体" panose="02010609060101010101" charset="-122"/>
                <a:ea typeface="黑体" panose="02010609060101010101" charset="-122"/>
                <a:cs typeface="黑体" panose="02010609060101010101" charset="-122"/>
                <a:sym typeface="+mn-ea"/>
              </a:rPr>
              <a:t>关于销售人员遇到问题时无法找到对应的负责人，主要内容如下：</a:t>
            </a:r>
            <a:endParaRPr lang="zh-CN" altLang="en-US"/>
          </a:p>
        </p:txBody>
      </p:sp>
      <p:sp>
        <p:nvSpPr>
          <p:cNvPr id="4" name="文本框 3"/>
          <p:cNvSpPr txBox="1"/>
          <p:nvPr>
            <p:custDataLst>
              <p:tags r:id="rId1"/>
            </p:custDataLst>
          </p:nvPr>
        </p:nvSpPr>
        <p:spPr>
          <a:xfrm>
            <a:off x="325755" y="271780"/>
            <a:ext cx="2742565" cy="521970"/>
          </a:xfrm>
          <a:prstGeom prst="rect">
            <a:avLst/>
          </a:prstGeom>
          <a:noFill/>
        </p:spPr>
        <p:txBody>
          <a:bodyPr wrap="square" rtlCol="0">
            <a:spAutoFit/>
          </a:bodyPr>
          <a:lstStyle/>
          <a:p>
            <a:r>
              <a:rPr lang="en-US" altLang="zh-CN" sz="2800" b="1">
                <a:solidFill>
                  <a:srgbClr val="EA5404"/>
                </a:solidFill>
                <a:latin typeface="Arial" panose="020B0604020202020204" pitchFamily="34" charset="0"/>
                <a:ea typeface="黑体" panose="02010609060101010101" charset="-122"/>
                <a:cs typeface="Arial" panose="020B0604020202020204" pitchFamily="34" charset="0"/>
              </a:rPr>
              <a:t>03 </a:t>
            </a:r>
            <a:r>
              <a:rPr lang="zh-CN" altLang="en-US" sz="2800" b="1">
                <a:solidFill>
                  <a:srgbClr val="EA5404"/>
                </a:solidFill>
                <a:latin typeface="Arial" panose="020B0604020202020204" pitchFamily="34" charset="0"/>
                <a:ea typeface="黑体" panose="02010609060101010101" charset="-122"/>
                <a:cs typeface="Arial" panose="020B0604020202020204" pitchFamily="34" charset="0"/>
              </a:rPr>
              <a:t>注意事项</a:t>
            </a:r>
            <a:endParaRPr lang="zh-CN" altLang="en-US" sz="2800" b="1">
              <a:solidFill>
                <a:srgbClr val="EA5404"/>
              </a:solidFill>
              <a:latin typeface="Arial" panose="020B0604020202020204" pitchFamily="34" charset="0"/>
              <a:ea typeface="黑体" panose="02010609060101010101" charset="-122"/>
              <a:cs typeface="Arial" panose="020B0604020202020204" pitchFamily="34" charset="0"/>
            </a:endParaRPr>
          </a:p>
        </p:txBody>
      </p:sp>
      <p:sp>
        <p:nvSpPr>
          <p:cNvPr id="3" name="矩形 2"/>
          <p:cNvSpPr/>
          <p:nvPr>
            <p:custDataLst>
              <p:tags r:id="rId2"/>
            </p:custDataLst>
          </p:nvPr>
        </p:nvSpPr>
        <p:spPr>
          <a:xfrm>
            <a:off x="9652000" y="149860"/>
            <a:ext cx="2461895" cy="784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10" name="文本框 9"/>
          <p:cNvSpPr txBox="1"/>
          <p:nvPr>
            <p:custDataLst>
              <p:tags r:id="rId3"/>
            </p:custDataLst>
          </p:nvPr>
        </p:nvSpPr>
        <p:spPr>
          <a:xfrm>
            <a:off x="842010" y="1640840"/>
            <a:ext cx="11098530" cy="639445"/>
          </a:xfrm>
          <a:prstGeom prst="rect">
            <a:avLst/>
          </a:prstGeom>
          <a:noFill/>
        </p:spPr>
        <p:txBody>
          <a:bodyPr wrap="square" rtlCol="0">
            <a:noAutofit/>
          </a:bodyPr>
          <a:p>
            <a:r>
              <a:rPr lang="zh-CN" sz="1400">
                <a:solidFill>
                  <a:schemeClr val="tx1"/>
                </a:solidFill>
              </a:rPr>
              <a:t>李冬梅：可知</a:t>
            </a:r>
            <a:r>
              <a:rPr lang="en-US" altLang="zh-CN" sz="1400">
                <a:solidFill>
                  <a:schemeClr val="tx1"/>
                </a:solidFill>
              </a:rPr>
              <a:t>web</a:t>
            </a:r>
            <a:r>
              <a:rPr lang="zh-CN" altLang="en-US" sz="1400">
                <a:solidFill>
                  <a:schemeClr val="tx1"/>
                </a:solidFill>
              </a:rPr>
              <a:t>、</a:t>
            </a:r>
            <a:r>
              <a:rPr lang="en-US" altLang="zh-CN" sz="1400">
                <a:solidFill>
                  <a:schemeClr val="tx1"/>
                </a:solidFill>
              </a:rPr>
              <a:t>IOS</a:t>
            </a:r>
            <a:r>
              <a:rPr lang="zh-CN" altLang="en-US" sz="1400">
                <a:solidFill>
                  <a:schemeClr val="tx1"/>
                </a:solidFill>
              </a:rPr>
              <a:t>、安卓、</a:t>
            </a:r>
            <a:r>
              <a:rPr lang="en-US" altLang="zh-CN" sz="1400">
                <a:solidFill>
                  <a:schemeClr val="tx1"/>
                </a:solidFill>
              </a:rPr>
              <a:t>H5</a:t>
            </a:r>
            <a:r>
              <a:rPr lang="zh-CN" altLang="en-US" sz="1400">
                <a:solidFill>
                  <a:schemeClr val="tx1"/>
                </a:solidFill>
              </a:rPr>
              <a:t>、小程序、运营管理平台的问题及需求。（导入账户、新项目的需求或机构接口对接已购资源或全库资源等需求）</a:t>
            </a:r>
            <a:endParaRPr lang="zh-CN" altLang="en-US" sz="1400">
              <a:solidFill>
                <a:schemeClr val="tx1"/>
              </a:solidFill>
            </a:endParaRPr>
          </a:p>
        </p:txBody>
      </p:sp>
      <p:sp>
        <p:nvSpPr>
          <p:cNvPr id="11" name="文本框 10"/>
          <p:cNvSpPr txBox="1"/>
          <p:nvPr>
            <p:custDataLst>
              <p:tags r:id="rId4"/>
            </p:custDataLst>
          </p:nvPr>
        </p:nvSpPr>
        <p:spPr>
          <a:xfrm>
            <a:off x="842010" y="2306003"/>
            <a:ext cx="5476240" cy="394335"/>
          </a:xfrm>
          <a:prstGeom prst="rect">
            <a:avLst/>
          </a:prstGeom>
          <a:noFill/>
        </p:spPr>
        <p:txBody>
          <a:bodyPr wrap="square" rtlCol="0">
            <a:noAutofit/>
          </a:bodyPr>
          <a:p>
            <a:r>
              <a:rPr lang="zh-CN" sz="1400">
                <a:solidFill>
                  <a:schemeClr val="tx1"/>
                </a:solidFill>
              </a:rPr>
              <a:t>朱丽：可知机构管理平台</a:t>
            </a:r>
            <a:r>
              <a:rPr lang="zh-CN" altLang="en-US" sz="1400">
                <a:solidFill>
                  <a:schemeClr val="tx1"/>
                </a:solidFill>
              </a:rPr>
              <a:t>的问题及需求。（机构下单需求及问题）</a:t>
            </a:r>
            <a:endParaRPr lang="zh-CN" altLang="en-US" sz="1400">
              <a:solidFill>
                <a:schemeClr val="tx1"/>
              </a:solidFill>
            </a:endParaRPr>
          </a:p>
        </p:txBody>
      </p:sp>
      <p:sp>
        <p:nvSpPr>
          <p:cNvPr id="12" name="文本框 11"/>
          <p:cNvSpPr txBox="1"/>
          <p:nvPr>
            <p:custDataLst>
              <p:tags r:id="rId5"/>
            </p:custDataLst>
          </p:nvPr>
        </p:nvSpPr>
        <p:spPr>
          <a:xfrm>
            <a:off x="6317615" y="2286635"/>
            <a:ext cx="5796280" cy="433070"/>
          </a:xfrm>
          <a:prstGeom prst="rect">
            <a:avLst/>
          </a:prstGeom>
          <a:noFill/>
        </p:spPr>
        <p:txBody>
          <a:bodyPr wrap="square" rtlCol="0">
            <a:noAutofit/>
          </a:bodyPr>
          <a:p>
            <a:r>
              <a:rPr lang="zh-CN" sz="1400">
                <a:solidFill>
                  <a:schemeClr val="tx1"/>
                </a:solidFill>
              </a:rPr>
              <a:t>饶雯斐：可知</a:t>
            </a:r>
            <a:r>
              <a:rPr lang="en-US" altLang="zh-CN" sz="1400">
                <a:solidFill>
                  <a:schemeClr val="tx1"/>
                </a:solidFill>
              </a:rPr>
              <a:t>DCD</a:t>
            </a:r>
            <a:r>
              <a:rPr lang="zh-CN" altLang="en-US" sz="1400">
                <a:solidFill>
                  <a:schemeClr val="tx1"/>
                </a:solidFill>
              </a:rPr>
              <a:t>的问题及需求。（出版社荐购不能看全本出版社列表）</a:t>
            </a:r>
            <a:endParaRPr lang="zh-CN" altLang="en-US" sz="1400">
              <a:solidFill>
                <a:schemeClr val="tx1"/>
              </a:solidFill>
            </a:endParaRPr>
          </a:p>
        </p:txBody>
      </p:sp>
      <p:sp>
        <p:nvSpPr>
          <p:cNvPr id="14" name="文本框 13"/>
          <p:cNvSpPr txBox="1"/>
          <p:nvPr>
            <p:custDataLst>
              <p:tags r:id="rId6"/>
            </p:custDataLst>
          </p:nvPr>
        </p:nvSpPr>
        <p:spPr>
          <a:xfrm>
            <a:off x="842010" y="2777490"/>
            <a:ext cx="7491730" cy="441960"/>
          </a:xfrm>
          <a:prstGeom prst="rect">
            <a:avLst/>
          </a:prstGeom>
          <a:noFill/>
        </p:spPr>
        <p:txBody>
          <a:bodyPr wrap="square" rtlCol="0">
            <a:noAutofit/>
          </a:bodyPr>
          <a:p>
            <a:r>
              <a:rPr lang="zh-CN" altLang="en-US" sz="1400">
                <a:solidFill>
                  <a:schemeClr val="tx1"/>
                </a:solidFill>
              </a:rPr>
              <a:t>王林：机构导数据、机构单点登录对接或</a:t>
            </a:r>
            <a:r>
              <a:rPr lang="en-US" altLang="zh-CN" sz="1400">
                <a:solidFill>
                  <a:schemeClr val="tx1"/>
                </a:solidFill>
              </a:rPr>
              <a:t>carsi</a:t>
            </a:r>
            <a:r>
              <a:rPr lang="zh-CN" altLang="en-US" sz="1400">
                <a:solidFill>
                  <a:schemeClr val="tx1"/>
                </a:solidFill>
              </a:rPr>
              <a:t>对接以及用户问题的问题及需求。</a:t>
            </a:r>
            <a:endParaRPr lang="zh-CN" altLang="en-US" sz="1400">
              <a:solidFill>
                <a:schemeClr val="tx1"/>
              </a:solidFill>
            </a:endParaRPr>
          </a:p>
          <a:p>
            <a:endParaRPr lang="zh-CN" altLang="en-US" sz="1400">
              <a:solidFill>
                <a:schemeClr val="tx1"/>
              </a:solidFill>
            </a:endParaRPr>
          </a:p>
        </p:txBody>
      </p:sp>
      <p:sp>
        <p:nvSpPr>
          <p:cNvPr id="15" name="文本框 14"/>
          <p:cNvSpPr txBox="1"/>
          <p:nvPr>
            <p:custDataLst>
              <p:tags r:id="rId7"/>
            </p:custDataLst>
          </p:nvPr>
        </p:nvSpPr>
        <p:spPr>
          <a:xfrm>
            <a:off x="842010" y="3270885"/>
            <a:ext cx="7491730" cy="441960"/>
          </a:xfrm>
          <a:prstGeom prst="rect">
            <a:avLst/>
          </a:prstGeom>
          <a:noFill/>
        </p:spPr>
        <p:txBody>
          <a:bodyPr wrap="square" rtlCol="0">
            <a:noAutofit/>
          </a:bodyPr>
          <a:p>
            <a:r>
              <a:rPr lang="zh-CN" altLang="en-US" sz="1400">
                <a:solidFill>
                  <a:schemeClr val="tx1"/>
                </a:solidFill>
              </a:rPr>
              <a:t>陈利森：机构换</a:t>
            </a:r>
            <a:r>
              <a:rPr lang="en-US" altLang="zh-CN" sz="1400">
                <a:solidFill>
                  <a:schemeClr val="tx1"/>
                </a:solidFill>
              </a:rPr>
              <a:t>LOGO/</a:t>
            </a:r>
            <a:r>
              <a:rPr lang="zh-CN" altLang="en-US" sz="1400">
                <a:solidFill>
                  <a:schemeClr val="tx1"/>
                </a:solidFill>
              </a:rPr>
              <a:t>名称、机构</a:t>
            </a:r>
            <a:r>
              <a:rPr lang="en-US" altLang="zh-CN" sz="1400">
                <a:solidFill>
                  <a:schemeClr val="tx1"/>
                </a:solidFill>
              </a:rPr>
              <a:t>IP</a:t>
            </a:r>
            <a:r>
              <a:rPr lang="zh-CN" altLang="en-US" sz="1400">
                <a:solidFill>
                  <a:schemeClr val="tx1"/>
                </a:solidFill>
              </a:rPr>
              <a:t>信息配置更新。</a:t>
            </a:r>
            <a:endParaRPr lang="zh-CN" altLang="en-US" sz="1400">
              <a:solidFill>
                <a:schemeClr val="tx1"/>
              </a:solidFill>
            </a:endParaRPr>
          </a:p>
        </p:txBody>
      </p:sp>
      <p:sp>
        <p:nvSpPr>
          <p:cNvPr id="16" name="文本框 15"/>
          <p:cNvSpPr txBox="1"/>
          <p:nvPr>
            <p:custDataLst>
              <p:tags r:id="rId8"/>
            </p:custDataLst>
          </p:nvPr>
        </p:nvSpPr>
        <p:spPr>
          <a:xfrm>
            <a:off x="842010" y="4257675"/>
            <a:ext cx="7491730" cy="441960"/>
          </a:xfrm>
          <a:prstGeom prst="rect">
            <a:avLst/>
          </a:prstGeom>
          <a:noFill/>
        </p:spPr>
        <p:txBody>
          <a:bodyPr wrap="square" rtlCol="0">
            <a:noAutofit/>
          </a:bodyPr>
          <a:p>
            <a:r>
              <a:rPr lang="zh-CN" altLang="en-US" sz="1400">
                <a:solidFill>
                  <a:schemeClr val="tx1"/>
                </a:solidFill>
              </a:rPr>
              <a:t>白云鹤：机构院系设置</a:t>
            </a:r>
            <a:r>
              <a:rPr lang="en-US" altLang="zh-CN" sz="1400">
                <a:solidFill>
                  <a:schemeClr val="tx1"/>
                </a:solidFill>
              </a:rPr>
              <a:t>/</a:t>
            </a:r>
            <a:r>
              <a:rPr lang="zh-CN" altLang="en-US" sz="1400">
                <a:solidFill>
                  <a:schemeClr val="tx1"/>
                </a:solidFill>
              </a:rPr>
              <a:t>更新、机构单个活动创建、机构易拉宝</a:t>
            </a:r>
            <a:r>
              <a:rPr lang="en-US" altLang="zh-CN" sz="1400">
                <a:solidFill>
                  <a:schemeClr val="tx1"/>
                </a:solidFill>
              </a:rPr>
              <a:t>/</a:t>
            </a:r>
            <a:r>
              <a:rPr lang="zh-CN" altLang="en-US" sz="1400">
                <a:solidFill>
                  <a:schemeClr val="tx1"/>
                </a:solidFill>
              </a:rPr>
              <a:t>公众号</a:t>
            </a:r>
            <a:r>
              <a:rPr lang="en-US" altLang="zh-CN" sz="1400">
                <a:solidFill>
                  <a:schemeClr val="tx1"/>
                </a:solidFill>
              </a:rPr>
              <a:t>/</a:t>
            </a:r>
            <a:r>
              <a:rPr lang="zh-CN" altLang="en-US" sz="1400">
                <a:solidFill>
                  <a:schemeClr val="tx1"/>
                </a:solidFill>
              </a:rPr>
              <a:t>机构宣传设计。</a:t>
            </a:r>
            <a:endParaRPr lang="zh-CN" altLang="en-US" sz="1400">
              <a:solidFill>
                <a:schemeClr val="tx1"/>
              </a:solidFill>
            </a:endParaRPr>
          </a:p>
        </p:txBody>
      </p:sp>
      <p:sp>
        <p:nvSpPr>
          <p:cNvPr id="17" name="文本框 16"/>
          <p:cNvSpPr txBox="1"/>
          <p:nvPr>
            <p:custDataLst>
              <p:tags r:id="rId9"/>
            </p:custDataLst>
          </p:nvPr>
        </p:nvSpPr>
        <p:spPr>
          <a:xfrm>
            <a:off x="842010" y="4751070"/>
            <a:ext cx="7491730" cy="441960"/>
          </a:xfrm>
          <a:prstGeom prst="rect">
            <a:avLst/>
          </a:prstGeom>
          <a:noFill/>
        </p:spPr>
        <p:txBody>
          <a:bodyPr wrap="square" rtlCol="0">
            <a:noAutofit/>
          </a:bodyPr>
          <a:p>
            <a:r>
              <a:rPr lang="zh-CN" altLang="en-US" sz="1400">
                <a:solidFill>
                  <a:schemeClr val="tx1"/>
                </a:solidFill>
              </a:rPr>
              <a:t>齐新英：读者黑名单解除、标书、合同维护（创建合同）等。</a:t>
            </a:r>
            <a:endParaRPr lang="zh-CN" altLang="en-US" sz="1400">
              <a:solidFill>
                <a:schemeClr val="tx1"/>
              </a:solidFill>
            </a:endParaRPr>
          </a:p>
        </p:txBody>
      </p:sp>
      <p:sp>
        <p:nvSpPr>
          <p:cNvPr id="5" name="文本框 4"/>
          <p:cNvSpPr txBox="1"/>
          <p:nvPr>
            <p:custDataLst>
              <p:tags r:id="rId10"/>
            </p:custDataLst>
          </p:nvPr>
        </p:nvSpPr>
        <p:spPr>
          <a:xfrm>
            <a:off x="842010" y="3764280"/>
            <a:ext cx="7491730" cy="441960"/>
          </a:xfrm>
          <a:prstGeom prst="rect">
            <a:avLst/>
          </a:prstGeom>
          <a:noFill/>
        </p:spPr>
        <p:txBody>
          <a:bodyPr wrap="square" rtlCol="0">
            <a:noAutofit/>
          </a:bodyPr>
          <a:p>
            <a:r>
              <a:rPr lang="zh-CN" altLang="en-US" sz="1400">
                <a:solidFill>
                  <a:schemeClr val="tx1"/>
                </a:solidFill>
              </a:rPr>
              <a:t>韦红兰：机构镜像部署及相关问题、</a:t>
            </a:r>
            <a:r>
              <a:rPr lang="en-US" altLang="zh-CN" sz="1400">
                <a:solidFill>
                  <a:schemeClr val="tx1"/>
                </a:solidFill>
              </a:rPr>
              <a:t>MARC</a:t>
            </a:r>
            <a:r>
              <a:rPr lang="zh-CN" altLang="en-US" sz="1400">
                <a:solidFill>
                  <a:schemeClr val="tx1"/>
                </a:solidFill>
              </a:rPr>
              <a:t>数据输出。</a:t>
            </a:r>
            <a:endParaRPr lang="zh-CN" altLang="en-US" sz="1400">
              <a:solidFill>
                <a:schemeClr val="tx1"/>
              </a:solidFill>
            </a:endParaRPr>
          </a:p>
        </p:txBody>
      </p:sp>
      <p:sp>
        <p:nvSpPr>
          <p:cNvPr id="6" name="文本框 5"/>
          <p:cNvSpPr txBox="1"/>
          <p:nvPr>
            <p:custDataLst>
              <p:tags r:id="rId11"/>
            </p:custDataLst>
          </p:nvPr>
        </p:nvSpPr>
        <p:spPr>
          <a:xfrm>
            <a:off x="842010" y="5923280"/>
            <a:ext cx="4825365" cy="441960"/>
          </a:xfrm>
          <a:prstGeom prst="rect">
            <a:avLst/>
          </a:prstGeom>
          <a:noFill/>
        </p:spPr>
        <p:txBody>
          <a:bodyPr wrap="square" rtlCol="0">
            <a:noAutofit/>
          </a:bodyPr>
          <a:p>
            <a:r>
              <a:rPr lang="zh-CN" altLang="en-US" sz="1400">
                <a:solidFill>
                  <a:schemeClr val="tx1"/>
                </a:solidFill>
              </a:rPr>
              <a:t>说明：</a:t>
            </a:r>
            <a:r>
              <a:rPr lang="zh-CN" altLang="en-US" sz="1400">
                <a:solidFill>
                  <a:srgbClr val="FF0000"/>
                </a:solidFill>
              </a:rPr>
              <a:t>更详细内容可在</a:t>
            </a:r>
            <a:r>
              <a:rPr lang="en-US" altLang="zh-CN" sz="1400">
                <a:solidFill>
                  <a:srgbClr val="FF0000"/>
                </a:solidFill>
              </a:rPr>
              <a:t>CRM</a:t>
            </a:r>
            <a:r>
              <a:rPr lang="zh-CN" altLang="en-US" sz="1400">
                <a:solidFill>
                  <a:srgbClr val="FF0000"/>
                </a:solidFill>
              </a:rPr>
              <a:t>文件管理去下载了解。</a:t>
            </a:r>
            <a:endParaRPr lang="zh-CN" altLang="en-US" sz="1400">
              <a:solidFill>
                <a:srgbClr val="FF0000"/>
              </a:solidFill>
            </a:endParaRPr>
          </a:p>
        </p:txBody>
      </p:sp>
      <p:sp>
        <p:nvSpPr>
          <p:cNvPr id="7" name="文本框 6"/>
          <p:cNvSpPr txBox="1"/>
          <p:nvPr>
            <p:custDataLst>
              <p:tags r:id="rId12"/>
            </p:custDataLst>
          </p:nvPr>
        </p:nvSpPr>
        <p:spPr>
          <a:xfrm>
            <a:off x="842010" y="5244465"/>
            <a:ext cx="7491730" cy="441960"/>
          </a:xfrm>
          <a:prstGeom prst="rect">
            <a:avLst/>
          </a:prstGeom>
          <a:noFill/>
        </p:spPr>
        <p:txBody>
          <a:bodyPr wrap="square" rtlCol="0">
            <a:noAutofit/>
          </a:bodyPr>
          <a:p>
            <a:r>
              <a:rPr lang="zh-CN" altLang="en-US" sz="1400">
                <a:solidFill>
                  <a:schemeClr val="tx1"/>
                </a:solidFill>
              </a:rPr>
              <a:t>长文总：书单配书策略支持与指导、机构码申请审核等。</a:t>
            </a:r>
            <a:endParaRPr lang="zh-CN" altLang="en-US" sz="1400">
              <a:solidFill>
                <a:schemeClr val="tx1"/>
              </a:solidFill>
            </a:endParaRPr>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1"/>
          <p:cNvPicPr>
            <a:picLocks noChangeAspect="1"/>
          </p:cNvPicPr>
          <p:nvPr/>
        </p:nvPicPr>
        <p:blipFill>
          <a:blip r:embed="rId1">
            <a:alphaModFix amt="40000"/>
          </a:blip>
          <a:stretch>
            <a:fillRect/>
          </a:stretch>
        </p:blipFill>
        <p:spPr>
          <a:xfrm>
            <a:off x="0" y="-15240"/>
            <a:ext cx="12191365" cy="6864985"/>
          </a:xfrm>
          <a:prstGeom prst="rect">
            <a:avLst/>
          </a:prstGeom>
        </p:spPr>
      </p:pic>
      <p:pic>
        <p:nvPicPr>
          <p:cNvPr id="2" name="图片 1"/>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88545" y="-15173"/>
            <a:ext cx="1719408" cy="903939"/>
          </a:xfrm>
          <a:prstGeom prst="rect">
            <a:avLst/>
          </a:prstGeom>
        </p:spPr>
      </p:pic>
      <p:sp>
        <p:nvSpPr>
          <p:cNvPr id="3" name="文本框 2"/>
          <p:cNvSpPr txBox="1"/>
          <p:nvPr/>
        </p:nvSpPr>
        <p:spPr>
          <a:xfrm>
            <a:off x="1698625" y="187325"/>
            <a:ext cx="5953125" cy="645160"/>
          </a:xfrm>
          <a:prstGeom prst="rect">
            <a:avLst/>
          </a:prstGeom>
          <a:noFill/>
        </p:spPr>
        <p:txBody>
          <a:bodyPr wrap="square" rtlCol="0">
            <a:spAutoFit/>
          </a:bodyPr>
          <a:lstStyle/>
          <a:p>
            <a:r>
              <a:rPr lang="en-US" altLang="zh-CN" sz="3600" b="1" dirty="0">
                <a:solidFill>
                  <a:srgbClr val="DB7E5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Part </a:t>
            </a:r>
            <a:r>
              <a:rPr lang="en-US" altLang="zh-CN" sz="3600" b="1" dirty="0">
                <a:solidFill>
                  <a:srgbClr val="DB7E5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mn-ea"/>
              </a:rPr>
              <a:t>Four </a:t>
            </a:r>
            <a:r>
              <a:rPr lang="zh-CN" altLang="en-US" sz="3600" b="1" dirty="0">
                <a:solidFill>
                  <a:srgbClr val="DB7E5A"/>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rPr>
              <a:t>可知衍生产品</a:t>
            </a:r>
            <a:endParaRPr lang="zh-CN" altLang="en-US" sz="3600" b="1" dirty="0">
              <a:solidFill>
                <a:srgbClr val="DB7E5A"/>
              </a:solidFill>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endParaRPr>
          </a:p>
        </p:txBody>
      </p:sp>
      <p:pic>
        <p:nvPicPr>
          <p:cNvPr id="9" name="图片 8"/>
          <p:cNvPicPr>
            <a:picLocks noChangeAspect="1"/>
          </p:cNvPicPr>
          <p:nvPr>
            <p:custDataLst>
              <p:tags r:id="rId4"/>
            </p:custDataLst>
          </p:nvPr>
        </p:nvPicPr>
        <p:blipFill>
          <a:blip r:embed="rId5"/>
          <a:stretch>
            <a:fillRect/>
          </a:stretch>
        </p:blipFill>
        <p:spPr>
          <a:xfrm>
            <a:off x="450850" y="1416685"/>
            <a:ext cx="3594735" cy="4000500"/>
          </a:xfrm>
          <a:prstGeom prst="rect">
            <a:avLst/>
          </a:prstGeom>
        </p:spPr>
      </p:pic>
      <p:sp>
        <p:nvSpPr>
          <p:cNvPr id="13" name="矩形 12"/>
          <p:cNvSpPr/>
          <p:nvPr>
            <p:custDataLst>
              <p:tags r:id="rId6"/>
            </p:custDataLst>
          </p:nvPr>
        </p:nvSpPr>
        <p:spPr>
          <a:xfrm>
            <a:off x="9652000" y="149860"/>
            <a:ext cx="2461895" cy="784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4" name="文本框 3"/>
          <p:cNvSpPr txBox="1"/>
          <p:nvPr>
            <p:custDataLst>
              <p:tags r:id="rId7"/>
            </p:custDataLst>
          </p:nvPr>
        </p:nvSpPr>
        <p:spPr>
          <a:xfrm>
            <a:off x="5531485" y="1894840"/>
            <a:ext cx="5109210" cy="1753235"/>
          </a:xfrm>
          <a:prstGeom prst="rect">
            <a:avLst/>
          </a:prstGeom>
          <a:noFill/>
        </p:spPr>
        <p:txBody>
          <a:bodyPr wrap="square" rtlCol="0">
            <a:spAutoFit/>
          </a:bodyPr>
          <a:p>
            <a:pPr indent="0">
              <a:buFont typeface="Wingdings" panose="05000000000000000000" charset="0"/>
              <a:buNone/>
            </a:pPr>
            <a:r>
              <a:rPr lang="en-US" altLang="zh-CN" sz="3600" b="1">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rPr>
              <a:t>·</a:t>
            </a:r>
            <a:r>
              <a:rPr lang="zh-CN" altLang="en-US" sz="3600" b="1">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rPr>
              <a:t>可知荐读机</a:t>
            </a:r>
            <a:endParaRPr lang="zh-CN" altLang="en-US" sz="3600" b="1">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endParaRPr>
          </a:p>
          <a:p>
            <a:pPr indent="0">
              <a:buFont typeface="Wingdings" panose="05000000000000000000" charset="0"/>
              <a:buNone/>
            </a:pPr>
            <a:r>
              <a:rPr lang="en-US" altLang="zh-CN" sz="3600" b="1">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rPr>
              <a:t>·</a:t>
            </a:r>
            <a:r>
              <a:rPr lang="zh-CN" altLang="en-US" sz="3600" b="1">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rPr>
              <a:t>可知墨水屏</a:t>
            </a:r>
            <a:endParaRPr lang="zh-CN" altLang="en-US" sz="3600" b="1">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endParaRPr>
          </a:p>
          <a:p>
            <a:pPr indent="0">
              <a:buFont typeface="Wingdings" panose="05000000000000000000" charset="0"/>
              <a:buNone/>
            </a:pPr>
            <a:r>
              <a:rPr lang="en-US" altLang="zh-CN" sz="3600" b="1">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sym typeface="+mn-ea"/>
              </a:rPr>
              <a:t>·</a:t>
            </a:r>
            <a:r>
              <a:rPr lang="zh-CN" altLang="en-US" sz="3600" b="1">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sym typeface="+mn-ea"/>
              </a:rPr>
              <a:t>可知融合采选系统</a:t>
            </a:r>
            <a:endParaRPr lang="zh-CN" altLang="en-US" sz="3600" b="1">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endParaRPr>
          </a:p>
        </p:txBody>
      </p:sp>
      <p:pic>
        <p:nvPicPr>
          <p:cNvPr id="11" name="图片 10" descr="可知Logo"/>
          <p:cNvPicPr>
            <a:picLocks noChangeAspect="1"/>
          </p:cNvPicPr>
          <p:nvPr>
            <p:custDataLst>
              <p:tags r:id="rId8"/>
            </p:custDataLst>
          </p:nvPr>
        </p:nvPicPr>
        <p:blipFill>
          <a:blip r:embed="rId9">
            <a:clrChange>
              <a:clrFrom>
                <a:srgbClr val="FEFFFF">
                  <a:alpha val="100000"/>
                </a:srgbClr>
              </a:clrFrom>
              <a:clrTo>
                <a:srgbClr val="FEFFFF">
                  <a:alpha val="100000"/>
                  <a:alpha val="0"/>
                </a:srgbClr>
              </a:clrTo>
            </a:clrChange>
          </a:blip>
          <a:stretch>
            <a:fillRect/>
          </a:stretch>
        </p:blipFill>
        <p:spPr>
          <a:xfrm>
            <a:off x="10409555" y="66675"/>
            <a:ext cx="941705" cy="941705"/>
          </a:xfrm>
          <a:prstGeom prst="rect">
            <a:avLst/>
          </a:prstGeom>
        </p:spPr>
      </p:pic>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文本框 1"/>
          <p:cNvSpPr txBox="1"/>
          <p:nvPr/>
        </p:nvSpPr>
        <p:spPr>
          <a:xfrm>
            <a:off x="410845" y="934720"/>
            <a:ext cx="11487785" cy="1237615"/>
          </a:xfrm>
          <a:prstGeom prst="rect">
            <a:avLst/>
          </a:prstGeom>
          <a:noFill/>
        </p:spPr>
        <p:txBody>
          <a:bodyPr wrap="square" rtlCol="0">
            <a:noAutofit/>
          </a:bodyPr>
          <a:lstStyle/>
          <a:p>
            <a:pPr marL="285750" marR="0" indent="-285750" defTabSz="914400" eaLnBrk="1" hangingPunct="1">
              <a:lnSpc>
                <a:spcPct val="150000"/>
              </a:lnSpc>
              <a:buClrTx/>
              <a:buSzTx/>
              <a:buFont typeface="Wingdings" panose="05000000000000000000" charset="0"/>
              <a:buChar char="Ø"/>
              <a:defRPr/>
            </a:pPr>
            <a:r>
              <a:rPr lang="zh-CN" sz="1600" b="1" dirty="0" smtClean="0">
                <a:latin typeface="微软雅黑" panose="020B0503020204020204" charset="-122"/>
                <a:ea typeface="微软雅黑" panose="020B0503020204020204" charset="-122"/>
                <a:sym typeface="+mn-ea"/>
              </a:rPr>
              <a:t>可知荐读机：</a:t>
            </a:r>
            <a:r>
              <a:rPr lang="zh-CN" altLang="en-US" sz="1600" dirty="0" smtClean="0">
                <a:latin typeface="微软雅黑" panose="020B0503020204020204" charset="-122"/>
                <a:ea typeface="微软雅黑" panose="020B0503020204020204" charset="-122"/>
                <a:sym typeface="+mn-ea"/>
              </a:rPr>
              <a:t>是指“可知”荐读机设计将机构用户已购可知知识服务平台或即将购买的数字内容与触屏读书机融合打通，提供客户已购数字图书扫码阅读、云端数字内容实时荐购服务与宣传推广三大核心功能，从而提高机构服务能力与读者体验。</a:t>
            </a:r>
            <a:endParaRPr lang="zh-CN" altLang="en-US" sz="1600"/>
          </a:p>
        </p:txBody>
      </p:sp>
      <p:sp>
        <p:nvSpPr>
          <p:cNvPr id="4" name="文本框 3"/>
          <p:cNvSpPr txBox="1"/>
          <p:nvPr>
            <p:custDataLst>
              <p:tags r:id="rId1"/>
            </p:custDataLst>
          </p:nvPr>
        </p:nvSpPr>
        <p:spPr>
          <a:xfrm>
            <a:off x="325755" y="271780"/>
            <a:ext cx="2742565" cy="521970"/>
          </a:xfrm>
          <a:prstGeom prst="rect">
            <a:avLst/>
          </a:prstGeom>
          <a:noFill/>
        </p:spPr>
        <p:txBody>
          <a:bodyPr wrap="square" rtlCol="0">
            <a:spAutoFit/>
          </a:bodyPr>
          <a:lstStyle/>
          <a:p>
            <a:r>
              <a:rPr lang="en-US" altLang="zh-CN" sz="2800" b="1">
                <a:solidFill>
                  <a:srgbClr val="EA5404"/>
                </a:solidFill>
                <a:latin typeface="Arial" panose="020B0604020202020204" pitchFamily="34" charset="0"/>
                <a:ea typeface="黑体" panose="02010609060101010101" charset="-122"/>
                <a:cs typeface="Arial" panose="020B0604020202020204" pitchFamily="34" charset="0"/>
              </a:rPr>
              <a:t>01 </a:t>
            </a:r>
            <a:r>
              <a:rPr lang="zh-CN" altLang="en-US" sz="2800" b="1">
                <a:solidFill>
                  <a:srgbClr val="EA5404"/>
                </a:solidFill>
                <a:latin typeface="Arial" panose="020B0604020202020204" pitchFamily="34" charset="0"/>
                <a:ea typeface="黑体" panose="02010609060101010101" charset="-122"/>
                <a:cs typeface="Arial" panose="020B0604020202020204" pitchFamily="34" charset="0"/>
              </a:rPr>
              <a:t>可知荐读机</a:t>
            </a:r>
            <a:endParaRPr lang="zh-CN" altLang="en-US" sz="2800" b="1">
              <a:solidFill>
                <a:srgbClr val="EA5404"/>
              </a:solidFill>
              <a:latin typeface="Arial" panose="020B0604020202020204" pitchFamily="34" charset="0"/>
              <a:ea typeface="黑体" panose="02010609060101010101" charset="-122"/>
              <a:cs typeface="Arial" panose="020B0604020202020204" pitchFamily="34" charset="0"/>
            </a:endParaRPr>
          </a:p>
        </p:txBody>
      </p:sp>
      <p:sp>
        <p:nvSpPr>
          <p:cNvPr id="3" name="矩形 2"/>
          <p:cNvSpPr/>
          <p:nvPr>
            <p:custDataLst>
              <p:tags r:id="rId2"/>
            </p:custDataLst>
          </p:nvPr>
        </p:nvSpPr>
        <p:spPr>
          <a:xfrm>
            <a:off x="9652000" y="149860"/>
            <a:ext cx="2461895" cy="784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pic>
        <p:nvPicPr>
          <p:cNvPr id="5" name="图片 4"/>
          <p:cNvPicPr>
            <a:picLocks noChangeAspect="1"/>
          </p:cNvPicPr>
          <p:nvPr>
            <p:custDataLst>
              <p:tags r:id="rId3"/>
            </p:custDataLst>
          </p:nvPr>
        </p:nvPicPr>
        <p:blipFill>
          <a:blip r:embed="rId4"/>
          <a:stretch>
            <a:fillRect/>
          </a:stretch>
        </p:blipFill>
        <p:spPr>
          <a:xfrm>
            <a:off x="327025" y="2460625"/>
            <a:ext cx="5530215" cy="3122930"/>
          </a:xfrm>
          <a:prstGeom prst="rect">
            <a:avLst/>
          </a:prstGeom>
          <a:effectLst>
            <a:outerShdw blurRad="63500" sx="102000" sy="102000" algn="ctr" rotWithShape="0">
              <a:prstClr val="black">
                <a:alpha val="40000"/>
              </a:prstClr>
            </a:outerShdw>
          </a:effectLst>
        </p:spPr>
      </p:pic>
      <p:pic>
        <p:nvPicPr>
          <p:cNvPr id="8" name="图片 7"/>
          <p:cNvPicPr>
            <a:picLocks noChangeAspect="1"/>
          </p:cNvPicPr>
          <p:nvPr>
            <p:custDataLst>
              <p:tags r:id="rId5"/>
            </p:custDataLst>
          </p:nvPr>
        </p:nvPicPr>
        <p:blipFill>
          <a:blip r:embed="rId6"/>
          <a:stretch>
            <a:fillRect/>
          </a:stretch>
        </p:blipFill>
        <p:spPr>
          <a:xfrm>
            <a:off x="6200775" y="2460625"/>
            <a:ext cx="5640705" cy="3101975"/>
          </a:xfrm>
          <a:prstGeom prst="rect">
            <a:avLst/>
          </a:prstGeom>
          <a:effectLst>
            <a:outerShdw blurRad="63500" sx="102000" sy="102000" algn="ctr" rotWithShape="0">
              <a:prstClr val="black">
                <a:alpha val="40000"/>
              </a:prstClr>
            </a:outerShdw>
          </a:effectLst>
        </p:spPr>
      </p:pic>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文本框 1"/>
          <p:cNvSpPr txBox="1"/>
          <p:nvPr/>
        </p:nvSpPr>
        <p:spPr>
          <a:xfrm>
            <a:off x="467995" y="950595"/>
            <a:ext cx="11358245" cy="1021715"/>
          </a:xfrm>
          <a:prstGeom prst="rect">
            <a:avLst/>
          </a:prstGeom>
          <a:noFill/>
        </p:spPr>
        <p:txBody>
          <a:bodyPr wrap="square" rtlCol="0">
            <a:noAutofit/>
          </a:bodyPr>
          <a:lstStyle/>
          <a:p>
            <a:pPr marL="285750" lvl="1" indent="-285750">
              <a:lnSpc>
                <a:spcPct val="150000"/>
              </a:lnSpc>
              <a:buFont typeface="Wingdings" panose="05000000000000000000" charset="0"/>
              <a:buChar char="Ø"/>
            </a:pPr>
            <a:r>
              <a:rPr lang="zh-CN" altLang="en-US">
                <a:latin typeface="黑体" panose="02010609060101010101" charset="-122"/>
                <a:ea typeface="黑体" panose="02010609060101010101" charset="-122"/>
                <a:cs typeface="黑体" panose="02010609060101010101" charset="-122"/>
                <a:sym typeface="+mn-ea"/>
              </a:rPr>
              <a:t>“可知”墨水屏产品将可知知识服务平台的数字内容与文石墨水屏融合打通，支持读者在墨水屏产品上进行资源的检索、浏览、荐购、阅读等核心功能，让读者在护眼的基础上也可试读/阅读到上万的资源。</a:t>
            </a:r>
            <a:endParaRPr lang="zh-CN" altLang="en-US">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custDataLst>
              <p:tags r:id="rId1"/>
            </p:custDataLst>
          </p:nvPr>
        </p:nvSpPr>
        <p:spPr>
          <a:xfrm>
            <a:off x="325755" y="271780"/>
            <a:ext cx="6066155" cy="521970"/>
          </a:xfrm>
          <a:prstGeom prst="rect">
            <a:avLst/>
          </a:prstGeom>
          <a:noFill/>
        </p:spPr>
        <p:txBody>
          <a:bodyPr wrap="square" rtlCol="0">
            <a:spAutoFit/>
          </a:bodyPr>
          <a:lstStyle/>
          <a:p>
            <a:r>
              <a:rPr lang="en-US" altLang="zh-CN" sz="2800" b="1">
                <a:solidFill>
                  <a:srgbClr val="EA5404"/>
                </a:solidFill>
                <a:latin typeface="Arial" panose="020B0604020202020204" pitchFamily="34" charset="0"/>
                <a:ea typeface="黑体" panose="02010609060101010101" charset="-122"/>
                <a:cs typeface="Arial" panose="020B0604020202020204" pitchFamily="34" charset="0"/>
              </a:rPr>
              <a:t>02 </a:t>
            </a:r>
            <a:r>
              <a:rPr lang="zh-CN" altLang="en-US" sz="2800" b="1">
                <a:solidFill>
                  <a:srgbClr val="EA5404"/>
                </a:solidFill>
                <a:latin typeface="Arial" panose="020B0604020202020204" pitchFamily="34" charset="0"/>
                <a:ea typeface="黑体" panose="02010609060101010101" charset="-122"/>
                <a:cs typeface="Arial" panose="020B0604020202020204" pitchFamily="34" charset="0"/>
              </a:rPr>
              <a:t>可知墨水屏</a:t>
            </a:r>
            <a:endParaRPr lang="zh-CN" altLang="en-US" sz="2800" b="1">
              <a:solidFill>
                <a:srgbClr val="EA5404"/>
              </a:solidFill>
              <a:latin typeface="Arial" panose="020B0604020202020204" pitchFamily="34" charset="0"/>
              <a:ea typeface="黑体" panose="02010609060101010101" charset="-122"/>
              <a:cs typeface="Arial" panose="020B0604020202020204" pitchFamily="34" charset="0"/>
            </a:endParaRPr>
          </a:p>
        </p:txBody>
      </p:sp>
      <p:sp>
        <p:nvSpPr>
          <p:cNvPr id="3" name="矩形 2"/>
          <p:cNvSpPr/>
          <p:nvPr>
            <p:custDataLst>
              <p:tags r:id="rId2"/>
            </p:custDataLst>
          </p:nvPr>
        </p:nvSpPr>
        <p:spPr>
          <a:xfrm>
            <a:off x="9652000" y="149860"/>
            <a:ext cx="2461895" cy="784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7" name="TextBox 20"/>
          <p:cNvSpPr txBox="1"/>
          <p:nvPr>
            <p:custDataLst>
              <p:tags r:id="rId3"/>
            </p:custDataLst>
          </p:nvPr>
        </p:nvSpPr>
        <p:spPr>
          <a:xfrm>
            <a:off x="1075690" y="5977255"/>
            <a:ext cx="2309495" cy="461645"/>
          </a:xfrm>
          <a:prstGeom prst="rect">
            <a:avLst/>
          </a:prstGeom>
          <a:noFill/>
        </p:spPr>
        <p:txBody>
          <a:bodyPr wrap="square" rtlCol="0">
            <a:noAutofit/>
          </a:bodyPr>
          <a:lstStyle>
            <a:defPPr>
              <a:defRPr lang="zh-CN"/>
            </a:defPPr>
            <a:lvl1pPr>
              <a:defRPr sz="2400">
                <a:solidFill>
                  <a:srgbClr val="01499C"/>
                </a:solidFill>
                <a:effectLst>
                  <a:outerShdw blurRad="139700" dist="88900" dir="5400000" algn="t" rotWithShape="0">
                    <a:srgbClr val="1C2B85">
                      <a:alpha val="20000"/>
                    </a:srgbClr>
                  </a:outerShdw>
                </a:effectLst>
                <a:latin typeface="思源黑体 CN Medium" panose="020B0600000000000000" pitchFamily="34" charset="-122"/>
                <a:ea typeface="思源黑体 CN Medium" panose="020B0600000000000000" pitchFamily="34" charset="-122"/>
              </a:defRPr>
            </a:lvl1pPr>
          </a:lstStyle>
          <a:p>
            <a:pPr algn="ctr"/>
            <a:r>
              <a:rPr lang="zh-CN" dirty="0">
                <a:solidFill>
                  <a:srgbClr val="125DE5"/>
                </a:solidFill>
                <a:effectLst>
                  <a:outerShdw blurRad="76200" dist="38100" dir="2700000" algn="tl" rotWithShape="0">
                    <a:schemeClr val="bg2">
                      <a:lumMod val="25000"/>
                      <a:alpha val="14000"/>
                    </a:schemeClr>
                  </a:outerShdw>
                </a:effectLst>
                <a:sym typeface="思源黑体 CN Normal" panose="020B0400000000000000" pitchFamily="34" charset="-122"/>
              </a:rPr>
              <a:t>可知墨水屏</a:t>
            </a:r>
            <a:endParaRPr lang="zh-CN" dirty="0">
              <a:solidFill>
                <a:srgbClr val="125DE5"/>
              </a:solidFill>
              <a:sym typeface="思源黑体 CN Normal" panose="020B0400000000000000" pitchFamily="34" charset="-122"/>
            </a:endParaRPr>
          </a:p>
        </p:txBody>
      </p:sp>
      <p:cxnSp>
        <p:nvCxnSpPr>
          <p:cNvPr id="8" name="直接连接符 7"/>
          <p:cNvCxnSpPr/>
          <p:nvPr>
            <p:custDataLst>
              <p:tags r:id="rId4"/>
            </p:custDataLst>
          </p:nvPr>
        </p:nvCxnSpPr>
        <p:spPr>
          <a:xfrm flipH="1">
            <a:off x="1753296" y="6496294"/>
            <a:ext cx="954284" cy="0"/>
          </a:xfrm>
          <a:prstGeom prst="line">
            <a:avLst/>
          </a:prstGeom>
          <a:ln w="76200" cap="rnd">
            <a:solidFill>
              <a:srgbClr val="F0B400"/>
            </a:solidFill>
            <a:round/>
          </a:ln>
        </p:spPr>
        <p:style>
          <a:lnRef idx="1">
            <a:schemeClr val="accent1"/>
          </a:lnRef>
          <a:fillRef idx="0">
            <a:schemeClr val="accent1"/>
          </a:fillRef>
          <a:effectRef idx="0">
            <a:schemeClr val="accent1"/>
          </a:effectRef>
          <a:fontRef idx="minor">
            <a:schemeClr val="tx1"/>
          </a:fontRef>
        </p:style>
      </p:cxnSp>
      <p:pic>
        <p:nvPicPr>
          <p:cNvPr id="10" name="图片 2" descr="111"/>
          <p:cNvPicPr>
            <a:picLocks noChangeAspect="1"/>
          </p:cNvPicPr>
          <p:nvPr>
            <p:custDataLst>
              <p:tags r:id="rId5"/>
            </p:custDataLst>
          </p:nvPr>
        </p:nvPicPr>
        <p:blipFill>
          <a:blip r:embed="rId6"/>
          <a:stretch>
            <a:fillRect/>
          </a:stretch>
        </p:blipFill>
        <p:spPr>
          <a:xfrm>
            <a:off x="973455" y="2129155"/>
            <a:ext cx="3291840" cy="3299460"/>
          </a:xfrm>
          <a:prstGeom prst="rect">
            <a:avLst/>
          </a:prstGeom>
        </p:spPr>
      </p:pic>
      <p:pic>
        <p:nvPicPr>
          <p:cNvPr id="12" name="图片 7"/>
          <p:cNvPicPr>
            <a:picLocks noChangeAspect="1"/>
          </p:cNvPicPr>
          <p:nvPr>
            <p:custDataLst>
              <p:tags r:id="rId7"/>
            </p:custDataLst>
          </p:nvPr>
        </p:nvPicPr>
        <p:blipFill>
          <a:blip r:embed="rId8"/>
          <a:stretch>
            <a:fillRect/>
          </a:stretch>
        </p:blipFill>
        <p:spPr>
          <a:xfrm>
            <a:off x="4851400" y="1865630"/>
            <a:ext cx="2569845" cy="4149090"/>
          </a:xfrm>
          <a:prstGeom prst="rect">
            <a:avLst/>
          </a:prstGeom>
          <a:noFill/>
          <a:ln>
            <a:noFill/>
          </a:ln>
          <a:effectLst>
            <a:outerShdw blurRad="63500" sx="102000" sy="102000" algn="ctr" rotWithShape="0">
              <a:prstClr val="black">
                <a:alpha val="40000"/>
              </a:prstClr>
            </a:outerShdw>
          </a:effectLst>
        </p:spPr>
      </p:pic>
      <p:pic>
        <p:nvPicPr>
          <p:cNvPr id="14" name="图片 6"/>
          <p:cNvPicPr>
            <a:picLocks noChangeAspect="1"/>
          </p:cNvPicPr>
          <p:nvPr>
            <p:custDataLst>
              <p:tags r:id="rId9"/>
            </p:custDataLst>
          </p:nvPr>
        </p:nvPicPr>
        <p:blipFill>
          <a:blip r:embed="rId10"/>
          <a:stretch>
            <a:fillRect/>
          </a:stretch>
        </p:blipFill>
        <p:spPr>
          <a:xfrm>
            <a:off x="8546465" y="1854835"/>
            <a:ext cx="2764155" cy="4159885"/>
          </a:xfrm>
          <a:prstGeom prst="rect">
            <a:avLst/>
          </a:prstGeom>
          <a:noFill/>
          <a:ln>
            <a:noFill/>
          </a:ln>
          <a:effectLst>
            <a:outerShdw blurRad="63500" sx="102000" sy="102000" algn="ctr" rotWithShape="0">
              <a:prstClr val="black">
                <a:alpha val="40000"/>
              </a:prstClr>
            </a:outerShdw>
          </a:effectLst>
        </p:spPr>
      </p:pic>
      <p:sp>
        <p:nvSpPr>
          <p:cNvPr id="100" name="文本框 99"/>
          <p:cNvSpPr txBox="1"/>
          <p:nvPr/>
        </p:nvSpPr>
        <p:spPr>
          <a:xfrm>
            <a:off x="4733925" y="6156960"/>
            <a:ext cx="6737985" cy="521970"/>
          </a:xfrm>
          <a:prstGeom prst="rect">
            <a:avLst/>
          </a:prstGeom>
          <a:noFill/>
          <a:ln w="9525">
            <a:noFill/>
          </a:ln>
        </p:spPr>
        <p:txBody>
          <a:bodyPr wrap="square">
            <a:spAutoFit/>
          </a:bodyPr>
          <a:p>
            <a:pPr indent="0"/>
            <a:r>
              <a:rPr lang="zh-CN" sz="1400" b="0">
                <a:solidFill>
                  <a:srgbClr val="000000"/>
                </a:solidFill>
                <a:ea typeface="宋体" panose="02010600030101010101" pitchFamily="2" charset="-122"/>
              </a:rPr>
              <a:t>目前可知平台支持文石BOOX Tab10C 10.3英寸和文石BOOX Tab8C 7.8英寸俩款墨水屏设备进行阅读。</a:t>
            </a:r>
            <a:endParaRPr lang="zh-CN" altLang="en-US" sz="1400" b="0">
              <a:solidFill>
                <a:srgbClr val="000000"/>
              </a:solidFill>
              <a:ea typeface="宋体" panose="02010600030101010101" pitchFamily="2" charset="-122"/>
            </a:endParaRPr>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文本框 1"/>
          <p:cNvSpPr txBox="1"/>
          <p:nvPr/>
        </p:nvSpPr>
        <p:spPr>
          <a:xfrm>
            <a:off x="467995" y="807720"/>
            <a:ext cx="11386185" cy="894715"/>
          </a:xfrm>
          <a:prstGeom prst="rect">
            <a:avLst/>
          </a:prstGeom>
          <a:noFill/>
        </p:spPr>
        <p:txBody>
          <a:bodyPr wrap="square" rtlCol="0">
            <a:noAutofit/>
          </a:bodyPr>
          <a:lstStyle/>
          <a:p>
            <a:pPr marL="285750" lvl="1" indent="-285750">
              <a:lnSpc>
                <a:spcPct val="150000"/>
              </a:lnSpc>
              <a:buFont typeface="Wingdings" panose="05000000000000000000" charset="0"/>
              <a:buChar char="Ø"/>
            </a:pPr>
            <a:r>
              <a:rPr lang="zh-CN" altLang="en-US">
                <a:latin typeface="黑体" panose="02010609060101010101" charset="-122"/>
                <a:ea typeface="黑体" panose="02010609060101010101" charset="-122"/>
                <a:cs typeface="黑体" panose="02010609060101010101" charset="-122"/>
                <a:sym typeface="+mn-ea"/>
              </a:rPr>
              <a:t>此项目的建设可以加强纸本图书与电子资源的采购与管理，提升机构资源服务能力，同时实现机构纸电一体化管理与资源揭示的需求。</a:t>
            </a:r>
            <a:endParaRPr lang="zh-CN" altLang="en-US">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custDataLst>
              <p:tags r:id="rId1"/>
            </p:custDataLst>
          </p:nvPr>
        </p:nvSpPr>
        <p:spPr>
          <a:xfrm>
            <a:off x="325755" y="271780"/>
            <a:ext cx="6066155" cy="521970"/>
          </a:xfrm>
          <a:prstGeom prst="rect">
            <a:avLst/>
          </a:prstGeom>
          <a:noFill/>
        </p:spPr>
        <p:txBody>
          <a:bodyPr wrap="square" rtlCol="0">
            <a:spAutoFit/>
          </a:bodyPr>
          <a:lstStyle/>
          <a:p>
            <a:r>
              <a:rPr lang="en-US" altLang="zh-CN" sz="2800" b="1">
                <a:solidFill>
                  <a:srgbClr val="EA5404"/>
                </a:solidFill>
                <a:latin typeface="Arial" panose="020B0604020202020204" pitchFamily="34" charset="0"/>
                <a:ea typeface="黑体" panose="02010609060101010101" charset="-122"/>
                <a:cs typeface="Arial" panose="020B0604020202020204" pitchFamily="34" charset="0"/>
              </a:rPr>
              <a:t>03 </a:t>
            </a:r>
            <a:r>
              <a:rPr lang="zh-CN" altLang="en-US" sz="2800" b="1">
                <a:solidFill>
                  <a:srgbClr val="EA5404"/>
                </a:solidFill>
                <a:latin typeface="Arial" panose="020B0604020202020204" pitchFamily="34" charset="0"/>
                <a:ea typeface="黑体" panose="02010609060101010101" charset="-122"/>
                <a:cs typeface="Arial" panose="020B0604020202020204" pitchFamily="34" charset="0"/>
              </a:rPr>
              <a:t>可知融合采选系统（纸电一体化）</a:t>
            </a:r>
            <a:endParaRPr lang="zh-CN" altLang="en-US" sz="2800" b="1">
              <a:solidFill>
                <a:srgbClr val="EA5404"/>
              </a:solidFill>
              <a:latin typeface="Arial" panose="020B0604020202020204" pitchFamily="34" charset="0"/>
              <a:ea typeface="黑体" panose="02010609060101010101" charset="-122"/>
              <a:cs typeface="Arial" panose="020B0604020202020204" pitchFamily="34" charset="0"/>
            </a:endParaRPr>
          </a:p>
        </p:txBody>
      </p:sp>
      <p:sp>
        <p:nvSpPr>
          <p:cNvPr id="3" name="矩形 2"/>
          <p:cNvSpPr/>
          <p:nvPr>
            <p:custDataLst>
              <p:tags r:id="rId2"/>
            </p:custDataLst>
          </p:nvPr>
        </p:nvSpPr>
        <p:spPr>
          <a:xfrm>
            <a:off x="9652000" y="149860"/>
            <a:ext cx="2461895" cy="784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7" name="TextBox 20"/>
          <p:cNvSpPr txBox="1"/>
          <p:nvPr>
            <p:custDataLst>
              <p:tags r:id="rId3"/>
            </p:custDataLst>
          </p:nvPr>
        </p:nvSpPr>
        <p:spPr>
          <a:xfrm>
            <a:off x="808990" y="5853430"/>
            <a:ext cx="2309495" cy="461645"/>
          </a:xfrm>
          <a:prstGeom prst="rect">
            <a:avLst/>
          </a:prstGeom>
          <a:noFill/>
        </p:spPr>
        <p:txBody>
          <a:bodyPr wrap="square" rtlCol="0">
            <a:noAutofit/>
          </a:bodyPr>
          <a:lstStyle>
            <a:defPPr>
              <a:defRPr lang="zh-CN"/>
            </a:defPPr>
            <a:lvl1pPr>
              <a:defRPr sz="2400">
                <a:solidFill>
                  <a:srgbClr val="01499C"/>
                </a:solidFill>
                <a:effectLst>
                  <a:outerShdw blurRad="139700" dist="88900" dir="5400000" algn="t" rotWithShape="0">
                    <a:srgbClr val="1C2B85">
                      <a:alpha val="20000"/>
                    </a:srgbClr>
                  </a:outerShdw>
                </a:effectLst>
                <a:latin typeface="思源黑体 CN Medium" panose="020B0600000000000000" pitchFamily="34" charset="-122"/>
                <a:ea typeface="思源黑体 CN Medium" panose="020B0600000000000000" pitchFamily="34" charset="-122"/>
              </a:defRPr>
            </a:lvl1pPr>
          </a:lstStyle>
          <a:p>
            <a:pPr algn="ctr"/>
            <a:r>
              <a:rPr lang="en-US" altLang="zh-CN" dirty="0">
                <a:solidFill>
                  <a:srgbClr val="125DE5"/>
                </a:solidFill>
                <a:effectLst>
                  <a:outerShdw blurRad="76200" dist="38100" dir="2700000" algn="tl" rotWithShape="0">
                    <a:schemeClr val="bg2">
                      <a:lumMod val="25000"/>
                      <a:alpha val="14000"/>
                    </a:schemeClr>
                  </a:outerShdw>
                </a:effectLst>
                <a:sym typeface="思源黑体 CN Normal" panose="020B0400000000000000" pitchFamily="34" charset="-122"/>
              </a:rPr>
              <a:t>PC</a:t>
            </a:r>
            <a:r>
              <a:rPr lang="zh-CN" altLang="en-US" dirty="0">
                <a:solidFill>
                  <a:srgbClr val="125DE5"/>
                </a:solidFill>
                <a:effectLst>
                  <a:outerShdw blurRad="76200" dist="38100" dir="2700000" algn="tl" rotWithShape="0">
                    <a:schemeClr val="bg2">
                      <a:lumMod val="25000"/>
                      <a:alpha val="14000"/>
                    </a:schemeClr>
                  </a:outerShdw>
                </a:effectLst>
                <a:sym typeface="思源黑体 CN Normal" panose="020B0400000000000000" pitchFamily="34" charset="-122"/>
              </a:rPr>
              <a:t>读者端</a:t>
            </a:r>
            <a:endParaRPr lang="zh-CN" altLang="en-US" dirty="0">
              <a:solidFill>
                <a:srgbClr val="125DE5"/>
              </a:solidFill>
              <a:effectLst>
                <a:outerShdw blurRad="76200" dist="38100" dir="2700000" algn="tl" rotWithShape="0">
                  <a:schemeClr val="bg2">
                    <a:lumMod val="25000"/>
                    <a:alpha val="14000"/>
                  </a:schemeClr>
                </a:outerShdw>
              </a:effectLst>
              <a:sym typeface="思源黑体 CN Normal" panose="020B0400000000000000" pitchFamily="34" charset="-122"/>
            </a:endParaRPr>
          </a:p>
        </p:txBody>
      </p:sp>
      <p:cxnSp>
        <p:nvCxnSpPr>
          <p:cNvPr id="8" name="直接连接符 7"/>
          <p:cNvCxnSpPr/>
          <p:nvPr>
            <p:custDataLst>
              <p:tags r:id="rId4"/>
            </p:custDataLst>
          </p:nvPr>
        </p:nvCxnSpPr>
        <p:spPr>
          <a:xfrm flipH="1">
            <a:off x="1486596" y="6372469"/>
            <a:ext cx="954284" cy="0"/>
          </a:xfrm>
          <a:prstGeom prst="line">
            <a:avLst/>
          </a:prstGeom>
          <a:ln w="76200" cap="rnd">
            <a:solidFill>
              <a:srgbClr val="F0B400"/>
            </a:solidFill>
            <a:round/>
          </a:ln>
        </p:spPr>
        <p:style>
          <a:lnRef idx="1">
            <a:schemeClr val="accent1"/>
          </a:lnRef>
          <a:fillRef idx="0">
            <a:schemeClr val="accent1"/>
          </a:fillRef>
          <a:effectRef idx="0">
            <a:schemeClr val="accent1"/>
          </a:effectRef>
          <a:fontRef idx="minor">
            <a:schemeClr val="tx1"/>
          </a:fontRef>
        </p:style>
      </p:cxnSp>
      <p:pic>
        <p:nvPicPr>
          <p:cNvPr id="35" name="图片 34"/>
          <p:cNvPicPr>
            <a:picLocks noChangeAspect="1"/>
          </p:cNvPicPr>
          <p:nvPr>
            <p:custDataLst>
              <p:tags r:id="rId5"/>
            </p:custDataLst>
          </p:nvPr>
        </p:nvPicPr>
        <p:blipFill rotWithShape="1">
          <a:blip r:embed="rId6" cstate="print">
            <a:extLst>
              <a:ext uri="{28A0092B-C50C-407E-A947-70E740481C1C}">
                <a14:useLocalDpi xmlns:a14="http://schemas.microsoft.com/office/drawing/2010/main" val="0"/>
              </a:ext>
            </a:extLst>
          </a:blip>
          <a:srcRect l="4496" t="4051" r="47443" b="71139"/>
          <a:stretch>
            <a:fillRect/>
          </a:stretch>
        </p:blipFill>
        <p:spPr>
          <a:xfrm>
            <a:off x="-12700" y="1844040"/>
            <a:ext cx="5006340" cy="3456940"/>
          </a:xfrm>
          <a:prstGeom prst="rect">
            <a:avLst/>
          </a:prstGeom>
          <a:effectLst>
            <a:outerShdw blurRad="152400" dist="38100" dir="5400000" sx="101000" sy="101000" algn="t" rotWithShape="0">
              <a:prstClr val="black">
                <a:alpha val="23000"/>
              </a:prstClr>
            </a:outerShdw>
          </a:effectLst>
        </p:spPr>
      </p:pic>
      <p:pic>
        <p:nvPicPr>
          <p:cNvPr id="9" name="图片 8"/>
          <p:cNvPicPr>
            <a:picLocks noChangeAspect="1"/>
          </p:cNvPicPr>
          <p:nvPr>
            <p:custDataLst>
              <p:tags r:id="rId7"/>
            </p:custDataLst>
          </p:nvPr>
        </p:nvPicPr>
        <p:blipFill>
          <a:blip r:embed="rId8"/>
          <a:stretch>
            <a:fillRect/>
          </a:stretch>
        </p:blipFill>
        <p:spPr>
          <a:xfrm>
            <a:off x="583565" y="2176145"/>
            <a:ext cx="3830320" cy="2436495"/>
          </a:xfrm>
          <a:prstGeom prst="rect">
            <a:avLst/>
          </a:prstGeom>
        </p:spPr>
      </p:pic>
      <p:grpSp>
        <p:nvGrpSpPr>
          <p:cNvPr id="16" name="组合 15"/>
          <p:cNvGrpSpPr/>
          <p:nvPr/>
        </p:nvGrpSpPr>
        <p:grpSpPr>
          <a:xfrm>
            <a:off x="4860290" y="1716405"/>
            <a:ext cx="2279650" cy="4598035"/>
            <a:chOff x="15268" y="2985"/>
            <a:chExt cx="3590" cy="7241"/>
          </a:xfrm>
        </p:grpSpPr>
        <p:sp>
          <p:nvSpPr>
            <p:cNvPr id="5" name="TextBox 20"/>
            <p:cNvSpPr txBox="1"/>
            <p:nvPr>
              <p:custDataLst>
                <p:tags r:id="rId9"/>
              </p:custDataLst>
            </p:nvPr>
          </p:nvSpPr>
          <p:spPr>
            <a:xfrm>
              <a:off x="15268" y="9409"/>
              <a:ext cx="3591" cy="727"/>
            </a:xfrm>
            <a:prstGeom prst="rect">
              <a:avLst/>
            </a:prstGeom>
            <a:noFill/>
          </p:spPr>
          <p:txBody>
            <a:bodyPr wrap="square" rtlCol="0">
              <a:noAutofit/>
            </a:bodyPr>
            <a:lstStyle>
              <a:defPPr>
                <a:defRPr lang="zh-CN"/>
              </a:defPPr>
              <a:lvl1pPr>
                <a:defRPr sz="2400">
                  <a:solidFill>
                    <a:srgbClr val="01499C"/>
                  </a:solidFill>
                  <a:effectLst>
                    <a:outerShdw blurRad="139700" dist="88900" dir="5400000" algn="t" rotWithShape="0">
                      <a:srgbClr val="1C2B85">
                        <a:alpha val="20000"/>
                      </a:srgbClr>
                    </a:outerShdw>
                  </a:effectLst>
                  <a:latin typeface="思源黑体 CN Medium" panose="020B0600000000000000" pitchFamily="34" charset="-122"/>
                  <a:ea typeface="思源黑体 CN Medium" panose="020B0600000000000000" pitchFamily="34" charset="-122"/>
                </a:defRPr>
              </a:lvl1pPr>
            </a:lstStyle>
            <a:p>
              <a:pPr algn="ctr"/>
              <a:r>
                <a:rPr lang="en-US" altLang="zh-CN" dirty="0">
                  <a:solidFill>
                    <a:srgbClr val="125DE5"/>
                  </a:solidFill>
                  <a:effectLst>
                    <a:outerShdw blurRad="76200" dist="38100" dir="2700000" algn="tl" rotWithShape="0">
                      <a:schemeClr val="bg2">
                        <a:lumMod val="25000"/>
                        <a:alpha val="14000"/>
                      </a:schemeClr>
                    </a:outerShdw>
                  </a:effectLst>
                  <a:sym typeface="思源黑体 CN Normal" panose="020B0400000000000000" pitchFamily="34" charset="-122"/>
                </a:rPr>
                <a:t>H5</a:t>
              </a:r>
              <a:r>
                <a:rPr lang="zh-CN" altLang="en-US" dirty="0">
                  <a:solidFill>
                    <a:srgbClr val="125DE5"/>
                  </a:solidFill>
                  <a:effectLst>
                    <a:outerShdw blurRad="76200" dist="38100" dir="2700000" algn="tl" rotWithShape="0">
                      <a:schemeClr val="bg2">
                        <a:lumMod val="25000"/>
                        <a:alpha val="14000"/>
                      </a:schemeClr>
                    </a:outerShdw>
                  </a:effectLst>
                  <a:sym typeface="思源黑体 CN Normal" panose="020B0400000000000000" pitchFamily="34" charset="-122"/>
                </a:rPr>
                <a:t>读者端</a:t>
              </a:r>
              <a:endParaRPr lang="zh-CN" altLang="en-US" dirty="0">
                <a:solidFill>
                  <a:srgbClr val="125DE5"/>
                </a:solidFill>
                <a:effectLst>
                  <a:outerShdw blurRad="76200" dist="38100" dir="2700000" algn="tl" rotWithShape="0">
                    <a:schemeClr val="bg2">
                      <a:lumMod val="25000"/>
                      <a:alpha val="14000"/>
                    </a:schemeClr>
                  </a:outerShdw>
                </a:effectLst>
                <a:sym typeface="思源黑体 CN Normal" panose="020B0400000000000000" pitchFamily="34" charset="-122"/>
              </a:endParaRPr>
            </a:p>
          </p:txBody>
        </p:sp>
        <p:cxnSp>
          <p:nvCxnSpPr>
            <p:cNvPr id="6" name="直接连接符 5"/>
            <p:cNvCxnSpPr/>
            <p:nvPr>
              <p:custDataLst>
                <p:tags r:id="rId10"/>
              </p:custDataLst>
            </p:nvPr>
          </p:nvCxnSpPr>
          <p:spPr>
            <a:xfrm flipH="1">
              <a:off x="16312" y="10226"/>
              <a:ext cx="1503" cy="0"/>
            </a:xfrm>
            <a:prstGeom prst="line">
              <a:avLst/>
            </a:prstGeom>
            <a:ln w="76200" cap="rnd">
              <a:solidFill>
                <a:srgbClr val="F0B400"/>
              </a:solidFill>
              <a:round/>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custDataLst>
                <p:tags r:id="rId11"/>
              </p:custDataLst>
            </p:nvPr>
          </p:nvPicPr>
          <p:blipFill>
            <a:blip r:embed="rId12"/>
            <a:stretch>
              <a:fillRect/>
            </a:stretch>
          </p:blipFill>
          <p:spPr>
            <a:xfrm>
              <a:off x="15590" y="2985"/>
              <a:ext cx="3032" cy="6119"/>
            </a:xfrm>
            <a:prstGeom prst="rect">
              <a:avLst/>
            </a:prstGeom>
          </p:spPr>
        </p:pic>
        <p:pic>
          <p:nvPicPr>
            <p:cNvPr id="18" name="图片 17"/>
            <p:cNvPicPr>
              <a:picLocks noChangeAspect="1"/>
            </p:cNvPicPr>
            <p:nvPr>
              <p:custDataLst>
                <p:tags r:id="rId13"/>
              </p:custDataLst>
            </p:nvPr>
          </p:nvPicPr>
          <p:blipFill>
            <a:blip r:embed="rId14"/>
            <a:stretch>
              <a:fillRect/>
            </a:stretch>
          </p:blipFill>
          <p:spPr>
            <a:xfrm>
              <a:off x="15752" y="3654"/>
              <a:ext cx="2789" cy="4797"/>
            </a:xfrm>
            <a:prstGeom prst="rect">
              <a:avLst/>
            </a:prstGeom>
          </p:spPr>
        </p:pic>
      </p:grpSp>
      <p:pic>
        <p:nvPicPr>
          <p:cNvPr id="11" name="图片 10"/>
          <p:cNvPicPr>
            <a:picLocks noChangeAspect="1"/>
          </p:cNvPicPr>
          <p:nvPr>
            <p:custDataLst>
              <p:tags r:id="rId15"/>
            </p:custDataLst>
          </p:nvPr>
        </p:nvPicPr>
        <p:blipFill rotWithShape="1">
          <a:blip r:embed="rId6" cstate="print">
            <a:extLst>
              <a:ext uri="{28A0092B-C50C-407E-A947-70E740481C1C}">
                <a14:useLocalDpi xmlns:a14="http://schemas.microsoft.com/office/drawing/2010/main" val="0"/>
              </a:ext>
            </a:extLst>
          </a:blip>
          <a:srcRect l="4496" t="4051" r="47443" b="71139"/>
          <a:stretch>
            <a:fillRect/>
          </a:stretch>
        </p:blipFill>
        <p:spPr>
          <a:xfrm>
            <a:off x="7112635" y="1828800"/>
            <a:ext cx="5006340" cy="3456940"/>
          </a:xfrm>
          <a:prstGeom prst="rect">
            <a:avLst/>
          </a:prstGeom>
          <a:effectLst>
            <a:outerShdw blurRad="152400" dist="38100" dir="5400000" sx="101000" sy="101000" algn="t" rotWithShape="0">
              <a:prstClr val="black">
                <a:alpha val="23000"/>
              </a:prstClr>
            </a:outerShdw>
          </a:effectLst>
        </p:spPr>
      </p:pic>
      <p:sp>
        <p:nvSpPr>
          <p:cNvPr id="14" name="TextBox 20"/>
          <p:cNvSpPr txBox="1"/>
          <p:nvPr>
            <p:custDataLst>
              <p:tags r:id="rId16"/>
            </p:custDataLst>
          </p:nvPr>
        </p:nvSpPr>
        <p:spPr>
          <a:xfrm>
            <a:off x="8611235" y="5833745"/>
            <a:ext cx="2309495" cy="461645"/>
          </a:xfrm>
          <a:prstGeom prst="rect">
            <a:avLst/>
          </a:prstGeom>
          <a:noFill/>
        </p:spPr>
        <p:txBody>
          <a:bodyPr wrap="square" rtlCol="0">
            <a:noAutofit/>
          </a:bodyPr>
          <a:lstStyle>
            <a:defPPr>
              <a:defRPr lang="zh-CN"/>
            </a:defPPr>
            <a:lvl1pPr>
              <a:defRPr sz="2400">
                <a:solidFill>
                  <a:srgbClr val="01499C"/>
                </a:solidFill>
                <a:effectLst>
                  <a:outerShdw blurRad="139700" dist="88900" dir="5400000" algn="t" rotWithShape="0">
                    <a:srgbClr val="1C2B85">
                      <a:alpha val="20000"/>
                    </a:srgbClr>
                  </a:outerShdw>
                </a:effectLst>
                <a:latin typeface="思源黑体 CN Medium" panose="020B0600000000000000" pitchFamily="34" charset="-122"/>
                <a:ea typeface="思源黑体 CN Medium" panose="020B0600000000000000" pitchFamily="34" charset="-122"/>
              </a:defRPr>
            </a:lvl1pPr>
          </a:lstStyle>
          <a:p>
            <a:pPr algn="ctr"/>
            <a:r>
              <a:rPr lang="en-US" altLang="zh-CN" dirty="0">
                <a:solidFill>
                  <a:srgbClr val="125DE5"/>
                </a:solidFill>
                <a:effectLst>
                  <a:outerShdw blurRad="76200" dist="38100" dir="2700000" algn="tl" rotWithShape="0">
                    <a:schemeClr val="bg2">
                      <a:lumMod val="25000"/>
                      <a:alpha val="14000"/>
                    </a:schemeClr>
                  </a:outerShdw>
                </a:effectLst>
                <a:sym typeface="思源黑体 CN Normal" panose="020B0400000000000000" pitchFamily="34" charset="-122"/>
              </a:rPr>
              <a:t>PC</a:t>
            </a:r>
            <a:r>
              <a:rPr lang="zh-CN" altLang="en-US" dirty="0">
                <a:solidFill>
                  <a:srgbClr val="125DE5"/>
                </a:solidFill>
                <a:effectLst>
                  <a:outerShdw blurRad="76200" dist="38100" dir="2700000" algn="tl" rotWithShape="0">
                    <a:schemeClr val="bg2">
                      <a:lumMod val="25000"/>
                      <a:alpha val="14000"/>
                    </a:schemeClr>
                  </a:outerShdw>
                </a:effectLst>
                <a:sym typeface="思源黑体 CN Normal" panose="020B0400000000000000" pitchFamily="34" charset="-122"/>
              </a:rPr>
              <a:t>管理端</a:t>
            </a:r>
            <a:endParaRPr lang="zh-CN" altLang="en-US" dirty="0">
              <a:solidFill>
                <a:srgbClr val="125DE5"/>
              </a:solidFill>
              <a:effectLst>
                <a:outerShdw blurRad="76200" dist="38100" dir="2700000" algn="tl" rotWithShape="0">
                  <a:schemeClr val="bg2">
                    <a:lumMod val="25000"/>
                    <a:alpha val="14000"/>
                  </a:schemeClr>
                </a:outerShdw>
              </a:effectLst>
              <a:sym typeface="思源黑体 CN Normal" panose="020B0400000000000000" pitchFamily="34" charset="-122"/>
            </a:endParaRPr>
          </a:p>
        </p:txBody>
      </p:sp>
      <p:cxnSp>
        <p:nvCxnSpPr>
          <p:cNvPr id="15" name="直接连接符 14"/>
          <p:cNvCxnSpPr/>
          <p:nvPr>
            <p:custDataLst>
              <p:tags r:id="rId17"/>
            </p:custDataLst>
          </p:nvPr>
        </p:nvCxnSpPr>
        <p:spPr>
          <a:xfrm flipH="1">
            <a:off x="9288841" y="6352784"/>
            <a:ext cx="954284" cy="0"/>
          </a:xfrm>
          <a:prstGeom prst="line">
            <a:avLst/>
          </a:prstGeom>
          <a:ln w="76200" cap="rnd">
            <a:solidFill>
              <a:srgbClr val="F0B400"/>
            </a:solidFill>
            <a:round/>
          </a:ln>
        </p:spPr>
        <p:style>
          <a:lnRef idx="1">
            <a:schemeClr val="accent1"/>
          </a:lnRef>
          <a:fillRef idx="0">
            <a:schemeClr val="accent1"/>
          </a:fillRef>
          <a:effectRef idx="0">
            <a:schemeClr val="accent1"/>
          </a:effectRef>
          <a:fontRef idx="minor">
            <a:schemeClr val="tx1"/>
          </a:fontRef>
        </p:style>
      </p:cxnSp>
      <p:pic>
        <p:nvPicPr>
          <p:cNvPr id="17" name="图片 1"/>
          <p:cNvPicPr>
            <a:picLocks noChangeAspect="1"/>
          </p:cNvPicPr>
          <p:nvPr>
            <p:custDataLst>
              <p:tags r:id="rId18"/>
            </p:custDataLst>
          </p:nvPr>
        </p:nvPicPr>
        <p:blipFill>
          <a:blip r:embed="rId19"/>
          <a:srcRect t="10121"/>
          <a:stretch>
            <a:fillRect/>
          </a:stretch>
        </p:blipFill>
        <p:spPr>
          <a:xfrm>
            <a:off x="7692390" y="2176145"/>
            <a:ext cx="3906520" cy="2438400"/>
          </a:xfrm>
          <a:prstGeom prst="rect">
            <a:avLst/>
          </a:prstGeom>
          <a:noFill/>
          <a:ln>
            <a:noFill/>
          </a:ln>
          <a:effectLst>
            <a:outerShdw blurRad="63500" sx="102000" sy="102000" algn="ctr" rotWithShape="0">
              <a:prstClr val="black">
                <a:alpha val="40000"/>
              </a:prstClr>
            </a:outerShdw>
          </a:effectLst>
        </p:spPr>
      </p:pic>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5755" y="271780"/>
            <a:ext cx="6066155" cy="521970"/>
          </a:xfrm>
          <a:prstGeom prst="rect">
            <a:avLst/>
          </a:prstGeom>
          <a:noFill/>
        </p:spPr>
        <p:txBody>
          <a:bodyPr wrap="square" rtlCol="0">
            <a:spAutoFit/>
          </a:bodyPr>
          <a:lstStyle/>
          <a:p>
            <a:r>
              <a:rPr lang="en-US" altLang="zh-CN" sz="2800" b="1">
                <a:solidFill>
                  <a:srgbClr val="EA5404"/>
                </a:solidFill>
                <a:latin typeface="Arial" panose="020B0604020202020204" pitchFamily="34" charset="0"/>
                <a:ea typeface="黑体" panose="02010609060101010101" charset="-122"/>
                <a:cs typeface="Arial" panose="020B0604020202020204" pitchFamily="34" charset="0"/>
              </a:rPr>
              <a:t>03 </a:t>
            </a:r>
            <a:r>
              <a:rPr lang="zh-CN" altLang="en-US" sz="2800" b="1">
                <a:solidFill>
                  <a:srgbClr val="EA5404"/>
                </a:solidFill>
                <a:latin typeface="Arial" panose="020B0604020202020204" pitchFamily="34" charset="0"/>
                <a:ea typeface="黑体" panose="02010609060101010101" charset="-122"/>
                <a:cs typeface="Arial" panose="020B0604020202020204" pitchFamily="34" charset="0"/>
              </a:rPr>
              <a:t>可知融合采选系统（纸电一体化）</a:t>
            </a:r>
            <a:endParaRPr lang="zh-CN" altLang="en-US" sz="2800" b="1">
              <a:solidFill>
                <a:srgbClr val="EA5404"/>
              </a:solidFill>
              <a:latin typeface="Arial" panose="020B0604020202020204" pitchFamily="34" charset="0"/>
              <a:ea typeface="黑体" panose="02010609060101010101" charset="-122"/>
              <a:cs typeface="Arial" panose="020B0604020202020204" pitchFamily="34" charset="0"/>
            </a:endParaRPr>
          </a:p>
        </p:txBody>
      </p:sp>
      <p:sp>
        <p:nvSpPr>
          <p:cNvPr id="3" name="矩形 2"/>
          <p:cNvSpPr/>
          <p:nvPr>
            <p:custDataLst>
              <p:tags r:id="rId2"/>
            </p:custDataLst>
          </p:nvPr>
        </p:nvSpPr>
        <p:spPr>
          <a:xfrm>
            <a:off x="9652000" y="149860"/>
            <a:ext cx="2461895" cy="784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pic>
        <p:nvPicPr>
          <p:cNvPr id="16" name="图片 15"/>
          <p:cNvPicPr>
            <a:picLocks noChangeAspect="1"/>
          </p:cNvPicPr>
          <p:nvPr>
            <p:custDataLst>
              <p:tags r:id="rId3"/>
            </p:custDataLst>
          </p:nvPr>
        </p:nvPicPr>
        <p:blipFill>
          <a:blip r:embed="rId4"/>
          <a:stretch>
            <a:fillRect/>
          </a:stretch>
        </p:blipFill>
        <p:spPr>
          <a:xfrm>
            <a:off x="325755" y="1513840"/>
            <a:ext cx="5639435" cy="2048510"/>
          </a:xfrm>
          <a:prstGeom prst="rect">
            <a:avLst/>
          </a:prstGeom>
        </p:spPr>
      </p:pic>
      <p:pic>
        <p:nvPicPr>
          <p:cNvPr id="15" name="图片 14"/>
          <p:cNvPicPr>
            <a:picLocks noChangeAspect="1"/>
          </p:cNvPicPr>
          <p:nvPr>
            <p:custDataLst>
              <p:tags r:id="rId5"/>
            </p:custDataLst>
          </p:nvPr>
        </p:nvPicPr>
        <p:blipFill>
          <a:blip r:embed="rId6"/>
          <a:stretch>
            <a:fillRect/>
          </a:stretch>
        </p:blipFill>
        <p:spPr>
          <a:xfrm>
            <a:off x="5394960" y="1513840"/>
            <a:ext cx="6249035" cy="3830320"/>
          </a:xfrm>
          <a:prstGeom prst="rect">
            <a:avLst/>
          </a:prstGeom>
        </p:spPr>
      </p:pic>
      <p:sp>
        <p:nvSpPr>
          <p:cNvPr id="17" name="TextBox 20"/>
          <p:cNvSpPr txBox="1"/>
          <p:nvPr>
            <p:custDataLst>
              <p:tags r:id="rId7"/>
            </p:custDataLst>
          </p:nvPr>
        </p:nvSpPr>
        <p:spPr>
          <a:xfrm>
            <a:off x="1228090" y="4062730"/>
            <a:ext cx="2747645" cy="805815"/>
          </a:xfrm>
          <a:prstGeom prst="rect">
            <a:avLst/>
          </a:prstGeom>
          <a:noFill/>
        </p:spPr>
        <p:txBody>
          <a:bodyPr wrap="square" rtlCol="0">
            <a:noAutofit/>
          </a:bodyPr>
          <a:lstStyle>
            <a:defPPr>
              <a:defRPr lang="zh-CN"/>
            </a:defPPr>
            <a:lvl1pPr>
              <a:defRPr sz="2400">
                <a:solidFill>
                  <a:srgbClr val="01499C"/>
                </a:solidFill>
                <a:effectLst>
                  <a:outerShdw blurRad="139700" dist="88900" dir="5400000" algn="t" rotWithShape="0">
                    <a:srgbClr val="1C2B85">
                      <a:alpha val="20000"/>
                    </a:srgbClr>
                  </a:outerShdw>
                </a:effectLst>
                <a:latin typeface="思源黑体 CN Medium" panose="020B0600000000000000" pitchFamily="34" charset="-122"/>
                <a:ea typeface="思源黑体 CN Medium" panose="020B0600000000000000" pitchFamily="34" charset="-122"/>
              </a:defRPr>
            </a:lvl1pPr>
          </a:lstStyle>
          <a:p>
            <a:pPr algn="ctr"/>
            <a:r>
              <a:rPr lang="zh-CN" dirty="0">
                <a:solidFill>
                  <a:srgbClr val="125DE5"/>
                </a:solidFill>
                <a:effectLst>
                  <a:outerShdw blurRad="76200" dist="38100" dir="2700000" algn="tl" rotWithShape="0">
                    <a:schemeClr val="bg2">
                      <a:lumMod val="25000"/>
                      <a:alpha val="14000"/>
                    </a:schemeClr>
                  </a:outerShdw>
                </a:effectLst>
                <a:sym typeface="思源黑体 CN Normal" panose="020B0400000000000000" pitchFamily="34" charset="-122"/>
              </a:rPr>
              <a:t>融合采选</a:t>
            </a:r>
            <a:r>
              <a:rPr lang="en-US" altLang="zh-CN" dirty="0">
                <a:solidFill>
                  <a:srgbClr val="125DE5"/>
                </a:solidFill>
                <a:effectLst>
                  <a:outerShdw blurRad="76200" dist="38100" dir="2700000" algn="tl" rotWithShape="0">
                    <a:schemeClr val="bg2">
                      <a:lumMod val="25000"/>
                      <a:alpha val="14000"/>
                    </a:schemeClr>
                  </a:outerShdw>
                </a:effectLst>
                <a:sym typeface="思源黑体 CN Normal" panose="020B0400000000000000" pitchFamily="34" charset="-122"/>
              </a:rPr>
              <a:t>web</a:t>
            </a:r>
            <a:r>
              <a:rPr lang="zh-CN" altLang="en-US" dirty="0">
                <a:solidFill>
                  <a:srgbClr val="125DE5"/>
                </a:solidFill>
                <a:effectLst>
                  <a:outerShdw blurRad="76200" dist="38100" dir="2700000" algn="tl" rotWithShape="0">
                    <a:schemeClr val="bg2">
                      <a:lumMod val="25000"/>
                      <a:alpha val="14000"/>
                    </a:schemeClr>
                  </a:outerShdw>
                </a:effectLst>
                <a:sym typeface="思源黑体 CN Normal" panose="020B0400000000000000" pitchFamily="34" charset="-122"/>
              </a:rPr>
              <a:t>端</a:t>
            </a:r>
            <a:r>
              <a:rPr lang="en-US" altLang="zh-CN" dirty="0">
                <a:solidFill>
                  <a:srgbClr val="125DE5"/>
                </a:solidFill>
                <a:effectLst>
                  <a:outerShdw blurRad="76200" dist="38100" dir="2700000" algn="tl" rotWithShape="0">
                    <a:schemeClr val="bg2">
                      <a:lumMod val="25000"/>
                      <a:alpha val="14000"/>
                    </a:schemeClr>
                  </a:outerShdw>
                </a:effectLst>
                <a:sym typeface="思源黑体 CN Normal" panose="020B0400000000000000" pitchFamily="34" charset="-122"/>
              </a:rPr>
              <a:t>+H5</a:t>
            </a:r>
            <a:r>
              <a:rPr lang="zh-CN" altLang="en-US" dirty="0">
                <a:solidFill>
                  <a:srgbClr val="125DE5"/>
                </a:solidFill>
                <a:effectLst>
                  <a:outerShdw blurRad="76200" dist="38100" dir="2700000" algn="tl" rotWithShape="0">
                    <a:schemeClr val="bg2">
                      <a:lumMod val="25000"/>
                      <a:alpha val="14000"/>
                    </a:schemeClr>
                  </a:outerShdw>
                </a:effectLst>
                <a:sym typeface="思源黑体 CN Normal" panose="020B0400000000000000" pitchFamily="34" charset="-122"/>
              </a:rPr>
              <a:t>功能模块</a:t>
            </a:r>
            <a:endParaRPr lang="zh-CN" dirty="0">
              <a:solidFill>
                <a:srgbClr val="125DE5"/>
              </a:solidFill>
              <a:sym typeface="思源黑体 CN Normal" panose="020B0400000000000000" pitchFamily="34" charset="-122"/>
            </a:endParaRPr>
          </a:p>
        </p:txBody>
      </p:sp>
      <p:cxnSp>
        <p:nvCxnSpPr>
          <p:cNvPr id="19" name="直接连接符 18"/>
          <p:cNvCxnSpPr/>
          <p:nvPr>
            <p:custDataLst>
              <p:tags r:id="rId8"/>
            </p:custDataLst>
          </p:nvPr>
        </p:nvCxnSpPr>
        <p:spPr>
          <a:xfrm flipH="1">
            <a:off x="2124771" y="5019919"/>
            <a:ext cx="954284" cy="0"/>
          </a:xfrm>
          <a:prstGeom prst="line">
            <a:avLst/>
          </a:prstGeom>
          <a:ln w="76200" cap="rnd">
            <a:solidFill>
              <a:srgbClr val="F0B400"/>
            </a:solidFill>
            <a:round/>
          </a:ln>
        </p:spPr>
        <p:style>
          <a:lnRef idx="1">
            <a:schemeClr val="accent1"/>
          </a:lnRef>
          <a:fillRef idx="0">
            <a:schemeClr val="accent1"/>
          </a:fillRef>
          <a:effectRef idx="0">
            <a:schemeClr val="accent1"/>
          </a:effectRef>
          <a:fontRef idx="minor">
            <a:schemeClr val="tx1"/>
          </a:fontRef>
        </p:style>
      </p:cxnSp>
      <p:sp>
        <p:nvSpPr>
          <p:cNvPr id="20" name="TextBox 20"/>
          <p:cNvSpPr txBox="1"/>
          <p:nvPr>
            <p:custDataLst>
              <p:tags r:id="rId9"/>
            </p:custDataLst>
          </p:nvPr>
        </p:nvSpPr>
        <p:spPr>
          <a:xfrm>
            <a:off x="7342505" y="5513705"/>
            <a:ext cx="2747645" cy="805815"/>
          </a:xfrm>
          <a:prstGeom prst="rect">
            <a:avLst/>
          </a:prstGeom>
          <a:noFill/>
        </p:spPr>
        <p:txBody>
          <a:bodyPr wrap="square" rtlCol="0">
            <a:noAutofit/>
          </a:bodyPr>
          <a:lstStyle>
            <a:defPPr>
              <a:defRPr lang="zh-CN"/>
            </a:defPPr>
            <a:lvl1pPr>
              <a:defRPr sz="2400">
                <a:solidFill>
                  <a:srgbClr val="01499C"/>
                </a:solidFill>
                <a:effectLst>
                  <a:outerShdw blurRad="139700" dist="88900" dir="5400000" algn="t" rotWithShape="0">
                    <a:srgbClr val="1C2B85">
                      <a:alpha val="20000"/>
                    </a:srgbClr>
                  </a:outerShdw>
                </a:effectLst>
                <a:latin typeface="思源黑体 CN Medium" panose="020B0600000000000000" pitchFamily="34" charset="-122"/>
                <a:ea typeface="思源黑体 CN Medium" panose="020B0600000000000000" pitchFamily="34" charset="-122"/>
              </a:defRPr>
            </a:lvl1pPr>
          </a:lstStyle>
          <a:p>
            <a:pPr algn="ctr"/>
            <a:r>
              <a:rPr lang="zh-CN" dirty="0">
                <a:solidFill>
                  <a:srgbClr val="125DE5"/>
                </a:solidFill>
                <a:effectLst>
                  <a:outerShdw blurRad="76200" dist="38100" dir="2700000" algn="tl" rotWithShape="0">
                    <a:schemeClr val="bg2">
                      <a:lumMod val="25000"/>
                      <a:alpha val="14000"/>
                    </a:schemeClr>
                  </a:outerShdw>
                </a:effectLst>
                <a:sym typeface="思源黑体 CN Normal" panose="020B0400000000000000" pitchFamily="34" charset="-122"/>
              </a:rPr>
              <a:t>融合采选</a:t>
            </a:r>
            <a:r>
              <a:rPr lang="zh-CN" altLang="en-US" dirty="0">
                <a:solidFill>
                  <a:srgbClr val="125DE5"/>
                </a:solidFill>
                <a:effectLst>
                  <a:outerShdw blurRad="76200" dist="38100" dir="2700000" algn="tl" rotWithShape="0">
                    <a:schemeClr val="bg2">
                      <a:lumMod val="25000"/>
                      <a:alpha val="14000"/>
                    </a:schemeClr>
                  </a:outerShdw>
                </a:effectLst>
                <a:sym typeface="思源黑体 CN Normal" panose="020B0400000000000000" pitchFamily="34" charset="-122"/>
              </a:rPr>
              <a:t>资源管理端</a:t>
            </a:r>
            <a:r>
              <a:rPr lang="zh-CN" altLang="en-US" dirty="0">
                <a:solidFill>
                  <a:srgbClr val="125DE5"/>
                </a:solidFill>
                <a:effectLst>
                  <a:outerShdw blurRad="76200" dist="38100" dir="2700000" algn="tl" rotWithShape="0">
                    <a:schemeClr val="bg2">
                      <a:lumMod val="25000"/>
                      <a:alpha val="14000"/>
                    </a:schemeClr>
                  </a:outerShdw>
                </a:effectLst>
                <a:sym typeface="思源黑体 CN Normal" panose="020B0400000000000000" pitchFamily="34" charset="-122"/>
              </a:rPr>
              <a:t>功能模块</a:t>
            </a:r>
            <a:endParaRPr lang="zh-CN" dirty="0">
              <a:solidFill>
                <a:srgbClr val="125DE5"/>
              </a:solidFill>
              <a:sym typeface="思源黑体 CN Normal" panose="020B0400000000000000" pitchFamily="34" charset="-122"/>
            </a:endParaRPr>
          </a:p>
        </p:txBody>
      </p:sp>
      <p:cxnSp>
        <p:nvCxnSpPr>
          <p:cNvPr id="21" name="直接连接符 20"/>
          <p:cNvCxnSpPr/>
          <p:nvPr>
            <p:custDataLst>
              <p:tags r:id="rId10"/>
            </p:custDataLst>
          </p:nvPr>
        </p:nvCxnSpPr>
        <p:spPr>
          <a:xfrm flipH="1">
            <a:off x="8239186" y="6470894"/>
            <a:ext cx="954284" cy="0"/>
          </a:xfrm>
          <a:prstGeom prst="line">
            <a:avLst/>
          </a:prstGeom>
          <a:ln w="76200" cap="rnd">
            <a:solidFill>
              <a:srgbClr val="F0B400"/>
            </a:solidFill>
            <a:roun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1"/>
          <p:cNvPicPr>
            <a:picLocks noChangeAspect="1"/>
          </p:cNvPicPr>
          <p:nvPr/>
        </p:nvPicPr>
        <p:blipFill>
          <a:blip r:embed="rId1">
            <a:alphaModFix amt="40000"/>
          </a:blip>
          <a:stretch>
            <a:fillRect/>
          </a:stretch>
        </p:blipFill>
        <p:spPr>
          <a:xfrm>
            <a:off x="635" y="-6985"/>
            <a:ext cx="12191365" cy="6864985"/>
          </a:xfrm>
          <a:prstGeom prst="rect">
            <a:avLst/>
          </a:prstGeom>
        </p:spPr>
      </p:pic>
      <p:pic>
        <p:nvPicPr>
          <p:cNvPr id="2" name="图片 1"/>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88545" y="-15173"/>
            <a:ext cx="1719408" cy="903939"/>
          </a:xfrm>
          <a:prstGeom prst="rect">
            <a:avLst/>
          </a:prstGeom>
        </p:spPr>
      </p:pic>
      <p:sp>
        <p:nvSpPr>
          <p:cNvPr id="8" name="文本框 7"/>
          <p:cNvSpPr txBox="1"/>
          <p:nvPr>
            <p:custDataLst>
              <p:tags r:id="rId4"/>
            </p:custDataLst>
          </p:nvPr>
        </p:nvSpPr>
        <p:spPr>
          <a:xfrm>
            <a:off x="9549765" y="3526155"/>
            <a:ext cx="2642235" cy="439420"/>
          </a:xfrm>
          <a:prstGeom prst="rect">
            <a:avLst/>
          </a:prstGeom>
          <a:noFill/>
        </p:spPr>
        <p:txBody>
          <a:bodyPr wrap="square" rtlCol="0">
            <a:noAutofit/>
          </a:bodyPr>
          <a:lstStyle/>
          <a:p>
            <a:pPr algn="just"/>
            <a:r>
              <a:rPr lang="zh-CN" altLang="en-US" sz="2400">
                <a:solidFill>
                  <a:schemeClr val="bg1"/>
                </a:solidFill>
                <a:latin typeface="华文行楷" panose="02010800040101010101" charset="-122"/>
                <a:ea typeface="华文行楷" panose="02010800040101010101" charset="-122"/>
                <a:cs typeface="华文行楷" panose="02010800040101010101" charset="-122"/>
              </a:rPr>
              <a:t>融合</a:t>
            </a:r>
            <a:r>
              <a:rPr lang="en-US" altLang="zh-CN" sz="2400">
                <a:solidFill>
                  <a:schemeClr val="bg1"/>
                </a:solidFill>
                <a:latin typeface="华文行楷" panose="02010800040101010101" charset="-122"/>
                <a:ea typeface="华文行楷" panose="02010800040101010101" charset="-122"/>
                <a:cs typeface="华文行楷" panose="02010800040101010101" charset="-122"/>
              </a:rPr>
              <a:t>·</a:t>
            </a:r>
            <a:r>
              <a:rPr lang="zh-CN" altLang="en-US" sz="2400">
                <a:solidFill>
                  <a:schemeClr val="bg1"/>
                </a:solidFill>
                <a:latin typeface="华文行楷" panose="02010800040101010101" charset="-122"/>
                <a:ea typeface="华文行楷" panose="02010800040101010101" charset="-122"/>
                <a:cs typeface="华文行楷" panose="02010800040101010101" charset="-122"/>
              </a:rPr>
              <a:t>创新</a:t>
            </a:r>
            <a:r>
              <a:rPr lang="en-US" altLang="zh-CN" sz="2400">
                <a:solidFill>
                  <a:schemeClr val="bg1"/>
                </a:solidFill>
                <a:latin typeface="华文行楷" panose="02010800040101010101" charset="-122"/>
                <a:ea typeface="华文行楷" panose="02010800040101010101" charset="-122"/>
                <a:cs typeface="华文行楷" panose="02010800040101010101" charset="-122"/>
              </a:rPr>
              <a:t>·</a:t>
            </a:r>
            <a:r>
              <a:rPr lang="zh-CN" altLang="en-US" sz="2400">
                <a:solidFill>
                  <a:schemeClr val="bg1"/>
                </a:solidFill>
                <a:latin typeface="华文行楷" panose="02010800040101010101" charset="-122"/>
                <a:ea typeface="华文行楷" panose="02010800040101010101" charset="-122"/>
                <a:cs typeface="华文行楷" panose="02010800040101010101" charset="-122"/>
              </a:rPr>
              <a:t>未来</a:t>
            </a:r>
            <a:endParaRPr lang="zh-CN" altLang="en-US" sz="2400">
              <a:solidFill>
                <a:schemeClr val="bg1"/>
              </a:solidFill>
              <a:latin typeface="华文行楷" panose="02010800040101010101" charset="-122"/>
              <a:ea typeface="华文行楷" panose="02010800040101010101" charset="-122"/>
              <a:cs typeface="华文行楷" panose="02010800040101010101" charset="-122"/>
            </a:endParaRPr>
          </a:p>
        </p:txBody>
      </p:sp>
      <p:grpSp>
        <p:nvGrpSpPr>
          <p:cNvPr id="21" name="组合 20"/>
          <p:cNvGrpSpPr/>
          <p:nvPr/>
        </p:nvGrpSpPr>
        <p:grpSpPr>
          <a:xfrm>
            <a:off x="3825925" y="4771624"/>
            <a:ext cx="4368477" cy="1497330"/>
            <a:chOff x="2465862" y="334227"/>
            <a:chExt cx="4368477" cy="1497330"/>
          </a:xfrm>
        </p:grpSpPr>
        <p:pic>
          <p:nvPicPr>
            <p:cNvPr id="22" name="图片 21"/>
            <p:cNvPicPr>
              <a:picLocks noChangeAspect="1"/>
            </p:cNvPicPr>
            <p:nvPr>
              <p:custDataLst>
                <p:tags r:id="rId5"/>
              </p:custDataLst>
            </p:nvPr>
          </p:nvPicPr>
          <p:blipFill>
            <a:blip r:embed="rId6" cstate="print"/>
            <a:stretch>
              <a:fillRect/>
            </a:stretch>
          </p:blipFill>
          <p:spPr>
            <a:xfrm>
              <a:off x="5337009" y="334227"/>
              <a:ext cx="1497330" cy="1497330"/>
            </a:xfrm>
            <a:prstGeom prst="rect">
              <a:avLst/>
            </a:prstGeom>
          </p:spPr>
        </p:pic>
        <p:pic>
          <p:nvPicPr>
            <p:cNvPr id="23" name="图片 22"/>
            <p:cNvPicPr preferRelativeResize="0">
              <a:picLocks noChangeAspect="1"/>
            </p:cNvPicPr>
            <p:nvPr>
              <p:custDataLst>
                <p:tags r:id="rId7"/>
              </p:custDataLst>
            </p:nvPr>
          </p:nvPicPr>
          <p:blipFill rotWithShape="1">
            <a:blip r:embed="rId8" cstate="print"/>
            <a:srcRect l="5250" t="5364" r="5562" b="6988"/>
            <a:stretch>
              <a:fillRect/>
            </a:stretch>
          </p:blipFill>
          <p:spPr>
            <a:xfrm>
              <a:off x="2465862" y="338596"/>
              <a:ext cx="1497600" cy="1413688"/>
            </a:xfrm>
            <a:prstGeom prst="rect">
              <a:avLst/>
            </a:prstGeom>
          </p:spPr>
        </p:pic>
      </p:grpSp>
      <p:sp>
        <p:nvSpPr>
          <p:cNvPr id="11" name="圆角矩形 10"/>
          <p:cNvSpPr/>
          <p:nvPr/>
        </p:nvSpPr>
        <p:spPr>
          <a:xfrm>
            <a:off x="129540" y="1969770"/>
            <a:ext cx="11943715" cy="2469515"/>
          </a:xfrm>
          <a:prstGeom prst="roundRect">
            <a:avLst/>
          </a:prstGeom>
          <a:solidFill>
            <a:srgbClr val="E6571E"/>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3" name="文本框 12"/>
          <p:cNvSpPr txBox="1"/>
          <p:nvPr>
            <p:custDataLst>
              <p:tags r:id="rId9"/>
            </p:custDataLst>
          </p:nvPr>
        </p:nvSpPr>
        <p:spPr>
          <a:xfrm>
            <a:off x="3079115" y="2079625"/>
            <a:ext cx="5350510" cy="2291080"/>
          </a:xfrm>
          <a:prstGeom prst="rect">
            <a:avLst/>
          </a:prstGeom>
          <a:noFill/>
        </p:spPr>
        <p:txBody>
          <a:bodyPr wrap="square" rtlCol="0">
            <a:noAutofit/>
          </a:bodyPr>
          <a:lstStyle/>
          <a:p>
            <a:pPr algn="ctr">
              <a:lnSpc>
                <a:spcPct val="150000"/>
              </a:lnSpc>
            </a:pPr>
            <a:r>
              <a:rPr lang="en-US" altLang="zh-CN" sz="6600" i="1" dirty="0">
                <a:latin typeface="Arial" panose="020B0604020202020204" pitchFamily="34" charset="0"/>
                <a:cs typeface="Arial" panose="020B0604020202020204" pitchFamily="34" charset="0"/>
              </a:rPr>
              <a:t>Thanks</a:t>
            </a:r>
            <a:endParaRPr lang="zh-CN" altLang="en-US" sz="6600" i="1" dirty="0">
              <a:latin typeface="Arial" panose="020B0604020202020204" pitchFamily="34" charset="0"/>
              <a:cs typeface="Arial" panose="020B0604020202020204" pitchFamily="34" charset="0"/>
            </a:endParaRPr>
          </a:p>
          <a:p>
            <a:pPr algn="ctr">
              <a:lnSpc>
                <a:spcPct val="150000"/>
              </a:lnSpc>
            </a:pPr>
            <a:r>
              <a:rPr lang="zh-CN" altLang="en-US" sz="3200" b="1" dirty="0">
                <a:latin typeface="黑体" panose="02010609060101010101" charset="-122"/>
                <a:ea typeface="黑体" panose="02010609060101010101" charset="-122"/>
              </a:rPr>
              <a:t>感谢观看！</a:t>
            </a:r>
            <a:endParaRPr lang="zh-CN" altLang="en-US" sz="3200" b="1" dirty="0">
              <a:latin typeface="黑体" panose="02010609060101010101" charset="-122"/>
              <a:ea typeface="黑体" panose="02010609060101010101" charset="-122"/>
            </a:endParaRPr>
          </a:p>
        </p:txBody>
      </p:sp>
      <p:sp>
        <p:nvSpPr>
          <p:cNvPr id="3" name="矩形 2"/>
          <p:cNvSpPr/>
          <p:nvPr>
            <p:custDataLst>
              <p:tags r:id="rId10"/>
            </p:custDataLst>
          </p:nvPr>
        </p:nvSpPr>
        <p:spPr>
          <a:xfrm>
            <a:off x="9652000" y="149860"/>
            <a:ext cx="2461895" cy="784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pic>
        <p:nvPicPr>
          <p:cNvPr id="6" name="图片 5" descr="可知Logo"/>
          <p:cNvPicPr>
            <a:picLocks noChangeAspect="1"/>
          </p:cNvPicPr>
          <p:nvPr>
            <p:custDataLst>
              <p:tags r:id="rId11"/>
            </p:custDataLst>
          </p:nvPr>
        </p:nvPicPr>
        <p:blipFill>
          <a:blip r:embed="rId12">
            <a:clrChange>
              <a:clrFrom>
                <a:srgbClr val="FEFFFF">
                  <a:alpha val="100000"/>
                </a:srgbClr>
              </a:clrFrom>
              <a:clrTo>
                <a:srgbClr val="FEFFFF">
                  <a:alpha val="100000"/>
                  <a:alpha val="0"/>
                </a:srgbClr>
              </a:clrTo>
            </a:clrChange>
          </a:blip>
          <a:stretch>
            <a:fillRect/>
          </a:stretch>
        </p:blipFill>
        <p:spPr>
          <a:xfrm>
            <a:off x="10847705" y="149860"/>
            <a:ext cx="941705" cy="941705"/>
          </a:xfrm>
          <a:prstGeom prst="rect">
            <a:avLst/>
          </a:prstGeom>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tretch>
            <a:fillRect/>
          </a:stretch>
        </p:blipFill>
        <p:spPr>
          <a:xfrm>
            <a:off x="1137920" y="1780540"/>
            <a:ext cx="2974975" cy="3114675"/>
          </a:xfrm>
          <a:prstGeom prst="rect">
            <a:avLst/>
          </a:prstGeom>
        </p:spPr>
      </p:pic>
      <p:pic>
        <p:nvPicPr>
          <p:cNvPr id="20" name="图片 19" descr="2.jpg"/>
          <p:cNvPicPr>
            <a:picLocks noChangeAspect="1"/>
          </p:cNvPicPr>
          <p:nvPr>
            <p:custDataLst>
              <p:tags r:id="rId3"/>
            </p:custDataLst>
          </p:nvPr>
        </p:nvPicPr>
        <p:blipFill>
          <a:blip r:embed="rId4" cstate="print"/>
          <a:stretch>
            <a:fillRect/>
          </a:stretch>
        </p:blipFill>
        <p:spPr>
          <a:xfrm>
            <a:off x="4768975" y="1728790"/>
            <a:ext cx="1635779" cy="3210121"/>
          </a:xfrm>
          <a:prstGeom prst="rect">
            <a:avLst/>
          </a:prstGeom>
        </p:spPr>
      </p:pic>
      <p:pic>
        <p:nvPicPr>
          <p:cNvPr id="17" name="图片 16" descr="4.png"/>
          <p:cNvPicPr>
            <a:picLocks noChangeAspect="1"/>
          </p:cNvPicPr>
          <p:nvPr>
            <p:custDataLst>
              <p:tags r:id="rId5"/>
            </p:custDataLst>
          </p:nvPr>
        </p:nvPicPr>
        <p:blipFill rotWithShape="1">
          <a:blip r:embed="rId6" cstate="print"/>
          <a:srcRect r="7306"/>
          <a:stretch>
            <a:fillRect/>
          </a:stretch>
        </p:blipFill>
        <p:spPr>
          <a:xfrm>
            <a:off x="7060565" y="2023745"/>
            <a:ext cx="4005580" cy="2809875"/>
          </a:xfrm>
          <a:prstGeom prst="rect">
            <a:avLst/>
          </a:prstGeom>
        </p:spPr>
      </p:pic>
      <p:sp>
        <p:nvSpPr>
          <p:cNvPr id="2" name="矩形 1"/>
          <p:cNvSpPr/>
          <p:nvPr>
            <p:custDataLst>
              <p:tags r:id="rId7"/>
            </p:custDataLst>
          </p:nvPr>
        </p:nvSpPr>
        <p:spPr>
          <a:xfrm>
            <a:off x="1679024" y="1312308"/>
            <a:ext cx="1082040" cy="337185"/>
          </a:xfrm>
          <a:prstGeom prst="rect">
            <a:avLst/>
          </a:prstGeom>
        </p:spPr>
        <p:txBody>
          <a:bodyPr wrap="none">
            <a:spAutoFit/>
          </a:bodyPr>
          <a:lstStyle/>
          <a:p>
            <a:pPr marL="285750" indent="-285750">
              <a:buClr>
                <a:srgbClr val="E6571E"/>
              </a:buClr>
              <a:buFont typeface="Wingdings" panose="05000000000000000000" pitchFamily="2" charset="2"/>
              <a:buChar char="n"/>
            </a:pPr>
            <a:r>
              <a:rPr lang="zh-CN" altLang="en-US" sz="1600" b="1" dirty="0">
                <a:latin typeface="黑体" panose="02010609060101010101" charset="-122"/>
                <a:ea typeface="黑体" panose="02010609060101010101" charset="-122"/>
              </a:rPr>
              <a:t>电子书</a:t>
            </a:r>
            <a:endParaRPr lang="zh-CN" altLang="en-US" sz="1600" b="1" dirty="0">
              <a:latin typeface="黑体" panose="02010609060101010101" charset="-122"/>
              <a:ea typeface="黑体" panose="02010609060101010101" charset="-122"/>
            </a:endParaRPr>
          </a:p>
        </p:txBody>
      </p:sp>
      <p:sp>
        <p:nvSpPr>
          <p:cNvPr id="15" name="矩形 14"/>
          <p:cNvSpPr/>
          <p:nvPr>
            <p:custDataLst>
              <p:tags r:id="rId8"/>
            </p:custDataLst>
          </p:nvPr>
        </p:nvSpPr>
        <p:spPr>
          <a:xfrm>
            <a:off x="5081145" y="1312308"/>
            <a:ext cx="1082040" cy="337185"/>
          </a:xfrm>
          <a:prstGeom prst="rect">
            <a:avLst/>
          </a:prstGeom>
        </p:spPr>
        <p:txBody>
          <a:bodyPr wrap="none">
            <a:spAutoFit/>
          </a:bodyPr>
          <a:lstStyle/>
          <a:p>
            <a:pPr marL="285750" indent="-285750">
              <a:buClr>
                <a:srgbClr val="E6571E"/>
              </a:buClr>
              <a:buFont typeface="Wingdings" panose="05000000000000000000" pitchFamily="2" charset="2"/>
              <a:buChar char="n"/>
            </a:pPr>
            <a:r>
              <a:rPr lang="zh-CN" altLang="en-US" sz="1600" b="1" dirty="0">
                <a:latin typeface="黑体" panose="02010609060101010101" charset="-122"/>
                <a:ea typeface="黑体" panose="02010609060101010101" charset="-122"/>
              </a:rPr>
              <a:t>有声书</a:t>
            </a:r>
            <a:endParaRPr lang="zh-CN" altLang="en-US" sz="1600" b="1" dirty="0">
              <a:latin typeface="黑体" panose="02010609060101010101" charset="-122"/>
              <a:ea typeface="黑体" panose="02010609060101010101" charset="-122"/>
            </a:endParaRPr>
          </a:p>
        </p:txBody>
      </p:sp>
      <p:sp>
        <p:nvSpPr>
          <p:cNvPr id="19" name="矩形 18"/>
          <p:cNvSpPr/>
          <p:nvPr>
            <p:custDataLst>
              <p:tags r:id="rId9"/>
            </p:custDataLst>
          </p:nvPr>
        </p:nvSpPr>
        <p:spPr>
          <a:xfrm>
            <a:off x="8483402" y="1312308"/>
            <a:ext cx="1082040" cy="337185"/>
          </a:xfrm>
          <a:prstGeom prst="rect">
            <a:avLst/>
          </a:prstGeom>
        </p:spPr>
        <p:txBody>
          <a:bodyPr wrap="none">
            <a:spAutoFit/>
          </a:bodyPr>
          <a:lstStyle/>
          <a:p>
            <a:pPr marL="285750" indent="-285750">
              <a:buClr>
                <a:srgbClr val="E6571E"/>
              </a:buClr>
              <a:buFont typeface="Wingdings" panose="05000000000000000000" pitchFamily="2" charset="2"/>
              <a:buChar char="n"/>
            </a:pPr>
            <a:r>
              <a:rPr lang="zh-CN" altLang="en-US" sz="1600" b="1" dirty="0">
                <a:latin typeface="黑体" panose="02010609060101010101" charset="-122"/>
                <a:ea typeface="黑体" panose="02010609060101010101" charset="-122"/>
              </a:rPr>
              <a:t>视频课</a:t>
            </a:r>
            <a:endParaRPr lang="zh-CN" altLang="en-US" sz="1600" b="1" dirty="0">
              <a:latin typeface="黑体" panose="02010609060101010101" charset="-122"/>
              <a:ea typeface="黑体" panose="02010609060101010101" charset="-122"/>
            </a:endParaRPr>
          </a:p>
        </p:txBody>
      </p:sp>
      <p:sp>
        <p:nvSpPr>
          <p:cNvPr id="4" name="矩形 3"/>
          <p:cNvSpPr/>
          <p:nvPr/>
        </p:nvSpPr>
        <p:spPr>
          <a:xfrm>
            <a:off x="9918065" y="55245"/>
            <a:ext cx="2211705" cy="946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文本框 6"/>
          <p:cNvSpPr txBox="1"/>
          <p:nvPr/>
        </p:nvSpPr>
        <p:spPr>
          <a:xfrm>
            <a:off x="4474210" y="5517515"/>
            <a:ext cx="1621790" cy="368300"/>
          </a:xfrm>
          <a:prstGeom prst="rect">
            <a:avLst/>
          </a:prstGeom>
          <a:noFill/>
        </p:spPr>
        <p:txBody>
          <a:bodyPr wrap="square" rtlCol="0">
            <a:spAutoFit/>
          </a:bodyPr>
          <a:lstStyle/>
          <a:p>
            <a:r>
              <a:rPr lang="zh-CN" altLang="en-US"/>
              <a:t>形式丰富多样</a:t>
            </a:r>
            <a:endParaRPr lang="zh-CN" altLang="en-US"/>
          </a:p>
        </p:txBody>
      </p:sp>
      <p:sp>
        <p:nvSpPr>
          <p:cNvPr id="10" name="圆角矩形 9"/>
          <p:cNvSpPr/>
          <p:nvPr>
            <p:custDataLst>
              <p:tags r:id="rId10"/>
            </p:custDataLst>
          </p:nvPr>
        </p:nvSpPr>
        <p:spPr>
          <a:xfrm>
            <a:off x="435399" y="312146"/>
            <a:ext cx="1368425" cy="432435"/>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r>
              <a:rPr lang="zh-CN" altLang="en-US">
                <a:solidFill>
                  <a:srgbClr val="FF0000"/>
                </a:solidFill>
              </a:rPr>
              <a:t>平台资源</a:t>
            </a:r>
            <a:endParaRPr lang="zh-CN" altLang="en-US">
              <a:solidFill>
                <a:srgbClr val="FF0000"/>
              </a:solidFill>
            </a:endParaRPr>
          </a:p>
        </p:txBody>
      </p:sp>
      <p:sp>
        <p:nvSpPr>
          <p:cNvPr id="13" name="矩形 12"/>
          <p:cNvSpPr/>
          <p:nvPr>
            <p:custDataLst>
              <p:tags r:id="rId11"/>
            </p:custDataLst>
          </p:nvPr>
        </p:nvSpPr>
        <p:spPr>
          <a:xfrm>
            <a:off x="9652000" y="149860"/>
            <a:ext cx="2461895" cy="784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pic>
        <p:nvPicPr>
          <p:cNvPr id="6" name="图片 5" descr="可知Logo"/>
          <p:cNvPicPr>
            <a:picLocks noChangeAspect="1"/>
          </p:cNvPicPr>
          <p:nvPr>
            <p:custDataLst>
              <p:tags r:id="rId12"/>
            </p:custDataLst>
          </p:nvPr>
        </p:nvPicPr>
        <p:blipFill>
          <a:blip r:embed="rId13">
            <a:clrChange>
              <a:clrFrom>
                <a:srgbClr val="FEFFFF">
                  <a:alpha val="100000"/>
                </a:srgbClr>
              </a:clrFrom>
              <a:clrTo>
                <a:srgbClr val="FEFFFF">
                  <a:alpha val="100000"/>
                  <a:alpha val="0"/>
                </a:srgbClr>
              </a:clrTo>
            </a:clrChange>
          </a:blip>
          <a:stretch>
            <a:fillRect/>
          </a:stretch>
        </p:blipFill>
        <p:spPr>
          <a:xfrm>
            <a:off x="10771505" y="239395"/>
            <a:ext cx="941705" cy="941705"/>
          </a:xfrm>
          <a:prstGeom prst="rect">
            <a:avLst/>
          </a:prstGeom>
        </p:spPr>
      </p:pic>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p:cNvSpPr/>
          <p:nvPr>
            <p:custDataLst>
              <p:tags r:id="rId1"/>
            </p:custDataLst>
          </p:nvPr>
        </p:nvSpPr>
        <p:spPr>
          <a:xfrm>
            <a:off x="397510" y="312420"/>
            <a:ext cx="1765300" cy="432435"/>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r>
              <a:rPr lang="zh-CN" altLang="en-US">
                <a:solidFill>
                  <a:srgbClr val="FF0000"/>
                </a:solidFill>
              </a:rPr>
              <a:t>平台支持设备</a:t>
            </a:r>
            <a:endParaRPr lang="zh-CN" altLang="en-US">
              <a:solidFill>
                <a:srgbClr val="FF0000"/>
              </a:solidFill>
            </a:endParaRPr>
          </a:p>
        </p:txBody>
      </p:sp>
      <p:sp>
        <p:nvSpPr>
          <p:cNvPr id="14" name="文本框 13"/>
          <p:cNvSpPr txBox="1"/>
          <p:nvPr>
            <p:custDataLst>
              <p:tags r:id="rId2"/>
            </p:custDataLst>
          </p:nvPr>
        </p:nvSpPr>
        <p:spPr>
          <a:xfrm>
            <a:off x="350520" y="1261110"/>
            <a:ext cx="1119505" cy="368300"/>
          </a:xfrm>
          <a:prstGeom prst="rect">
            <a:avLst/>
          </a:prstGeom>
          <a:noFill/>
        </p:spPr>
        <p:txBody>
          <a:bodyPr wrap="none" rtlCol="0" anchor="t">
            <a:spAutoFit/>
          </a:bodyPr>
          <a:p>
            <a:pPr algn="r"/>
            <a:r>
              <a:rPr lang="en-US" altLang="zh-CN" b="1" dirty="0" smtClean="0">
                <a:latin typeface="微软雅黑" panose="020B0503020204020204" charset="-122"/>
                <a:ea typeface="微软雅黑" panose="020B0503020204020204" charset="-122"/>
                <a:sym typeface="+mn-ea"/>
              </a:rPr>
              <a:t>web</a:t>
            </a:r>
            <a:r>
              <a:rPr lang="zh-CN" altLang="en-US" b="1" dirty="0" smtClean="0">
                <a:latin typeface="微软雅黑" panose="020B0503020204020204" charset="-122"/>
                <a:ea typeface="微软雅黑" panose="020B0503020204020204" charset="-122"/>
                <a:sym typeface="+mn-ea"/>
              </a:rPr>
              <a:t>端：</a:t>
            </a:r>
            <a:endParaRPr lang="zh-CN" altLang="en-US"/>
          </a:p>
        </p:txBody>
      </p:sp>
      <p:sp>
        <p:nvSpPr>
          <p:cNvPr id="4" name="文本框 3"/>
          <p:cNvSpPr txBox="1"/>
          <p:nvPr>
            <p:custDataLst>
              <p:tags r:id="rId3"/>
            </p:custDataLst>
          </p:nvPr>
        </p:nvSpPr>
        <p:spPr>
          <a:xfrm>
            <a:off x="372745" y="2301875"/>
            <a:ext cx="1097280" cy="368300"/>
          </a:xfrm>
          <a:prstGeom prst="rect">
            <a:avLst/>
          </a:prstGeom>
          <a:noFill/>
        </p:spPr>
        <p:txBody>
          <a:bodyPr wrap="none" rtlCol="0" anchor="t">
            <a:spAutoFit/>
          </a:bodyPr>
          <a:p>
            <a:pPr algn="r"/>
            <a:r>
              <a:rPr lang="zh-CN" altLang="en-US" b="1" dirty="0" smtClean="0">
                <a:latin typeface="微软雅黑" panose="020B0503020204020204" charset="-122"/>
                <a:ea typeface="微软雅黑" panose="020B0503020204020204" charset="-122"/>
                <a:sym typeface="+mn-ea"/>
              </a:rPr>
              <a:t>移动端：</a:t>
            </a:r>
            <a:endParaRPr lang="zh-CN" altLang="en-US"/>
          </a:p>
        </p:txBody>
      </p:sp>
      <p:sp>
        <p:nvSpPr>
          <p:cNvPr id="6" name="文本框 5"/>
          <p:cNvSpPr txBox="1"/>
          <p:nvPr>
            <p:custDataLst>
              <p:tags r:id="rId4"/>
            </p:custDataLst>
          </p:nvPr>
        </p:nvSpPr>
        <p:spPr>
          <a:xfrm>
            <a:off x="1508125" y="3777615"/>
            <a:ext cx="6189345" cy="460375"/>
          </a:xfrm>
          <a:prstGeom prst="rect">
            <a:avLst/>
          </a:prstGeom>
          <a:noFill/>
        </p:spPr>
        <p:txBody>
          <a:bodyPr wrap="square" rtlCol="0" anchor="t">
            <a:spAutoFit/>
          </a:bodyPr>
          <a:p>
            <a:pPr algn="l">
              <a:lnSpc>
                <a:spcPct val="150000"/>
              </a:lnSpc>
            </a:pPr>
            <a:r>
              <a:rPr lang="zh-CN" altLang="en-US" sz="1600" b="1" dirty="0" smtClean="0">
                <a:latin typeface="微软雅黑" panose="020B0503020204020204" charset="-122"/>
                <a:ea typeface="微软雅黑" panose="020B0503020204020204" charset="-122"/>
                <a:cs typeface="微软雅黑" panose="020B0503020204020204" charset="-122"/>
                <a:sym typeface="+mn-ea"/>
              </a:rPr>
              <a:t>通过</a:t>
            </a:r>
            <a:r>
              <a:rPr lang="zh-CN" altLang="en-US" sz="16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微信公众号</a:t>
            </a:r>
            <a:r>
              <a:rPr lang="zh-CN" altLang="en-US" sz="1600" b="1" dirty="0" smtClean="0">
                <a:latin typeface="微软雅黑" panose="020B0503020204020204" charset="-122"/>
                <a:ea typeface="微软雅黑" panose="020B0503020204020204" charset="-122"/>
                <a:cs typeface="微软雅黑" panose="020B0503020204020204" charset="-122"/>
                <a:sym typeface="+mn-ea"/>
              </a:rPr>
              <a:t>，搜索【可知平台】点击【体验可知】即可访问；</a:t>
            </a:r>
            <a:endParaRPr lang="zh-CN" altLang="en-US" sz="1600" b="1" dirty="0" smtClean="0">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custDataLst>
              <p:tags r:id="rId5"/>
            </p:custDataLst>
          </p:nvPr>
        </p:nvSpPr>
        <p:spPr>
          <a:xfrm>
            <a:off x="1508125" y="2090420"/>
            <a:ext cx="9105265" cy="1198880"/>
          </a:xfrm>
          <a:prstGeom prst="rect">
            <a:avLst/>
          </a:prstGeom>
          <a:noFill/>
        </p:spPr>
        <p:txBody>
          <a:bodyPr wrap="square" rtlCol="0" anchor="t">
            <a:spAutoFit/>
          </a:bodyPr>
          <a:p>
            <a:pPr algn="l">
              <a:lnSpc>
                <a:spcPct val="150000"/>
              </a:lnSpc>
            </a:pPr>
            <a:r>
              <a:rPr lang="zh-CN" altLang="en-US" sz="1600" b="1" dirty="0" smtClean="0">
                <a:latin typeface="微软雅黑" panose="020B0503020204020204" charset="-122"/>
                <a:ea typeface="微软雅黑" panose="020B0503020204020204" charset="-122"/>
                <a:cs typeface="微软雅黑" panose="020B0503020204020204" charset="-122"/>
                <a:sym typeface="+mn-ea"/>
              </a:rPr>
              <a:t>安卓用户在</a:t>
            </a:r>
            <a:r>
              <a:rPr lang="en-US" altLang="zh-CN" sz="16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OPPO</a:t>
            </a:r>
            <a:r>
              <a:rPr lang="zh-CN" altLang="en-US" sz="16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、华为、百度、</a:t>
            </a:r>
            <a:r>
              <a:rPr lang="zh-CN" altLang="en-US" sz="16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魅族、</a:t>
            </a:r>
            <a:r>
              <a:rPr lang="zh-CN" altLang="en-US" sz="16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小米、</a:t>
            </a:r>
            <a:r>
              <a:rPr lang="en-US" altLang="zh-CN" sz="16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vivo</a:t>
            </a:r>
            <a:r>
              <a:rPr lang="zh-CN" altLang="en-US" sz="1600" b="1" dirty="0" smtClean="0">
                <a:latin typeface="微软雅黑" panose="020B0503020204020204" charset="-122"/>
                <a:ea typeface="微软雅黑" panose="020B0503020204020204" charset="-122"/>
                <a:cs typeface="微软雅黑" panose="020B0503020204020204" charset="-122"/>
                <a:sym typeface="+mn-ea"/>
              </a:rPr>
              <a:t>等应用市场；</a:t>
            </a:r>
            <a:endParaRPr lang="zh-CN" altLang="en-US" sz="1600" b="1" dirty="0" smtClean="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600" b="1" dirty="0" smtClean="0">
                <a:latin typeface="微软雅黑" panose="020B0503020204020204" charset="-122"/>
                <a:ea typeface="微软雅黑" panose="020B0503020204020204" charset="-122"/>
                <a:cs typeface="微软雅黑" panose="020B0503020204020204" charset="-122"/>
                <a:sym typeface="+mn-ea"/>
              </a:rPr>
              <a:t>苹果用户在</a:t>
            </a:r>
            <a:r>
              <a:rPr lang="en-US" altLang="zh-CN" sz="16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App Store</a:t>
            </a:r>
            <a:r>
              <a:rPr lang="zh-CN" altLang="en-US" sz="1600" b="1" dirty="0" smtClean="0">
                <a:solidFill>
                  <a:schemeClr val="tx1"/>
                </a:solidFill>
                <a:latin typeface="微软雅黑" panose="020B0503020204020204" charset="-122"/>
                <a:ea typeface="微软雅黑" panose="020B0503020204020204" charset="-122"/>
                <a:cs typeface="微软雅黑" panose="020B0503020204020204" charset="-122"/>
                <a:sym typeface="+mn-ea"/>
              </a:rPr>
              <a:t>；</a:t>
            </a:r>
            <a:endParaRPr lang="zh-CN" altLang="en-US" sz="1600" b="1" dirty="0" smtClean="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600" b="1" dirty="0" smtClean="0">
                <a:latin typeface="微软雅黑" panose="020B0503020204020204" charset="-122"/>
                <a:ea typeface="微软雅黑" panose="020B0503020204020204" charset="-122"/>
                <a:cs typeface="微软雅黑" panose="020B0503020204020204" charset="-122"/>
                <a:sym typeface="+mn-ea"/>
              </a:rPr>
              <a:t>搜索【可知】，完成下载、安装即可；</a:t>
            </a:r>
            <a:endParaRPr lang="zh-CN" altLang="en-US" sz="1600"/>
          </a:p>
        </p:txBody>
      </p:sp>
      <p:sp>
        <p:nvSpPr>
          <p:cNvPr id="8" name="文本框 7"/>
          <p:cNvSpPr txBox="1"/>
          <p:nvPr>
            <p:custDataLst>
              <p:tags r:id="rId6"/>
            </p:custDataLst>
          </p:nvPr>
        </p:nvSpPr>
        <p:spPr>
          <a:xfrm>
            <a:off x="605155" y="3891915"/>
            <a:ext cx="864870" cy="368300"/>
          </a:xfrm>
          <a:prstGeom prst="rect">
            <a:avLst/>
          </a:prstGeom>
          <a:noFill/>
        </p:spPr>
        <p:txBody>
          <a:bodyPr wrap="square" rtlCol="0" anchor="t">
            <a:spAutoFit/>
          </a:bodyPr>
          <a:p>
            <a:pPr algn="r"/>
            <a:r>
              <a:rPr lang="en-US" altLang="zh-CN" b="1" dirty="0" smtClean="0">
                <a:latin typeface="微软雅黑" panose="020B0503020204020204" charset="-122"/>
                <a:ea typeface="微软雅黑" panose="020B0503020204020204" charset="-122"/>
                <a:cs typeface="微软雅黑" panose="020B0503020204020204" charset="-122"/>
                <a:sym typeface="+mn-ea"/>
              </a:rPr>
              <a:t>H5</a:t>
            </a:r>
            <a:r>
              <a:rPr lang="zh-CN" altLang="en-US" b="1" dirty="0" smtClean="0">
                <a:latin typeface="微软雅黑" panose="020B0503020204020204" charset="-122"/>
                <a:ea typeface="微软雅黑" panose="020B0503020204020204" charset="-122"/>
                <a:cs typeface="微软雅黑" panose="020B0503020204020204" charset="-122"/>
                <a:sym typeface="+mn-ea"/>
              </a:rPr>
              <a:t>：</a:t>
            </a:r>
            <a:endParaRPr lang="zh-CN" altLang="en-US" b="1" dirty="0" smtClean="0">
              <a:latin typeface="微软雅黑" panose="020B0503020204020204" charset="-122"/>
              <a:ea typeface="微软雅黑" panose="020B0503020204020204" charset="-122"/>
              <a:cs typeface="微软雅黑" panose="020B0503020204020204" charset="-122"/>
              <a:sym typeface="+mn-ea"/>
            </a:endParaRPr>
          </a:p>
        </p:txBody>
      </p:sp>
      <p:sp>
        <p:nvSpPr>
          <p:cNvPr id="9" name="文本框 8"/>
          <p:cNvSpPr txBox="1"/>
          <p:nvPr>
            <p:custDataLst>
              <p:tags r:id="rId7"/>
            </p:custDataLst>
          </p:nvPr>
        </p:nvSpPr>
        <p:spPr>
          <a:xfrm>
            <a:off x="372745" y="3343910"/>
            <a:ext cx="1097280" cy="368300"/>
          </a:xfrm>
          <a:prstGeom prst="rect">
            <a:avLst/>
          </a:prstGeom>
          <a:noFill/>
        </p:spPr>
        <p:txBody>
          <a:bodyPr wrap="none" rtlCol="0" anchor="t">
            <a:spAutoFit/>
          </a:bodyPr>
          <a:p>
            <a:pPr algn="r"/>
            <a:r>
              <a:rPr lang="zh-CN" altLang="en-US" b="1" dirty="0" smtClean="0">
                <a:latin typeface="微软雅黑" panose="020B0503020204020204" charset="-122"/>
                <a:ea typeface="微软雅黑" panose="020B0503020204020204" charset="-122"/>
                <a:sym typeface="+mn-ea"/>
              </a:rPr>
              <a:t>小程序：</a:t>
            </a:r>
            <a:endParaRPr lang="zh-CN" altLang="en-US"/>
          </a:p>
        </p:txBody>
      </p:sp>
      <p:sp>
        <p:nvSpPr>
          <p:cNvPr id="11" name="文本框 10"/>
          <p:cNvSpPr txBox="1"/>
          <p:nvPr>
            <p:custDataLst>
              <p:tags r:id="rId8"/>
            </p:custDataLst>
          </p:nvPr>
        </p:nvSpPr>
        <p:spPr>
          <a:xfrm>
            <a:off x="1508125" y="3295650"/>
            <a:ext cx="7974965" cy="460375"/>
          </a:xfrm>
          <a:prstGeom prst="rect">
            <a:avLst/>
          </a:prstGeom>
          <a:noFill/>
        </p:spPr>
        <p:txBody>
          <a:bodyPr wrap="square" rtlCol="0" anchor="t">
            <a:spAutoFit/>
          </a:bodyPr>
          <a:p>
            <a:pPr algn="l">
              <a:lnSpc>
                <a:spcPct val="150000"/>
              </a:lnSpc>
            </a:pPr>
            <a:r>
              <a:rPr lang="zh-CN" altLang="en-US" sz="1600" b="1" dirty="0" smtClean="0">
                <a:latin typeface="微软雅黑" panose="020B0503020204020204" charset="-122"/>
                <a:ea typeface="微软雅黑" panose="020B0503020204020204" charset="-122"/>
                <a:cs typeface="微软雅黑" panose="020B0503020204020204" charset="-122"/>
                <a:sym typeface="+mn-ea"/>
              </a:rPr>
              <a:t>通过</a:t>
            </a:r>
            <a:r>
              <a:rPr lang="zh-CN" altLang="en-US" sz="16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微信小程序</a:t>
            </a:r>
            <a:r>
              <a:rPr lang="zh-CN" altLang="en-US" sz="1600" b="1" dirty="0" smtClean="0">
                <a:latin typeface="微软雅黑" panose="020B0503020204020204" charset="-122"/>
                <a:ea typeface="微软雅黑" panose="020B0503020204020204" charset="-122"/>
                <a:cs typeface="微软雅黑" panose="020B0503020204020204" charset="-122"/>
                <a:sym typeface="+mn-ea"/>
              </a:rPr>
              <a:t>搜索【可知阅读】，打开小程序即可访问；</a:t>
            </a:r>
            <a:endParaRPr lang="zh-CN" altLang="en-US" sz="1600"/>
          </a:p>
        </p:txBody>
      </p:sp>
      <p:pic>
        <p:nvPicPr>
          <p:cNvPr id="12" name="图片 11" descr="可知-公众号"/>
          <p:cNvPicPr>
            <a:picLocks noChangeAspect="1"/>
          </p:cNvPicPr>
          <p:nvPr>
            <p:custDataLst>
              <p:tags r:id="rId9"/>
            </p:custDataLst>
          </p:nvPr>
        </p:nvPicPr>
        <p:blipFill>
          <a:blip r:embed="rId10"/>
          <a:stretch>
            <a:fillRect/>
          </a:stretch>
        </p:blipFill>
        <p:spPr>
          <a:xfrm>
            <a:off x="3958590" y="4434840"/>
            <a:ext cx="2110105" cy="2110105"/>
          </a:xfrm>
          <a:prstGeom prst="rect">
            <a:avLst/>
          </a:prstGeom>
          <a:effectLst>
            <a:outerShdw blurRad="63500" sx="102000" sy="102000" algn="ctr" rotWithShape="0">
              <a:prstClr val="black">
                <a:alpha val="40000"/>
              </a:prstClr>
            </a:outerShdw>
          </a:effectLst>
        </p:spPr>
      </p:pic>
      <p:pic>
        <p:nvPicPr>
          <p:cNvPr id="13" name="图片 12" descr="可知小程序_344"/>
          <p:cNvPicPr>
            <a:picLocks noChangeAspect="1"/>
          </p:cNvPicPr>
          <p:nvPr>
            <p:custDataLst>
              <p:tags r:id="rId11"/>
            </p:custDataLst>
          </p:nvPr>
        </p:nvPicPr>
        <p:blipFill>
          <a:blip r:embed="rId12"/>
          <a:stretch>
            <a:fillRect/>
          </a:stretch>
        </p:blipFill>
        <p:spPr>
          <a:xfrm>
            <a:off x="6587490" y="4434523"/>
            <a:ext cx="2117090" cy="2117090"/>
          </a:xfrm>
          <a:prstGeom prst="rect">
            <a:avLst/>
          </a:prstGeom>
          <a:effectLst>
            <a:outerShdw blurRad="63500" sx="102000" sy="102000" algn="ctr" rotWithShape="0">
              <a:prstClr val="black">
                <a:alpha val="40000"/>
              </a:prstClr>
            </a:outerShdw>
          </a:effectLst>
        </p:spPr>
      </p:pic>
      <p:pic>
        <p:nvPicPr>
          <p:cNvPr id="37" name="图片 36" descr="可知-APP"/>
          <p:cNvPicPr>
            <a:picLocks noChangeAspect="1"/>
          </p:cNvPicPr>
          <p:nvPr>
            <p:custDataLst>
              <p:tags r:id="rId13"/>
            </p:custDataLst>
          </p:nvPr>
        </p:nvPicPr>
        <p:blipFill>
          <a:blip r:embed="rId14"/>
          <a:stretch>
            <a:fillRect/>
          </a:stretch>
        </p:blipFill>
        <p:spPr>
          <a:xfrm>
            <a:off x="9223375" y="4434840"/>
            <a:ext cx="2117725" cy="2117725"/>
          </a:xfrm>
          <a:prstGeom prst="rect">
            <a:avLst/>
          </a:prstGeom>
          <a:effectLst>
            <a:outerShdw blurRad="63500" sx="102000" sy="102000" algn="ctr" rotWithShape="0">
              <a:prstClr val="black">
                <a:alpha val="40000"/>
              </a:prstClr>
            </a:outerShdw>
          </a:effectLst>
        </p:spPr>
      </p:pic>
      <p:pic>
        <p:nvPicPr>
          <p:cNvPr id="38" name="图片 37"/>
          <p:cNvPicPr>
            <a:picLocks noChangeAspect="1"/>
          </p:cNvPicPr>
          <p:nvPr>
            <p:custDataLst>
              <p:tags r:id="rId15"/>
            </p:custDataLst>
          </p:nvPr>
        </p:nvPicPr>
        <p:blipFill>
          <a:blip r:embed="rId16"/>
          <a:stretch>
            <a:fillRect/>
          </a:stretch>
        </p:blipFill>
        <p:spPr>
          <a:xfrm>
            <a:off x="7405370" y="2670175"/>
            <a:ext cx="4517390" cy="1270635"/>
          </a:xfrm>
          <a:prstGeom prst="rect">
            <a:avLst/>
          </a:prstGeom>
          <a:effectLst>
            <a:outerShdw blurRad="63500" sx="102000" sy="102000" algn="ctr" rotWithShape="0">
              <a:prstClr val="black">
                <a:alpha val="40000"/>
              </a:prstClr>
            </a:outerShdw>
          </a:effectLst>
        </p:spPr>
      </p:pic>
      <p:sp>
        <p:nvSpPr>
          <p:cNvPr id="39" name="文本框 38"/>
          <p:cNvSpPr txBox="1"/>
          <p:nvPr>
            <p:custDataLst>
              <p:tags r:id="rId17"/>
            </p:custDataLst>
          </p:nvPr>
        </p:nvSpPr>
        <p:spPr>
          <a:xfrm>
            <a:off x="1501775" y="4237990"/>
            <a:ext cx="2261870" cy="1111250"/>
          </a:xfrm>
          <a:prstGeom prst="rect">
            <a:avLst/>
          </a:prstGeom>
          <a:noFill/>
        </p:spPr>
        <p:txBody>
          <a:bodyPr wrap="square" rtlCol="0" anchor="t">
            <a:noAutofit/>
          </a:bodyPr>
          <a:p>
            <a:pPr algn="l">
              <a:lnSpc>
                <a:spcPct val="150000"/>
              </a:lnSpc>
            </a:pPr>
            <a:r>
              <a:rPr lang="zh-CN" altLang="en-US" sz="1600" b="1" dirty="0" smtClean="0">
                <a:latin typeface="微软雅黑" panose="020B0503020204020204" charset="-122"/>
                <a:ea typeface="微软雅黑" panose="020B0503020204020204" charset="-122"/>
                <a:cs typeface="微软雅黑" panose="020B0503020204020204" charset="-122"/>
                <a:sym typeface="+mn-ea"/>
              </a:rPr>
              <a:t>支持使用墨水屏，需要的用户下载安装即可；</a:t>
            </a:r>
            <a:endParaRPr lang="zh-CN" altLang="en-US" sz="1600" b="1" dirty="0" smtClean="0">
              <a:latin typeface="微软雅黑" panose="020B0503020204020204" charset="-122"/>
              <a:ea typeface="微软雅黑" panose="020B0503020204020204" charset="-122"/>
              <a:cs typeface="微软雅黑" panose="020B0503020204020204" charset="-122"/>
              <a:sym typeface="+mn-ea"/>
            </a:endParaRPr>
          </a:p>
        </p:txBody>
      </p:sp>
      <p:sp>
        <p:nvSpPr>
          <p:cNvPr id="40" name="文本框 39"/>
          <p:cNvSpPr txBox="1"/>
          <p:nvPr>
            <p:custDataLst>
              <p:tags r:id="rId18"/>
            </p:custDataLst>
          </p:nvPr>
        </p:nvSpPr>
        <p:spPr>
          <a:xfrm>
            <a:off x="135890" y="4352290"/>
            <a:ext cx="1334135" cy="368300"/>
          </a:xfrm>
          <a:prstGeom prst="rect">
            <a:avLst/>
          </a:prstGeom>
          <a:noFill/>
        </p:spPr>
        <p:txBody>
          <a:bodyPr wrap="square" rtlCol="0" anchor="t">
            <a:spAutoFit/>
          </a:bodyPr>
          <a:p>
            <a:pPr algn="r"/>
            <a:r>
              <a:rPr lang="zh-CN" altLang="en-US" b="1" dirty="0" smtClean="0">
                <a:latin typeface="微软雅黑" panose="020B0503020204020204" charset="-122"/>
                <a:ea typeface="微软雅黑" panose="020B0503020204020204" charset="-122"/>
                <a:cs typeface="微软雅黑" panose="020B0503020204020204" charset="-122"/>
                <a:sym typeface="+mn-ea"/>
              </a:rPr>
              <a:t>墨水屏：</a:t>
            </a:r>
            <a:endParaRPr lang="zh-CN" altLang="en-US" b="1" dirty="0" smtClean="0">
              <a:latin typeface="微软雅黑" panose="020B0503020204020204" charset="-122"/>
              <a:ea typeface="微软雅黑" panose="020B0503020204020204" charset="-122"/>
              <a:cs typeface="微软雅黑" panose="020B0503020204020204" charset="-122"/>
              <a:sym typeface="+mn-ea"/>
            </a:endParaRPr>
          </a:p>
        </p:txBody>
      </p:sp>
      <p:sp>
        <p:nvSpPr>
          <p:cNvPr id="41" name="文本框 40"/>
          <p:cNvSpPr txBox="1"/>
          <p:nvPr>
            <p:custDataLst>
              <p:tags r:id="rId19"/>
            </p:custDataLst>
          </p:nvPr>
        </p:nvSpPr>
        <p:spPr>
          <a:xfrm>
            <a:off x="1508125" y="1222375"/>
            <a:ext cx="10415270" cy="829945"/>
          </a:xfrm>
          <a:prstGeom prst="rect">
            <a:avLst/>
          </a:prstGeom>
          <a:noFill/>
        </p:spPr>
        <p:txBody>
          <a:bodyPr wrap="square" rtlCol="0" anchor="t">
            <a:spAutoFit/>
          </a:bodyPr>
          <a:p>
            <a:pPr algn="l">
              <a:lnSpc>
                <a:spcPct val="150000"/>
              </a:lnSpc>
            </a:pPr>
            <a:r>
              <a:rPr lang="zh-CN" altLang="en-US" sz="1600" b="1" dirty="0" smtClean="0">
                <a:latin typeface="微软雅黑" panose="020B0503020204020204" charset="-122"/>
                <a:ea typeface="微软雅黑" panose="020B0503020204020204" charset="-122"/>
                <a:cs typeface="微软雅黑" panose="020B0503020204020204" charset="-122"/>
                <a:sym typeface="+mn-ea"/>
              </a:rPr>
              <a:t>在百度搜索</a:t>
            </a:r>
            <a:r>
              <a:rPr lang="en-US" altLang="zh-CN" sz="1600" b="1" dirty="0" smtClean="0">
                <a:latin typeface="微软雅黑" panose="020B0503020204020204" charset="-122"/>
                <a:ea typeface="微软雅黑" panose="020B0503020204020204" charset="-122"/>
                <a:cs typeface="微软雅黑" panose="020B0503020204020204" charset="-122"/>
                <a:sym typeface="+mn-ea"/>
              </a:rPr>
              <a:t>“</a:t>
            </a:r>
            <a:r>
              <a:rPr lang="zh-CN" altLang="en-US" sz="1600" b="1" dirty="0" smtClean="0">
                <a:latin typeface="微软雅黑" panose="020B0503020204020204" charset="-122"/>
                <a:ea typeface="微软雅黑" panose="020B0503020204020204" charset="-122"/>
                <a:cs typeface="微软雅黑" panose="020B0503020204020204" charset="-122"/>
                <a:sym typeface="+mn-ea"/>
              </a:rPr>
              <a:t>可知</a:t>
            </a:r>
            <a:r>
              <a:rPr lang="en-US" altLang="zh-CN" sz="1600" b="1" dirty="0" smtClean="0">
                <a:latin typeface="微软雅黑" panose="020B0503020204020204" charset="-122"/>
                <a:ea typeface="微软雅黑" panose="020B0503020204020204" charset="-122"/>
                <a:cs typeface="微软雅黑" panose="020B0503020204020204" charset="-122"/>
                <a:sym typeface="+mn-ea"/>
              </a:rPr>
              <a:t>”</a:t>
            </a:r>
            <a:r>
              <a:rPr lang="zh-CN" altLang="en-US" sz="1600" b="1" dirty="0" smtClean="0">
                <a:latin typeface="微软雅黑" panose="020B0503020204020204" charset="-122"/>
                <a:ea typeface="微软雅黑" panose="020B0503020204020204" charset="-122"/>
                <a:cs typeface="微软雅黑" panose="020B0503020204020204" charset="-122"/>
                <a:sym typeface="+mn-ea"/>
              </a:rPr>
              <a:t>排在第一位的【可知-国家知识服务平台可知分平台】</a:t>
            </a:r>
            <a:endParaRPr lang="en-US" altLang="zh-CN" sz="1600" b="1" dirty="0" smtClean="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sz="1600" b="1" dirty="0" smtClean="0">
                <a:latin typeface="微软雅黑" panose="020B0503020204020204" charset="-122"/>
                <a:ea typeface="微软雅黑" panose="020B0503020204020204" charset="-122"/>
                <a:cs typeface="微软雅黑" panose="020B0503020204020204" charset="-122"/>
                <a:sym typeface="+mn-ea"/>
              </a:rPr>
              <a:t>浏览器中输</a:t>
            </a:r>
            <a:r>
              <a:rPr lang="zh-CN" altLang="en-US" sz="1600" b="1">
                <a:solidFill>
                  <a:srgbClr val="FF0000"/>
                </a:solidFill>
                <a:latin typeface="微软雅黑" panose="020B0503020204020204" charset="-122"/>
                <a:ea typeface="微软雅黑" panose="020B0503020204020204" charset="-122"/>
                <a:cs typeface="微软雅黑" panose="020B0503020204020204" charset="-122"/>
                <a:sym typeface="+mn-ea"/>
              </a:rPr>
              <a:t>https://www.keledge.com</a:t>
            </a:r>
            <a:r>
              <a:rPr lang="en-US" altLang="zh-CN" sz="1600" b="1">
                <a:solidFill>
                  <a:srgbClr val="FF0000"/>
                </a:solidFill>
                <a:latin typeface="微软雅黑" panose="020B0503020204020204" charset="-122"/>
                <a:ea typeface="微软雅黑" panose="020B0503020204020204" charset="-122"/>
                <a:cs typeface="微软雅黑" panose="020B0503020204020204" charset="-122"/>
                <a:sym typeface="+mn-ea"/>
              </a:rPr>
              <a:t>;    </a:t>
            </a:r>
            <a:r>
              <a:rPr lang="en-US" altLang="zh-CN" sz="1600" b="1" dirty="0" smtClean="0">
                <a:solidFill>
                  <a:schemeClr val="bg1">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1600" b="1" dirty="0" smtClean="0">
                <a:solidFill>
                  <a:schemeClr val="bg1">
                    <a:lumMod val="50000"/>
                  </a:schemeClr>
                </a:solidFill>
                <a:latin typeface="微软雅黑" panose="020B0503020204020204" charset="-122"/>
                <a:ea typeface="微软雅黑" panose="020B0503020204020204" charset="-122"/>
                <a:cs typeface="微软雅黑" panose="020B0503020204020204" charset="-122"/>
                <a:sym typeface="+mn-ea"/>
              </a:rPr>
              <a:t>浏览器推荐：谷歌、火狐、搜狗（</a:t>
            </a:r>
            <a:r>
              <a:rPr lang="en-US" altLang="zh-CN" sz="1600" b="1" dirty="0" smtClean="0">
                <a:solidFill>
                  <a:schemeClr val="bg1">
                    <a:lumMod val="50000"/>
                  </a:schemeClr>
                </a:solidFill>
                <a:latin typeface="微软雅黑" panose="020B0503020204020204" charset="-122"/>
                <a:ea typeface="微软雅黑" panose="020B0503020204020204" charset="-122"/>
                <a:cs typeface="微软雅黑" panose="020B0503020204020204" charset="-122"/>
                <a:sym typeface="+mn-ea"/>
              </a:rPr>
              <a:t>IE</a:t>
            </a:r>
            <a:r>
              <a:rPr lang="zh-CN" altLang="en-US" sz="1600" b="1" dirty="0" smtClean="0">
                <a:solidFill>
                  <a:schemeClr val="bg1">
                    <a:lumMod val="50000"/>
                  </a:schemeClr>
                </a:solidFill>
                <a:latin typeface="微软雅黑" panose="020B0503020204020204" charset="-122"/>
                <a:ea typeface="微软雅黑" panose="020B0503020204020204" charset="-122"/>
                <a:cs typeface="微软雅黑" panose="020B0503020204020204" charset="-122"/>
                <a:sym typeface="+mn-ea"/>
              </a:rPr>
              <a:t>和</a:t>
            </a:r>
            <a:r>
              <a:rPr lang="en-US" altLang="zh-CN" sz="1600" b="1" dirty="0" smtClean="0">
                <a:solidFill>
                  <a:schemeClr val="bg1">
                    <a:lumMod val="50000"/>
                  </a:schemeClr>
                </a:solidFill>
                <a:latin typeface="微软雅黑" panose="020B0503020204020204" charset="-122"/>
                <a:ea typeface="微软雅黑" panose="020B0503020204020204" charset="-122"/>
                <a:cs typeface="微软雅黑" panose="020B0503020204020204" charset="-122"/>
                <a:sym typeface="+mn-ea"/>
              </a:rPr>
              <a:t>360</a:t>
            </a:r>
            <a:r>
              <a:rPr lang="zh-CN" altLang="en-US" sz="1600" b="1" dirty="0" smtClean="0">
                <a:solidFill>
                  <a:schemeClr val="bg1">
                    <a:lumMod val="50000"/>
                  </a:schemeClr>
                </a:solidFill>
                <a:latin typeface="微软雅黑" panose="020B0503020204020204" charset="-122"/>
                <a:ea typeface="微软雅黑" panose="020B0503020204020204" charset="-122"/>
                <a:cs typeface="微软雅黑" panose="020B0503020204020204" charset="-122"/>
                <a:sym typeface="+mn-ea"/>
              </a:rPr>
              <a:t>不推荐</a:t>
            </a:r>
            <a:r>
              <a:rPr lang="en-US" altLang="zh-CN" sz="1600" b="1" dirty="0" smtClean="0">
                <a:solidFill>
                  <a:schemeClr val="bg1">
                    <a:lumMod val="50000"/>
                  </a:schemeClr>
                </a:solidFill>
                <a:latin typeface="微软雅黑" panose="020B0503020204020204" charset="-122"/>
                <a:ea typeface="微软雅黑" panose="020B0503020204020204" charset="-122"/>
                <a:cs typeface="微软雅黑" panose="020B0503020204020204" charset="-122"/>
                <a:sym typeface="+mn-ea"/>
              </a:rPr>
              <a:t>)</a:t>
            </a:r>
            <a:endParaRPr lang="en-US" altLang="zh-CN" sz="1600" b="1" dirty="0" smtClean="0">
              <a:solidFill>
                <a:schemeClr val="bg1">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2" name="矩形 1"/>
          <p:cNvSpPr/>
          <p:nvPr>
            <p:custDataLst>
              <p:tags r:id="rId20"/>
            </p:custDataLst>
          </p:nvPr>
        </p:nvSpPr>
        <p:spPr>
          <a:xfrm>
            <a:off x="9652000" y="149860"/>
            <a:ext cx="2461895" cy="784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489200" y="198857"/>
            <a:ext cx="9554845" cy="3142763"/>
          </a:xfrm>
          <a:prstGeom prst="rect">
            <a:avLst/>
          </a:prstGeom>
        </p:spPr>
      </p:pic>
      <p:pic>
        <p:nvPicPr>
          <p:cNvPr id="4" name="图片 3"/>
          <p:cNvPicPr>
            <a:picLocks noChangeAspect="1"/>
          </p:cNvPicPr>
          <p:nvPr>
            <p:custDataLst>
              <p:tags r:id="rId2"/>
            </p:custDataLst>
          </p:nvPr>
        </p:nvPicPr>
        <p:blipFill>
          <a:blip r:embed="rId3"/>
          <a:stretch>
            <a:fillRect/>
          </a:stretch>
        </p:blipFill>
        <p:spPr>
          <a:xfrm>
            <a:off x="2066925" y="2819400"/>
            <a:ext cx="9977755" cy="3642360"/>
          </a:xfrm>
          <a:prstGeom prst="rect">
            <a:avLst/>
          </a:prstGeom>
          <a:effectLst>
            <a:outerShdw blurRad="63500" sx="102000" sy="102000" algn="ctr" rotWithShape="0">
              <a:prstClr val="black">
                <a:alpha val="40000"/>
              </a:prstClr>
            </a:outerShdw>
          </a:effectLst>
        </p:spPr>
      </p:pic>
      <p:sp>
        <p:nvSpPr>
          <p:cNvPr id="43" name="椭圆形标注 42"/>
          <p:cNvSpPr/>
          <p:nvPr>
            <p:custDataLst>
              <p:tags r:id="rId4"/>
            </p:custDataLst>
          </p:nvPr>
        </p:nvSpPr>
        <p:spPr>
          <a:xfrm>
            <a:off x="177165" y="1698625"/>
            <a:ext cx="1986280" cy="2225040"/>
          </a:xfrm>
          <a:prstGeom prst="wedgeEllipseCallout">
            <a:avLst>
              <a:gd name="adj1" fmla="val 58181"/>
              <a:gd name="adj2" fmla="val 38534"/>
            </a:avLst>
          </a:prstGeom>
          <a:solidFill>
            <a:schemeClr val="bg1"/>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文本框 4"/>
          <p:cNvSpPr txBox="1"/>
          <p:nvPr>
            <p:custDataLst>
              <p:tags r:id="rId5"/>
            </p:custDataLst>
          </p:nvPr>
        </p:nvSpPr>
        <p:spPr>
          <a:xfrm rot="10800000" flipV="1">
            <a:off x="397510" y="2018030"/>
            <a:ext cx="1675765" cy="801370"/>
          </a:xfrm>
          <a:prstGeom prst="rect">
            <a:avLst/>
          </a:prstGeom>
          <a:noFill/>
        </p:spPr>
        <p:txBody>
          <a:bodyPr wrap="square" rtlCol="0">
            <a:noAutofit/>
          </a:bodyPr>
          <a:lstStyle/>
          <a:p>
            <a:pPr marL="0" lvl="1"/>
            <a:r>
              <a:rPr lang="zh-CN" altLang="en-US" sz="1600" dirty="0">
                <a:solidFill>
                  <a:srgbClr val="FF0000"/>
                </a:solidFill>
              </a:rPr>
              <a:t>专题</a:t>
            </a:r>
            <a:r>
              <a:rPr lang="zh-CN" altLang="en-US" sz="1600" dirty="0"/>
              <a:t>运营定期根据</a:t>
            </a:r>
            <a:r>
              <a:rPr lang="zh-CN" altLang="en-US" sz="1600" dirty="0">
                <a:latin typeface="黑体" panose="02010609060101010101" charset="-122"/>
                <a:ea typeface="黑体" panose="02010609060101010101" charset="-122"/>
                <a:sym typeface="+mn-ea"/>
              </a:rPr>
              <a:t>社会关注、热点、主题方向等维度针对性地组织内容</a:t>
            </a:r>
            <a:r>
              <a:rPr lang="zh-CN" altLang="en-US" sz="1600" dirty="0"/>
              <a:t>更新推荐图书。</a:t>
            </a:r>
            <a:endParaRPr lang="zh-CN" altLang="en-US" sz="1600" dirty="0"/>
          </a:p>
        </p:txBody>
      </p:sp>
      <p:sp>
        <p:nvSpPr>
          <p:cNvPr id="10" name="圆角矩形 9"/>
          <p:cNvSpPr/>
          <p:nvPr>
            <p:custDataLst>
              <p:tags r:id="rId6"/>
            </p:custDataLst>
          </p:nvPr>
        </p:nvSpPr>
        <p:spPr>
          <a:xfrm>
            <a:off x="397510" y="312420"/>
            <a:ext cx="1765300" cy="432435"/>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r>
              <a:rPr lang="zh-CN" altLang="en-US">
                <a:solidFill>
                  <a:srgbClr val="FF0000"/>
                </a:solidFill>
              </a:rPr>
              <a:t>平台优质内容</a:t>
            </a:r>
            <a:endParaRPr lang="zh-CN" altLang="en-US">
              <a:solidFill>
                <a:srgbClr val="FF0000"/>
              </a:solidFill>
            </a:endParaRP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54000"/>
          </a:schemeClr>
        </a:solidFill>
        <a:effectLst/>
      </p:bgPr>
    </p:bg>
    <p:spTree>
      <p:nvGrpSpPr>
        <p:cNvPr id="1" name=""/>
        <p:cNvGrpSpPr/>
        <p:nvPr/>
      </p:nvGrpSpPr>
      <p:grpSpPr>
        <a:xfrm>
          <a:off x="0" y="0"/>
          <a:ext cx="0" cy="0"/>
          <a:chOff x="0" y="0"/>
          <a:chExt cx="0" cy="0"/>
        </a:xfrm>
      </p:grpSpPr>
      <p:sp>
        <p:nvSpPr>
          <p:cNvPr id="14" name="文本框 13"/>
          <p:cNvSpPr txBox="1"/>
          <p:nvPr/>
        </p:nvSpPr>
        <p:spPr>
          <a:xfrm>
            <a:off x="10251440" y="6436360"/>
            <a:ext cx="1940560" cy="421640"/>
          </a:xfrm>
          <a:prstGeom prst="rect">
            <a:avLst/>
          </a:prstGeom>
          <a:noFill/>
        </p:spPr>
        <p:txBody>
          <a:bodyPr wrap="square" rtlCol="0">
            <a:noAutofit/>
          </a:bodyPr>
          <a:lstStyle/>
          <a:p>
            <a:pPr marL="0" lvl="1"/>
            <a:r>
              <a:rPr lang="zh-CN" altLang="en-US" sz="1600" b="1" dirty="0">
                <a:solidFill>
                  <a:srgbClr val="EA5404"/>
                </a:solidFill>
                <a:latin typeface="黑体" panose="02010609060101010101" charset="-122"/>
                <a:ea typeface="黑体" panose="02010609060101010101" charset="-122"/>
                <a:cs typeface="黑体" panose="02010609060101010101" charset="-122"/>
                <a:sym typeface="+mn-ea"/>
              </a:rPr>
              <a:t>资源持续更新中</a:t>
            </a:r>
            <a:r>
              <a:rPr lang="en-US" altLang="zh-CN" sz="1600" b="1" dirty="0">
                <a:solidFill>
                  <a:srgbClr val="EA5404"/>
                </a:solidFill>
                <a:latin typeface="黑体" panose="02010609060101010101" charset="-122"/>
                <a:ea typeface="黑体" panose="02010609060101010101" charset="-122"/>
                <a:cs typeface="黑体" panose="02010609060101010101" charset="-122"/>
                <a:sym typeface="+mn-ea"/>
              </a:rPr>
              <a:t>...</a:t>
            </a:r>
            <a:endParaRPr lang="zh-CN" altLang="en-US" sz="1600" b="1" dirty="0">
              <a:solidFill>
                <a:srgbClr val="EA5404"/>
              </a:solidFill>
              <a:latin typeface="黑体" panose="02010609060101010101" charset="-122"/>
              <a:ea typeface="黑体" panose="02010609060101010101" charset="-122"/>
              <a:cs typeface="黑体" panose="02010609060101010101" charset="-122"/>
              <a:sym typeface="+mn-ea"/>
            </a:endParaRPr>
          </a:p>
          <a:p>
            <a:endParaRPr lang="zh-CN" altLang="en-US" sz="1600"/>
          </a:p>
        </p:txBody>
      </p:sp>
      <p:pic>
        <p:nvPicPr>
          <p:cNvPr id="11" name="图片 10"/>
          <p:cNvPicPr>
            <a:picLocks noChangeAspect="1"/>
          </p:cNvPicPr>
          <p:nvPr/>
        </p:nvPicPr>
        <p:blipFill>
          <a:blip r:embed="rId1"/>
          <a:stretch>
            <a:fillRect/>
          </a:stretch>
        </p:blipFill>
        <p:spPr>
          <a:xfrm>
            <a:off x="833120" y="2969260"/>
            <a:ext cx="1600200" cy="3444240"/>
          </a:xfrm>
          <a:prstGeom prst="rect">
            <a:avLst/>
          </a:prstGeom>
        </p:spPr>
      </p:pic>
      <p:pic>
        <p:nvPicPr>
          <p:cNvPr id="15" name="图片 14"/>
          <p:cNvPicPr>
            <a:picLocks noChangeAspect="1"/>
          </p:cNvPicPr>
          <p:nvPr/>
        </p:nvPicPr>
        <p:blipFill>
          <a:blip r:embed="rId2"/>
          <a:stretch>
            <a:fillRect/>
          </a:stretch>
        </p:blipFill>
        <p:spPr>
          <a:xfrm>
            <a:off x="2672080" y="2969260"/>
            <a:ext cx="1569720" cy="3451860"/>
          </a:xfrm>
          <a:prstGeom prst="rect">
            <a:avLst/>
          </a:prstGeom>
        </p:spPr>
      </p:pic>
      <p:pic>
        <p:nvPicPr>
          <p:cNvPr id="18" name="图片 17"/>
          <p:cNvPicPr>
            <a:picLocks noChangeAspect="1"/>
          </p:cNvPicPr>
          <p:nvPr/>
        </p:nvPicPr>
        <p:blipFill>
          <a:blip r:embed="rId3"/>
          <a:stretch>
            <a:fillRect/>
          </a:stretch>
        </p:blipFill>
        <p:spPr>
          <a:xfrm>
            <a:off x="4480560" y="2969260"/>
            <a:ext cx="1584960" cy="3451860"/>
          </a:xfrm>
          <a:prstGeom prst="rect">
            <a:avLst/>
          </a:prstGeom>
        </p:spPr>
      </p:pic>
      <p:pic>
        <p:nvPicPr>
          <p:cNvPr id="19" name="图片 18"/>
          <p:cNvPicPr>
            <a:picLocks noChangeAspect="1"/>
          </p:cNvPicPr>
          <p:nvPr/>
        </p:nvPicPr>
        <p:blipFill>
          <a:blip r:embed="rId4"/>
          <a:stretch>
            <a:fillRect/>
          </a:stretch>
        </p:blipFill>
        <p:spPr>
          <a:xfrm>
            <a:off x="6304280" y="2969260"/>
            <a:ext cx="1607820" cy="3467100"/>
          </a:xfrm>
          <a:prstGeom prst="rect">
            <a:avLst/>
          </a:prstGeom>
        </p:spPr>
      </p:pic>
      <p:pic>
        <p:nvPicPr>
          <p:cNvPr id="20" name="图片 19"/>
          <p:cNvPicPr>
            <a:picLocks noChangeAspect="1"/>
          </p:cNvPicPr>
          <p:nvPr/>
        </p:nvPicPr>
        <p:blipFill>
          <a:blip r:embed="rId5"/>
          <a:stretch>
            <a:fillRect/>
          </a:stretch>
        </p:blipFill>
        <p:spPr>
          <a:xfrm>
            <a:off x="8150860" y="2969260"/>
            <a:ext cx="1577340" cy="3467100"/>
          </a:xfrm>
          <a:prstGeom prst="rect">
            <a:avLst/>
          </a:prstGeom>
        </p:spPr>
      </p:pic>
      <p:sp>
        <p:nvSpPr>
          <p:cNvPr id="22" name="矩形 21"/>
          <p:cNvSpPr/>
          <p:nvPr/>
        </p:nvSpPr>
        <p:spPr>
          <a:xfrm>
            <a:off x="9966960" y="63500"/>
            <a:ext cx="2133600" cy="97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21" name="图片 20"/>
          <p:cNvPicPr>
            <a:picLocks noChangeAspect="1"/>
          </p:cNvPicPr>
          <p:nvPr/>
        </p:nvPicPr>
        <p:blipFill>
          <a:blip r:embed="rId6"/>
          <a:stretch>
            <a:fillRect/>
          </a:stretch>
        </p:blipFill>
        <p:spPr>
          <a:xfrm>
            <a:off x="9966960" y="2969260"/>
            <a:ext cx="1584960" cy="3467100"/>
          </a:xfrm>
          <a:prstGeom prst="rect">
            <a:avLst/>
          </a:prstGeom>
        </p:spPr>
      </p:pic>
      <p:sp>
        <p:nvSpPr>
          <p:cNvPr id="43" name="椭圆形标注 42"/>
          <p:cNvSpPr/>
          <p:nvPr>
            <p:custDataLst>
              <p:tags r:id="rId7"/>
            </p:custDataLst>
          </p:nvPr>
        </p:nvSpPr>
        <p:spPr>
          <a:xfrm>
            <a:off x="293370" y="1553845"/>
            <a:ext cx="1676400" cy="1265555"/>
          </a:xfrm>
          <a:prstGeom prst="wedgeEllipseCallout">
            <a:avLst>
              <a:gd name="adj1" fmla="val 58181"/>
              <a:gd name="adj2" fmla="val 38534"/>
            </a:avLst>
          </a:prstGeom>
          <a:solidFill>
            <a:schemeClr val="bg1"/>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5" name="文本框 4"/>
          <p:cNvSpPr txBox="1"/>
          <p:nvPr>
            <p:custDataLst>
              <p:tags r:id="rId8"/>
            </p:custDataLst>
          </p:nvPr>
        </p:nvSpPr>
        <p:spPr>
          <a:xfrm rot="10800000" flipV="1">
            <a:off x="397510" y="1762125"/>
            <a:ext cx="1675765" cy="951230"/>
          </a:xfrm>
          <a:prstGeom prst="rect">
            <a:avLst/>
          </a:prstGeom>
          <a:noFill/>
        </p:spPr>
        <p:txBody>
          <a:bodyPr wrap="square" rtlCol="0">
            <a:noAutofit/>
          </a:bodyPr>
          <a:p>
            <a:r>
              <a:rPr lang="zh-CN" altLang="en-US" sz="1600" dirty="0">
                <a:solidFill>
                  <a:srgbClr val="FF0000"/>
                </a:solidFill>
              </a:rPr>
              <a:t>可知优选</a:t>
            </a:r>
            <a:r>
              <a:rPr lang="zh-CN" altLang="en-US" sz="1600" dirty="0">
                <a:latin typeface="黑体" panose="02010609060101010101" charset="-122"/>
                <a:ea typeface="黑体" panose="02010609060101010101" charset="-122"/>
                <a:cs typeface="黑体" panose="02010609060101010101" charset="-122"/>
                <a:sym typeface="+mn-ea"/>
              </a:rPr>
              <a:t>主打</a:t>
            </a:r>
            <a:r>
              <a:rPr lang="en-US" altLang="zh-CN" sz="1600" dirty="0">
                <a:latin typeface="黑体" panose="02010609060101010101" charset="-122"/>
                <a:ea typeface="黑体" panose="02010609060101010101" charset="-122"/>
                <a:cs typeface="黑体" panose="02010609060101010101" charset="-122"/>
                <a:sym typeface="+mn-ea"/>
              </a:rPr>
              <a:t>“</a:t>
            </a:r>
            <a:r>
              <a:rPr lang="zh-CN" altLang="en-US" sz="1600" dirty="0">
                <a:latin typeface="黑体" panose="02010609060101010101" charset="-122"/>
                <a:ea typeface="黑体" panose="02010609060101010101" charset="-122"/>
                <a:cs typeface="黑体" panose="02010609060101010101" charset="-122"/>
                <a:sym typeface="+mn-ea"/>
              </a:rPr>
              <a:t>优中选精</a:t>
            </a:r>
            <a:r>
              <a:rPr lang="en-US" altLang="zh-CN" sz="1600" dirty="0">
                <a:latin typeface="黑体" panose="02010609060101010101" charset="-122"/>
                <a:ea typeface="黑体" panose="02010609060101010101" charset="-122"/>
                <a:cs typeface="黑体" panose="02010609060101010101" charset="-122"/>
                <a:sym typeface="+mn-ea"/>
              </a:rPr>
              <a:t>”</a:t>
            </a:r>
            <a:r>
              <a:rPr lang="en-US" altLang="zh-CN" sz="1600" dirty="0">
                <a:latin typeface="Arial" panose="020B0604020202020204" pitchFamily="34" charset="0"/>
                <a:ea typeface="黑体" panose="02010609060101010101" charset="-122"/>
                <a:cs typeface="Arial" panose="020B0604020202020204" pitchFamily="34" charset="0"/>
                <a:sym typeface="+mn-ea"/>
              </a:rPr>
              <a:t>6</a:t>
            </a:r>
            <a:r>
              <a:rPr lang="zh-CN" altLang="en-US" sz="1600" dirty="0">
                <a:latin typeface="黑体" panose="02010609060101010101" charset="-122"/>
                <a:ea typeface="黑体" panose="02010609060101010101" charset="-122"/>
                <a:cs typeface="黑体" panose="02010609060101010101" charset="-122"/>
                <a:sym typeface="+mn-ea"/>
              </a:rPr>
              <a:t>个栏目。</a:t>
            </a:r>
            <a:endParaRPr lang="zh-CN" altLang="en-US" sz="1600" dirty="0"/>
          </a:p>
        </p:txBody>
      </p:sp>
      <p:sp>
        <p:nvSpPr>
          <p:cNvPr id="10" name="圆角矩形 9"/>
          <p:cNvSpPr/>
          <p:nvPr>
            <p:custDataLst>
              <p:tags r:id="rId9"/>
            </p:custDataLst>
          </p:nvPr>
        </p:nvSpPr>
        <p:spPr>
          <a:xfrm>
            <a:off x="397510" y="312420"/>
            <a:ext cx="1765300" cy="432435"/>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r>
              <a:rPr lang="zh-CN" altLang="en-US">
                <a:solidFill>
                  <a:srgbClr val="FF0000"/>
                </a:solidFill>
              </a:rPr>
              <a:t>平台优质内容</a:t>
            </a:r>
            <a:endParaRPr lang="zh-CN" altLang="en-US">
              <a:solidFill>
                <a:srgbClr val="FF0000"/>
              </a:solidFill>
            </a:endParaRPr>
          </a:p>
        </p:txBody>
      </p:sp>
      <p:pic>
        <p:nvPicPr>
          <p:cNvPr id="6" name="图片 5"/>
          <p:cNvPicPr>
            <a:picLocks noChangeAspect="1"/>
          </p:cNvPicPr>
          <p:nvPr>
            <p:custDataLst>
              <p:tags r:id="rId10"/>
            </p:custDataLst>
          </p:nvPr>
        </p:nvPicPr>
        <p:blipFill>
          <a:blip r:embed="rId11"/>
          <a:stretch>
            <a:fillRect/>
          </a:stretch>
        </p:blipFill>
        <p:spPr>
          <a:xfrm>
            <a:off x="6489065" y="188595"/>
            <a:ext cx="4417695" cy="2524760"/>
          </a:xfrm>
          <a:prstGeom prst="rect">
            <a:avLst/>
          </a:prstGeom>
          <a:effectLst>
            <a:outerShdw blurRad="63500" sx="102000" sy="102000" algn="ctr" rotWithShape="0">
              <a:prstClr val="black">
                <a:alpha val="40000"/>
              </a:prstClr>
            </a:outerShdw>
          </a:effectLst>
        </p:spPr>
      </p:pic>
      <p:pic>
        <p:nvPicPr>
          <p:cNvPr id="4" name="图片 3"/>
          <p:cNvPicPr>
            <a:picLocks noChangeAspect="1"/>
          </p:cNvPicPr>
          <p:nvPr>
            <p:custDataLst>
              <p:tags r:id="rId12"/>
            </p:custDataLst>
          </p:nvPr>
        </p:nvPicPr>
        <p:blipFill>
          <a:blip r:embed="rId13"/>
          <a:stretch>
            <a:fillRect/>
          </a:stretch>
        </p:blipFill>
        <p:spPr>
          <a:xfrm>
            <a:off x="2458085" y="188595"/>
            <a:ext cx="2773680" cy="2456180"/>
          </a:xfrm>
          <a:prstGeom prst="rect">
            <a:avLst/>
          </a:prstGeom>
          <a:effectLst>
            <a:outerShdw blurRad="63500" sx="102000" sy="102000" algn="ctr" rotWithShape="0">
              <a:prstClr val="black">
                <a:alpha val="40000"/>
              </a:prstClr>
            </a:outerShdw>
          </a:effectLst>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54000"/>
          </a:schemeClr>
        </a:solidFill>
        <a:effectLst/>
      </p:bgPr>
    </p:bg>
    <p:spTree>
      <p:nvGrpSpPr>
        <p:cNvPr id="1" name=""/>
        <p:cNvGrpSpPr/>
        <p:nvPr/>
      </p:nvGrpSpPr>
      <p:grpSpPr>
        <a:xfrm>
          <a:off x="0" y="0"/>
          <a:ext cx="0" cy="0"/>
          <a:chOff x="0" y="0"/>
          <a:chExt cx="0" cy="0"/>
        </a:xfrm>
      </p:grpSpPr>
      <p:sp>
        <p:nvSpPr>
          <p:cNvPr id="22" name="矩形 21"/>
          <p:cNvSpPr/>
          <p:nvPr/>
        </p:nvSpPr>
        <p:spPr>
          <a:xfrm>
            <a:off x="9966960" y="63500"/>
            <a:ext cx="2133600" cy="97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圆角矩形 9"/>
          <p:cNvSpPr/>
          <p:nvPr>
            <p:custDataLst>
              <p:tags r:id="rId1"/>
            </p:custDataLst>
          </p:nvPr>
        </p:nvSpPr>
        <p:spPr>
          <a:xfrm>
            <a:off x="397510" y="312420"/>
            <a:ext cx="1765300" cy="432435"/>
          </a:xfrm>
          <a:prstGeom prst="roundRect">
            <a:avLst/>
          </a:prstGeom>
          <a:solidFill>
            <a:schemeClr val="accent1">
              <a:alpha val="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r>
              <a:rPr lang="zh-CN" altLang="en-US">
                <a:solidFill>
                  <a:srgbClr val="FF0000"/>
                </a:solidFill>
              </a:rPr>
              <a:t>平台优质内容</a:t>
            </a:r>
            <a:endParaRPr lang="zh-CN" altLang="en-US">
              <a:solidFill>
                <a:srgbClr val="FF0000"/>
              </a:solidFill>
            </a:endParaRPr>
          </a:p>
        </p:txBody>
      </p:sp>
      <p:pic>
        <p:nvPicPr>
          <p:cNvPr id="3" name="图片 2"/>
          <p:cNvPicPr>
            <a:picLocks noChangeAspect="1"/>
          </p:cNvPicPr>
          <p:nvPr>
            <p:custDataLst>
              <p:tags r:id="rId2"/>
            </p:custDataLst>
          </p:nvPr>
        </p:nvPicPr>
        <p:blipFill>
          <a:blip r:embed="rId3"/>
          <a:stretch>
            <a:fillRect/>
          </a:stretch>
        </p:blipFill>
        <p:spPr>
          <a:xfrm>
            <a:off x="1104900" y="2380615"/>
            <a:ext cx="7283450" cy="4172585"/>
          </a:xfrm>
          <a:prstGeom prst="rect">
            <a:avLst/>
          </a:prstGeom>
        </p:spPr>
      </p:pic>
      <p:pic>
        <p:nvPicPr>
          <p:cNvPr id="2" name="图片 1"/>
          <p:cNvPicPr>
            <a:picLocks noChangeAspect="1"/>
          </p:cNvPicPr>
          <p:nvPr>
            <p:custDataLst>
              <p:tags r:id="rId4"/>
            </p:custDataLst>
          </p:nvPr>
        </p:nvPicPr>
        <p:blipFill>
          <a:blip r:embed="rId5"/>
          <a:stretch>
            <a:fillRect/>
          </a:stretch>
        </p:blipFill>
        <p:spPr>
          <a:xfrm>
            <a:off x="6976745" y="206375"/>
            <a:ext cx="5024755" cy="5078095"/>
          </a:xfrm>
          <a:prstGeom prst="rect">
            <a:avLst/>
          </a:prstGeom>
        </p:spPr>
      </p:pic>
      <p:sp>
        <p:nvSpPr>
          <p:cNvPr id="43" name="椭圆形标注 42"/>
          <p:cNvSpPr/>
          <p:nvPr>
            <p:custDataLst>
              <p:tags r:id="rId6"/>
            </p:custDataLst>
          </p:nvPr>
        </p:nvSpPr>
        <p:spPr>
          <a:xfrm>
            <a:off x="254635" y="970280"/>
            <a:ext cx="2654935" cy="1410335"/>
          </a:xfrm>
          <a:prstGeom prst="wedgeEllipseCallout">
            <a:avLst>
              <a:gd name="adj1" fmla="val 58181"/>
              <a:gd name="adj2" fmla="val 38534"/>
            </a:avLst>
          </a:prstGeom>
          <a:solidFill>
            <a:schemeClr val="bg1"/>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5" name="文本框 4"/>
          <p:cNvSpPr txBox="1"/>
          <p:nvPr>
            <p:custDataLst>
              <p:tags r:id="rId7"/>
            </p:custDataLst>
          </p:nvPr>
        </p:nvSpPr>
        <p:spPr>
          <a:xfrm rot="10800000" flipV="1">
            <a:off x="666750" y="1153160"/>
            <a:ext cx="1946275" cy="1044575"/>
          </a:xfrm>
          <a:prstGeom prst="rect">
            <a:avLst/>
          </a:prstGeom>
          <a:noFill/>
        </p:spPr>
        <p:txBody>
          <a:bodyPr wrap="square" rtlCol="0">
            <a:noAutofit/>
          </a:bodyPr>
          <a:p>
            <a:r>
              <a:rPr lang="zh-CN" altLang="en-US" sz="1600" dirty="0">
                <a:solidFill>
                  <a:srgbClr val="FF0000"/>
                </a:solidFill>
              </a:rPr>
              <a:t>可知榜单</a:t>
            </a:r>
            <a:r>
              <a:rPr lang="zh-CN" altLang="en-US" sz="1600" dirty="0">
                <a:latin typeface="黑体" panose="02010609060101010101" charset="-122"/>
                <a:ea typeface="黑体" panose="02010609060101010101" charset="-122"/>
                <a:cs typeface="黑体" panose="02010609060101010101" charset="-122"/>
                <a:sym typeface="+mn-ea"/>
              </a:rPr>
              <a:t>主要以</a:t>
            </a:r>
            <a:r>
              <a:rPr lang="en-US" altLang="zh-CN" sz="1600" dirty="0">
                <a:latin typeface="黑体" panose="02010609060101010101" charset="-122"/>
                <a:ea typeface="黑体" panose="02010609060101010101" charset="-122"/>
                <a:cs typeface="黑体" panose="02010609060101010101" charset="-122"/>
                <a:sym typeface="+mn-ea"/>
              </a:rPr>
              <a:t>“</a:t>
            </a:r>
            <a:r>
              <a:rPr lang="zh-CN" altLang="en-US" sz="1600" dirty="0">
                <a:latin typeface="黑体" panose="02010609060101010101" charset="-122"/>
                <a:ea typeface="黑体" panose="02010609060101010101" charset="-122"/>
                <a:cs typeface="黑体" panose="02010609060101010101" charset="-122"/>
                <a:sym typeface="+mn-ea"/>
              </a:rPr>
              <a:t>阅读、荐购、畅销</a:t>
            </a:r>
            <a:r>
              <a:rPr lang="en-US" altLang="zh-CN" sz="1600" dirty="0">
                <a:latin typeface="黑体" panose="02010609060101010101" charset="-122"/>
                <a:ea typeface="黑体" panose="02010609060101010101" charset="-122"/>
                <a:cs typeface="黑体" panose="02010609060101010101" charset="-122"/>
                <a:sym typeface="+mn-ea"/>
              </a:rPr>
              <a:t>”3</a:t>
            </a:r>
            <a:r>
              <a:rPr lang="zh-CN" altLang="en-US" sz="1600" dirty="0">
                <a:latin typeface="黑体" panose="02010609060101010101" charset="-122"/>
                <a:ea typeface="黑体" panose="02010609060101010101" charset="-122"/>
                <a:cs typeface="黑体" panose="02010609060101010101" charset="-122"/>
                <a:sym typeface="+mn-ea"/>
              </a:rPr>
              <a:t>大维度呈现读者和机构所需内容。</a:t>
            </a:r>
            <a:endParaRPr lang="zh-CN" altLang="en-US" sz="1600" dirty="0">
              <a:latin typeface="黑体" panose="02010609060101010101" charset="-122"/>
              <a:ea typeface="黑体" panose="02010609060101010101" charset="-122"/>
              <a:cs typeface="黑体" panose="02010609060101010101" charset="-122"/>
              <a:sym typeface="+mn-ea"/>
            </a:endParaRPr>
          </a:p>
        </p:txBody>
      </p:sp>
    </p:spTree>
  </p:cSld>
  <p:clrMapOvr>
    <a:masterClrMapping/>
  </p:clrMapOvr>
  <p:transition spd="med">
    <p:fade/>
  </p:transition>
</p:sld>
</file>

<file path=ppt/tags/tag1.xml><?xml version="1.0" encoding="utf-8"?>
<p:tagLst xmlns:p="http://schemas.openxmlformats.org/presentationml/2006/main">
  <p:tag name="KSO_WM_BEAUTIFY_FLAG" val=""/>
  <p:tag name="KSO_WM_UNIT_PLACING_PICTURE_USER_VIEWPORT" val="{&quot;height&quot;:1424,&quot;width&quot;:2570}"/>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00.xml><?xml version="1.0" encoding="utf-8"?>
<p:tagLst xmlns:p="http://schemas.openxmlformats.org/presentationml/2006/main">
  <p:tag name="KSO_WM_BEAUTIFY_FLAG" val=""/>
</p:tagLst>
</file>

<file path=ppt/tags/tag1001.xml><?xml version="1.0" encoding="utf-8"?>
<p:tagLst xmlns:p="http://schemas.openxmlformats.org/presentationml/2006/main">
  <p:tag name="KSO_WM_BEAUTIFY_FLAG" val=""/>
</p:tagLst>
</file>

<file path=ppt/tags/tag1002.xml><?xml version="1.0" encoding="utf-8"?>
<p:tagLst xmlns:p="http://schemas.openxmlformats.org/presentationml/2006/main">
  <p:tag name="KSO_WM_BEAUTIFY_FLAG" val=""/>
</p:tagLst>
</file>

<file path=ppt/tags/tag1003.xml><?xml version="1.0" encoding="utf-8"?>
<p:tagLst xmlns:p="http://schemas.openxmlformats.org/presentationml/2006/main">
  <p:tag name="KSO_WM_BEAUTIFY_FLAG" val=""/>
</p:tagLst>
</file>

<file path=ppt/tags/tag1004.xml><?xml version="1.0" encoding="utf-8"?>
<p:tagLst xmlns:p="http://schemas.openxmlformats.org/presentationml/2006/main">
  <p:tag name="KSO_WM_BEAUTIFY_FLAG" val=""/>
</p:tagLst>
</file>

<file path=ppt/tags/tag1005.xml><?xml version="1.0" encoding="utf-8"?>
<p:tagLst xmlns:p="http://schemas.openxmlformats.org/presentationml/2006/main">
  <p:tag name="KSO_WM_BEAUTIFY_FLAG" val=""/>
</p:tagLst>
</file>

<file path=ppt/tags/tag1006.xml><?xml version="1.0" encoding="utf-8"?>
<p:tagLst xmlns:p="http://schemas.openxmlformats.org/presentationml/2006/main">
  <p:tag name="KSO_WM_BEAUTIFY_FLAG" val=""/>
</p:tagLst>
</file>

<file path=ppt/tags/tag1007.xml><?xml version="1.0" encoding="utf-8"?>
<p:tagLst xmlns:p="http://schemas.openxmlformats.org/presentationml/2006/main">
  <p:tag name="KSO_WM_BEAUTIFY_FLAG" val=""/>
</p:tagLst>
</file>

<file path=ppt/tags/tag1008.xml><?xml version="1.0" encoding="utf-8"?>
<p:tagLst xmlns:p="http://schemas.openxmlformats.org/presentationml/2006/main">
  <p:tag name="KSO_WM_BEAUTIFY_FLAG" val=""/>
</p:tagLst>
</file>

<file path=ppt/tags/tag1009.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10.xml><?xml version="1.0" encoding="utf-8"?>
<p:tagLst xmlns:p="http://schemas.openxmlformats.org/presentationml/2006/main">
  <p:tag name="KSO_WM_BEAUTIFY_FLAG" val=""/>
</p:tagLst>
</file>

<file path=ppt/tags/tag1011.xml><?xml version="1.0" encoding="utf-8"?>
<p:tagLst xmlns:p="http://schemas.openxmlformats.org/presentationml/2006/main">
  <p:tag name="KSO_WM_BEAUTIFY_FLAG" val=""/>
</p:tagLst>
</file>

<file path=ppt/tags/tag1012.xml><?xml version="1.0" encoding="utf-8"?>
<p:tagLst xmlns:p="http://schemas.openxmlformats.org/presentationml/2006/main">
  <p:tag name="KSO_WM_BEAUTIFY_FLAG" val=""/>
</p:tagLst>
</file>

<file path=ppt/tags/tag1013.xml><?xml version="1.0" encoding="utf-8"?>
<p:tagLst xmlns:p="http://schemas.openxmlformats.org/presentationml/2006/main">
  <p:tag name="KSO_WM_BEAUTIFY_FLAG" val=""/>
</p:tagLst>
</file>

<file path=ppt/tags/tag1014.xml><?xml version="1.0" encoding="utf-8"?>
<p:tagLst xmlns:p="http://schemas.openxmlformats.org/presentationml/2006/main">
  <p:tag name="KSO_WM_BEAUTIFY_FLAG" val=""/>
</p:tagLst>
</file>

<file path=ppt/tags/tag1015.xml><?xml version="1.0" encoding="utf-8"?>
<p:tagLst xmlns:p="http://schemas.openxmlformats.org/presentationml/2006/main">
  <p:tag name="KSO_WM_BEAUTIFY_FLAG" val=""/>
</p:tagLst>
</file>

<file path=ppt/tags/tag1016.xml><?xml version="1.0" encoding="utf-8"?>
<p:tagLst xmlns:p="http://schemas.openxmlformats.org/presentationml/2006/main">
  <p:tag name="KSO_WM_BEAUTIFY_FLAG" val=""/>
</p:tagLst>
</file>

<file path=ppt/tags/tag1017.xml><?xml version="1.0" encoding="utf-8"?>
<p:tagLst xmlns:p="http://schemas.openxmlformats.org/presentationml/2006/main">
  <p:tag name="KSO_WM_BEAUTIFY_FLAG" val=""/>
</p:tagLst>
</file>

<file path=ppt/tags/tag1018.xml><?xml version="1.0" encoding="utf-8"?>
<p:tagLst xmlns:p="http://schemas.openxmlformats.org/presentationml/2006/main">
  <p:tag name="KSO_WM_BEAUTIFY_FLAG" val=""/>
</p:tagLst>
</file>

<file path=ppt/tags/tag1019.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20.xml><?xml version="1.0" encoding="utf-8"?>
<p:tagLst xmlns:p="http://schemas.openxmlformats.org/presentationml/2006/main">
  <p:tag name="KSO_WM_BEAUTIFY_FLAG" val=""/>
</p:tagLst>
</file>

<file path=ppt/tags/tag1021.xml><?xml version="1.0" encoding="utf-8"?>
<p:tagLst xmlns:p="http://schemas.openxmlformats.org/presentationml/2006/main">
  <p:tag name="KSO_WM_BEAUTIFY_FLAG" val=""/>
</p:tagLst>
</file>

<file path=ppt/tags/tag1022.xml><?xml version="1.0" encoding="utf-8"?>
<p:tagLst xmlns:p="http://schemas.openxmlformats.org/presentationml/2006/main">
  <p:tag name="KSO_WM_BEAUTIFY_FLAG" val=""/>
</p:tagLst>
</file>

<file path=ppt/tags/tag1023.xml><?xml version="1.0" encoding="utf-8"?>
<p:tagLst xmlns:p="http://schemas.openxmlformats.org/presentationml/2006/main">
  <p:tag name="KSO_WM_BEAUTIFY_FLAG" val=""/>
</p:tagLst>
</file>

<file path=ppt/tags/tag1024.xml><?xml version="1.0" encoding="utf-8"?>
<p:tagLst xmlns:p="http://schemas.openxmlformats.org/presentationml/2006/main">
  <p:tag name="KSO_WM_BEAUTIFY_FLAG" val=""/>
</p:tagLst>
</file>

<file path=ppt/tags/tag1025.xml><?xml version="1.0" encoding="utf-8"?>
<p:tagLst xmlns:p="http://schemas.openxmlformats.org/presentationml/2006/main">
  <p:tag name="KSO_WM_BEAUTIFY_FLAG" val=""/>
</p:tagLst>
</file>

<file path=ppt/tags/tag1026.xml><?xml version="1.0" encoding="utf-8"?>
<p:tagLst xmlns:p="http://schemas.openxmlformats.org/presentationml/2006/main">
  <p:tag name="KSO_WM_BEAUTIFY_FLAG" val=""/>
</p:tagLst>
</file>

<file path=ppt/tags/tag1027.xml><?xml version="1.0" encoding="utf-8"?>
<p:tagLst xmlns:p="http://schemas.openxmlformats.org/presentationml/2006/main">
  <p:tag name="KSO_WM_BEAUTIFY_FLAG" val=""/>
</p:tagLst>
</file>

<file path=ppt/tags/tag1028.xml><?xml version="1.0" encoding="utf-8"?>
<p:tagLst xmlns:p="http://schemas.openxmlformats.org/presentationml/2006/main">
  <p:tag name="KSO_WM_BEAUTIFY_FLAG" val=""/>
</p:tagLst>
</file>

<file path=ppt/tags/tag1029.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30.xml><?xml version="1.0" encoding="utf-8"?>
<p:tagLst xmlns:p="http://schemas.openxmlformats.org/presentationml/2006/main">
  <p:tag name="KSO_WM_BEAUTIFY_FLAG" val=""/>
</p:tagLst>
</file>

<file path=ppt/tags/tag1031.xml><?xml version="1.0" encoding="utf-8"?>
<p:tagLst xmlns:p="http://schemas.openxmlformats.org/presentationml/2006/main">
  <p:tag name="KSO_WM_BEAUTIFY_FLAG" val=""/>
</p:tagLst>
</file>

<file path=ppt/tags/tag1032.xml><?xml version="1.0" encoding="utf-8"?>
<p:tagLst xmlns:p="http://schemas.openxmlformats.org/presentationml/2006/main">
  <p:tag name="KSO_WM_BEAUTIFY_FLAG" val=""/>
</p:tagLst>
</file>

<file path=ppt/tags/tag1033.xml><?xml version="1.0" encoding="utf-8"?>
<p:tagLst xmlns:p="http://schemas.openxmlformats.org/presentationml/2006/main">
  <p:tag name="KSO_WM_BEAUTIFY_FLAG" val=""/>
</p:tagLst>
</file>

<file path=ppt/tags/tag1034.xml><?xml version="1.0" encoding="utf-8"?>
<p:tagLst xmlns:p="http://schemas.openxmlformats.org/presentationml/2006/main">
  <p:tag name="KSO_WM_BEAUTIFY_FLAG" val=""/>
</p:tagLst>
</file>

<file path=ppt/tags/tag1035.xml><?xml version="1.0" encoding="utf-8"?>
<p:tagLst xmlns:p="http://schemas.openxmlformats.org/presentationml/2006/main">
  <p:tag name="KSO_WM_BEAUTIFY_FLAG" val=""/>
</p:tagLst>
</file>

<file path=ppt/tags/tag1036.xml><?xml version="1.0" encoding="utf-8"?>
<p:tagLst xmlns:p="http://schemas.openxmlformats.org/presentationml/2006/main">
  <p:tag name="KSO_WM_BEAUTIFY_FLAG" val=""/>
</p:tagLst>
</file>

<file path=ppt/tags/tag1037.xml><?xml version="1.0" encoding="utf-8"?>
<p:tagLst xmlns:p="http://schemas.openxmlformats.org/presentationml/2006/main">
  <p:tag name="KSO_WM_BEAUTIFY_FLAG" val=""/>
</p:tagLst>
</file>

<file path=ppt/tags/tag1038.xml><?xml version="1.0" encoding="utf-8"?>
<p:tagLst xmlns:p="http://schemas.openxmlformats.org/presentationml/2006/main">
  <p:tag name="KSO_WM_BEAUTIFY_FLAG" val=""/>
</p:tagLst>
</file>

<file path=ppt/tags/tag1039.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40.xml><?xml version="1.0" encoding="utf-8"?>
<p:tagLst xmlns:p="http://schemas.openxmlformats.org/presentationml/2006/main">
  <p:tag name="KSO_WM_BEAUTIFY_FLAG" val=""/>
</p:tagLst>
</file>

<file path=ppt/tags/tag1041.xml><?xml version="1.0" encoding="utf-8"?>
<p:tagLst xmlns:p="http://schemas.openxmlformats.org/presentationml/2006/main">
  <p:tag name="KSO_WM_BEAUTIFY_FLAG" val=""/>
</p:tagLst>
</file>

<file path=ppt/tags/tag1042.xml><?xml version="1.0" encoding="utf-8"?>
<p:tagLst xmlns:p="http://schemas.openxmlformats.org/presentationml/2006/main">
  <p:tag name="KSO_WM_BEAUTIFY_FLAG" val=""/>
</p:tagLst>
</file>

<file path=ppt/tags/tag1043.xml><?xml version="1.0" encoding="utf-8"?>
<p:tagLst xmlns:p="http://schemas.openxmlformats.org/presentationml/2006/main">
  <p:tag name="KSO_WM_BEAUTIFY_FLAG" val=""/>
</p:tagLst>
</file>

<file path=ppt/tags/tag1044.xml><?xml version="1.0" encoding="utf-8"?>
<p:tagLst xmlns:p="http://schemas.openxmlformats.org/presentationml/2006/main">
  <p:tag name="KSO_WM_BEAUTIFY_FLAG" val=""/>
</p:tagLst>
</file>

<file path=ppt/tags/tag1045.xml><?xml version="1.0" encoding="utf-8"?>
<p:tagLst xmlns:p="http://schemas.openxmlformats.org/presentationml/2006/main">
  <p:tag name="KSO_WM_BEAUTIFY_FLAG" val=""/>
</p:tagLst>
</file>

<file path=ppt/tags/tag1046.xml><?xml version="1.0" encoding="utf-8"?>
<p:tagLst xmlns:p="http://schemas.openxmlformats.org/presentationml/2006/main">
  <p:tag name="KSO_WM_BEAUTIFY_FLAG" val=""/>
</p:tagLst>
</file>

<file path=ppt/tags/tag1047.xml><?xml version="1.0" encoding="utf-8"?>
<p:tagLst xmlns:p="http://schemas.openxmlformats.org/presentationml/2006/main">
  <p:tag name="KSO_WM_BEAUTIFY_FLAG" val=""/>
</p:tagLst>
</file>

<file path=ppt/tags/tag1048.xml><?xml version="1.0" encoding="utf-8"?>
<p:tagLst xmlns:p="http://schemas.openxmlformats.org/presentationml/2006/main">
  <p:tag name="KSO_WM_BEAUTIFY_FLAG" val=""/>
</p:tagLst>
</file>

<file path=ppt/tags/tag1049.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50.xml><?xml version="1.0" encoding="utf-8"?>
<p:tagLst xmlns:p="http://schemas.openxmlformats.org/presentationml/2006/main">
  <p:tag name="KSO_WM_BEAUTIFY_FLAG" val=""/>
</p:tagLst>
</file>

<file path=ppt/tags/tag1051.xml><?xml version="1.0" encoding="utf-8"?>
<p:tagLst xmlns:p="http://schemas.openxmlformats.org/presentationml/2006/main">
  <p:tag name="KSO_WM_BEAUTIFY_FLAG" val=""/>
</p:tagLst>
</file>

<file path=ppt/tags/tag1052.xml><?xml version="1.0" encoding="utf-8"?>
<p:tagLst xmlns:p="http://schemas.openxmlformats.org/presentationml/2006/main">
  <p:tag name="KSO_WM_BEAUTIFY_FLAG" val=""/>
</p:tagLst>
</file>

<file path=ppt/tags/tag1053.xml><?xml version="1.0" encoding="utf-8"?>
<p:tagLst xmlns:p="http://schemas.openxmlformats.org/presentationml/2006/main">
  <p:tag name="KSO_WM_BEAUTIFY_FLAG" val=""/>
</p:tagLst>
</file>

<file path=ppt/tags/tag1054.xml><?xml version="1.0" encoding="utf-8"?>
<p:tagLst xmlns:p="http://schemas.openxmlformats.org/presentationml/2006/main">
  <p:tag name="KSO_WM_BEAUTIFY_FLAG" val=""/>
</p:tagLst>
</file>

<file path=ppt/tags/tag1055.xml><?xml version="1.0" encoding="utf-8"?>
<p:tagLst xmlns:p="http://schemas.openxmlformats.org/presentationml/2006/main">
  <p:tag name="KSO_WM_BEAUTIFY_FLAG" val=""/>
</p:tagLst>
</file>

<file path=ppt/tags/tag1056.xml><?xml version="1.0" encoding="utf-8"?>
<p:tagLst xmlns:p="http://schemas.openxmlformats.org/presentationml/2006/main">
  <p:tag name="KSO_WM_BEAUTIFY_FLAG" val=""/>
</p:tagLst>
</file>

<file path=ppt/tags/tag1057.xml><?xml version="1.0" encoding="utf-8"?>
<p:tagLst xmlns:p="http://schemas.openxmlformats.org/presentationml/2006/main">
  <p:tag name="KSO_WM_BEAUTIFY_FLAG" val=""/>
</p:tagLst>
</file>

<file path=ppt/tags/tag1058.xml><?xml version="1.0" encoding="utf-8"?>
<p:tagLst xmlns:p="http://schemas.openxmlformats.org/presentationml/2006/main">
  <p:tag name="KSO_WM_BEAUTIFY_FLAG" val=""/>
</p:tagLst>
</file>

<file path=ppt/tags/tag1059.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60.xml><?xml version="1.0" encoding="utf-8"?>
<p:tagLst xmlns:p="http://schemas.openxmlformats.org/presentationml/2006/main">
  <p:tag name="KSO_WM_BEAUTIFY_FLAG" val=""/>
</p:tagLst>
</file>

<file path=ppt/tags/tag1061.xml><?xml version="1.0" encoding="utf-8"?>
<p:tagLst xmlns:p="http://schemas.openxmlformats.org/presentationml/2006/main">
  <p:tag name="KSO_WM_BEAUTIFY_FLAG" val=""/>
</p:tagLst>
</file>

<file path=ppt/tags/tag1062.xml><?xml version="1.0" encoding="utf-8"?>
<p:tagLst xmlns:p="http://schemas.openxmlformats.org/presentationml/2006/main">
  <p:tag name="KSO_WM_BEAUTIFY_FLAG" val=""/>
</p:tagLst>
</file>

<file path=ppt/tags/tag1063.xml><?xml version="1.0" encoding="utf-8"?>
<p:tagLst xmlns:p="http://schemas.openxmlformats.org/presentationml/2006/main">
  <p:tag name="KSO_WM_BEAUTIFY_FLAG" val=""/>
</p:tagLst>
</file>

<file path=ppt/tags/tag1064.xml><?xml version="1.0" encoding="utf-8"?>
<p:tagLst xmlns:p="http://schemas.openxmlformats.org/presentationml/2006/main">
  <p:tag name="KSO_WM_BEAUTIFY_FLAG" val=""/>
</p:tagLst>
</file>

<file path=ppt/tags/tag1065.xml><?xml version="1.0" encoding="utf-8"?>
<p:tagLst xmlns:p="http://schemas.openxmlformats.org/presentationml/2006/main">
  <p:tag name="KSO_WM_BEAUTIFY_FLAG" val=""/>
</p:tagLst>
</file>

<file path=ppt/tags/tag1066.xml><?xml version="1.0" encoding="utf-8"?>
<p:tagLst xmlns:p="http://schemas.openxmlformats.org/presentationml/2006/main">
  <p:tag name="KSO_WM_BEAUTIFY_FLAG" val=""/>
</p:tagLst>
</file>

<file path=ppt/tags/tag1067.xml><?xml version="1.0" encoding="utf-8"?>
<p:tagLst xmlns:p="http://schemas.openxmlformats.org/presentationml/2006/main">
  <p:tag name="KSO_WM_BEAUTIFY_FLAG" val=""/>
</p:tagLst>
</file>

<file path=ppt/tags/tag1068.xml><?xml version="1.0" encoding="utf-8"?>
<p:tagLst xmlns:p="http://schemas.openxmlformats.org/presentationml/2006/main">
  <p:tag name="KSO_WM_BEAUTIFY_FLAG" val=""/>
</p:tagLst>
</file>

<file path=ppt/tags/tag1069.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70.xml><?xml version="1.0" encoding="utf-8"?>
<p:tagLst xmlns:p="http://schemas.openxmlformats.org/presentationml/2006/main">
  <p:tag name="KSO_WM_BEAUTIFY_FLAG" val=""/>
</p:tagLst>
</file>

<file path=ppt/tags/tag1071.xml><?xml version="1.0" encoding="utf-8"?>
<p:tagLst xmlns:p="http://schemas.openxmlformats.org/presentationml/2006/main">
  <p:tag name="KSO_WM_BEAUTIFY_FLAG" val=""/>
</p:tagLst>
</file>

<file path=ppt/tags/tag1072.xml><?xml version="1.0" encoding="utf-8"?>
<p:tagLst xmlns:p="http://schemas.openxmlformats.org/presentationml/2006/main">
  <p:tag name="KSO_WM_BEAUTIFY_FLAG" val=""/>
</p:tagLst>
</file>

<file path=ppt/tags/tag1073.xml><?xml version="1.0" encoding="utf-8"?>
<p:tagLst xmlns:p="http://schemas.openxmlformats.org/presentationml/2006/main">
  <p:tag name="KSO_WM_BEAUTIFY_FLAG" val=""/>
</p:tagLst>
</file>

<file path=ppt/tags/tag1074.xml><?xml version="1.0" encoding="utf-8"?>
<p:tagLst xmlns:p="http://schemas.openxmlformats.org/presentationml/2006/main">
  <p:tag name="KSO_WM_BEAUTIFY_FLAG" val=""/>
</p:tagLst>
</file>

<file path=ppt/tags/tag1075.xml><?xml version="1.0" encoding="utf-8"?>
<p:tagLst xmlns:p="http://schemas.openxmlformats.org/presentationml/2006/main">
  <p:tag name="KSO_WM_BEAUTIFY_FLAG" val=""/>
</p:tagLst>
</file>

<file path=ppt/tags/tag1076.xml><?xml version="1.0" encoding="utf-8"?>
<p:tagLst xmlns:p="http://schemas.openxmlformats.org/presentationml/2006/main">
  <p:tag name="KSO_WM_BEAUTIFY_FLAG" val=""/>
</p:tagLst>
</file>

<file path=ppt/tags/tag1077.xml><?xml version="1.0" encoding="utf-8"?>
<p:tagLst xmlns:p="http://schemas.openxmlformats.org/presentationml/2006/main">
  <p:tag name="KSO_WM_BEAUTIFY_FLAG" val=""/>
</p:tagLst>
</file>

<file path=ppt/tags/tag1078.xml><?xml version="1.0" encoding="utf-8"?>
<p:tagLst xmlns:p="http://schemas.openxmlformats.org/presentationml/2006/main">
  <p:tag name="KSO_WM_BEAUTIFY_FLAG" val=""/>
</p:tagLst>
</file>

<file path=ppt/tags/tag1079.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80.xml><?xml version="1.0" encoding="utf-8"?>
<p:tagLst xmlns:p="http://schemas.openxmlformats.org/presentationml/2006/main">
  <p:tag name="KSO_WM_BEAUTIFY_FLAG" val=""/>
</p:tagLst>
</file>

<file path=ppt/tags/tag1081.xml><?xml version="1.0" encoding="utf-8"?>
<p:tagLst xmlns:p="http://schemas.openxmlformats.org/presentationml/2006/main">
  <p:tag name="KSO_WM_BEAUTIFY_FLAG" val=""/>
</p:tagLst>
</file>

<file path=ppt/tags/tag1082.xml><?xml version="1.0" encoding="utf-8"?>
<p:tagLst xmlns:p="http://schemas.openxmlformats.org/presentationml/2006/main">
  <p:tag name="KSO_WM_BEAUTIFY_FLAG" val=""/>
</p:tagLst>
</file>

<file path=ppt/tags/tag1083.xml><?xml version="1.0" encoding="utf-8"?>
<p:tagLst xmlns:p="http://schemas.openxmlformats.org/presentationml/2006/main">
  <p:tag name="KSO_WM_BEAUTIFY_FLAG" val=""/>
</p:tagLst>
</file>

<file path=ppt/tags/tag1084.xml><?xml version="1.0" encoding="utf-8"?>
<p:tagLst xmlns:p="http://schemas.openxmlformats.org/presentationml/2006/main">
  <p:tag name="KSO_WM_BEAUTIFY_FLAG" val=""/>
</p:tagLst>
</file>

<file path=ppt/tags/tag1085.xml><?xml version="1.0" encoding="utf-8"?>
<p:tagLst xmlns:p="http://schemas.openxmlformats.org/presentationml/2006/main">
  <p:tag name="KSO_WM_BEAUTIFY_FLAG" val=""/>
</p:tagLst>
</file>

<file path=ppt/tags/tag1086.xml><?xml version="1.0" encoding="utf-8"?>
<p:tagLst xmlns:p="http://schemas.openxmlformats.org/presentationml/2006/main">
  <p:tag name="KSO_WM_BEAUTIFY_FLAG" val=""/>
</p:tagLst>
</file>

<file path=ppt/tags/tag1087.xml><?xml version="1.0" encoding="utf-8"?>
<p:tagLst xmlns:p="http://schemas.openxmlformats.org/presentationml/2006/main">
  <p:tag name="KSO_WM_BEAUTIFY_FLAG" val=""/>
  <p:tag name="KSO_WM_UNIT_PLACING_PICTURE_USER_VIEWPORT" val="{&quot;height&quot;:9885,&quot;width&quot;:17505}"/>
</p:tagLst>
</file>

<file path=ppt/tags/tag1088.xml><?xml version="1.0" encoding="utf-8"?>
<p:tagLst xmlns:p="http://schemas.openxmlformats.org/presentationml/2006/main">
  <p:tag name="KSO_WM_BEAUTIFY_FLAG" val=""/>
</p:tagLst>
</file>

<file path=ppt/tags/tag1089.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090.xml><?xml version="1.0" encoding="utf-8"?>
<p:tagLst xmlns:p="http://schemas.openxmlformats.org/presentationml/2006/main">
  <p:tag name="KSO_WM_BEAUTIFY_FLAG" val=""/>
</p:tagLst>
</file>

<file path=ppt/tags/tag1091.xml><?xml version="1.0" encoding="utf-8"?>
<p:tagLst xmlns:p="http://schemas.openxmlformats.org/presentationml/2006/main">
  <p:tag name="KSO_WM_BEAUTIFY_FLAG" val=""/>
</p:tagLst>
</file>

<file path=ppt/tags/tag1092.xml><?xml version="1.0" encoding="utf-8"?>
<p:tagLst xmlns:p="http://schemas.openxmlformats.org/presentationml/2006/main">
  <p:tag name="KSO_WM_BEAUTIFY_FLAG" val=""/>
</p:tagLst>
</file>

<file path=ppt/tags/tag1093.xml><?xml version="1.0" encoding="utf-8"?>
<p:tagLst xmlns:p="http://schemas.openxmlformats.org/presentationml/2006/main">
  <p:tag name="KSO_WM_BEAUTIFY_FLAG" val=""/>
</p:tagLst>
</file>

<file path=ppt/tags/tag1094.xml><?xml version="1.0" encoding="utf-8"?>
<p:tagLst xmlns:p="http://schemas.openxmlformats.org/presentationml/2006/main">
  <p:tag name="KSO_WM_BEAUTIFY_FLAG" val=""/>
</p:tagLst>
</file>

<file path=ppt/tags/tag1095.xml><?xml version="1.0" encoding="utf-8"?>
<p:tagLst xmlns:p="http://schemas.openxmlformats.org/presentationml/2006/main">
  <p:tag name="KSO_WM_BEAUTIFY_FLAG" val=""/>
</p:tagLst>
</file>

<file path=ppt/tags/tag1096.xml><?xml version="1.0" encoding="utf-8"?>
<p:tagLst xmlns:p="http://schemas.openxmlformats.org/presentationml/2006/main">
  <p:tag name="KSO_WM_BEAUTIFY_FLAG" val=""/>
</p:tagLst>
</file>

<file path=ppt/tags/tag1097.xml><?xml version="1.0" encoding="utf-8"?>
<p:tagLst xmlns:p="http://schemas.openxmlformats.org/presentationml/2006/main">
  <p:tag name="KSO_WM_BEAUTIFY_FLAG" val=""/>
</p:tagLst>
</file>

<file path=ppt/tags/tag1098.xml><?xml version="1.0" encoding="utf-8"?>
<p:tagLst xmlns:p="http://schemas.openxmlformats.org/presentationml/2006/main">
  <p:tag name="KSO_WM_BEAUTIFY_FLAG" val=""/>
</p:tagLst>
</file>

<file path=ppt/tags/tag109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00.xml><?xml version="1.0" encoding="utf-8"?>
<p:tagLst xmlns:p="http://schemas.openxmlformats.org/presentationml/2006/main">
  <p:tag name="KSO_WM_BEAUTIFY_FLAG" val=""/>
</p:tagLst>
</file>

<file path=ppt/tags/tag1101.xml><?xml version="1.0" encoding="utf-8"?>
<p:tagLst xmlns:p="http://schemas.openxmlformats.org/presentationml/2006/main">
  <p:tag name="KSO_WM_BEAUTIFY_FLAG" val=""/>
</p:tagLst>
</file>

<file path=ppt/tags/tag1102.xml><?xml version="1.0" encoding="utf-8"?>
<p:tagLst xmlns:p="http://schemas.openxmlformats.org/presentationml/2006/main">
  <p:tag name="KSO_WM_BEAUTIFY_FLAG" val=""/>
</p:tagLst>
</file>

<file path=ppt/tags/tag1103.xml><?xml version="1.0" encoding="utf-8"?>
<p:tagLst xmlns:p="http://schemas.openxmlformats.org/presentationml/2006/main">
  <p:tag name="KSO_WM_BEAUTIFY_FLAG" val=""/>
</p:tagLst>
</file>

<file path=ppt/tags/tag1104.xml><?xml version="1.0" encoding="utf-8"?>
<p:tagLst xmlns:p="http://schemas.openxmlformats.org/presentationml/2006/main">
  <p:tag name="KSO_WM_BEAUTIFY_FLAG" val=""/>
</p:tagLst>
</file>

<file path=ppt/tags/tag1105.xml><?xml version="1.0" encoding="utf-8"?>
<p:tagLst xmlns:p="http://schemas.openxmlformats.org/presentationml/2006/main">
  <p:tag name="KSO_WM_BEAUTIFY_FLAG" val=""/>
</p:tagLst>
</file>

<file path=ppt/tags/tag1106.xml><?xml version="1.0" encoding="utf-8"?>
<p:tagLst xmlns:p="http://schemas.openxmlformats.org/presentationml/2006/main">
  <p:tag name="KSO_WM_BEAUTIFY_FLAG" val=""/>
</p:tagLst>
</file>

<file path=ppt/tags/tag1107.xml><?xml version="1.0" encoding="utf-8"?>
<p:tagLst xmlns:p="http://schemas.openxmlformats.org/presentationml/2006/main">
  <p:tag name="KSO_WM_BEAUTIFY_FLAG" val=""/>
</p:tagLst>
</file>

<file path=ppt/tags/tag1108.xml><?xml version="1.0" encoding="utf-8"?>
<p:tagLst xmlns:p="http://schemas.openxmlformats.org/presentationml/2006/main">
  <p:tag name="KSO_WM_BEAUTIFY_FLAG" val=""/>
</p:tagLst>
</file>

<file path=ppt/tags/tag1109.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10.xml><?xml version="1.0" encoding="utf-8"?>
<p:tagLst xmlns:p="http://schemas.openxmlformats.org/presentationml/2006/main">
  <p:tag name="KSO_WM_BEAUTIFY_FLAG" val=""/>
</p:tagLst>
</file>

<file path=ppt/tags/tag1111.xml><?xml version="1.0" encoding="utf-8"?>
<p:tagLst xmlns:p="http://schemas.openxmlformats.org/presentationml/2006/main">
  <p:tag name="KSO_WM_BEAUTIFY_FLAG" val=""/>
</p:tagLst>
</file>

<file path=ppt/tags/tag1112.xml><?xml version="1.0" encoding="utf-8"?>
<p:tagLst xmlns:p="http://schemas.openxmlformats.org/presentationml/2006/main">
  <p:tag name="KSO_WM_BEAUTIFY_FLAG" val=""/>
</p:tagLst>
</file>

<file path=ppt/tags/tag1113.xml><?xml version="1.0" encoding="utf-8"?>
<p:tagLst xmlns:p="http://schemas.openxmlformats.org/presentationml/2006/main">
  <p:tag name="KSO_WM_BEAUTIFY_FLAG" val=""/>
</p:tagLst>
</file>

<file path=ppt/tags/tag1114.xml><?xml version="1.0" encoding="utf-8"?>
<p:tagLst xmlns:p="http://schemas.openxmlformats.org/presentationml/2006/main">
  <p:tag name="KSO_WM_BEAUTIFY_FLAG" val=""/>
</p:tagLst>
</file>

<file path=ppt/tags/tag1115.xml><?xml version="1.0" encoding="utf-8"?>
<p:tagLst xmlns:p="http://schemas.openxmlformats.org/presentationml/2006/main">
  <p:tag name="KSO_WM_BEAUTIFY_FLAG" val=""/>
</p:tagLst>
</file>

<file path=ppt/tags/tag1116.xml><?xml version="1.0" encoding="utf-8"?>
<p:tagLst xmlns:p="http://schemas.openxmlformats.org/presentationml/2006/main">
  <p:tag name="KSO_WM_BEAUTIFY_FLAG" val=""/>
</p:tagLst>
</file>

<file path=ppt/tags/tag1117.xml><?xml version="1.0" encoding="utf-8"?>
<p:tagLst xmlns:p="http://schemas.openxmlformats.org/presentationml/2006/main">
  <p:tag name="KSO_WM_BEAUTIFY_FLAG" val=""/>
</p:tagLst>
</file>

<file path=ppt/tags/tag1118.xml><?xml version="1.0" encoding="utf-8"?>
<p:tagLst xmlns:p="http://schemas.openxmlformats.org/presentationml/2006/main">
  <p:tag name="KSO_WM_BEAUTIFY_FLAG" val=""/>
</p:tagLst>
</file>

<file path=ppt/tags/tag1119.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20.xml><?xml version="1.0" encoding="utf-8"?>
<p:tagLst xmlns:p="http://schemas.openxmlformats.org/presentationml/2006/main">
  <p:tag name="KSO_WM_BEAUTIFY_FLAG" val=""/>
</p:tagLst>
</file>

<file path=ppt/tags/tag1121.xml><?xml version="1.0" encoding="utf-8"?>
<p:tagLst xmlns:p="http://schemas.openxmlformats.org/presentationml/2006/main">
  <p:tag name="KSO_WM_BEAUTIFY_FLAG" val=""/>
</p:tagLst>
</file>

<file path=ppt/tags/tag1122.xml><?xml version="1.0" encoding="utf-8"?>
<p:tagLst xmlns:p="http://schemas.openxmlformats.org/presentationml/2006/main">
  <p:tag name="KSO_WM_BEAUTIFY_FLAG" val=""/>
</p:tagLst>
</file>

<file path=ppt/tags/tag1123.xml><?xml version="1.0" encoding="utf-8"?>
<p:tagLst xmlns:p="http://schemas.openxmlformats.org/presentationml/2006/main">
  <p:tag name="KSO_WM_BEAUTIFY_FLAG" val=""/>
</p:tagLst>
</file>

<file path=ppt/tags/tag1124.xml><?xml version="1.0" encoding="utf-8"?>
<p:tagLst xmlns:p="http://schemas.openxmlformats.org/presentationml/2006/main">
  <p:tag name="KSO_WM_BEAUTIFY_FLAG" val=""/>
</p:tagLst>
</file>

<file path=ppt/tags/tag1125.xml><?xml version="1.0" encoding="utf-8"?>
<p:tagLst xmlns:p="http://schemas.openxmlformats.org/presentationml/2006/main">
  <p:tag name="ISLIDE.GUIDESSETTING" val="{&quot;Id&quot;:null,&quot;Name&quot;:&quot;正常&quot;,&quot;HeaderHeight&quot;:15.0,&quot;FooterHeight&quot;:9.0,&quot;SideMargin&quot;:5.5,&quot;TopMargin&quot;:0.0,&quot;BottomMargin&quot;:0.0,&quot;IntervalMargin&quot;:1.5,&quot;SettingType&quot;:&quot;System&quot;}"/>
  <p:tag name="KSO_WPP_MARK_KEY" val="da8cb4bc-e4c4-4f08-9c3c-e77b784911e7"/>
  <p:tag name="COMMONDATA" val="eyJoZGlkIjoiNGY5ZGQ5ZWQ1MmJhMGZkNmYwMjg3MjM4MGI4MGE3YjQifQ=="/>
  <p:tag name="commondata" val="eyJoZGlkIjoiNmQ1ZTk4ZmY1OWRhOTUyNmZjNmU5NTU0NmVlOTllYWMifQ=="/>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UNIT_PLACING_PICTURE_USER_VIEWPORT" val="{&quot;height&quot;:3334,&quot;width&quot;:3334}"/>
  <p:tag name="KSO_WM_BEAUTIFY_FLAG" val=""/>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KSO_WM_BEAUTIFY_FLAG" val=""/>
</p:tagLst>
</file>

<file path=ppt/tags/tag478.xml><?xml version="1.0" encoding="utf-8"?>
<p:tagLst xmlns:p="http://schemas.openxmlformats.org/presentationml/2006/main">
  <p:tag name="KSO_WM_BEAUTIFY_FLAG" val=""/>
</p:tagLst>
</file>

<file path=ppt/tags/tag479.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KSO_WM_BEAUTIFY_FLAG" val=""/>
</p:tagLst>
</file>

<file path=ppt/tags/tag483.xml><?xml version="1.0" encoding="utf-8"?>
<p:tagLst xmlns:p="http://schemas.openxmlformats.org/presentationml/2006/main">
  <p:tag name="KSO_WM_BEAUTIFY_FLAG" val=""/>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BEAUTIFY_FLAG" val=""/>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490.xml><?xml version="1.0" encoding="utf-8"?>
<p:tagLst xmlns:p="http://schemas.openxmlformats.org/presentationml/2006/main">
  <p:tag name="KSO_WM_BEAUTIFY_FLAG" va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BEAUTIFY_FLAG" val=""/>
</p:tagLst>
</file>

<file path=ppt/tags/tag497.xml><?xml version="1.0" encoding="utf-8"?>
<p:tagLst xmlns:p="http://schemas.openxmlformats.org/presentationml/2006/main">
  <p:tag name="KSO_WM_BEAUTIFY_FLAG" val=""/>
</p:tagLst>
</file>

<file path=ppt/tags/tag498.xml><?xml version="1.0" encoding="utf-8"?>
<p:tagLst xmlns:p="http://schemas.openxmlformats.org/presentationml/2006/main">
  <p:tag name="KSO_WM_BEAUTIFY_FLAG" val=""/>
</p:tagLst>
</file>

<file path=ppt/tags/tag499.xml><?xml version="1.0" encoding="utf-8"?>
<p:tagLst xmlns:p="http://schemas.openxmlformats.org/presentationml/2006/main">
  <p:tag name="KSO_WM_BEAUTIFY_FLAG" val=""/>
</p:tagLst>
</file>

<file path=ppt/tags/tag5.xml><?xml version="1.0" encoding="utf-8"?>
<p:tagLst xmlns:p="http://schemas.openxmlformats.org/presentationml/2006/main">
  <p:tag name="KSO_WM_UNIT_PLACING_PICTURE_USER_VIEWPORT" val="{&quot;height&quot;:10811,&quot;width&quot;:19199}"/>
</p:tagLst>
</file>

<file path=ppt/tags/tag50.xml><?xml version="1.0" encoding="utf-8"?>
<p:tagLst xmlns:p="http://schemas.openxmlformats.org/presentationml/2006/main">
  <p:tag name="KSO_WM_BEAUTIFY_FLAG" val=""/>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BEAUTIFY_FLAG" val=""/>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10.xml><?xml version="1.0" encoding="utf-8"?>
<p:tagLst xmlns:p="http://schemas.openxmlformats.org/presentationml/2006/main">
  <p:tag name="KSO_WM_BEAUTIFY_FLAG" val=""/>
</p:tagLst>
</file>

<file path=ppt/tags/tag511.xml><?xml version="1.0" encoding="utf-8"?>
<p:tagLst xmlns:p="http://schemas.openxmlformats.org/presentationml/2006/main">
  <p:tag name="KSO_WM_BEAUTIFY_FLAG" val=""/>
</p:tagLst>
</file>

<file path=ppt/tags/tag512.xml><?xml version="1.0" encoding="utf-8"?>
<p:tagLst xmlns:p="http://schemas.openxmlformats.org/presentationml/2006/main">
  <p:tag name="KSO_WM_BEAUTIFY_FLAG" val=""/>
</p:tagLst>
</file>

<file path=ppt/tags/tag513.xml><?xml version="1.0" encoding="utf-8"?>
<p:tagLst xmlns:p="http://schemas.openxmlformats.org/presentationml/2006/main">
  <p:tag name="KSO_WM_BEAUTIFY_FLAG" val=""/>
</p:tagLst>
</file>

<file path=ppt/tags/tag514.xml><?xml version="1.0" encoding="utf-8"?>
<p:tagLst xmlns:p="http://schemas.openxmlformats.org/presentationml/2006/main">
  <p:tag name="KSO_WM_BEAUTIFY_FLAG" val=""/>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BEAUTIFY_FLAG" val=""/>
</p:tagLst>
</file>

<file path=ppt/tags/tag517.xml><?xml version="1.0" encoding="utf-8"?>
<p:tagLst xmlns:p="http://schemas.openxmlformats.org/presentationml/2006/main">
  <p:tag name="KSO_WM_BEAUTIFY_FLAG" val=""/>
</p:tagLst>
</file>

<file path=ppt/tags/tag518.xml><?xml version="1.0" encoding="utf-8"?>
<p:tagLst xmlns:p="http://schemas.openxmlformats.org/presentationml/2006/main">
  <p:tag name="KSO_WM_BEAUTIFY_FLAG" val=""/>
</p:tagLst>
</file>

<file path=ppt/tags/tag519.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20.xml><?xml version="1.0" encoding="utf-8"?>
<p:tagLst xmlns:p="http://schemas.openxmlformats.org/presentationml/2006/main">
  <p:tag name="KSO_WM_BEAUTIFY_FLAG" val=""/>
</p:tagLst>
</file>

<file path=ppt/tags/tag521.xml><?xml version="1.0" encoding="utf-8"?>
<p:tagLst xmlns:p="http://schemas.openxmlformats.org/presentationml/2006/main">
  <p:tag name="KSO_WM_BEAUTIFY_FLAG" val=""/>
</p:tagLst>
</file>

<file path=ppt/tags/tag522.xml><?xml version="1.0" encoding="utf-8"?>
<p:tagLst xmlns:p="http://schemas.openxmlformats.org/presentationml/2006/main">
  <p:tag name="KSO_WM_BEAUTIFY_FLAG" val=""/>
</p:tagLst>
</file>

<file path=ppt/tags/tag523.xml><?xml version="1.0" encoding="utf-8"?>
<p:tagLst xmlns:p="http://schemas.openxmlformats.org/presentationml/2006/main">
  <p:tag name="KSO_WM_BEAUTIFY_FLAG" val=""/>
</p:tagLst>
</file>

<file path=ppt/tags/tag524.xml><?xml version="1.0" encoding="utf-8"?>
<p:tagLst xmlns:p="http://schemas.openxmlformats.org/presentationml/2006/main">
  <p:tag name="KSO_WM_BEAUTIFY_FLAG" val=""/>
</p:tagLst>
</file>

<file path=ppt/tags/tag525.xml><?xml version="1.0" encoding="utf-8"?>
<p:tagLst xmlns:p="http://schemas.openxmlformats.org/presentationml/2006/main">
  <p:tag name="KSO_WM_BEAUTIFY_FLAG" val=""/>
</p:tagLst>
</file>

<file path=ppt/tags/tag526.xml><?xml version="1.0" encoding="utf-8"?>
<p:tagLst xmlns:p="http://schemas.openxmlformats.org/presentationml/2006/main">
  <p:tag name="KSO_WM_BEAUTIFY_FLAG" val=""/>
</p:tagLst>
</file>

<file path=ppt/tags/tag527.xml><?xml version="1.0" encoding="utf-8"?>
<p:tagLst xmlns:p="http://schemas.openxmlformats.org/presentationml/2006/main">
  <p:tag name="KSO_WM_BEAUTIFY_FLAG" val=""/>
</p:tagLst>
</file>

<file path=ppt/tags/tag528.xml><?xml version="1.0" encoding="utf-8"?>
<p:tagLst xmlns:p="http://schemas.openxmlformats.org/presentationml/2006/main">
  <p:tag name="KSO_WM_BEAUTIFY_FLAG" val=""/>
</p:tagLst>
</file>

<file path=ppt/tags/tag529.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30.xml><?xml version="1.0" encoding="utf-8"?>
<p:tagLst xmlns:p="http://schemas.openxmlformats.org/presentationml/2006/main">
  <p:tag name="KSO_WM_BEAUTIFY_FLAG" val=""/>
</p:tagLst>
</file>

<file path=ppt/tags/tag531.xml><?xml version="1.0" encoding="utf-8"?>
<p:tagLst xmlns:p="http://schemas.openxmlformats.org/presentationml/2006/main">
  <p:tag name="KSO_WM_BEAUTIFY_FLAG" val=""/>
</p:tagLst>
</file>

<file path=ppt/tags/tag532.xml><?xml version="1.0" encoding="utf-8"?>
<p:tagLst xmlns:p="http://schemas.openxmlformats.org/presentationml/2006/main">
  <p:tag name="KSO_WM_BEAUTIFY_FLAG" val=""/>
</p:tagLst>
</file>

<file path=ppt/tags/tag533.xml><?xml version="1.0" encoding="utf-8"?>
<p:tagLst xmlns:p="http://schemas.openxmlformats.org/presentationml/2006/main">
  <p:tag name="KSO_WM_BEAUTIFY_FLAG" val=""/>
</p:tagLst>
</file>

<file path=ppt/tags/tag534.xml><?xml version="1.0" encoding="utf-8"?>
<p:tagLst xmlns:p="http://schemas.openxmlformats.org/presentationml/2006/main">
  <p:tag name="KSO_WM_BEAUTIFY_FLAG" val=""/>
</p:tagLst>
</file>

<file path=ppt/tags/tag535.xml><?xml version="1.0" encoding="utf-8"?>
<p:tagLst xmlns:p="http://schemas.openxmlformats.org/presentationml/2006/main">
  <p:tag name="KSO_WM_BEAUTIFY_FLAG" val=""/>
</p:tagLst>
</file>

<file path=ppt/tags/tag536.xml><?xml version="1.0" encoding="utf-8"?>
<p:tagLst xmlns:p="http://schemas.openxmlformats.org/presentationml/2006/main">
  <p:tag name="KSO_WM_BEAUTIFY_FLAG" val=""/>
</p:tagLst>
</file>

<file path=ppt/tags/tag537.xml><?xml version="1.0" encoding="utf-8"?>
<p:tagLst xmlns:p="http://schemas.openxmlformats.org/presentationml/2006/main">
  <p:tag name="KSO_WM_BEAUTIFY_FLAG" val=""/>
</p:tagLst>
</file>

<file path=ppt/tags/tag538.xml><?xml version="1.0" encoding="utf-8"?>
<p:tagLst xmlns:p="http://schemas.openxmlformats.org/presentationml/2006/main">
  <p:tag name="KSO_WM_BEAUTIFY_FLAG" val=""/>
</p:tagLst>
</file>

<file path=ppt/tags/tag539.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40.xml><?xml version="1.0" encoding="utf-8"?>
<p:tagLst xmlns:p="http://schemas.openxmlformats.org/presentationml/2006/main">
  <p:tag name="KSO_WM_BEAUTIFY_FLAG" val=""/>
</p:tagLst>
</file>

<file path=ppt/tags/tag541.xml><?xml version="1.0" encoding="utf-8"?>
<p:tagLst xmlns:p="http://schemas.openxmlformats.org/presentationml/2006/main">
  <p:tag name="KSO_WM_BEAUTIFY_FLAG" val=""/>
</p:tagLst>
</file>

<file path=ppt/tags/tag542.xml><?xml version="1.0" encoding="utf-8"?>
<p:tagLst xmlns:p="http://schemas.openxmlformats.org/presentationml/2006/main">
  <p:tag name="KSO_WM_BEAUTIFY_FLAG" val=""/>
</p:tagLst>
</file>

<file path=ppt/tags/tag543.xml><?xml version="1.0" encoding="utf-8"?>
<p:tagLst xmlns:p="http://schemas.openxmlformats.org/presentationml/2006/main">
  <p:tag name="KSO_WM_BEAUTIFY_FLAG" val=""/>
</p:tagLst>
</file>

<file path=ppt/tags/tag544.xml><?xml version="1.0" encoding="utf-8"?>
<p:tagLst xmlns:p="http://schemas.openxmlformats.org/presentationml/2006/main">
  <p:tag name="KSO_WM_BEAUTIFY_FLAG" val=""/>
</p:tagLst>
</file>

<file path=ppt/tags/tag545.xml><?xml version="1.0" encoding="utf-8"?>
<p:tagLst xmlns:p="http://schemas.openxmlformats.org/presentationml/2006/main">
  <p:tag name="KSO_WM_BEAUTIFY_FLAG" val=""/>
</p:tagLst>
</file>

<file path=ppt/tags/tag546.xml><?xml version="1.0" encoding="utf-8"?>
<p:tagLst xmlns:p="http://schemas.openxmlformats.org/presentationml/2006/main">
  <p:tag name="KSO_WM_BEAUTIFY_FLAG" val=""/>
</p:tagLst>
</file>

<file path=ppt/tags/tag547.xml><?xml version="1.0" encoding="utf-8"?>
<p:tagLst xmlns:p="http://schemas.openxmlformats.org/presentationml/2006/main">
  <p:tag name="KSO_WM_BEAUTIFY_FLAG" val=""/>
</p:tagLst>
</file>

<file path=ppt/tags/tag548.xml><?xml version="1.0" encoding="utf-8"?>
<p:tagLst xmlns:p="http://schemas.openxmlformats.org/presentationml/2006/main">
  <p:tag name="KSO_WM_BEAUTIFY_FLAG" val=""/>
</p:tagLst>
</file>

<file path=ppt/tags/tag549.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50.xml><?xml version="1.0" encoding="utf-8"?>
<p:tagLst xmlns:p="http://schemas.openxmlformats.org/presentationml/2006/main">
  <p:tag name="KSO_WM_BEAUTIFY_FLAG" val=""/>
</p:tagLst>
</file>

<file path=ppt/tags/tag551.xml><?xml version="1.0" encoding="utf-8"?>
<p:tagLst xmlns:p="http://schemas.openxmlformats.org/presentationml/2006/main">
  <p:tag name="KSO_WM_BEAUTIFY_FLAG" val=""/>
</p:tagLst>
</file>

<file path=ppt/tags/tag552.xml><?xml version="1.0" encoding="utf-8"?>
<p:tagLst xmlns:p="http://schemas.openxmlformats.org/presentationml/2006/main">
  <p:tag name="KSO_WM_BEAUTIFY_FLAG" val=""/>
</p:tagLst>
</file>

<file path=ppt/tags/tag553.xml><?xml version="1.0" encoding="utf-8"?>
<p:tagLst xmlns:p="http://schemas.openxmlformats.org/presentationml/2006/main">
  <p:tag name="KSO_WM_BEAUTIFY_FLAG" val=""/>
</p:tagLst>
</file>

<file path=ppt/tags/tag554.xml><?xml version="1.0" encoding="utf-8"?>
<p:tagLst xmlns:p="http://schemas.openxmlformats.org/presentationml/2006/main">
  <p:tag name="KSO_WM_BEAUTIFY_FLAG" val=""/>
</p:tagLst>
</file>

<file path=ppt/tags/tag555.xml><?xml version="1.0" encoding="utf-8"?>
<p:tagLst xmlns:p="http://schemas.openxmlformats.org/presentationml/2006/main">
  <p:tag name="KSO_WM_BEAUTIFY_FLAG" val=""/>
</p:tagLst>
</file>

<file path=ppt/tags/tag556.xml><?xml version="1.0" encoding="utf-8"?>
<p:tagLst xmlns:p="http://schemas.openxmlformats.org/presentationml/2006/main">
  <p:tag name="KSO_WM_BEAUTIFY_FLAG" val=""/>
</p:tagLst>
</file>

<file path=ppt/tags/tag557.xml><?xml version="1.0" encoding="utf-8"?>
<p:tagLst xmlns:p="http://schemas.openxmlformats.org/presentationml/2006/main">
  <p:tag name="KSO_WM_BEAUTIFY_FLAG" val=""/>
</p:tagLst>
</file>

<file path=ppt/tags/tag558.xml><?xml version="1.0" encoding="utf-8"?>
<p:tagLst xmlns:p="http://schemas.openxmlformats.org/presentationml/2006/main">
  <p:tag name="KSO_WM_BEAUTIFY_FLAG" val=""/>
</p:tagLst>
</file>

<file path=ppt/tags/tag559.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60.xml><?xml version="1.0" encoding="utf-8"?>
<p:tagLst xmlns:p="http://schemas.openxmlformats.org/presentationml/2006/main">
  <p:tag name="KSO_WM_BEAUTIFY_FLAG" val=""/>
</p:tagLst>
</file>

<file path=ppt/tags/tag561.xml><?xml version="1.0" encoding="utf-8"?>
<p:tagLst xmlns:p="http://schemas.openxmlformats.org/presentationml/2006/main">
  <p:tag name="KSO_WM_BEAUTIFY_FLAG" val=""/>
</p:tagLst>
</file>

<file path=ppt/tags/tag562.xml><?xml version="1.0" encoding="utf-8"?>
<p:tagLst xmlns:p="http://schemas.openxmlformats.org/presentationml/2006/main">
  <p:tag name="KSO_WM_BEAUTIFY_FLAG" val=""/>
</p:tagLst>
</file>

<file path=ppt/tags/tag563.xml><?xml version="1.0" encoding="utf-8"?>
<p:tagLst xmlns:p="http://schemas.openxmlformats.org/presentationml/2006/main">
  <p:tag name="KSO_WM_BEAUTIFY_FLAG" val=""/>
</p:tagLst>
</file>

<file path=ppt/tags/tag564.xml><?xml version="1.0" encoding="utf-8"?>
<p:tagLst xmlns:p="http://schemas.openxmlformats.org/presentationml/2006/main">
  <p:tag name="KSO_WM_BEAUTIFY_FLAG" val=""/>
</p:tagLst>
</file>

<file path=ppt/tags/tag565.xml><?xml version="1.0" encoding="utf-8"?>
<p:tagLst xmlns:p="http://schemas.openxmlformats.org/presentationml/2006/main">
  <p:tag name="KSO_WM_BEAUTIFY_FLAG" val=""/>
</p:tagLst>
</file>

<file path=ppt/tags/tag566.xml><?xml version="1.0" encoding="utf-8"?>
<p:tagLst xmlns:p="http://schemas.openxmlformats.org/presentationml/2006/main">
  <p:tag name="KSO_WM_BEAUTIFY_FLAG" val=""/>
</p:tagLst>
</file>

<file path=ppt/tags/tag567.xml><?xml version="1.0" encoding="utf-8"?>
<p:tagLst xmlns:p="http://schemas.openxmlformats.org/presentationml/2006/main">
  <p:tag name="KSO_WM_BEAUTIFY_FLAG" val=""/>
</p:tagLst>
</file>

<file path=ppt/tags/tag568.xml><?xml version="1.0" encoding="utf-8"?>
<p:tagLst xmlns:p="http://schemas.openxmlformats.org/presentationml/2006/main">
  <p:tag name="KSO_WM_BEAUTIFY_FLAG" val=""/>
</p:tagLst>
</file>

<file path=ppt/tags/tag569.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70.xml><?xml version="1.0" encoding="utf-8"?>
<p:tagLst xmlns:p="http://schemas.openxmlformats.org/presentationml/2006/main">
  <p:tag name="KSO_WM_BEAUTIFY_FLAG" val=""/>
</p:tagLst>
</file>

<file path=ppt/tags/tag571.xml><?xml version="1.0" encoding="utf-8"?>
<p:tagLst xmlns:p="http://schemas.openxmlformats.org/presentationml/2006/main">
  <p:tag name="KSO_WM_BEAUTIFY_FLAG" val=""/>
</p:tagLst>
</file>

<file path=ppt/tags/tag572.xml><?xml version="1.0" encoding="utf-8"?>
<p:tagLst xmlns:p="http://schemas.openxmlformats.org/presentationml/2006/main">
  <p:tag name="KSO_WM_BEAUTIFY_FLAG" val=""/>
</p:tagLst>
</file>

<file path=ppt/tags/tag573.xml><?xml version="1.0" encoding="utf-8"?>
<p:tagLst xmlns:p="http://schemas.openxmlformats.org/presentationml/2006/main">
  <p:tag name="KSO_WM_BEAUTIFY_FLAG" val=""/>
</p:tagLst>
</file>

<file path=ppt/tags/tag574.xml><?xml version="1.0" encoding="utf-8"?>
<p:tagLst xmlns:p="http://schemas.openxmlformats.org/presentationml/2006/main">
  <p:tag name="KSO_WM_BEAUTIFY_FLAG" val=""/>
</p:tagLst>
</file>

<file path=ppt/tags/tag575.xml><?xml version="1.0" encoding="utf-8"?>
<p:tagLst xmlns:p="http://schemas.openxmlformats.org/presentationml/2006/main">
  <p:tag name="KSO_WM_BEAUTIFY_FLAG" val=""/>
</p:tagLst>
</file>

<file path=ppt/tags/tag576.xml><?xml version="1.0" encoding="utf-8"?>
<p:tagLst xmlns:p="http://schemas.openxmlformats.org/presentationml/2006/main">
  <p:tag name="KSO_WM_BEAUTIFY_FLAG" val=""/>
</p:tagLst>
</file>

<file path=ppt/tags/tag577.xml><?xml version="1.0" encoding="utf-8"?>
<p:tagLst xmlns:p="http://schemas.openxmlformats.org/presentationml/2006/main">
  <p:tag name="KSO_WM_BEAUTIFY_FLAG" val=""/>
</p:tagLst>
</file>

<file path=ppt/tags/tag578.xml><?xml version="1.0" encoding="utf-8"?>
<p:tagLst xmlns:p="http://schemas.openxmlformats.org/presentationml/2006/main">
  <p:tag name="KSO_WM_BEAUTIFY_FLAG" val=""/>
</p:tagLst>
</file>

<file path=ppt/tags/tag579.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80.xml><?xml version="1.0" encoding="utf-8"?>
<p:tagLst xmlns:p="http://schemas.openxmlformats.org/presentationml/2006/main">
  <p:tag name="KSO_WM_BEAUTIFY_FLAG" val=""/>
</p:tagLst>
</file>

<file path=ppt/tags/tag581.xml><?xml version="1.0" encoding="utf-8"?>
<p:tagLst xmlns:p="http://schemas.openxmlformats.org/presentationml/2006/main">
  <p:tag name="KSO_WM_BEAUTIFY_FLAG" val=""/>
</p:tagLst>
</file>

<file path=ppt/tags/tag582.xml><?xml version="1.0" encoding="utf-8"?>
<p:tagLst xmlns:p="http://schemas.openxmlformats.org/presentationml/2006/main">
  <p:tag name="KSO_WM_BEAUTIFY_FLAG" val=""/>
</p:tagLst>
</file>

<file path=ppt/tags/tag583.xml><?xml version="1.0" encoding="utf-8"?>
<p:tagLst xmlns:p="http://schemas.openxmlformats.org/presentationml/2006/main">
  <p:tag name="KSO_WM_BEAUTIFY_FLAG" val=""/>
</p:tagLst>
</file>

<file path=ppt/tags/tag584.xml><?xml version="1.0" encoding="utf-8"?>
<p:tagLst xmlns:p="http://schemas.openxmlformats.org/presentationml/2006/main">
  <p:tag name="KSO_WM_BEAUTIFY_FLAG" val=""/>
</p:tagLst>
</file>

<file path=ppt/tags/tag585.xml><?xml version="1.0" encoding="utf-8"?>
<p:tagLst xmlns:p="http://schemas.openxmlformats.org/presentationml/2006/main">
  <p:tag name="KSO_WM_BEAUTIFY_FLAG" val=""/>
</p:tagLst>
</file>

<file path=ppt/tags/tag586.xml><?xml version="1.0" encoding="utf-8"?>
<p:tagLst xmlns:p="http://schemas.openxmlformats.org/presentationml/2006/main">
  <p:tag name="KSO_WM_BEAUTIFY_FLAG" val=""/>
</p:tagLst>
</file>

<file path=ppt/tags/tag587.xml><?xml version="1.0" encoding="utf-8"?>
<p:tagLst xmlns:p="http://schemas.openxmlformats.org/presentationml/2006/main">
  <p:tag name="KSO_WM_BEAUTIFY_FLAG" val=""/>
</p:tagLst>
</file>

<file path=ppt/tags/tag588.xml><?xml version="1.0" encoding="utf-8"?>
<p:tagLst xmlns:p="http://schemas.openxmlformats.org/presentationml/2006/main">
  <p:tag name="KSO_WM_BEAUTIFY_FLAG" val=""/>
</p:tagLst>
</file>

<file path=ppt/tags/tag589.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590.xml><?xml version="1.0" encoding="utf-8"?>
<p:tagLst xmlns:p="http://schemas.openxmlformats.org/presentationml/2006/main">
  <p:tag name="KSO_WM_BEAUTIFY_FLAG" val=""/>
</p:tagLst>
</file>

<file path=ppt/tags/tag591.xml><?xml version="1.0" encoding="utf-8"?>
<p:tagLst xmlns:p="http://schemas.openxmlformats.org/presentationml/2006/main">
  <p:tag name="KSO_WM_BEAUTIFY_FLAG" val=""/>
</p:tagLst>
</file>

<file path=ppt/tags/tag592.xml><?xml version="1.0" encoding="utf-8"?>
<p:tagLst xmlns:p="http://schemas.openxmlformats.org/presentationml/2006/main">
  <p:tag name="KSO_WM_BEAUTIFY_FLAG" val=""/>
</p:tagLst>
</file>

<file path=ppt/tags/tag593.xml><?xml version="1.0" encoding="utf-8"?>
<p:tagLst xmlns:p="http://schemas.openxmlformats.org/presentationml/2006/main">
  <p:tag name="KSO_WM_BEAUTIFY_FLAG" val=""/>
</p:tagLst>
</file>

<file path=ppt/tags/tag594.xml><?xml version="1.0" encoding="utf-8"?>
<p:tagLst xmlns:p="http://schemas.openxmlformats.org/presentationml/2006/main">
  <p:tag name="KSO_WM_BEAUTIFY_FLAG" val=""/>
</p:tagLst>
</file>

<file path=ppt/tags/tag595.xml><?xml version="1.0" encoding="utf-8"?>
<p:tagLst xmlns:p="http://schemas.openxmlformats.org/presentationml/2006/main">
  <p:tag name="KSO_WM_BEAUTIFY_FLAG" val=""/>
</p:tagLst>
</file>

<file path=ppt/tags/tag596.xml><?xml version="1.0" encoding="utf-8"?>
<p:tagLst xmlns:p="http://schemas.openxmlformats.org/presentationml/2006/main">
  <p:tag name="KSO_WM_BEAUTIFY_FLAG" val=""/>
</p:tagLst>
</file>

<file path=ppt/tags/tag597.xml><?xml version="1.0" encoding="utf-8"?>
<p:tagLst xmlns:p="http://schemas.openxmlformats.org/presentationml/2006/main">
  <p:tag name="KSO_WM_BEAUTIFY_FLAG" val=""/>
</p:tagLst>
</file>

<file path=ppt/tags/tag598.xml><?xml version="1.0" encoding="utf-8"?>
<p:tagLst xmlns:p="http://schemas.openxmlformats.org/presentationml/2006/main">
  <p:tag name="KSO_WM_BEAUTIFY_FLAG" val=""/>
</p:tagLst>
</file>

<file path=ppt/tags/tag59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00.xml><?xml version="1.0" encoding="utf-8"?>
<p:tagLst xmlns:p="http://schemas.openxmlformats.org/presentationml/2006/main">
  <p:tag name="KSO_WM_BEAUTIFY_FLAG" val=""/>
</p:tagLst>
</file>

<file path=ppt/tags/tag601.xml><?xml version="1.0" encoding="utf-8"?>
<p:tagLst xmlns:p="http://schemas.openxmlformats.org/presentationml/2006/main">
  <p:tag name="KSO_WM_BEAUTIFY_FLAG" val=""/>
</p:tagLst>
</file>

<file path=ppt/tags/tag602.xml><?xml version="1.0" encoding="utf-8"?>
<p:tagLst xmlns:p="http://schemas.openxmlformats.org/presentationml/2006/main">
  <p:tag name="KSO_WM_BEAUTIFY_FLAG" val=""/>
</p:tagLst>
</file>

<file path=ppt/tags/tag603.xml><?xml version="1.0" encoding="utf-8"?>
<p:tagLst xmlns:p="http://schemas.openxmlformats.org/presentationml/2006/main">
  <p:tag name="KSO_WM_BEAUTIFY_FLAG" val=""/>
</p:tagLst>
</file>

<file path=ppt/tags/tag604.xml><?xml version="1.0" encoding="utf-8"?>
<p:tagLst xmlns:p="http://schemas.openxmlformats.org/presentationml/2006/main">
  <p:tag name="KSO_WM_BEAUTIFY_FLAG" val=""/>
</p:tagLst>
</file>

<file path=ppt/tags/tag605.xml><?xml version="1.0" encoding="utf-8"?>
<p:tagLst xmlns:p="http://schemas.openxmlformats.org/presentationml/2006/main">
  <p:tag name="KSO_WM_BEAUTIFY_FLAG" val=""/>
</p:tagLst>
</file>

<file path=ppt/tags/tag606.xml><?xml version="1.0" encoding="utf-8"?>
<p:tagLst xmlns:p="http://schemas.openxmlformats.org/presentationml/2006/main">
  <p:tag name="KSO_WM_BEAUTIFY_FLAG" val=""/>
</p:tagLst>
</file>

<file path=ppt/tags/tag607.xml><?xml version="1.0" encoding="utf-8"?>
<p:tagLst xmlns:p="http://schemas.openxmlformats.org/presentationml/2006/main">
  <p:tag name="KSO_WM_BEAUTIFY_FLAG" val=""/>
</p:tagLst>
</file>

<file path=ppt/tags/tag608.xml><?xml version="1.0" encoding="utf-8"?>
<p:tagLst xmlns:p="http://schemas.openxmlformats.org/presentationml/2006/main">
  <p:tag name="KSO_WM_BEAUTIFY_FLAG" val=""/>
</p:tagLst>
</file>

<file path=ppt/tags/tag609.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10.xml><?xml version="1.0" encoding="utf-8"?>
<p:tagLst xmlns:p="http://schemas.openxmlformats.org/presentationml/2006/main">
  <p:tag name="KSO_WM_BEAUTIFY_FLAG" val=""/>
</p:tagLst>
</file>

<file path=ppt/tags/tag611.xml><?xml version="1.0" encoding="utf-8"?>
<p:tagLst xmlns:p="http://schemas.openxmlformats.org/presentationml/2006/main">
  <p:tag name="KSO_WM_BEAUTIFY_FLAG" val=""/>
</p:tagLst>
</file>

<file path=ppt/tags/tag612.xml><?xml version="1.0" encoding="utf-8"?>
<p:tagLst xmlns:p="http://schemas.openxmlformats.org/presentationml/2006/main">
  <p:tag name="KSO_WM_BEAUTIFY_FLAG" val=""/>
</p:tagLst>
</file>

<file path=ppt/tags/tag613.xml><?xml version="1.0" encoding="utf-8"?>
<p:tagLst xmlns:p="http://schemas.openxmlformats.org/presentationml/2006/main">
  <p:tag name="KSO_WM_BEAUTIFY_FLAG" val=""/>
</p:tagLst>
</file>

<file path=ppt/tags/tag614.xml><?xml version="1.0" encoding="utf-8"?>
<p:tagLst xmlns:p="http://schemas.openxmlformats.org/presentationml/2006/main">
  <p:tag name="KSO_WM_BEAUTIFY_FLAG" val=""/>
</p:tagLst>
</file>

<file path=ppt/tags/tag615.xml><?xml version="1.0" encoding="utf-8"?>
<p:tagLst xmlns:p="http://schemas.openxmlformats.org/presentationml/2006/main">
  <p:tag name="KSO_WM_BEAUTIFY_FLAG" val=""/>
</p:tagLst>
</file>

<file path=ppt/tags/tag616.xml><?xml version="1.0" encoding="utf-8"?>
<p:tagLst xmlns:p="http://schemas.openxmlformats.org/presentationml/2006/main">
  <p:tag name="KSO_WM_BEAUTIFY_FLAG" val=""/>
</p:tagLst>
</file>

<file path=ppt/tags/tag617.xml><?xml version="1.0" encoding="utf-8"?>
<p:tagLst xmlns:p="http://schemas.openxmlformats.org/presentationml/2006/main">
  <p:tag name="KSO_WM_BEAUTIFY_FLAG" val=""/>
</p:tagLst>
</file>

<file path=ppt/tags/tag618.xml><?xml version="1.0" encoding="utf-8"?>
<p:tagLst xmlns:p="http://schemas.openxmlformats.org/presentationml/2006/main">
  <p:tag name="KSO_WM_BEAUTIFY_FLAG" val=""/>
</p:tagLst>
</file>

<file path=ppt/tags/tag619.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20.xml><?xml version="1.0" encoding="utf-8"?>
<p:tagLst xmlns:p="http://schemas.openxmlformats.org/presentationml/2006/main">
  <p:tag name="KSO_WM_BEAUTIFY_FLAG" val=""/>
</p:tagLst>
</file>

<file path=ppt/tags/tag621.xml><?xml version="1.0" encoding="utf-8"?>
<p:tagLst xmlns:p="http://schemas.openxmlformats.org/presentationml/2006/main">
  <p:tag name="KSO_WM_BEAUTIFY_FLAG" val=""/>
</p:tagLst>
</file>

<file path=ppt/tags/tag622.xml><?xml version="1.0" encoding="utf-8"?>
<p:tagLst xmlns:p="http://schemas.openxmlformats.org/presentationml/2006/main">
  <p:tag name="KSO_WM_BEAUTIFY_FLAG" val=""/>
</p:tagLst>
</file>

<file path=ppt/tags/tag623.xml><?xml version="1.0" encoding="utf-8"?>
<p:tagLst xmlns:p="http://schemas.openxmlformats.org/presentationml/2006/main">
  <p:tag name="KSO_WM_BEAUTIFY_FLAG" val=""/>
</p:tagLst>
</file>

<file path=ppt/tags/tag624.xml><?xml version="1.0" encoding="utf-8"?>
<p:tagLst xmlns:p="http://schemas.openxmlformats.org/presentationml/2006/main">
  <p:tag name="KSO_WM_BEAUTIFY_FLAG" val=""/>
</p:tagLst>
</file>

<file path=ppt/tags/tag625.xml><?xml version="1.0" encoding="utf-8"?>
<p:tagLst xmlns:p="http://schemas.openxmlformats.org/presentationml/2006/main">
  <p:tag name="KSO_WM_BEAUTIFY_FLAG" val=""/>
</p:tagLst>
</file>

<file path=ppt/tags/tag626.xml><?xml version="1.0" encoding="utf-8"?>
<p:tagLst xmlns:p="http://schemas.openxmlformats.org/presentationml/2006/main">
  <p:tag name="KSO_WM_BEAUTIFY_FLAG" val=""/>
</p:tagLst>
</file>

<file path=ppt/tags/tag627.xml><?xml version="1.0" encoding="utf-8"?>
<p:tagLst xmlns:p="http://schemas.openxmlformats.org/presentationml/2006/main">
  <p:tag name="KSO_WM_BEAUTIFY_FLAG" val=""/>
</p:tagLst>
</file>

<file path=ppt/tags/tag628.xml><?xml version="1.0" encoding="utf-8"?>
<p:tagLst xmlns:p="http://schemas.openxmlformats.org/presentationml/2006/main">
  <p:tag name="KSO_WM_BEAUTIFY_FLAG" val=""/>
</p:tagLst>
</file>

<file path=ppt/tags/tag629.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30.xml><?xml version="1.0" encoding="utf-8"?>
<p:tagLst xmlns:p="http://schemas.openxmlformats.org/presentationml/2006/main">
  <p:tag name="KSO_WM_BEAUTIFY_FLAG" val=""/>
</p:tagLst>
</file>

<file path=ppt/tags/tag631.xml><?xml version="1.0" encoding="utf-8"?>
<p:tagLst xmlns:p="http://schemas.openxmlformats.org/presentationml/2006/main">
  <p:tag name="KSO_WM_BEAUTIFY_FLAG" val=""/>
</p:tagLst>
</file>

<file path=ppt/tags/tag632.xml><?xml version="1.0" encoding="utf-8"?>
<p:tagLst xmlns:p="http://schemas.openxmlformats.org/presentationml/2006/main">
  <p:tag name="KSO_WM_BEAUTIFY_FLAG" val=""/>
</p:tagLst>
</file>

<file path=ppt/tags/tag633.xml><?xml version="1.0" encoding="utf-8"?>
<p:tagLst xmlns:p="http://schemas.openxmlformats.org/presentationml/2006/main">
  <p:tag name="KSO_WM_BEAUTIFY_FLAG" val=""/>
</p:tagLst>
</file>

<file path=ppt/tags/tag634.xml><?xml version="1.0" encoding="utf-8"?>
<p:tagLst xmlns:p="http://schemas.openxmlformats.org/presentationml/2006/main">
  <p:tag name="KSO_WM_BEAUTIFY_FLAG" val=""/>
</p:tagLst>
</file>

<file path=ppt/tags/tag635.xml><?xml version="1.0" encoding="utf-8"?>
<p:tagLst xmlns:p="http://schemas.openxmlformats.org/presentationml/2006/main">
  <p:tag name="KSO_WM_BEAUTIFY_FLAG" val=""/>
</p:tagLst>
</file>

<file path=ppt/tags/tag636.xml><?xml version="1.0" encoding="utf-8"?>
<p:tagLst xmlns:p="http://schemas.openxmlformats.org/presentationml/2006/main">
  <p:tag name="KSO_WM_BEAUTIFY_FLAG" val=""/>
</p:tagLst>
</file>

<file path=ppt/tags/tag637.xml><?xml version="1.0" encoding="utf-8"?>
<p:tagLst xmlns:p="http://schemas.openxmlformats.org/presentationml/2006/main">
  <p:tag name="KSO_WM_BEAUTIFY_FLAG" val=""/>
</p:tagLst>
</file>

<file path=ppt/tags/tag638.xml><?xml version="1.0" encoding="utf-8"?>
<p:tagLst xmlns:p="http://schemas.openxmlformats.org/presentationml/2006/main">
  <p:tag name="KSO_WM_BEAUTIFY_FLAG" val=""/>
</p:tagLst>
</file>

<file path=ppt/tags/tag639.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40.xml><?xml version="1.0" encoding="utf-8"?>
<p:tagLst xmlns:p="http://schemas.openxmlformats.org/presentationml/2006/main">
  <p:tag name="KSO_WM_BEAUTIFY_FLAG" val=""/>
</p:tagLst>
</file>

<file path=ppt/tags/tag641.xml><?xml version="1.0" encoding="utf-8"?>
<p:tagLst xmlns:p="http://schemas.openxmlformats.org/presentationml/2006/main">
  <p:tag name="KSO_WM_BEAUTIFY_FLAG" val=""/>
</p:tagLst>
</file>

<file path=ppt/tags/tag642.xml><?xml version="1.0" encoding="utf-8"?>
<p:tagLst xmlns:p="http://schemas.openxmlformats.org/presentationml/2006/main">
  <p:tag name="KSO_WM_BEAUTIFY_FLAG" val=""/>
</p:tagLst>
</file>

<file path=ppt/tags/tag643.xml><?xml version="1.0" encoding="utf-8"?>
<p:tagLst xmlns:p="http://schemas.openxmlformats.org/presentationml/2006/main">
  <p:tag name="KSO_WM_BEAUTIFY_FLAG" val=""/>
</p:tagLst>
</file>

<file path=ppt/tags/tag644.xml><?xml version="1.0" encoding="utf-8"?>
<p:tagLst xmlns:p="http://schemas.openxmlformats.org/presentationml/2006/main">
  <p:tag name="KSO_WM_BEAUTIFY_FLAG" val=""/>
</p:tagLst>
</file>

<file path=ppt/tags/tag645.xml><?xml version="1.0" encoding="utf-8"?>
<p:tagLst xmlns:p="http://schemas.openxmlformats.org/presentationml/2006/main">
  <p:tag name="KSO_WM_BEAUTIFY_FLAG" val=""/>
</p:tagLst>
</file>

<file path=ppt/tags/tag646.xml><?xml version="1.0" encoding="utf-8"?>
<p:tagLst xmlns:p="http://schemas.openxmlformats.org/presentationml/2006/main">
  <p:tag name="KSO_WM_BEAUTIFY_FLAG" val=""/>
</p:tagLst>
</file>

<file path=ppt/tags/tag647.xml><?xml version="1.0" encoding="utf-8"?>
<p:tagLst xmlns:p="http://schemas.openxmlformats.org/presentationml/2006/main">
  <p:tag name="KSO_WM_BEAUTIFY_FLAG" val=""/>
</p:tagLst>
</file>

<file path=ppt/tags/tag648.xml><?xml version="1.0" encoding="utf-8"?>
<p:tagLst xmlns:p="http://schemas.openxmlformats.org/presentationml/2006/main">
  <p:tag name="KSO_WM_BEAUTIFY_FLAG" val=""/>
</p:tagLst>
</file>

<file path=ppt/tags/tag649.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50.xml><?xml version="1.0" encoding="utf-8"?>
<p:tagLst xmlns:p="http://schemas.openxmlformats.org/presentationml/2006/main">
  <p:tag name="KSO_WM_BEAUTIFY_FLAG" val=""/>
</p:tagLst>
</file>

<file path=ppt/tags/tag651.xml><?xml version="1.0" encoding="utf-8"?>
<p:tagLst xmlns:p="http://schemas.openxmlformats.org/presentationml/2006/main">
  <p:tag name="KSO_WM_BEAUTIFY_FLAG" val=""/>
</p:tagLst>
</file>

<file path=ppt/tags/tag652.xml><?xml version="1.0" encoding="utf-8"?>
<p:tagLst xmlns:p="http://schemas.openxmlformats.org/presentationml/2006/main">
  <p:tag name="KSO_WM_BEAUTIFY_FLAG" val=""/>
</p:tagLst>
</file>

<file path=ppt/tags/tag653.xml><?xml version="1.0" encoding="utf-8"?>
<p:tagLst xmlns:p="http://schemas.openxmlformats.org/presentationml/2006/main">
  <p:tag name="KSO_WM_BEAUTIFY_FLAG" val=""/>
</p:tagLst>
</file>

<file path=ppt/tags/tag654.xml><?xml version="1.0" encoding="utf-8"?>
<p:tagLst xmlns:p="http://schemas.openxmlformats.org/presentationml/2006/main">
  <p:tag name="KSO_WM_BEAUTIFY_FLAG" val=""/>
</p:tagLst>
</file>

<file path=ppt/tags/tag655.xml><?xml version="1.0" encoding="utf-8"?>
<p:tagLst xmlns:p="http://schemas.openxmlformats.org/presentationml/2006/main">
  <p:tag name="KSO_WM_BEAUTIFY_FLAG" val=""/>
</p:tagLst>
</file>

<file path=ppt/tags/tag656.xml><?xml version="1.0" encoding="utf-8"?>
<p:tagLst xmlns:p="http://schemas.openxmlformats.org/presentationml/2006/main">
  <p:tag name="KSO_WM_BEAUTIFY_FLAG" val=""/>
</p:tagLst>
</file>

<file path=ppt/tags/tag657.xml><?xml version="1.0" encoding="utf-8"?>
<p:tagLst xmlns:p="http://schemas.openxmlformats.org/presentationml/2006/main">
  <p:tag name="KSO_WM_BEAUTIFY_FLAG" val=""/>
</p:tagLst>
</file>

<file path=ppt/tags/tag658.xml><?xml version="1.0" encoding="utf-8"?>
<p:tagLst xmlns:p="http://schemas.openxmlformats.org/presentationml/2006/main">
  <p:tag name="KSO_WM_BEAUTIFY_FLAG" val=""/>
</p:tagLst>
</file>

<file path=ppt/tags/tag659.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60.xml><?xml version="1.0" encoding="utf-8"?>
<p:tagLst xmlns:p="http://schemas.openxmlformats.org/presentationml/2006/main">
  <p:tag name="KSO_WM_BEAUTIFY_FLAG" val=""/>
</p:tagLst>
</file>

<file path=ppt/tags/tag661.xml><?xml version="1.0" encoding="utf-8"?>
<p:tagLst xmlns:p="http://schemas.openxmlformats.org/presentationml/2006/main">
  <p:tag name="KSO_WM_BEAUTIFY_FLAG" val=""/>
</p:tagLst>
</file>

<file path=ppt/tags/tag662.xml><?xml version="1.0" encoding="utf-8"?>
<p:tagLst xmlns:p="http://schemas.openxmlformats.org/presentationml/2006/main">
  <p:tag name="KSO_WM_BEAUTIFY_FLAG" val=""/>
</p:tagLst>
</file>

<file path=ppt/tags/tag663.xml><?xml version="1.0" encoding="utf-8"?>
<p:tagLst xmlns:p="http://schemas.openxmlformats.org/presentationml/2006/main">
  <p:tag name="KSO_WM_BEAUTIFY_FLAG" val=""/>
</p:tagLst>
</file>

<file path=ppt/tags/tag664.xml><?xml version="1.0" encoding="utf-8"?>
<p:tagLst xmlns:p="http://schemas.openxmlformats.org/presentationml/2006/main">
  <p:tag name="KSO_WM_BEAUTIFY_FLAG" val=""/>
</p:tagLst>
</file>

<file path=ppt/tags/tag665.xml><?xml version="1.0" encoding="utf-8"?>
<p:tagLst xmlns:p="http://schemas.openxmlformats.org/presentationml/2006/main">
  <p:tag name="KSO_WM_BEAUTIFY_FLAG" val=""/>
</p:tagLst>
</file>

<file path=ppt/tags/tag666.xml><?xml version="1.0" encoding="utf-8"?>
<p:tagLst xmlns:p="http://schemas.openxmlformats.org/presentationml/2006/main">
  <p:tag name="KSO_WM_BEAUTIFY_FLAG" val=""/>
</p:tagLst>
</file>

<file path=ppt/tags/tag667.xml><?xml version="1.0" encoding="utf-8"?>
<p:tagLst xmlns:p="http://schemas.openxmlformats.org/presentationml/2006/main">
  <p:tag name="KSO_WM_BEAUTIFY_FLAG" val=""/>
</p:tagLst>
</file>

<file path=ppt/tags/tag668.xml><?xml version="1.0" encoding="utf-8"?>
<p:tagLst xmlns:p="http://schemas.openxmlformats.org/presentationml/2006/main">
  <p:tag name="KSO_WM_BEAUTIFY_FLAG" val=""/>
</p:tagLst>
</file>

<file path=ppt/tags/tag669.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70.xml><?xml version="1.0" encoding="utf-8"?>
<p:tagLst xmlns:p="http://schemas.openxmlformats.org/presentationml/2006/main">
  <p:tag name="KSO_WM_BEAUTIFY_FLAG" val=""/>
</p:tagLst>
</file>

<file path=ppt/tags/tag671.xml><?xml version="1.0" encoding="utf-8"?>
<p:tagLst xmlns:p="http://schemas.openxmlformats.org/presentationml/2006/main">
  <p:tag name="KSO_WM_BEAUTIFY_FLAG" val=""/>
</p:tagLst>
</file>

<file path=ppt/tags/tag672.xml><?xml version="1.0" encoding="utf-8"?>
<p:tagLst xmlns:p="http://schemas.openxmlformats.org/presentationml/2006/main">
  <p:tag name="KSO_WM_BEAUTIFY_FLAG" val=""/>
</p:tagLst>
</file>

<file path=ppt/tags/tag673.xml><?xml version="1.0" encoding="utf-8"?>
<p:tagLst xmlns:p="http://schemas.openxmlformats.org/presentationml/2006/main">
  <p:tag name="KSO_WM_BEAUTIFY_FLAG" val=""/>
</p:tagLst>
</file>

<file path=ppt/tags/tag674.xml><?xml version="1.0" encoding="utf-8"?>
<p:tagLst xmlns:p="http://schemas.openxmlformats.org/presentationml/2006/main">
  <p:tag name="KSO_WM_BEAUTIFY_FLAG" val=""/>
</p:tagLst>
</file>

<file path=ppt/tags/tag675.xml><?xml version="1.0" encoding="utf-8"?>
<p:tagLst xmlns:p="http://schemas.openxmlformats.org/presentationml/2006/main">
  <p:tag name="KSO_WM_BEAUTIFY_FLAG" val=""/>
</p:tagLst>
</file>

<file path=ppt/tags/tag676.xml><?xml version="1.0" encoding="utf-8"?>
<p:tagLst xmlns:p="http://schemas.openxmlformats.org/presentationml/2006/main">
  <p:tag name="KSO_WM_BEAUTIFY_FLAG" val=""/>
</p:tagLst>
</file>

<file path=ppt/tags/tag677.xml><?xml version="1.0" encoding="utf-8"?>
<p:tagLst xmlns:p="http://schemas.openxmlformats.org/presentationml/2006/main">
  <p:tag name="KSO_WM_BEAUTIFY_FLAG" val=""/>
</p:tagLst>
</file>

<file path=ppt/tags/tag678.xml><?xml version="1.0" encoding="utf-8"?>
<p:tagLst xmlns:p="http://schemas.openxmlformats.org/presentationml/2006/main">
  <p:tag name="KSO_WM_BEAUTIFY_FLAG" val=""/>
</p:tagLst>
</file>

<file path=ppt/tags/tag679.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80.xml><?xml version="1.0" encoding="utf-8"?>
<p:tagLst xmlns:p="http://schemas.openxmlformats.org/presentationml/2006/main">
  <p:tag name="KSO_WM_BEAUTIFY_FLAG" val=""/>
</p:tagLst>
</file>

<file path=ppt/tags/tag681.xml><?xml version="1.0" encoding="utf-8"?>
<p:tagLst xmlns:p="http://schemas.openxmlformats.org/presentationml/2006/main">
  <p:tag name="KSO_WM_BEAUTIFY_FLAG" val=""/>
</p:tagLst>
</file>

<file path=ppt/tags/tag682.xml><?xml version="1.0" encoding="utf-8"?>
<p:tagLst xmlns:p="http://schemas.openxmlformats.org/presentationml/2006/main">
  <p:tag name="KSO_WM_BEAUTIFY_FLAG" val=""/>
</p:tagLst>
</file>

<file path=ppt/tags/tag683.xml><?xml version="1.0" encoding="utf-8"?>
<p:tagLst xmlns:p="http://schemas.openxmlformats.org/presentationml/2006/main">
  <p:tag name="KSO_WM_BEAUTIFY_FLAG" val=""/>
</p:tagLst>
</file>

<file path=ppt/tags/tag684.xml><?xml version="1.0" encoding="utf-8"?>
<p:tagLst xmlns:p="http://schemas.openxmlformats.org/presentationml/2006/main">
  <p:tag name="KSO_WM_BEAUTIFY_FLAG" val=""/>
</p:tagLst>
</file>

<file path=ppt/tags/tag685.xml><?xml version="1.0" encoding="utf-8"?>
<p:tagLst xmlns:p="http://schemas.openxmlformats.org/presentationml/2006/main">
  <p:tag name="KSO_WM_BEAUTIFY_FLAG" val=""/>
</p:tagLst>
</file>

<file path=ppt/tags/tag686.xml><?xml version="1.0" encoding="utf-8"?>
<p:tagLst xmlns:p="http://schemas.openxmlformats.org/presentationml/2006/main">
  <p:tag name="KSO_WM_BEAUTIFY_FLAG" val=""/>
</p:tagLst>
</file>

<file path=ppt/tags/tag687.xml><?xml version="1.0" encoding="utf-8"?>
<p:tagLst xmlns:p="http://schemas.openxmlformats.org/presentationml/2006/main">
  <p:tag name="KSO_WM_BEAUTIFY_FLAG" val=""/>
</p:tagLst>
</file>

<file path=ppt/tags/tag688.xml><?xml version="1.0" encoding="utf-8"?>
<p:tagLst xmlns:p="http://schemas.openxmlformats.org/presentationml/2006/main">
  <p:tag name="KSO_WM_BEAUTIFY_FLAG" val=""/>
</p:tagLst>
</file>

<file path=ppt/tags/tag689.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690.xml><?xml version="1.0" encoding="utf-8"?>
<p:tagLst xmlns:p="http://schemas.openxmlformats.org/presentationml/2006/main">
  <p:tag name="KSO_WM_BEAUTIFY_FLAG" val=""/>
</p:tagLst>
</file>

<file path=ppt/tags/tag691.xml><?xml version="1.0" encoding="utf-8"?>
<p:tagLst xmlns:p="http://schemas.openxmlformats.org/presentationml/2006/main">
  <p:tag name="KSO_WM_BEAUTIFY_FLAG" val=""/>
</p:tagLst>
</file>

<file path=ppt/tags/tag692.xml><?xml version="1.0" encoding="utf-8"?>
<p:tagLst xmlns:p="http://schemas.openxmlformats.org/presentationml/2006/main">
  <p:tag name="KSO_WM_BEAUTIFY_FLAG" val=""/>
</p:tagLst>
</file>

<file path=ppt/tags/tag693.xml><?xml version="1.0" encoding="utf-8"?>
<p:tagLst xmlns:p="http://schemas.openxmlformats.org/presentationml/2006/main">
  <p:tag name="KSO_WM_BEAUTIFY_FLAG" val=""/>
</p:tagLst>
</file>

<file path=ppt/tags/tag694.xml><?xml version="1.0" encoding="utf-8"?>
<p:tagLst xmlns:p="http://schemas.openxmlformats.org/presentationml/2006/main">
  <p:tag name="KSO_WM_BEAUTIFY_FLAG" val=""/>
</p:tagLst>
</file>

<file path=ppt/tags/tag695.xml><?xml version="1.0" encoding="utf-8"?>
<p:tagLst xmlns:p="http://schemas.openxmlformats.org/presentationml/2006/main">
  <p:tag name="KSO_WM_BEAUTIFY_FLAG" val=""/>
</p:tagLst>
</file>

<file path=ppt/tags/tag696.xml><?xml version="1.0" encoding="utf-8"?>
<p:tagLst xmlns:p="http://schemas.openxmlformats.org/presentationml/2006/main">
  <p:tag name="KSO_WM_BEAUTIFY_FLAG" val=""/>
</p:tagLst>
</file>

<file path=ppt/tags/tag697.xml><?xml version="1.0" encoding="utf-8"?>
<p:tagLst xmlns:p="http://schemas.openxmlformats.org/presentationml/2006/main">
  <p:tag name="KSO_WM_BEAUTIFY_FLAG" val=""/>
</p:tagLst>
</file>

<file path=ppt/tags/tag698.xml><?xml version="1.0" encoding="utf-8"?>
<p:tagLst xmlns:p="http://schemas.openxmlformats.org/presentationml/2006/main">
  <p:tag name="KSO_WM_BEAUTIFY_FLAG" val=""/>
</p:tagLst>
</file>

<file path=ppt/tags/tag69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00.xml><?xml version="1.0" encoding="utf-8"?>
<p:tagLst xmlns:p="http://schemas.openxmlformats.org/presentationml/2006/main">
  <p:tag name="KSO_WM_BEAUTIFY_FLAG" val=""/>
</p:tagLst>
</file>

<file path=ppt/tags/tag701.xml><?xml version="1.0" encoding="utf-8"?>
<p:tagLst xmlns:p="http://schemas.openxmlformats.org/presentationml/2006/main">
  <p:tag name="KSO_WM_BEAUTIFY_FLAG" val=""/>
</p:tagLst>
</file>

<file path=ppt/tags/tag702.xml><?xml version="1.0" encoding="utf-8"?>
<p:tagLst xmlns:p="http://schemas.openxmlformats.org/presentationml/2006/main">
  <p:tag name="KSO_WM_BEAUTIFY_FLAG" val=""/>
</p:tagLst>
</file>

<file path=ppt/tags/tag703.xml><?xml version="1.0" encoding="utf-8"?>
<p:tagLst xmlns:p="http://schemas.openxmlformats.org/presentationml/2006/main">
  <p:tag name="KSO_WM_BEAUTIFY_FLAG" val=""/>
</p:tagLst>
</file>

<file path=ppt/tags/tag704.xml><?xml version="1.0" encoding="utf-8"?>
<p:tagLst xmlns:p="http://schemas.openxmlformats.org/presentationml/2006/main">
  <p:tag name="KSO_WM_BEAUTIFY_FLAG" val=""/>
</p:tagLst>
</file>

<file path=ppt/tags/tag705.xml><?xml version="1.0" encoding="utf-8"?>
<p:tagLst xmlns:p="http://schemas.openxmlformats.org/presentationml/2006/main">
  <p:tag name="KSO_WM_BEAUTIFY_FLAG" val=""/>
</p:tagLst>
</file>

<file path=ppt/tags/tag706.xml><?xml version="1.0" encoding="utf-8"?>
<p:tagLst xmlns:p="http://schemas.openxmlformats.org/presentationml/2006/main">
  <p:tag name="KSO_WM_BEAUTIFY_FLAG" val=""/>
</p:tagLst>
</file>

<file path=ppt/tags/tag707.xml><?xml version="1.0" encoding="utf-8"?>
<p:tagLst xmlns:p="http://schemas.openxmlformats.org/presentationml/2006/main">
  <p:tag name="KSO_WM_BEAUTIFY_FLAG" val=""/>
</p:tagLst>
</file>

<file path=ppt/tags/tag708.xml><?xml version="1.0" encoding="utf-8"?>
<p:tagLst xmlns:p="http://schemas.openxmlformats.org/presentationml/2006/main">
  <p:tag name="KSO_WM_BEAUTIFY_FLAG" val=""/>
</p:tagLst>
</file>

<file path=ppt/tags/tag709.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10.xml><?xml version="1.0" encoding="utf-8"?>
<p:tagLst xmlns:p="http://schemas.openxmlformats.org/presentationml/2006/main">
  <p:tag name="KSO_WM_BEAUTIFY_FLAG" val=""/>
</p:tagLst>
</file>

<file path=ppt/tags/tag711.xml><?xml version="1.0" encoding="utf-8"?>
<p:tagLst xmlns:p="http://schemas.openxmlformats.org/presentationml/2006/main">
  <p:tag name="KSO_WM_BEAUTIFY_FLAG" val=""/>
</p:tagLst>
</file>

<file path=ppt/tags/tag712.xml><?xml version="1.0" encoding="utf-8"?>
<p:tagLst xmlns:p="http://schemas.openxmlformats.org/presentationml/2006/main">
  <p:tag name="KSO_WM_BEAUTIFY_FLAG" val=""/>
</p:tagLst>
</file>

<file path=ppt/tags/tag713.xml><?xml version="1.0" encoding="utf-8"?>
<p:tagLst xmlns:p="http://schemas.openxmlformats.org/presentationml/2006/main">
  <p:tag name="KSO_WM_BEAUTIFY_FLAG" val=""/>
</p:tagLst>
</file>

<file path=ppt/tags/tag714.xml><?xml version="1.0" encoding="utf-8"?>
<p:tagLst xmlns:p="http://schemas.openxmlformats.org/presentationml/2006/main">
  <p:tag name="KSO_WM_BEAUTIFY_FLAG" val=""/>
</p:tagLst>
</file>

<file path=ppt/tags/tag715.xml><?xml version="1.0" encoding="utf-8"?>
<p:tagLst xmlns:p="http://schemas.openxmlformats.org/presentationml/2006/main">
  <p:tag name="KSO_WM_BEAUTIFY_FLAG" val=""/>
</p:tagLst>
</file>

<file path=ppt/tags/tag716.xml><?xml version="1.0" encoding="utf-8"?>
<p:tagLst xmlns:p="http://schemas.openxmlformats.org/presentationml/2006/main">
  <p:tag name="KSO_WM_BEAUTIFY_FLAG" val=""/>
</p:tagLst>
</file>

<file path=ppt/tags/tag717.xml><?xml version="1.0" encoding="utf-8"?>
<p:tagLst xmlns:p="http://schemas.openxmlformats.org/presentationml/2006/main">
  <p:tag name="KSO_WM_BEAUTIFY_FLAG" val=""/>
</p:tagLst>
</file>

<file path=ppt/tags/tag718.xml><?xml version="1.0" encoding="utf-8"?>
<p:tagLst xmlns:p="http://schemas.openxmlformats.org/presentationml/2006/main">
  <p:tag name="KSO_WM_BEAUTIFY_FLAG" val=""/>
</p:tagLst>
</file>

<file path=ppt/tags/tag719.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20.xml><?xml version="1.0" encoding="utf-8"?>
<p:tagLst xmlns:p="http://schemas.openxmlformats.org/presentationml/2006/main">
  <p:tag name="KSO_WM_BEAUTIFY_FLAG" val=""/>
</p:tagLst>
</file>

<file path=ppt/tags/tag721.xml><?xml version="1.0" encoding="utf-8"?>
<p:tagLst xmlns:p="http://schemas.openxmlformats.org/presentationml/2006/main">
  <p:tag name="KSO_WM_BEAUTIFY_FLAG" val=""/>
</p:tagLst>
</file>

<file path=ppt/tags/tag722.xml><?xml version="1.0" encoding="utf-8"?>
<p:tagLst xmlns:p="http://schemas.openxmlformats.org/presentationml/2006/main">
  <p:tag name="KSO_WM_BEAUTIFY_FLAG" val=""/>
</p:tagLst>
</file>

<file path=ppt/tags/tag723.xml><?xml version="1.0" encoding="utf-8"?>
<p:tagLst xmlns:p="http://schemas.openxmlformats.org/presentationml/2006/main">
  <p:tag name="KSO_WM_BEAUTIFY_FLAG" val=""/>
</p:tagLst>
</file>

<file path=ppt/tags/tag724.xml><?xml version="1.0" encoding="utf-8"?>
<p:tagLst xmlns:p="http://schemas.openxmlformats.org/presentationml/2006/main">
  <p:tag name="KSO_WM_BEAUTIFY_FLAG" val=""/>
</p:tagLst>
</file>

<file path=ppt/tags/tag725.xml><?xml version="1.0" encoding="utf-8"?>
<p:tagLst xmlns:p="http://schemas.openxmlformats.org/presentationml/2006/main">
  <p:tag name="KSO_WM_BEAUTIFY_FLAG" val=""/>
</p:tagLst>
</file>

<file path=ppt/tags/tag726.xml><?xml version="1.0" encoding="utf-8"?>
<p:tagLst xmlns:p="http://schemas.openxmlformats.org/presentationml/2006/main">
  <p:tag name="KSO_WM_BEAUTIFY_FLAG" val=""/>
</p:tagLst>
</file>

<file path=ppt/tags/tag727.xml><?xml version="1.0" encoding="utf-8"?>
<p:tagLst xmlns:p="http://schemas.openxmlformats.org/presentationml/2006/main">
  <p:tag name="KSO_WM_BEAUTIFY_FLAG" val=""/>
</p:tagLst>
</file>

<file path=ppt/tags/tag728.xml><?xml version="1.0" encoding="utf-8"?>
<p:tagLst xmlns:p="http://schemas.openxmlformats.org/presentationml/2006/main">
  <p:tag name="KSO_WM_BEAUTIFY_FLAG" val=""/>
</p:tagLst>
</file>

<file path=ppt/tags/tag729.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30.xml><?xml version="1.0" encoding="utf-8"?>
<p:tagLst xmlns:p="http://schemas.openxmlformats.org/presentationml/2006/main">
  <p:tag name="KSO_WM_BEAUTIFY_FLAG" val=""/>
</p:tagLst>
</file>

<file path=ppt/tags/tag731.xml><?xml version="1.0" encoding="utf-8"?>
<p:tagLst xmlns:p="http://schemas.openxmlformats.org/presentationml/2006/main">
  <p:tag name="KSO_WM_BEAUTIFY_FLAG" val=""/>
</p:tagLst>
</file>

<file path=ppt/tags/tag732.xml><?xml version="1.0" encoding="utf-8"?>
<p:tagLst xmlns:p="http://schemas.openxmlformats.org/presentationml/2006/main">
  <p:tag name="KSO_WM_BEAUTIFY_FLAG" val=""/>
</p:tagLst>
</file>

<file path=ppt/tags/tag733.xml><?xml version="1.0" encoding="utf-8"?>
<p:tagLst xmlns:p="http://schemas.openxmlformats.org/presentationml/2006/main">
  <p:tag name="KSO_WM_BEAUTIFY_FLAG" val=""/>
</p:tagLst>
</file>

<file path=ppt/tags/tag734.xml><?xml version="1.0" encoding="utf-8"?>
<p:tagLst xmlns:p="http://schemas.openxmlformats.org/presentationml/2006/main">
  <p:tag name="KSO_WM_BEAUTIFY_FLAG" val=""/>
</p:tagLst>
</file>

<file path=ppt/tags/tag735.xml><?xml version="1.0" encoding="utf-8"?>
<p:tagLst xmlns:p="http://schemas.openxmlformats.org/presentationml/2006/main">
  <p:tag name="KSO_WM_BEAUTIFY_FLAG" val=""/>
</p:tagLst>
</file>

<file path=ppt/tags/tag736.xml><?xml version="1.0" encoding="utf-8"?>
<p:tagLst xmlns:p="http://schemas.openxmlformats.org/presentationml/2006/main">
  <p:tag name="KSO_WM_BEAUTIFY_FLAG" val=""/>
</p:tagLst>
</file>

<file path=ppt/tags/tag737.xml><?xml version="1.0" encoding="utf-8"?>
<p:tagLst xmlns:p="http://schemas.openxmlformats.org/presentationml/2006/main">
  <p:tag name="KSO_WM_BEAUTIFY_FLAG" val=""/>
</p:tagLst>
</file>

<file path=ppt/tags/tag738.xml><?xml version="1.0" encoding="utf-8"?>
<p:tagLst xmlns:p="http://schemas.openxmlformats.org/presentationml/2006/main">
  <p:tag name="KSO_WM_BEAUTIFY_FLAG" val=""/>
</p:tagLst>
</file>

<file path=ppt/tags/tag739.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40.xml><?xml version="1.0" encoding="utf-8"?>
<p:tagLst xmlns:p="http://schemas.openxmlformats.org/presentationml/2006/main">
  <p:tag name="KSO_WM_BEAUTIFY_FLAG" val=""/>
</p:tagLst>
</file>

<file path=ppt/tags/tag741.xml><?xml version="1.0" encoding="utf-8"?>
<p:tagLst xmlns:p="http://schemas.openxmlformats.org/presentationml/2006/main">
  <p:tag name="KSO_WM_BEAUTIFY_FLAG" val=""/>
</p:tagLst>
</file>

<file path=ppt/tags/tag742.xml><?xml version="1.0" encoding="utf-8"?>
<p:tagLst xmlns:p="http://schemas.openxmlformats.org/presentationml/2006/main">
  <p:tag name="KSO_WM_BEAUTIFY_FLAG" val=""/>
</p:tagLst>
</file>

<file path=ppt/tags/tag743.xml><?xml version="1.0" encoding="utf-8"?>
<p:tagLst xmlns:p="http://schemas.openxmlformats.org/presentationml/2006/main">
  <p:tag name="KSO_WM_BEAUTIFY_FLAG" val=""/>
</p:tagLst>
</file>

<file path=ppt/tags/tag744.xml><?xml version="1.0" encoding="utf-8"?>
<p:tagLst xmlns:p="http://schemas.openxmlformats.org/presentationml/2006/main">
  <p:tag name="KSO_WM_BEAUTIFY_FLAG" val=""/>
</p:tagLst>
</file>

<file path=ppt/tags/tag745.xml><?xml version="1.0" encoding="utf-8"?>
<p:tagLst xmlns:p="http://schemas.openxmlformats.org/presentationml/2006/main">
  <p:tag name="KSO_WM_BEAUTIFY_FLAG" val=""/>
</p:tagLst>
</file>

<file path=ppt/tags/tag746.xml><?xml version="1.0" encoding="utf-8"?>
<p:tagLst xmlns:p="http://schemas.openxmlformats.org/presentationml/2006/main">
  <p:tag name="KSO_WM_BEAUTIFY_FLAG" val=""/>
</p:tagLst>
</file>

<file path=ppt/tags/tag747.xml><?xml version="1.0" encoding="utf-8"?>
<p:tagLst xmlns:p="http://schemas.openxmlformats.org/presentationml/2006/main">
  <p:tag name="KSO_WM_BEAUTIFY_FLAG" val=""/>
</p:tagLst>
</file>

<file path=ppt/tags/tag748.xml><?xml version="1.0" encoding="utf-8"?>
<p:tagLst xmlns:p="http://schemas.openxmlformats.org/presentationml/2006/main">
  <p:tag name="KSO_WM_BEAUTIFY_FLAG" val=""/>
</p:tagLst>
</file>

<file path=ppt/tags/tag749.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50.xml><?xml version="1.0" encoding="utf-8"?>
<p:tagLst xmlns:p="http://schemas.openxmlformats.org/presentationml/2006/main">
  <p:tag name="KSO_WM_BEAUTIFY_FLAG" val=""/>
</p:tagLst>
</file>

<file path=ppt/tags/tag751.xml><?xml version="1.0" encoding="utf-8"?>
<p:tagLst xmlns:p="http://schemas.openxmlformats.org/presentationml/2006/main">
  <p:tag name="KSO_WM_BEAUTIFY_FLAG" val=""/>
</p:tagLst>
</file>

<file path=ppt/tags/tag752.xml><?xml version="1.0" encoding="utf-8"?>
<p:tagLst xmlns:p="http://schemas.openxmlformats.org/presentationml/2006/main">
  <p:tag name="KSO_WM_BEAUTIFY_FLAG" val=""/>
</p:tagLst>
</file>

<file path=ppt/tags/tag753.xml><?xml version="1.0" encoding="utf-8"?>
<p:tagLst xmlns:p="http://schemas.openxmlformats.org/presentationml/2006/main">
  <p:tag name="KSO_WM_BEAUTIFY_FLAG" val=""/>
</p:tagLst>
</file>

<file path=ppt/tags/tag754.xml><?xml version="1.0" encoding="utf-8"?>
<p:tagLst xmlns:p="http://schemas.openxmlformats.org/presentationml/2006/main">
  <p:tag name="KSO_WM_BEAUTIFY_FLAG" val=""/>
</p:tagLst>
</file>

<file path=ppt/tags/tag755.xml><?xml version="1.0" encoding="utf-8"?>
<p:tagLst xmlns:p="http://schemas.openxmlformats.org/presentationml/2006/main">
  <p:tag name="KSO_WM_BEAUTIFY_FLAG" val=""/>
</p:tagLst>
</file>

<file path=ppt/tags/tag756.xml><?xml version="1.0" encoding="utf-8"?>
<p:tagLst xmlns:p="http://schemas.openxmlformats.org/presentationml/2006/main">
  <p:tag name="KSO_WM_BEAUTIFY_FLAG" val=""/>
</p:tagLst>
</file>

<file path=ppt/tags/tag757.xml><?xml version="1.0" encoding="utf-8"?>
<p:tagLst xmlns:p="http://schemas.openxmlformats.org/presentationml/2006/main">
  <p:tag name="KSO_WM_BEAUTIFY_FLAG" val=""/>
</p:tagLst>
</file>

<file path=ppt/tags/tag758.xml><?xml version="1.0" encoding="utf-8"?>
<p:tagLst xmlns:p="http://schemas.openxmlformats.org/presentationml/2006/main">
  <p:tag name="KSO_WM_BEAUTIFY_FLAG" val=""/>
</p:tagLst>
</file>

<file path=ppt/tags/tag759.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60.xml><?xml version="1.0" encoding="utf-8"?>
<p:tagLst xmlns:p="http://schemas.openxmlformats.org/presentationml/2006/main">
  <p:tag name="KSO_WM_BEAUTIFY_FLAG" val=""/>
</p:tagLst>
</file>

<file path=ppt/tags/tag761.xml><?xml version="1.0" encoding="utf-8"?>
<p:tagLst xmlns:p="http://schemas.openxmlformats.org/presentationml/2006/main">
  <p:tag name="KSO_WM_BEAUTIFY_FLAG" val=""/>
</p:tagLst>
</file>

<file path=ppt/tags/tag762.xml><?xml version="1.0" encoding="utf-8"?>
<p:tagLst xmlns:p="http://schemas.openxmlformats.org/presentationml/2006/main">
  <p:tag name="KSO_WM_BEAUTIFY_FLAG" val=""/>
</p:tagLst>
</file>

<file path=ppt/tags/tag763.xml><?xml version="1.0" encoding="utf-8"?>
<p:tagLst xmlns:p="http://schemas.openxmlformats.org/presentationml/2006/main">
  <p:tag name="KSO_WM_BEAUTIFY_FLAG" val=""/>
</p:tagLst>
</file>

<file path=ppt/tags/tag764.xml><?xml version="1.0" encoding="utf-8"?>
<p:tagLst xmlns:p="http://schemas.openxmlformats.org/presentationml/2006/main">
  <p:tag name="KSO_WM_BEAUTIFY_FLAG" val=""/>
</p:tagLst>
</file>

<file path=ppt/tags/tag765.xml><?xml version="1.0" encoding="utf-8"?>
<p:tagLst xmlns:p="http://schemas.openxmlformats.org/presentationml/2006/main">
  <p:tag name="KSO_WM_BEAUTIFY_FLAG" val=""/>
</p:tagLst>
</file>

<file path=ppt/tags/tag766.xml><?xml version="1.0" encoding="utf-8"?>
<p:tagLst xmlns:p="http://schemas.openxmlformats.org/presentationml/2006/main">
  <p:tag name="KSO_WM_BEAUTIFY_FLAG" val=""/>
</p:tagLst>
</file>

<file path=ppt/tags/tag767.xml><?xml version="1.0" encoding="utf-8"?>
<p:tagLst xmlns:p="http://schemas.openxmlformats.org/presentationml/2006/main">
  <p:tag name="KSO_WM_BEAUTIFY_FLAG" val=""/>
</p:tagLst>
</file>

<file path=ppt/tags/tag768.xml><?xml version="1.0" encoding="utf-8"?>
<p:tagLst xmlns:p="http://schemas.openxmlformats.org/presentationml/2006/main">
  <p:tag name="KSO_WM_BEAUTIFY_FLAG" val=""/>
</p:tagLst>
</file>

<file path=ppt/tags/tag769.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70.xml><?xml version="1.0" encoding="utf-8"?>
<p:tagLst xmlns:p="http://schemas.openxmlformats.org/presentationml/2006/main">
  <p:tag name="KSO_WM_BEAUTIFY_FLAG" val=""/>
</p:tagLst>
</file>

<file path=ppt/tags/tag771.xml><?xml version="1.0" encoding="utf-8"?>
<p:tagLst xmlns:p="http://schemas.openxmlformats.org/presentationml/2006/main">
  <p:tag name="KSO_WM_BEAUTIFY_FLAG" val=""/>
</p:tagLst>
</file>

<file path=ppt/tags/tag772.xml><?xml version="1.0" encoding="utf-8"?>
<p:tagLst xmlns:p="http://schemas.openxmlformats.org/presentationml/2006/main">
  <p:tag name="KSO_WM_BEAUTIFY_FLAG" val=""/>
</p:tagLst>
</file>

<file path=ppt/tags/tag773.xml><?xml version="1.0" encoding="utf-8"?>
<p:tagLst xmlns:p="http://schemas.openxmlformats.org/presentationml/2006/main">
  <p:tag name="KSO_WM_BEAUTIFY_FLAG" val=""/>
</p:tagLst>
</file>

<file path=ppt/tags/tag774.xml><?xml version="1.0" encoding="utf-8"?>
<p:tagLst xmlns:p="http://schemas.openxmlformats.org/presentationml/2006/main">
  <p:tag name="KSO_WM_BEAUTIFY_FLAG" val=""/>
</p:tagLst>
</file>

<file path=ppt/tags/tag775.xml><?xml version="1.0" encoding="utf-8"?>
<p:tagLst xmlns:p="http://schemas.openxmlformats.org/presentationml/2006/main">
  <p:tag name="KSO_WM_BEAUTIFY_FLAG" val=""/>
</p:tagLst>
</file>

<file path=ppt/tags/tag776.xml><?xml version="1.0" encoding="utf-8"?>
<p:tagLst xmlns:p="http://schemas.openxmlformats.org/presentationml/2006/main">
  <p:tag name="KSO_WM_BEAUTIFY_FLAG" val=""/>
</p:tagLst>
</file>

<file path=ppt/tags/tag777.xml><?xml version="1.0" encoding="utf-8"?>
<p:tagLst xmlns:p="http://schemas.openxmlformats.org/presentationml/2006/main">
  <p:tag name="KSO_WM_BEAUTIFY_FLAG" val=""/>
</p:tagLst>
</file>

<file path=ppt/tags/tag778.xml><?xml version="1.0" encoding="utf-8"?>
<p:tagLst xmlns:p="http://schemas.openxmlformats.org/presentationml/2006/main">
  <p:tag name="KSO_WM_BEAUTIFY_FLAG" val=""/>
</p:tagLst>
</file>

<file path=ppt/tags/tag779.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80.xml><?xml version="1.0" encoding="utf-8"?>
<p:tagLst xmlns:p="http://schemas.openxmlformats.org/presentationml/2006/main">
  <p:tag name="KSO_WM_BEAUTIFY_FLAG" val=""/>
</p:tagLst>
</file>

<file path=ppt/tags/tag781.xml><?xml version="1.0" encoding="utf-8"?>
<p:tagLst xmlns:p="http://schemas.openxmlformats.org/presentationml/2006/main">
  <p:tag name="KSO_WM_BEAUTIFY_FLAG" val=""/>
</p:tagLst>
</file>

<file path=ppt/tags/tag782.xml><?xml version="1.0" encoding="utf-8"?>
<p:tagLst xmlns:p="http://schemas.openxmlformats.org/presentationml/2006/main">
  <p:tag name="KSO_WM_BEAUTIFY_FLAG" val=""/>
</p:tagLst>
</file>

<file path=ppt/tags/tag783.xml><?xml version="1.0" encoding="utf-8"?>
<p:tagLst xmlns:p="http://schemas.openxmlformats.org/presentationml/2006/main">
  <p:tag name="KSO_WM_BEAUTIFY_FLAG" val=""/>
</p:tagLst>
</file>

<file path=ppt/tags/tag784.xml><?xml version="1.0" encoding="utf-8"?>
<p:tagLst xmlns:p="http://schemas.openxmlformats.org/presentationml/2006/main">
  <p:tag name="KSO_WM_BEAUTIFY_FLAG" val=""/>
</p:tagLst>
</file>

<file path=ppt/tags/tag785.xml><?xml version="1.0" encoding="utf-8"?>
<p:tagLst xmlns:p="http://schemas.openxmlformats.org/presentationml/2006/main">
  <p:tag name="KSO_WM_BEAUTIFY_FLAG" val=""/>
</p:tagLst>
</file>

<file path=ppt/tags/tag786.xml><?xml version="1.0" encoding="utf-8"?>
<p:tagLst xmlns:p="http://schemas.openxmlformats.org/presentationml/2006/main">
  <p:tag name="KSO_WM_BEAUTIFY_FLAG" val=""/>
</p:tagLst>
</file>

<file path=ppt/tags/tag787.xml><?xml version="1.0" encoding="utf-8"?>
<p:tagLst xmlns:p="http://schemas.openxmlformats.org/presentationml/2006/main">
  <p:tag name="KSO_WM_BEAUTIFY_FLAG" val=""/>
</p:tagLst>
</file>

<file path=ppt/tags/tag788.xml><?xml version="1.0" encoding="utf-8"?>
<p:tagLst xmlns:p="http://schemas.openxmlformats.org/presentationml/2006/main">
  <p:tag name="KSO_WM_BEAUTIFY_FLAG" val=""/>
</p:tagLst>
</file>

<file path=ppt/tags/tag789.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790.xml><?xml version="1.0" encoding="utf-8"?>
<p:tagLst xmlns:p="http://schemas.openxmlformats.org/presentationml/2006/main">
  <p:tag name="KSO_WM_BEAUTIFY_FLAG" val=""/>
</p:tagLst>
</file>

<file path=ppt/tags/tag791.xml><?xml version="1.0" encoding="utf-8"?>
<p:tagLst xmlns:p="http://schemas.openxmlformats.org/presentationml/2006/main">
  <p:tag name="KSO_WM_BEAUTIFY_FLAG" val=""/>
</p:tagLst>
</file>

<file path=ppt/tags/tag792.xml><?xml version="1.0" encoding="utf-8"?>
<p:tagLst xmlns:p="http://schemas.openxmlformats.org/presentationml/2006/main">
  <p:tag name="KSO_WM_BEAUTIFY_FLAG" val=""/>
</p:tagLst>
</file>

<file path=ppt/tags/tag793.xml><?xml version="1.0" encoding="utf-8"?>
<p:tagLst xmlns:p="http://schemas.openxmlformats.org/presentationml/2006/main">
  <p:tag name="KSO_WM_BEAUTIFY_FLAG" val=""/>
</p:tagLst>
</file>

<file path=ppt/tags/tag794.xml><?xml version="1.0" encoding="utf-8"?>
<p:tagLst xmlns:p="http://schemas.openxmlformats.org/presentationml/2006/main">
  <p:tag name="KSO_WM_BEAUTIFY_FLAG" val=""/>
</p:tagLst>
</file>

<file path=ppt/tags/tag795.xml><?xml version="1.0" encoding="utf-8"?>
<p:tagLst xmlns:p="http://schemas.openxmlformats.org/presentationml/2006/main">
  <p:tag name="KSO_WM_BEAUTIFY_FLAG" val=""/>
</p:tagLst>
</file>

<file path=ppt/tags/tag796.xml><?xml version="1.0" encoding="utf-8"?>
<p:tagLst xmlns:p="http://schemas.openxmlformats.org/presentationml/2006/main">
  <p:tag name="KSO_WM_BEAUTIFY_FLAG" val=""/>
</p:tagLst>
</file>

<file path=ppt/tags/tag797.xml><?xml version="1.0" encoding="utf-8"?>
<p:tagLst xmlns:p="http://schemas.openxmlformats.org/presentationml/2006/main">
  <p:tag name="KSO_WM_BEAUTIFY_FLAG" val=""/>
</p:tagLst>
</file>

<file path=ppt/tags/tag798.xml><?xml version="1.0" encoding="utf-8"?>
<p:tagLst xmlns:p="http://schemas.openxmlformats.org/presentationml/2006/main">
  <p:tag name="KSO_WM_BEAUTIFY_FLAG" val=""/>
</p:tagLst>
</file>

<file path=ppt/tags/tag79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00.xml><?xml version="1.0" encoding="utf-8"?>
<p:tagLst xmlns:p="http://schemas.openxmlformats.org/presentationml/2006/main">
  <p:tag name="KSO_WM_BEAUTIFY_FLAG" val=""/>
</p:tagLst>
</file>

<file path=ppt/tags/tag801.xml><?xml version="1.0" encoding="utf-8"?>
<p:tagLst xmlns:p="http://schemas.openxmlformats.org/presentationml/2006/main">
  <p:tag name="KSO_WM_BEAUTIFY_FLAG" val=""/>
</p:tagLst>
</file>

<file path=ppt/tags/tag802.xml><?xml version="1.0" encoding="utf-8"?>
<p:tagLst xmlns:p="http://schemas.openxmlformats.org/presentationml/2006/main">
  <p:tag name="KSO_WM_BEAUTIFY_FLAG" val=""/>
</p:tagLst>
</file>

<file path=ppt/tags/tag803.xml><?xml version="1.0" encoding="utf-8"?>
<p:tagLst xmlns:p="http://schemas.openxmlformats.org/presentationml/2006/main">
  <p:tag name="KSO_WM_BEAUTIFY_FLAG" val=""/>
</p:tagLst>
</file>

<file path=ppt/tags/tag804.xml><?xml version="1.0" encoding="utf-8"?>
<p:tagLst xmlns:p="http://schemas.openxmlformats.org/presentationml/2006/main">
  <p:tag name="KSO_WM_BEAUTIFY_FLAG" val=""/>
</p:tagLst>
</file>

<file path=ppt/tags/tag805.xml><?xml version="1.0" encoding="utf-8"?>
<p:tagLst xmlns:p="http://schemas.openxmlformats.org/presentationml/2006/main">
  <p:tag name="KSO_WM_BEAUTIFY_FLAG" val=""/>
</p:tagLst>
</file>

<file path=ppt/tags/tag806.xml><?xml version="1.0" encoding="utf-8"?>
<p:tagLst xmlns:p="http://schemas.openxmlformats.org/presentationml/2006/main">
  <p:tag name="KSO_WM_BEAUTIFY_FLAG" val=""/>
</p:tagLst>
</file>

<file path=ppt/tags/tag807.xml><?xml version="1.0" encoding="utf-8"?>
<p:tagLst xmlns:p="http://schemas.openxmlformats.org/presentationml/2006/main">
  <p:tag name="KSO_WM_BEAUTIFY_FLAG" val=""/>
</p:tagLst>
</file>

<file path=ppt/tags/tag808.xml><?xml version="1.0" encoding="utf-8"?>
<p:tagLst xmlns:p="http://schemas.openxmlformats.org/presentationml/2006/main">
  <p:tag name="KSO_WM_BEAUTIFY_FLAG" val=""/>
</p:tagLst>
</file>

<file path=ppt/tags/tag809.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10.xml><?xml version="1.0" encoding="utf-8"?>
<p:tagLst xmlns:p="http://schemas.openxmlformats.org/presentationml/2006/main">
  <p:tag name="KSO_WM_BEAUTIFY_FLAG" val=""/>
</p:tagLst>
</file>

<file path=ppt/tags/tag811.xml><?xml version="1.0" encoding="utf-8"?>
<p:tagLst xmlns:p="http://schemas.openxmlformats.org/presentationml/2006/main">
  <p:tag name="KSO_WM_BEAUTIFY_FLAG" val=""/>
</p:tagLst>
</file>

<file path=ppt/tags/tag812.xml><?xml version="1.0" encoding="utf-8"?>
<p:tagLst xmlns:p="http://schemas.openxmlformats.org/presentationml/2006/main">
  <p:tag name="KSO_WM_BEAUTIFY_FLAG" val=""/>
</p:tagLst>
</file>

<file path=ppt/tags/tag813.xml><?xml version="1.0" encoding="utf-8"?>
<p:tagLst xmlns:p="http://schemas.openxmlformats.org/presentationml/2006/main">
  <p:tag name="KSO_WM_BEAUTIFY_FLAG" val=""/>
</p:tagLst>
</file>

<file path=ppt/tags/tag814.xml><?xml version="1.0" encoding="utf-8"?>
<p:tagLst xmlns:p="http://schemas.openxmlformats.org/presentationml/2006/main">
  <p:tag name="KSO_WM_BEAUTIFY_FLAG" val=""/>
</p:tagLst>
</file>

<file path=ppt/tags/tag815.xml><?xml version="1.0" encoding="utf-8"?>
<p:tagLst xmlns:p="http://schemas.openxmlformats.org/presentationml/2006/main">
  <p:tag name="KSO_WM_BEAUTIFY_FLAG" val=""/>
</p:tagLst>
</file>

<file path=ppt/tags/tag816.xml><?xml version="1.0" encoding="utf-8"?>
<p:tagLst xmlns:p="http://schemas.openxmlformats.org/presentationml/2006/main">
  <p:tag name="KSO_WM_BEAUTIFY_FLAG" val=""/>
</p:tagLst>
</file>

<file path=ppt/tags/tag817.xml><?xml version="1.0" encoding="utf-8"?>
<p:tagLst xmlns:p="http://schemas.openxmlformats.org/presentationml/2006/main">
  <p:tag name="KSO_WM_BEAUTIFY_FLAG" val=""/>
</p:tagLst>
</file>

<file path=ppt/tags/tag818.xml><?xml version="1.0" encoding="utf-8"?>
<p:tagLst xmlns:p="http://schemas.openxmlformats.org/presentationml/2006/main">
  <p:tag name="KSO_WM_BEAUTIFY_FLAG" val=""/>
</p:tagLst>
</file>

<file path=ppt/tags/tag819.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20.xml><?xml version="1.0" encoding="utf-8"?>
<p:tagLst xmlns:p="http://schemas.openxmlformats.org/presentationml/2006/main">
  <p:tag name="KSO_WM_BEAUTIFY_FLAG" val=""/>
</p:tagLst>
</file>

<file path=ppt/tags/tag821.xml><?xml version="1.0" encoding="utf-8"?>
<p:tagLst xmlns:p="http://schemas.openxmlformats.org/presentationml/2006/main">
  <p:tag name="KSO_WM_BEAUTIFY_FLAG" val=""/>
</p:tagLst>
</file>

<file path=ppt/tags/tag822.xml><?xml version="1.0" encoding="utf-8"?>
<p:tagLst xmlns:p="http://schemas.openxmlformats.org/presentationml/2006/main">
  <p:tag name="KSO_WM_BEAUTIFY_FLAG" val=""/>
</p:tagLst>
</file>

<file path=ppt/tags/tag823.xml><?xml version="1.0" encoding="utf-8"?>
<p:tagLst xmlns:p="http://schemas.openxmlformats.org/presentationml/2006/main">
  <p:tag name="KSO_WM_BEAUTIFY_FLAG" val=""/>
</p:tagLst>
</file>

<file path=ppt/tags/tag824.xml><?xml version="1.0" encoding="utf-8"?>
<p:tagLst xmlns:p="http://schemas.openxmlformats.org/presentationml/2006/main">
  <p:tag name="KSO_WM_BEAUTIFY_FLAG" val=""/>
</p:tagLst>
</file>

<file path=ppt/tags/tag825.xml><?xml version="1.0" encoding="utf-8"?>
<p:tagLst xmlns:p="http://schemas.openxmlformats.org/presentationml/2006/main">
  <p:tag name="KSO_WM_BEAUTIFY_FLAG" val=""/>
</p:tagLst>
</file>

<file path=ppt/tags/tag826.xml><?xml version="1.0" encoding="utf-8"?>
<p:tagLst xmlns:p="http://schemas.openxmlformats.org/presentationml/2006/main">
  <p:tag name="KSO_WM_BEAUTIFY_FLAG" val=""/>
</p:tagLst>
</file>

<file path=ppt/tags/tag827.xml><?xml version="1.0" encoding="utf-8"?>
<p:tagLst xmlns:p="http://schemas.openxmlformats.org/presentationml/2006/main">
  <p:tag name="KSO_WM_BEAUTIFY_FLAG" val=""/>
</p:tagLst>
</file>

<file path=ppt/tags/tag828.xml><?xml version="1.0" encoding="utf-8"?>
<p:tagLst xmlns:p="http://schemas.openxmlformats.org/presentationml/2006/main">
  <p:tag name="KSO_WM_BEAUTIFY_FLAG" val=""/>
</p:tagLst>
</file>

<file path=ppt/tags/tag829.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30.xml><?xml version="1.0" encoding="utf-8"?>
<p:tagLst xmlns:p="http://schemas.openxmlformats.org/presentationml/2006/main">
  <p:tag name="KSO_WM_BEAUTIFY_FLAG" val=""/>
</p:tagLst>
</file>

<file path=ppt/tags/tag831.xml><?xml version="1.0" encoding="utf-8"?>
<p:tagLst xmlns:p="http://schemas.openxmlformats.org/presentationml/2006/main">
  <p:tag name="KSO_WM_BEAUTIFY_FLAG" val=""/>
</p:tagLst>
</file>

<file path=ppt/tags/tag832.xml><?xml version="1.0" encoding="utf-8"?>
<p:tagLst xmlns:p="http://schemas.openxmlformats.org/presentationml/2006/main">
  <p:tag name="KSO_WM_BEAUTIFY_FLAG" val=""/>
</p:tagLst>
</file>

<file path=ppt/tags/tag833.xml><?xml version="1.0" encoding="utf-8"?>
<p:tagLst xmlns:p="http://schemas.openxmlformats.org/presentationml/2006/main">
  <p:tag name="KSO_WM_BEAUTIFY_FLAG" val=""/>
</p:tagLst>
</file>

<file path=ppt/tags/tag834.xml><?xml version="1.0" encoding="utf-8"?>
<p:tagLst xmlns:p="http://schemas.openxmlformats.org/presentationml/2006/main">
  <p:tag name="KSO_WM_BEAUTIFY_FLAG" val=""/>
</p:tagLst>
</file>

<file path=ppt/tags/tag835.xml><?xml version="1.0" encoding="utf-8"?>
<p:tagLst xmlns:p="http://schemas.openxmlformats.org/presentationml/2006/main">
  <p:tag name="KSO_WM_BEAUTIFY_FLAG" val=""/>
</p:tagLst>
</file>

<file path=ppt/tags/tag836.xml><?xml version="1.0" encoding="utf-8"?>
<p:tagLst xmlns:p="http://schemas.openxmlformats.org/presentationml/2006/main">
  <p:tag name="KSO_WM_BEAUTIFY_FLAG" val=""/>
</p:tagLst>
</file>

<file path=ppt/tags/tag837.xml><?xml version="1.0" encoding="utf-8"?>
<p:tagLst xmlns:p="http://schemas.openxmlformats.org/presentationml/2006/main">
  <p:tag name="KSO_WM_BEAUTIFY_FLAG" val=""/>
</p:tagLst>
</file>

<file path=ppt/tags/tag838.xml><?xml version="1.0" encoding="utf-8"?>
<p:tagLst xmlns:p="http://schemas.openxmlformats.org/presentationml/2006/main">
  <p:tag name="KSO_WM_BEAUTIFY_FLAG" val=""/>
</p:tagLst>
</file>

<file path=ppt/tags/tag839.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40.xml><?xml version="1.0" encoding="utf-8"?>
<p:tagLst xmlns:p="http://schemas.openxmlformats.org/presentationml/2006/main">
  <p:tag name="KSO_WM_BEAUTIFY_FLAG" val=""/>
</p:tagLst>
</file>

<file path=ppt/tags/tag841.xml><?xml version="1.0" encoding="utf-8"?>
<p:tagLst xmlns:p="http://schemas.openxmlformats.org/presentationml/2006/main">
  <p:tag name="KSO_WM_BEAUTIFY_FLAG" val=""/>
</p:tagLst>
</file>

<file path=ppt/tags/tag842.xml><?xml version="1.0" encoding="utf-8"?>
<p:tagLst xmlns:p="http://schemas.openxmlformats.org/presentationml/2006/main">
  <p:tag name="KSO_WM_BEAUTIFY_FLAG" val=""/>
</p:tagLst>
</file>

<file path=ppt/tags/tag843.xml><?xml version="1.0" encoding="utf-8"?>
<p:tagLst xmlns:p="http://schemas.openxmlformats.org/presentationml/2006/main">
  <p:tag name="KSO_WM_BEAUTIFY_FLAG" val=""/>
</p:tagLst>
</file>

<file path=ppt/tags/tag844.xml><?xml version="1.0" encoding="utf-8"?>
<p:tagLst xmlns:p="http://schemas.openxmlformats.org/presentationml/2006/main">
  <p:tag name="KSO_WM_BEAUTIFY_FLAG" val=""/>
</p:tagLst>
</file>

<file path=ppt/tags/tag845.xml><?xml version="1.0" encoding="utf-8"?>
<p:tagLst xmlns:p="http://schemas.openxmlformats.org/presentationml/2006/main">
  <p:tag name="KSO_WM_BEAUTIFY_FLAG" val=""/>
</p:tagLst>
</file>

<file path=ppt/tags/tag846.xml><?xml version="1.0" encoding="utf-8"?>
<p:tagLst xmlns:p="http://schemas.openxmlformats.org/presentationml/2006/main">
  <p:tag name="KSO_WM_BEAUTIFY_FLAG" val=""/>
</p:tagLst>
</file>

<file path=ppt/tags/tag847.xml><?xml version="1.0" encoding="utf-8"?>
<p:tagLst xmlns:p="http://schemas.openxmlformats.org/presentationml/2006/main">
  <p:tag name="KSO_WM_BEAUTIFY_FLAG" val=""/>
</p:tagLst>
</file>

<file path=ppt/tags/tag848.xml><?xml version="1.0" encoding="utf-8"?>
<p:tagLst xmlns:p="http://schemas.openxmlformats.org/presentationml/2006/main">
  <p:tag name="KSO_WM_BEAUTIFY_FLAG" val=""/>
</p:tagLst>
</file>

<file path=ppt/tags/tag849.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50.xml><?xml version="1.0" encoding="utf-8"?>
<p:tagLst xmlns:p="http://schemas.openxmlformats.org/presentationml/2006/main">
  <p:tag name="KSO_WM_BEAUTIFY_FLAG" val=""/>
</p:tagLst>
</file>

<file path=ppt/tags/tag851.xml><?xml version="1.0" encoding="utf-8"?>
<p:tagLst xmlns:p="http://schemas.openxmlformats.org/presentationml/2006/main">
  <p:tag name="KSO_WM_BEAUTIFY_FLAG" val=""/>
</p:tagLst>
</file>

<file path=ppt/tags/tag852.xml><?xml version="1.0" encoding="utf-8"?>
<p:tagLst xmlns:p="http://schemas.openxmlformats.org/presentationml/2006/main">
  <p:tag name="KSO_WM_BEAUTIFY_FLAG" val=""/>
</p:tagLst>
</file>

<file path=ppt/tags/tag853.xml><?xml version="1.0" encoding="utf-8"?>
<p:tagLst xmlns:p="http://schemas.openxmlformats.org/presentationml/2006/main">
  <p:tag name="KSO_WM_BEAUTIFY_FLAG" val=""/>
</p:tagLst>
</file>

<file path=ppt/tags/tag854.xml><?xml version="1.0" encoding="utf-8"?>
<p:tagLst xmlns:p="http://schemas.openxmlformats.org/presentationml/2006/main">
  <p:tag name="KSO_WM_BEAUTIFY_FLAG" val=""/>
</p:tagLst>
</file>

<file path=ppt/tags/tag855.xml><?xml version="1.0" encoding="utf-8"?>
<p:tagLst xmlns:p="http://schemas.openxmlformats.org/presentationml/2006/main">
  <p:tag name="KSO_WM_BEAUTIFY_FLAG" val=""/>
</p:tagLst>
</file>

<file path=ppt/tags/tag856.xml><?xml version="1.0" encoding="utf-8"?>
<p:tagLst xmlns:p="http://schemas.openxmlformats.org/presentationml/2006/main">
  <p:tag name="KSO_WM_BEAUTIFY_FLAG" val=""/>
</p:tagLst>
</file>

<file path=ppt/tags/tag857.xml><?xml version="1.0" encoding="utf-8"?>
<p:tagLst xmlns:p="http://schemas.openxmlformats.org/presentationml/2006/main">
  <p:tag name="KSO_WM_BEAUTIFY_FLAG" val=""/>
</p:tagLst>
</file>

<file path=ppt/tags/tag858.xml><?xml version="1.0" encoding="utf-8"?>
<p:tagLst xmlns:p="http://schemas.openxmlformats.org/presentationml/2006/main">
  <p:tag name="KSO_WM_BEAUTIFY_FLAG" val=""/>
</p:tagLst>
</file>

<file path=ppt/tags/tag859.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60.xml><?xml version="1.0" encoding="utf-8"?>
<p:tagLst xmlns:p="http://schemas.openxmlformats.org/presentationml/2006/main">
  <p:tag name="KSO_WM_BEAUTIFY_FLAG" val=""/>
</p:tagLst>
</file>

<file path=ppt/tags/tag861.xml><?xml version="1.0" encoding="utf-8"?>
<p:tagLst xmlns:p="http://schemas.openxmlformats.org/presentationml/2006/main">
  <p:tag name="KSO_WM_BEAUTIFY_FLAG" val=""/>
</p:tagLst>
</file>

<file path=ppt/tags/tag862.xml><?xml version="1.0" encoding="utf-8"?>
<p:tagLst xmlns:p="http://schemas.openxmlformats.org/presentationml/2006/main">
  <p:tag name="KSO_WM_BEAUTIFY_FLAG" val=""/>
</p:tagLst>
</file>

<file path=ppt/tags/tag863.xml><?xml version="1.0" encoding="utf-8"?>
<p:tagLst xmlns:p="http://schemas.openxmlformats.org/presentationml/2006/main">
  <p:tag name="KSO_WM_BEAUTIFY_FLAG" val=""/>
</p:tagLst>
</file>

<file path=ppt/tags/tag864.xml><?xml version="1.0" encoding="utf-8"?>
<p:tagLst xmlns:p="http://schemas.openxmlformats.org/presentationml/2006/main">
  <p:tag name="KSO_WM_BEAUTIFY_FLAG" val=""/>
</p:tagLst>
</file>

<file path=ppt/tags/tag865.xml><?xml version="1.0" encoding="utf-8"?>
<p:tagLst xmlns:p="http://schemas.openxmlformats.org/presentationml/2006/main">
  <p:tag name="KSO_WM_BEAUTIFY_FLAG" val=""/>
</p:tagLst>
</file>

<file path=ppt/tags/tag866.xml><?xml version="1.0" encoding="utf-8"?>
<p:tagLst xmlns:p="http://schemas.openxmlformats.org/presentationml/2006/main">
  <p:tag name="KSO_WM_BEAUTIFY_FLAG" val=""/>
</p:tagLst>
</file>

<file path=ppt/tags/tag867.xml><?xml version="1.0" encoding="utf-8"?>
<p:tagLst xmlns:p="http://schemas.openxmlformats.org/presentationml/2006/main">
  <p:tag name="KSO_WM_BEAUTIFY_FLAG" val=""/>
</p:tagLst>
</file>

<file path=ppt/tags/tag868.xml><?xml version="1.0" encoding="utf-8"?>
<p:tagLst xmlns:p="http://schemas.openxmlformats.org/presentationml/2006/main">
  <p:tag name="KSO_WM_BEAUTIFY_FLAG" val=""/>
</p:tagLst>
</file>

<file path=ppt/tags/tag869.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70.xml><?xml version="1.0" encoding="utf-8"?>
<p:tagLst xmlns:p="http://schemas.openxmlformats.org/presentationml/2006/main">
  <p:tag name="KSO_WM_BEAUTIFY_FLAG" val=""/>
</p:tagLst>
</file>

<file path=ppt/tags/tag871.xml><?xml version="1.0" encoding="utf-8"?>
<p:tagLst xmlns:p="http://schemas.openxmlformats.org/presentationml/2006/main">
  <p:tag name="KSO_WM_BEAUTIFY_FLAG" val=""/>
</p:tagLst>
</file>

<file path=ppt/tags/tag872.xml><?xml version="1.0" encoding="utf-8"?>
<p:tagLst xmlns:p="http://schemas.openxmlformats.org/presentationml/2006/main">
  <p:tag name="KSO_WM_BEAUTIFY_FLAG" val=""/>
</p:tagLst>
</file>

<file path=ppt/tags/tag873.xml><?xml version="1.0" encoding="utf-8"?>
<p:tagLst xmlns:p="http://schemas.openxmlformats.org/presentationml/2006/main">
  <p:tag name="KSO_WM_BEAUTIFY_FLAG" val=""/>
</p:tagLst>
</file>

<file path=ppt/tags/tag874.xml><?xml version="1.0" encoding="utf-8"?>
<p:tagLst xmlns:p="http://schemas.openxmlformats.org/presentationml/2006/main">
  <p:tag name="KSO_WM_BEAUTIFY_FLAG" val=""/>
</p:tagLst>
</file>

<file path=ppt/tags/tag875.xml><?xml version="1.0" encoding="utf-8"?>
<p:tagLst xmlns:p="http://schemas.openxmlformats.org/presentationml/2006/main">
  <p:tag name="KSO_WM_BEAUTIFY_FLAG" val=""/>
</p:tagLst>
</file>

<file path=ppt/tags/tag876.xml><?xml version="1.0" encoding="utf-8"?>
<p:tagLst xmlns:p="http://schemas.openxmlformats.org/presentationml/2006/main">
  <p:tag name="KSO_WM_BEAUTIFY_FLAG" val=""/>
</p:tagLst>
</file>

<file path=ppt/tags/tag877.xml><?xml version="1.0" encoding="utf-8"?>
<p:tagLst xmlns:p="http://schemas.openxmlformats.org/presentationml/2006/main">
  <p:tag name="KSO_WM_BEAUTIFY_FLAG" val=""/>
</p:tagLst>
</file>

<file path=ppt/tags/tag878.xml><?xml version="1.0" encoding="utf-8"?>
<p:tagLst xmlns:p="http://schemas.openxmlformats.org/presentationml/2006/main">
  <p:tag name="KSO_WM_BEAUTIFY_FLAG" val=""/>
</p:tagLst>
</file>

<file path=ppt/tags/tag879.xml><?xml version="1.0" encoding="utf-8"?>
<p:tagLst xmlns:p="http://schemas.openxmlformats.org/presentationml/2006/main">
  <p:tag name="KSO_WM_BEAUTIFY_FLAG" val=""/>
</p:tagLst>
</file>

<file path=ppt/tags/tag88.xml><?xml version="1.0" encoding="utf-8"?>
<p:tagLst xmlns:p="http://schemas.openxmlformats.org/presentationml/2006/main">
  <p:tag name="KSO_WM_UNIT_PLACING_PICTURE_USER_VIEWPORT" val="{&quot;height&quot;:3435,&quot;width&quot;:7725}"/>
  <p:tag name="KSO_WM_BEAUTIFY_FLAG" val=""/>
</p:tagLst>
</file>

<file path=ppt/tags/tag880.xml><?xml version="1.0" encoding="utf-8"?>
<p:tagLst xmlns:p="http://schemas.openxmlformats.org/presentationml/2006/main">
  <p:tag name="KSO_WM_BEAUTIFY_FLAG" val=""/>
</p:tagLst>
</file>

<file path=ppt/tags/tag881.xml><?xml version="1.0" encoding="utf-8"?>
<p:tagLst xmlns:p="http://schemas.openxmlformats.org/presentationml/2006/main">
  <p:tag name="KSO_WM_BEAUTIFY_FLAG" val=""/>
</p:tagLst>
</file>

<file path=ppt/tags/tag882.xml><?xml version="1.0" encoding="utf-8"?>
<p:tagLst xmlns:p="http://schemas.openxmlformats.org/presentationml/2006/main">
  <p:tag name="KSO_WM_BEAUTIFY_FLAG" val=""/>
</p:tagLst>
</file>

<file path=ppt/tags/tag883.xml><?xml version="1.0" encoding="utf-8"?>
<p:tagLst xmlns:p="http://schemas.openxmlformats.org/presentationml/2006/main">
  <p:tag name="KSO_WM_BEAUTIFY_FLAG" val=""/>
</p:tagLst>
</file>

<file path=ppt/tags/tag884.xml><?xml version="1.0" encoding="utf-8"?>
<p:tagLst xmlns:p="http://schemas.openxmlformats.org/presentationml/2006/main">
  <p:tag name="KSO_WM_BEAUTIFY_FLAG" val=""/>
</p:tagLst>
</file>

<file path=ppt/tags/tag885.xml><?xml version="1.0" encoding="utf-8"?>
<p:tagLst xmlns:p="http://schemas.openxmlformats.org/presentationml/2006/main">
  <p:tag name="KSO_WM_BEAUTIFY_FLAG" val=""/>
</p:tagLst>
</file>

<file path=ppt/tags/tag886.xml><?xml version="1.0" encoding="utf-8"?>
<p:tagLst xmlns:p="http://schemas.openxmlformats.org/presentationml/2006/main">
  <p:tag name="KSO_WM_BEAUTIFY_FLAG" val=""/>
</p:tagLst>
</file>

<file path=ppt/tags/tag887.xml><?xml version="1.0" encoding="utf-8"?>
<p:tagLst xmlns:p="http://schemas.openxmlformats.org/presentationml/2006/main">
  <p:tag name="KSO_WM_BEAUTIFY_FLAG" val=""/>
</p:tagLst>
</file>

<file path=ppt/tags/tag888.xml><?xml version="1.0" encoding="utf-8"?>
<p:tagLst xmlns:p="http://schemas.openxmlformats.org/presentationml/2006/main">
  <p:tag name="KSO_WM_BEAUTIFY_FLAG" val=""/>
</p:tagLst>
</file>

<file path=ppt/tags/tag889.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890.xml><?xml version="1.0" encoding="utf-8"?>
<p:tagLst xmlns:p="http://schemas.openxmlformats.org/presentationml/2006/main">
  <p:tag name="KSO_WM_BEAUTIFY_FLAG" val=""/>
</p:tagLst>
</file>

<file path=ppt/tags/tag891.xml><?xml version="1.0" encoding="utf-8"?>
<p:tagLst xmlns:p="http://schemas.openxmlformats.org/presentationml/2006/main">
  <p:tag name="KSO_WM_BEAUTIFY_FLAG" val=""/>
</p:tagLst>
</file>

<file path=ppt/tags/tag892.xml><?xml version="1.0" encoding="utf-8"?>
<p:tagLst xmlns:p="http://schemas.openxmlformats.org/presentationml/2006/main">
  <p:tag name="KSO_WM_BEAUTIFY_FLAG" val=""/>
</p:tagLst>
</file>

<file path=ppt/tags/tag893.xml><?xml version="1.0" encoding="utf-8"?>
<p:tagLst xmlns:p="http://schemas.openxmlformats.org/presentationml/2006/main">
  <p:tag name="KSO_WM_BEAUTIFY_FLAG" val=""/>
</p:tagLst>
</file>

<file path=ppt/tags/tag894.xml><?xml version="1.0" encoding="utf-8"?>
<p:tagLst xmlns:p="http://schemas.openxmlformats.org/presentationml/2006/main">
  <p:tag name="KSO_WM_BEAUTIFY_FLAG" val=""/>
</p:tagLst>
</file>

<file path=ppt/tags/tag895.xml><?xml version="1.0" encoding="utf-8"?>
<p:tagLst xmlns:p="http://schemas.openxmlformats.org/presentationml/2006/main">
  <p:tag name="KSO_WM_BEAUTIFY_FLAG" val=""/>
</p:tagLst>
</file>

<file path=ppt/tags/tag896.xml><?xml version="1.0" encoding="utf-8"?>
<p:tagLst xmlns:p="http://schemas.openxmlformats.org/presentationml/2006/main">
  <p:tag name="KSO_WM_BEAUTIFY_FLAG" val=""/>
</p:tagLst>
</file>

<file path=ppt/tags/tag897.xml><?xml version="1.0" encoding="utf-8"?>
<p:tagLst xmlns:p="http://schemas.openxmlformats.org/presentationml/2006/main">
  <p:tag name="KSO_WM_BEAUTIFY_FLAG" val=""/>
</p:tagLst>
</file>

<file path=ppt/tags/tag898.xml><?xml version="1.0" encoding="utf-8"?>
<p:tagLst xmlns:p="http://schemas.openxmlformats.org/presentationml/2006/main">
  <p:tag name="KSO_WM_BEAUTIFY_FLAG" val=""/>
</p:tagLst>
</file>

<file path=ppt/tags/tag89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00.xml><?xml version="1.0" encoding="utf-8"?>
<p:tagLst xmlns:p="http://schemas.openxmlformats.org/presentationml/2006/main">
  <p:tag name="KSO_WM_BEAUTIFY_FLAG" val=""/>
</p:tagLst>
</file>

<file path=ppt/tags/tag901.xml><?xml version="1.0" encoding="utf-8"?>
<p:tagLst xmlns:p="http://schemas.openxmlformats.org/presentationml/2006/main">
  <p:tag name="KSO_WM_BEAUTIFY_FLAG" val=""/>
</p:tagLst>
</file>

<file path=ppt/tags/tag902.xml><?xml version="1.0" encoding="utf-8"?>
<p:tagLst xmlns:p="http://schemas.openxmlformats.org/presentationml/2006/main">
  <p:tag name="KSO_WM_BEAUTIFY_FLAG" val=""/>
</p:tagLst>
</file>

<file path=ppt/tags/tag903.xml><?xml version="1.0" encoding="utf-8"?>
<p:tagLst xmlns:p="http://schemas.openxmlformats.org/presentationml/2006/main">
  <p:tag name="KSO_WM_BEAUTIFY_FLAG" val=""/>
</p:tagLst>
</file>

<file path=ppt/tags/tag904.xml><?xml version="1.0" encoding="utf-8"?>
<p:tagLst xmlns:p="http://schemas.openxmlformats.org/presentationml/2006/main">
  <p:tag name="KSO_WM_BEAUTIFY_FLAG" val=""/>
</p:tagLst>
</file>

<file path=ppt/tags/tag905.xml><?xml version="1.0" encoding="utf-8"?>
<p:tagLst xmlns:p="http://schemas.openxmlformats.org/presentationml/2006/main">
  <p:tag name="KSO_WM_BEAUTIFY_FLAG" val=""/>
</p:tagLst>
</file>

<file path=ppt/tags/tag906.xml><?xml version="1.0" encoding="utf-8"?>
<p:tagLst xmlns:p="http://schemas.openxmlformats.org/presentationml/2006/main">
  <p:tag name="KSO_WM_BEAUTIFY_FLAG" val=""/>
</p:tagLst>
</file>

<file path=ppt/tags/tag907.xml><?xml version="1.0" encoding="utf-8"?>
<p:tagLst xmlns:p="http://schemas.openxmlformats.org/presentationml/2006/main">
  <p:tag name="KSO_WM_BEAUTIFY_FLAG" val=""/>
</p:tagLst>
</file>

<file path=ppt/tags/tag908.xml><?xml version="1.0" encoding="utf-8"?>
<p:tagLst xmlns:p="http://schemas.openxmlformats.org/presentationml/2006/main">
  <p:tag name="KSO_WM_BEAUTIFY_FLAG" val=""/>
</p:tagLst>
</file>

<file path=ppt/tags/tag909.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10.xml><?xml version="1.0" encoding="utf-8"?>
<p:tagLst xmlns:p="http://schemas.openxmlformats.org/presentationml/2006/main">
  <p:tag name="KSO_WM_BEAUTIFY_FLAG" val=""/>
</p:tagLst>
</file>

<file path=ppt/tags/tag911.xml><?xml version="1.0" encoding="utf-8"?>
<p:tagLst xmlns:p="http://schemas.openxmlformats.org/presentationml/2006/main">
  <p:tag name="KSO_WM_BEAUTIFY_FLAG" val=""/>
</p:tagLst>
</file>

<file path=ppt/tags/tag912.xml><?xml version="1.0" encoding="utf-8"?>
<p:tagLst xmlns:p="http://schemas.openxmlformats.org/presentationml/2006/main">
  <p:tag name="KSO_WM_BEAUTIFY_FLAG" val=""/>
</p:tagLst>
</file>

<file path=ppt/tags/tag913.xml><?xml version="1.0" encoding="utf-8"?>
<p:tagLst xmlns:p="http://schemas.openxmlformats.org/presentationml/2006/main">
  <p:tag name="KSO_WM_BEAUTIFY_FLAG" val=""/>
</p:tagLst>
</file>

<file path=ppt/tags/tag914.xml><?xml version="1.0" encoding="utf-8"?>
<p:tagLst xmlns:p="http://schemas.openxmlformats.org/presentationml/2006/main">
  <p:tag name="KSO_WM_BEAUTIFY_FLAG" val=""/>
</p:tagLst>
</file>

<file path=ppt/tags/tag915.xml><?xml version="1.0" encoding="utf-8"?>
<p:tagLst xmlns:p="http://schemas.openxmlformats.org/presentationml/2006/main">
  <p:tag name="KSO_WM_BEAUTIFY_FLAG" val=""/>
</p:tagLst>
</file>

<file path=ppt/tags/tag916.xml><?xml version="1.0" encoding="utf-8"?>
<p:tagLst xmlns:p="http://schemas.openxmlformats.org/presentationml/2006/main">
  <p:tag name="KSO_WM_BEAUTIFY_FLAG" val=""/>
</p:tagLst>
</file>

<file path=ppt/tags/tag917.xml><?xml version="1.0" encoding="utf-8"?>
<p:tagLst xmlns:p="http://schemas.openxmlformats.org/presentationml/2006/main">
  <p:tag name="KSO_WM_BEAUTIFY_FLAG" val=""/>
</p:tagLst>
</file>

<file path=ppt/tags/tag918.xml><?xml version="1.0" encoding="utf-8"?>
<p:tagLst xmlns:p="http://schemas.openxmlformats.org/presentationml/2006/main">
  <p:tag name="KSO_WM_BEAUTIFY_FLAG" val=""/>
</p:tagLst>
</file>

<file path=ppt/tags/tag919.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20.xml><?xml version="1.0" encoding="utf-8"?>
<p:tagLst xmlns:p="http://schemas.openxmlformats.org/presentationml/2006/main">
  <p:tag name="KSO_WM_BEAUTIFY_FLAG" val=""/>
</p:tagLst>
</file>

<file path=ppt/tags/tag921.xml><?xml version="1.0" encoding="utf-8"?>
<p:tagLst xmlns:p="http://schemas.openxmlformats.org/presentationml/2006/main">
  <p:tag name="KSO_WM_BEAUTIFY_FLAG" val=""/>
</p:tagLst>
</file>

<file path=ppt/tags/tag922.xml><?xml version="1.0" encoding="utf-8"?>
<p:tagLst xmlns:p="http://schemas.openxmlformats.org/presentationml/2006/main">
  <p:tag name="KSO_WM_BEAUTIFY_FLAG" val=""/>
</p:tagLst>
</file>

<file path=ppt/tags/tag923.xml><?xml version="1.0" encoding="utf-8"?>
<p:tagLst xmlns:p="http://schemas.openxmlformats.org/presentationml/2006/main">
  <p:tag name="KSO_WM_BEAUTIFY_FLAG" val=""/>
</p:tagLst>
</file>

<file path=ppt/tags/tag924.xml><?xml version="1.0" encoding="utf-8"?>
<p:tagLst xmlns:p="http://schemas.openxmlformats.org/presentationml/2006/main">
  <p:tag name="KSO_WM_BEAUTIFY_FLAG" val=""/>
</p:tagLst>
</file>

<file path=ppt/tags/tag925.xml><?xml version="1.0" encoding="utf-8"?>
<p:tagLst xmlns:p="http://schemas.openxmlformats.org/presentationml/2006/main">
  <p:tag name="KSO_WM_BEAUTIFY_FLAG" val=""/>
</p:tagLst>
</file>

<file path=ppt/tags/tag926.xml><?xml version="1.0" encoding="utf-8"?>
<p:tagLst xmlns:p="http://schemas.openxmlformats.org/presentationml/2006/main">
  <p:tag name="KSO_WM_BEAUTIFY_FLAG" val=""/>
</p:tagLst>
</file>

<file path=ppt/tags/tag927.xml><?xml version="1.0" encoding="utf-8"?>
<p:tagLst xmlns:p="http://schemas.openxmlformats.org/presentationml/2006/main">
  <p:tag name="KSO_WM_BEAUTIFY_FLAG" val=""/>
</p:tagLst>
</file>

<file path=ppt/tags/tag928.xml><?xml version="1.0" encoding="utf-8"?>
<p:tagLst xmlns:p="http://schemas.openxmlformats.org/presentationml/2006/main">
  <p:tag name="KSO_WM_BEAUTIFY_FLAG" val=""/>
</p:tagLst>
</file>

<file path=ppt/tags/tag929.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30.xml><?xml version="1.0" encoding="utf-8"?>
<p:tagLst xmlns:p="http://schemas.openxmlformats.org/presentationml/2006/main">
  <p:tag name="KSO_WM_BEAUTIFY_FLAG" val=""/>
</p:tagLst>
</file>

<file path=ppt/tags/tag931.xml><?xml version="1.0" encoding="utf-8"?>
<p:tagLst xmlns:p="http://schemas.openxmlformats.org/presentationml/2006/main">
  <p:tag name="KSO_WM_BEAUTIFY_FLAG" val=""/>
</p:tagLst>
</file>

<file path=ppt/tags/tag932.xml><?xml version="1.0" encoding="utf-8"?>
<p:tagLst xmlns:p="http://schemas.openxmlformats.org/presentationml/2006/main">
  <p:tag name="KSO_WM_BEAUTIFY_FLAG" val=""/>
</p:tagLst>
</file>

<file path=ppt/tags/tag933.xml><?xml version="1.0" encoding="utf-8"?>
<p:tagLst xmlns:p="http://schemas.openxmlformats.org/presentationml/2006/main">
  <p:tag name="KSO_WM_BEAUTIFY_FLAG" val=""/>
</p:tagLst>
</file>

<file path=ppt/tags/tag934.xml><?xml version="1.0" encoding="utf-8"?>
<p:tagLst xmlns:p="http://schemas.openxmlformats.org/presentationml/2006/main">
  <p:tag name="KSO_WM_BEAUTIFY_FLAG" val=""/>
</p:tagLst>
</file>

<file path=ppt/tags/tag935.xml><?xml version="1.0" encoding="utf-8"?>
<p:tagLst xmlns:p="http://schemas.openxmlformats.org/presentationml/2006/main">
  <p:tag name="KSO_WM_BEAUTIFY_FLAG" val=""/>
</p:tagLst>
</file>

<file path=ppt/tags/tag936.xml><?xml version="1.0" encoding="utf-8"?>
<p:tagLst xmlns:p="http://schemas.openxmlformats.org/presentationml/2006/main">
  <p:tag name="KSO_WM_BEAUTIFY_FLAG" val=""/>
</p:tagLst>
</file>

<file path=ppt/tags/tag937.xml><?xml version="1.0" encoding="utf-8"?>
<p:tagLst xmlns:p="http://schemas.openxmlformats.org/presentationml/2006/main">
  <p:tag name="KSO_WM_BEAUTIFY_FLAG" val=""/>
</p:tagLst>
</file>

<file path=ppt/tags/tag938.xml><?xml version="1.0" encoding="utf-8"?>
<p:tagLst xmlns:p="http://schemas.openxmlformats.org/presentationml/2006/main">
  <p:tag name="KSO_WM_BEAUTIFY_FLAG" val=""/>
</p:tagLst>
</file>

<file path=ppt/tags/tag939.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40.xml><?xml version="1.0" encoding="utf-8"?>
<p:tagLst xmlns:p="http://schemas.openxmlformats.org/presentationml/2006/main">
  <p:tag name="KSO_WM_BEAUTIFY_FLAG" val=""/>
</p:tagLst>
</file>

<file path=ppt/tags/tag941.xml><?xml version="1.0" encoding="utf-8"?>
<p:tagLst xmlns:p="http://schemas.openxmlformats.org/presentationml/2006/main">
  <p:tag name="KSO_WM_BEAUTIFY_FLAG" val=""/>
</p:tagLst>
</file>

<file path=ppt/tags/tag942.xml><?xml version="1.0" encoding="utf-8"?>
<p:tagLst xmlns:p="http://schemas.openxmlformats.org/presentationml/2006/main">
  <p:tag name="KSO_WM_BEAUTIFY_FLAG" val=""/>
</p:tagLst>
</file>

<file path=ppt/tags/tag943.xml><?xml version="1.0" encoding="utf-8"?>
<p:tagLst xmlns:p="http://schemas.openxmlformats.org/presentationml/2006/main">
  <p:tag name="KSO_WM_BEAUTIFY_FLAG" val=""/>
</p:tagLst>
</file>

<file path=ppt/tags/tag944.xml><?xml version="1.0" encoding="utf-8"?>
<p:tagLst xmlns:p="http://schemas.openxmlformats.org/presentationml/2006/main">
  <p:tag name="KSO_WM_BEAUTIFY_FLAG" val=""/>
</p:tagLst>
</file>

<file path=ppt/tags/tag945.xml><?xml version="1.0" encoding="utf-8"?>
<p:tagLst xmlns:p="http://schemas.openxmlformats.org/presentationml/2006/main">
  <p:tag name="KSO_WM_BEAUTIFY_FLAG" val=""/>
</p:tagLst>
</file>

<file path=ppt/tags/tag946.xml><?xml version="1.0" encoding="utf-8"?>
<p:tagLst xmlns:p="http://schemas.openxmlformats.org/presentationml/2006/main">
  <p:tag name="KSO_WM_BEAUTIFY_FLAG" val=""/>
</p:tagLst>
</file>

<file path=ppt/tags/tag947.xml><?xml version="1.0" encoding="utf-8"?>
<p:tagLst xmlns:p="http://schemas.openxmlformats.org/presentationml/2006/main">
  <p:tag name="KSO_WM_BEAUTIFY_FLAG" val=""/>
</p:tagLst>
</file>

<file path=ppt/tags/tag948.xml><?xml version="1.0" encoding="utf-8"?>
<p:tagLst xmlns:p="http://schemas.openxmlformats.org/presentationml/2006/main">
  <p:tag name="KSO_WM_BEAUTIFY_FLAG" val=""/>
</p:tagLst>
</file>

<file path=ppt/tags/tag949.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50.xml><?xml version="1.0" encoding="utf-8"?>
<p:tagLst xmlns:p="http://schemas.openxmlformats.org/presentationml/2006/main">
  <p:tag name="KSO_WM_BEAUTIFY_FLAG" val=""/>
</p:tagLst>
</file>

<file path=ppt/tags/tag951.xml><?xml version="1.0" encoding="utf-8"?>
<p:tagLst xmlns:p="http://schemas.openxmlformats.org/presentationml/2006/main">
  <p:tag name="KSO_WM_BEAUTIFY_FLAG" val=""/>
</p:tagLst>
</file>

<file path=ppt/tags/tag952.xml><?xml version="1.0" encoding="utf-8"?>
<p:tagLst xmlns:p="http://schemas.openxmlformats.org/presentationml/2006/main">
  <p:tag name="KSO_WM_BEAUTIFY_FLAG" val=""/>
</p:tagLst>
</file>

<file path=ppt/tags/tag953.xml><?xml version="1.0" encoding="utf-8"?>
<p:tagLst xmlns:p="http://schemas.openxmlformats.org/presentationml/2006/main">
  <p:tag name="KSO_WM_BEAUTIFY_FLAG" val=""/>
</p:tagLst>
</file>

<file path=ppt/tags/tag954.xml><?xml version="1.0" encoding="utf-8"?>
<p:tagLst xmlns:p="http://schemas.openxmlformats.org/presentationml/2006/main">
  <p:tag name="KSO_WM_BEAUTIFY_FLAG" val=""/>
</p:tagLst>
</file>

<file path=ppt/tags/tag955.xml><?xml version="1.0" encoding="utf-8"?>
<p:tagLst xmlns:p="http://schemas.openxmlformats.org/presentationml/2006/main">
  <p:tag name="KSO_WM_BEAUTIFY_FLAG" val=""/>
</p:tagLst>
</file>

<file path=ppt/tags/tag956.xml><?xml version="1.0" encoding="utf-8"?>
<p:tagLst xmlns:p="http://schemas.openxmlformats.org/presentationml/2006/main">
  <p:tag name="KSO_WM_BEAUTIFY_FLAG" val=""/>
</p:tagLst>
</file>

<file path=ppt/tags/tag957.xml><?xml version="1.0" encoding="utf-8"?>
<p:tagLst xmlns:p="http://schemas.openxmlformats.org/presentationml/2006/main">
  <p:tag name="KSO_WM_BEAUTIFY_FLAG" val=""/>
</p:tagLst>
</file>

<file path=ppt/tags/tag958.xml><?xml version="1.0" encoding="utf-8"?>
<p:tagLst xmlns:p="http://schemas.openxmlformats.org/presentationml/2006/main">
  <p:tag name="KSO_WM_BEAUTIFY_FLAG" val=""/>
</p:tagLst>
</file>

<file path=ppt/tags/tag959.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60.xml><?xml version="1.0" encoding="utf-8"?>
<p:tagLst xmlns:p="http://schemas.openxmlformats.org/presentationml/2006/main">
  <p:tag name="KSO_WM_BEAUTIFY_FLAG" val=""/>
</p:tagLst>
</file>

<file path=ppt/tags/tag961.xml><?xml version="1.0" encoding="utf-8"?>
<p:tagLst xmlns:p="http://schemas.openxmlformats.org/presentationml/2006/main">
  <p:tag name="KSO_WM_BEAUTIFY_FLAG" val=""/>
</p:tagLst>
</file>

<file path=ppt/tags/tag962.xml><?xml version="1.0" encoding="utf-8"?>
<p:tagLst xmlns:p="http://schemas.openxmlformats.org/presentationml/2006/main">
  <p:tag name="KSO_WM_BEAUTIFY_FLAG" val=""/>
</p:tagLst>
</file>

<file path=ppt/tags/tag963.xml><?xml version="1.0" encoding="utf-8"?>
<p:tagLst xmlns:p="http://schemas.openxmlformats.org/presentationml/2006/main">
  <p:tag name="KSO_WM_BEAUTIFY_FLAG" val=""/>
</p:tagLst>
</file>

<file path=ppt/tags/tag964.xml><?xml version="1.0" encoding="utf-8"?>
<p:tagLst xmlns:p="http://schemas.openxmlformats.org/presentationml/2006/main">
  <p:tag name="KSO_WM_BEAUTIFY_FLAG" val=""/>
</p:tagLst>
</file>

<file path=ppt/tags/tag965.xml><?xml version="1.0" encoding="utf-8"?>
<p:tagLst xmlns:p="http://schemas.openxmlformats.org/presentationml/2006/main">
  <p:tag name="KSO_WM_BEAUTIFY_FLAG" val=""/>
</p:tagLst>
</file>

<file path=ppt/tags/tag966.xml><?xml version="1.0" encoding="utf-8"?>
<p:tagLst xmlns:p="http://schemas.openxmlformats.org/presentationml/2006/main">
  <p:tag name="KSO_WM_BEAUTIFY_FLAG" val=""/>
</p:tagLst>
</file>

<file path=ppt/tags/tag967.xml><?xml version="1.0" encoding="utf-8"?>
<p:tagLst xmlns:p="http://schemas.openxmlformats.org/presentationml/2006/main">
  <p:tag name="KSO_WM_BEAUTIFY_FLAG" val=""/>
</p:tagLst>
</file>

<file path=ppt/tags/tag968.xml><?xml version="1.0" encoding="utf-8"?>
<p:tagLst xmlns:p="http://schemas.openxmlformats.org/presentationml/2006/main">
  <p:tag name="KSO_WM_BEAUTIFY_FLAG" val=""/>
</p:tagLst>
</file>

<file path=ppt/tags/tag969.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70.xml><?xml version="1.0" encoding="utf-8"?>
<p:tagLst xmlns:p="http://schemas.openxmlformats.org/presentationml/2006/main">
  <p:tag name="KSO_WM_BEAUTIFY_FLAG" val=""/>
</p:tagLst>
</file>

<file path=ppt/tags/tag971.xml><?xml version="1.0" encoding="utf-8"?>
<p:tagLst xmlns:p="http://schemas.openxmlformats.org/presentationml/2006/main">
  <p:tag name="KSO_WM_BEAUTIFY_FLAG" val=""/>
</p:tagLst>
</file>

<file path=ppt/tags/tag972.xml><?xml version="1.0" encoding="utf-8"?>
<p:tagLst xmlns:p="http://schemas.openxmlformats.org/presentationml/2006/main">
  <p:tag name="KSO_WM_BEAUTIFY_FLAG" val=""/>
</p:tagLst>
</file>

<file path=ppt/tags/tag973.xml><?xml version="1.0" encoding="utf-8"?>
<p:tagLst xmlns:p="http://schemas.openxmlformats.org/presentationml/2006/main">
  <p:tag name="KSO_WM_BEAUTIFY_FLAG" val=""/>
</p:tagLst>
</file>

<file path=ppt/tags/tag974.xml><?xml version="1.0" encoding="utf-8"?>
<p:tagLst xmlns:p="http://schemas.openxmlformats.org/presentationml/2006/main">
  <p:tag name="KSO_WM_BEAUTIFY_FLAG" val=""/>
</p:tagLst>
</file>

<file path=ppt/tags/tag975.xml><?xml version="1.0" encoding="utf-8"?>
<p:tagLst xmlns:p="http://schemas.openxmlformats.org/presentationml/2006/main">
  <p:tag name="KSO_WM_BEAUTIFY_FLAG" val=""/>
</p:tagLst>
</file>

<file path=ppt/tags/tag976.xml><?xml version="1.0" encoding="utf-8"?>
<p:tagLst xmlns:p="http://schemas.openxmlformats.org/presentationml/2006/main">
  <p:tag name="KSO_WM_BEAUTIFY_FLAG" val=""/>
</p:tagLst>
</file>

<file path=ppt/tags/tag977.xml><?xml version="1.0" encoding="utf-8"?>
<p:tagLst xmlns:p="http://schemas.openxmlformats.org/presentationml/2006/main">
  <p:tag name="KSO_WM_BEAUTIFY_FLAG" val=""/>
</p:tagLst>
</file>

<file path=ppt/tags/tag978.xml><?xml version="1.0" encoding="utf-8"?>
<p:tagLst xmlns:p="http://schemas.openxmlformats.org/presentationml/2006/main">
  <p:tag name="KSO_WM_BEAUTIFY_FLAG" val=""/>
</p:tagLst>
</file>

<file path=ppt/tags/tag979.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80.xml><?xml version="1.0" encoding="utf-8"?>
<p:tagLst xmlns:p="http://schemas.openxmlformats.org/presentationml/2006/main">
  <p:tag name="KSO_WM_BEAUTIFY_FLAG" val=""/>
</p:tagLst>
</file>

<file path=ppt/tags/tag981.xml><?xml version="1.0" encoding="utf-8"?>
<p:tagLst xmlns:p="http://schemas.openxmlformats.org/presentationml/2006/main">
  <p:tag name="KSO_WM_BEAUTIFY_FLAG" val=""/>
</p:tagLst>
</file>

<file path=ppt/tags/tag982.xml><?xml version="1.0" encoding="utf-8"?>
<p:tagLst xmlns:p="http://schemas.openxmlformats.org/presentationml/2006/main">
  <p:tag name="KSO_WM_BEAUTIFY_FLAG" val=""/>
</p:tagLst>
</file>

<file path=ppt/tags/tag983.xml><?xml version="1.0" encoding="utf-8"?>
<p:tagLst xmlns:p="http://schemas.openxmlformats.org/presentationml/2006/main">
  <p:tag name="KSO_WM_BEAUTIFY_FLAG" val=""/>
</p:tagLst>
</file>

<file path=ppt/tags/tag984.xml><?xml version="1.0" encoding="utf-8"?>
<p:tagLst xmlns:p="http://schemas.openxmlformats.org/presentationml/2006/main">
  <p:tag name="KSO_WM_BEAUTIFY_FLAG" val=""/>
</p:tagLst>
</file>

<file path=ppt/tags/tag985.xml><?xml version="1.0" encoding="utf-8"?>
<p:tagLst xmlns:p="http://schemas.openxmlformats.org/presentationml/2006/main">
  <p:tag name="KSO_WM_BEAUTIFY_FLAG" val=""/>
</p:tagLst>
</file>

<file path=ppt/tags/tag986.xml><?xml version="1.0" encoding="utf-8"?>
<p:tagLst xmlns:p="http://schemas.openxmlformats.org/presentationml/2006/main">
  <p:tag name="KSO_WM_BEAUTIFY_FLAG" val=""/>
</p:tagLst>
</file>

<file path=ppt/tags/tag987.xml><?xml version="1.0" encoding="utf-8"?>
<p:tagLst xmlns:p="http://schemas.openxmlformats.org/presentationml/2006/main">
  <p:tag name="KSO_WM_BEAUTIFY_FLAG" val=""/>
</p:tagLst>
</file>

<file path=ppt/tags/tag988.xml><?xml version="1.0" encoding="utf-8"?>
<p:tagLst xmlns:p="http://schemas.openxmlformats.org/presentationml/2006/main">
  <p:tag name="KSO_WM_BEAUTIFY_FLAG" val=""/>
</p:tagLst>
</file>

<file path=ppt/tags/tag989.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ags/tag990.xml><?xml version="1.0" encoding="utf-8"?>
<p:tagLst xmlns:p="http://schemas.openxmlformats.org/presentationml/2006/main">
  <p:tag name="KSO_WM_BEAUTIFY_FLAG" val=""/>
</p:tagLst>
</file>

<file path=ppt/tags/tag991.xml><?xml version="1.0" encoding="utf-8"?>
<p:tagLst xmlns:p="http://schemas.openxmlformats.org/presentationml/2006/main">
  <p:tag name="KSO_WM_BEAUTIFY_FLAG" val=""/>
</p:tagLst>
</file>

<file path=ppt/tags/tag992.xml><?xml version="1.0" encoding="utf-8"?>
<p:tagLst xmlns:p="http://schemas.openxmlformats.org/presentationml/2006/main">
  <p:tag name="KSO_WM_BEAUTIFY_FLAG" val=""/>
</p:tagLst>
</file>

<file path=ppt/tags/tag993.xml><?xml version="1.0" encoding="utf-8"?>
<p:tagLst xmlns:p="http://schemas.openxmlformats.org/presentationml/2006/main">
  <p:tag name="KSO_WM_BEAUTIFY_FLAG" val=""/>
</p:tagLst>
</file>

<file path=ppt/tags/tag994.xml><?xml version="1.0" encoding="utf-8"?>
<p:tagLst xmlns:p="http://schemas.openxmlformats.org/presentationml/2006/main">
  <p:tag name="KSO_WM_BEAUTIFY_FLAG" val=""/>
</p:tagLst>
</file>

<file path=ppt/tags/tag995.xml><?xml version="1.0" encoding="utf-8"?>
<p:tagLst xmlns:p="http://schemas.openxmlformats.org/presentationml/2006/main">
  <p:tag name="KSO_WM_BEAUTIFY_FLAG" val=""/>
</p:tagLst>
</file>

<file path=ppt/tags/tag996.xml><?xml version="1.0" encoding="utf-8"?>
<p:tagLst xmlns:p="http://schemas.openxmlformats.org/presentationml/2006/main">
  <p:tag name="KSO_WM_BEAUTIFY_FLAG" val=""/>
</p:tagLst>
</file>

<file path=ppt/tags/tag997.xml><?xml version="1.0" encoding="utf-8"?>
<p:tagLst xmlns:p="http://schemas.openxmlformats.org/presentationml/2006/main">
  <p:tag name="KSO_WM_BEAUTIFY_FLAG" val=""/>
</p:tagLst>
</file>

<file path=ppt/tags/tag998.xml><?xml version="1.0" encoding="utf-8"?>
<p:tagLst xmlns:p="http://schemas.openxmlformats.org/presentationml/2006/main">
  <p:tag name="KSO_WM_BEAUTIFY_FLAG" val=""/>
</p:tagLst>
</file>

<file path=ppt/tags/tag999.xml><?xml version="1.0" encoding="utf-8"?>
<p:tagLst xmlns:p="http://schemas.openxmlformats.org/presentationml/2006/main">
  <p:tag name="KSO_WM_BEAUTIFY_FLAG" val=""/>
</p:tagLst>
</file>

<file path=ppt/theme/theme1.xml><?xml version="1.0" encoding="utf-8"?>
<a:theme xmlns:a="http://schemas.openxmlformats.org/drawingml/2006/main" name="办公资源网：www.bangongziyuan.com">
  <a:themeElements>
    <a:clrScheme name="#mg11">
      <a:dk1>
        <a:sysClr val="windowText" lastClr="000000"/>
      </a:dk1>
      <a:lt1>
        <a:sysClr val="window" lastClr="FFFFFF"/>
      </a:lt1>
      <a:dk2>
        <a:srgbClr val="2D3847"/>
      </a:dk2>
      <a:lt2>
        <a:srgbClr val="E7E6E6"/>
      </a:lt2>
      <a:accent1>
        <a:srgbClr val="34688F"/>
      </a:accent1>
      <a:accent2>
        <a:srgbClr val="F6CA07"/>
      </a:accent2>
      <a:accent3>
        <a:srgbClr val="EFA007"/>
      </a:accent3>
      <a:accent4>
        <a:srgbClr val="F38607"/>
      </a:accent4>
      <a:accent5>
        <a:srgbClr val="C25D05"/>
      </a:accent5>
      <a:accent6>
        <a:srgbClr val="B20A6A"/>
      </a:accent6>
      <a:hlink>
        <a:srgbClr val="0563C1"/>
      </a:hlink>
      <a:folHlink>
        <a:srgbClr val="954F72"/>
      </a:folHlink>
    </a:clrScheme>
    <a:fontScheme name="Office 经典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cmpd="dbl"/>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Arial"/>
        <a:font script="Hebr" typeface="Arial"/>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4236</Words>
  <Application>WPS 演示</Application>
  <PresentationFormat>宽屏</PresentationFormat>
  <Paragraphs>456</Paragraphs>
  <Slides>48</Slides>
  <Notes>14</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48</vt:i4>
      </vt:variant>
    </vt:vector>
  </HeadingPairs>
  <TitlesOfParts>
    <vt:vector size="65" baseType="lpstr">
      <vt:lpstr>Arial</vt:lpstr>
      <vt:lpstr>宋体</vt:lpstr>
      <vt:lpstr>Wingdings</vt:lpstr>
      <vt:lpstr>OPPOSans R</vt:lpstr>
      <vt:lpstr>微软雅黑</vt:lpstr>
      <vt:lpstr>华文行楷</vt:lpstr>
      <vt:lpstr>黑体</vt:lpstr>
      <vt:lpstr>Wingdings</vt:lpstr>
      <vt:lpstr>Arial Unicode MS</vt:lpstr>
      <vt:lpstr>Arial</vt:lpstr>
      <vt:lpstr>思源黑体 CN Medium</vt:lpstr>
      <vt:lpstr>思源黑体 CN Normal</vt:lpstr>
      <vt:lpstr>Calibri</vt:lpstr>
      <vt:lpstr>等线</vt:lpstr>
      <vt:lpstr>굴림</vt:lpstr>
      <vt:lpstr>Segoe Print</vt:lpstr>
      <vt:lpstr>办公资源网：www.bangongziyuan.com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办公资源网</dc:creator>
  <dc:description>办公资源网：https://www.bangongziyuan.com/</dc:description>
  <cp:lastModifiedBy>lidm</cp:lastModifiedBy>
  <cp:revision>313</cp:revision>
  <dcterms:created xsi:type="dcterms:W3CDTF">2020-03-05T05:33:00Z</dcterms:created>
  <dcterms:modified xsi:type="dcterms:W3CDTF">2024-02-21T12:42:09Z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737316FBBB5F4D5BBC21DD5520E6D145_13</vt:lpwstr>
  </property>
  <property fmtid="{D5CDD505-2E9C-101B-9397-08002B2CF9AE}" pid="3" name="KSOProductBuildVer">
    <vt:lpwstr>2052-12.1.0.16250</vt:lpwstr>
  </property>
</Properties>
</file>