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8" r:id="rId4"/>
  </p:sldMasterIdLst>
  <p:notesMasterIdLst>
    <p:notesMasterId r:id="rId62"/>
  </p:notesMasterIdLst>
  <p:sldIdLst>
    <p:sldId id="256" r:id="rId5"/>
    <p:sldId id="307" r:id="rId6"/>
    <p:sldId id="257" r:id="rId7"/>
    <p:sldId id="258" r:id="rId8"/>
    <p:sldId id="259" r:id="rId9"/>
    <p:sldId id="260" r:id="rId10"/>
    <p:sldId id="261" r:id="rId11"/>
    <p:sldId id="320" r:id="rId12"/>
    <p:sldId id="262" r:id="rId13"/>
    <p:sldId id="263" r:id="rId14"/>
    <p:sldId id="264" r:id="rId15"/>
    <p:sldId id="265" r:id="rId16"/>
    <p:sldId id="266" r:id="rId17"/>
    <p:sldId id="268" r:id="rId18"/>
    <p:sldId id="269" r:id="rId19"/>
    <p:sldId id="279"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322" r:id="rId33"/>
    <p:sldId id="328" r:id="rId34"/>
    <p:sldId id="321" r:id="rId35"/>
    <p:sldId id="294" r:id="rId36"/>
    <p:sldId id="295" r:id="rId37"/>
    <p:sldId id="297" r:id="rId38"/>
    <p:sldId id="298" r:id="rId39"/>
    <p:sldId id="299" r:id="rId40"/>
    <p:sldId id="300" r:id="rId41"/>
    <p:sldId id="301" r:id="rId42"/>
    <p:sldId id="302" r:id="rId43"/>
    <p:sldId id="303" r:id="rId44"/>
    <p:sldId id="304" r:id="rId45"/>
    <p:sldId id="305" r:id="rId46"/>
    <p:sldId id="319" r:id="rId47"/>
    <p:sldId id="308" r:id="rId48"/>
    <p:sldId id="309" r:id="rId49"/>
    <p:sldId id="310" r:id="rId50"/>
    <p:sldId id="311" r:id="rId51"/>
    <p:sldId id="312" r:id="rId52"/>
    <p:sldId id="313" r:id="rId53"/>
    <p:sldId id="314" r:id="rId54"/>
    <p:sldId id="315" r:id="rId55"/>
    <p:sldId id="316" r:id="rId56"/>
    <p:sldId id="317" r:id="rId57"/>
    <p:sldId id="325" r:id="rId58"/>
    <p:sldId id="326" r:id="rId59"/>
    <p:sldId id="327" r:id="rId60"/>
    <p:sldId id="324" r:id="rId61"/>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notesMaster" Target="notesMasters/notesMaster1.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Master" Target="slideMasters/slideMaster3.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jpeg"/><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image" Target="../media/image2.jpeg"/><Relationship Id="rId3" Type="http://schemas.openxmlformats.org/officeDocument/2006/relationships/tags" Target="../tags/tag20.xml"/><Relationship Id="rId2" Type="http://schemas.openxmlformats.org/officeDocument/2006/relationships/tags" Target="../tags/tag1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0" Type="http://schemas.openxmlformats.org/officeDocument/2006/relationships/tags" Target="../tags/tag37.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0" Type="http://schemas.openxmlformats.org/officeDocument/2006/relationships/tags" Target="../tags/tag6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image" Target="../media/image3.jpeg"/><Relationship Id="rId3" Type="http://schemas.openxmlformats.org/officeDocument/2006/relationships/tags" Target="../tags/tag81.xml"/><Relationship Id="rId2" Type="http://schemas.openxmlformats.org/officeDocument/2006/relationships/tags" Target="../tags/tag80.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0" Type="http://schemas.openxmlformats.org/officeDocument/2006/relationships/tags" Target="../tags/tag10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4.png"/><Relationship Id="rId2" Type="http://schemas.openxmlformats.org/officeDocument/2006/relationships/tags" Target="../tags/tag168.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6.png"/><Relationship Id="rId5" Type="http://schemas.openxmlformats.org/officeDocument/2006/relationships/tags" Target="../tags/tag175.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5.png"/><Relationship Id="rId2" Type="http://schemas.openxmlformats.org/officeDocument/2006/relationships/tags" Target="../tags/tag174.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image" Target="file:///C:\Users\1V994W2\PycharmProjects\PPT_Background_Generation/pic_temp/pic_half_top.png" TargetMode="External"/><Relationship Id="rId3" Type="http://schemas.openxmlformats.org/officeDocument/2006/relationships/image" Target="../media/image7.png"/><Relationship Id="rId2" Type="http://schemas.openxmlformats.org/officeDocument/2006/relationships/tags" Target="../tags/tag181.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190.xml"/><Relationship Id="rId8" Type="http://schemas.openxmlformats.org/officeDocument/2006/relationships/tags" Target="../tags/tag189.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6.png"/><Relationship Id="rId5" Type="http://schemas.openxmlformats.org/officeDocument/2006/relationships/tags" Target="../tags/tag188.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5.png"/><Relationship Id="rId2" Type="http://schemas.openxmlformats.org/officeDocument/2006/relationships/tags" Target="../tags/tag187.xml"/><Relationship Id="rId13" Type="http://schemas.openxmlformats.org/officeDocument/2006/relationships/tags" Target="../tags/tag194.xml"/><Relationship Id="rId12" Type="http://schemas.openxmlformats.org/officeDocument/2006/relationships/tags" Target="../tags/tag193.xml"/><Relationship Id="rId11" Type="http://schemas.openxmlformats.org/officeDocument/2006/relationships/tags" Target="../tags/tag192.xml"/><Relationship Id="rId10" Type="http://schemas.openxmlformats.org/officeDocument/2006/relationships/tags" Target="../tags/tag191.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tags" Target="../tags/tag197.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6.png"/><Relationship Id="rId5" Type="http://schemas.openxmlformats.org/officeDocument/2006/relationships/tags" Target="../tags/tag196.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5.png"/><Relationship Id="rId2" Type="http://schemas.openxmlformats.org/officeDocument/2006/relationships/tags" Target="../tags/tag195.xml"/><Relationship Id="rId15" Type="http://schemas.openxmlformats.org/officeDocument/2006/relationships/tags" Target="../tags/tag204.xml"/><Relationship Id="rId14" Type="http://schemas.openxmlformats.org/officeDocument/2006/relationships/tags" Target="../tags/tag203.xml"/><Relationship Id="rId13" Type="http://schemas.openxmlformats.org/officeDocument/2006/relationships/tags" Target="../tags/tag202.xml"/><Relationship Id="rId12" Type="http://schemas.openxmlformats.org/officeDocument/2006/relationships/tags" Target="../tags/tag201.xml"/><Relationship Id="rId11" Type="http://schemas.openxmlformats.org/officeDocument/2006/relationships/tags" Target="../tags/tag200.xml"/><Relationship Id="rId10" Type="http://schemas.openxmlformats.org/officeDocument/2006/relationships/tags" Target="../tags/tag199.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6.png"/><Relationship Id="rId5" Type="http://schemas.openxmlformats.org/officeDocument/2006/relationships/tags" Target="../tags/tag206.xml"/><Relationship Id="rId4" Type="http://schemas.openxmlformats.org/officeDocument/2006/relationships/image" Target="file:///C:\Users\1V994W2\Documents\Tencent%20Files\574576071\FileRecv\&#25340;&#35013;&#32032;&#26448;\forright\\42\subject_holdleft_42,122,231_0_lively_full_0.png" TargetMode="External"/><Relationship Id="rId3" Type="http://schemas.openxmlformats.org/officeDocument/2006/relationships/image" Target="../media/image8.png"/><Relationship Id="rId2" Type="http://schemas.openxmlformats.org/officeDocument/2006/relationships/tags" Target="../tags/tag205.xml"/><Relationship Id="rId11" Type="http://schemas.openxmlformats.org/officeDocument/2006/relationships/tags" Target="../tags/tag210.xml"/><Relationship Id="rId10" Type="http://schemas.openxmlformats.org/officeDocument/2006/relationships/tags" Target="../tags/tag209.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6.png"/><Relationship Id="rId5" Type="http://schemas.openxmlformats.org/officeDocument/2006/relationships/tags" Target="../tags/tag215.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5.png"/><Relationship Id="rId2" Type="http://schemas.openxmlformats.org/officeDocument/2006/relationships/tags" Target="../tags/tag214.xml"/><Relationship Id="rId13" Type="http://schemas.openxmlformats.org/officeDocument/2006/relationships/tags" Target="../tags/tag221.xml"/><Relationship Id="rId12" Type="http://schemas.openxmlformats.org/officeDocument/2006/relationships/tags" Target="../tags/tag220.xml"/><Relationship Id="rId11" Type="http://schemas.openxmlformats.org/officeDocument/2006/relationships/tags" Target="../tags/tag219.xml"/><Relationship Id="rId10" Type="http://schemas.openxmlformats.org/officeDocument/2006/relationships/tags" Target="../tags/tag218.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6.png"/><Relationship Id="rId5" Type="http://schemas.openxmlformats.org/officeDocument/2006/relationships/tags" Target="../tags/tag223.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5.png"/><Relationship Id="rId2" Type="http://schemas.openxmlformats.org/officeDocument/2006/relationships/tags" Target="../tags/tag222.xml"/><Relationship Id="rId12" Type="http://schemas.openxmlformats.org/officeDocument/2006/relationships/tags" Target="../tags/tag228.xml"/><Relationship Id="rId11" Type="http://schemas.openxmlformats.org/officeDocument/2006/relationships/tags" Target="../tags/tag227.xml"/><Relationship Id="rId10" Type="http://schemas.openxmlformats.org/officeDocument/2006/relationships/tags" Target="../tags/tag226.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6.png"/><Relationship Id="rId5" Type="http://schemas.openxmlformats.org/officeDocument/2006/relationships/tags" Target="../tags/tag230.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5.png"/><Relationship Id="rId2" Type="http://schemas.openxmlformats.org/officeDocument/2006/relationships/tags" Target="../tags/tag229.xml"/><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240.xml"/><Relationship Id="rId8" Type="http://schemas.openxmlformats.org/officeDocument/2006/relationships/tags" Target="../tags/tag239.xml"/><Relationship Id="rId7" Type="http://schemas.openxmlformats.org/officeDocument/2006/relationships/tags" Target="../tags/tag238.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4.png"/><Relationship Id="rId2" Type="http://schemas.openxmlformats.org/officeDocument/2006/relationships/tags" Target="../tags/tag235.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image" Target="file:///C:\Users\1V994W2\PycharmProjects\PPT_Background_Generation/pic_temp/1_pic_quater_left_down.png" TargetMode="External"/><Relationship Id="rId6" Type="http://schemas.openxmlformats.org/officeDocument/2006/relationships/image" Target="../media/image6.png"/><Relationship Id="rId5" Type="http://schemas.openxmlformats.org/officeDocument/2006/relationships/tags" Target="../tags/tag242.xml"/><Relationship Id="rId4" Type="http://schemas.openxmlformats.org/officeDocument/2006/relationships/image" Target="file:///C:\Users\1V994W2\PycharmProjects\PPT_Background_Generation/pic_temp/0_pic_quater_right_down.png" TargetMode="External"/><Relationship Id="rId3" Type="http://schemas.openxmlformats.org/officeDocument/2006/relationships/image" Target="../media/image5.png"/><Relationship Id="rId2" Type="http://schemas.openxmlformats.org/officeDocument/2006/relationships/tags" Target="../tags/tag241.xml"/><Relationship Id="rId11" Type="http://schemas.openxmlformats.org/officeDocument/2006/relationships/tags" Target="../tags/tag246.xml"/><Relationship Id="rId10" Type="http://schemas.openxmlformats.org/officeDocument/2006/relationships/tags" Target="../tags/tag245.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6.png"/><Relationship Id="rId6" Type="http://schemas.openxmlformats.org/officeDocument/2006/relationships/tags" Target="../tags/tag249.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5.png"/><Relationship Id="rId3" Type="http://schemas.openxmlformats.org/officeDocument/2006/relationships/tags" Target="../tags/tag248.xml"/><Relationship Id="rId2" Type="http://schemas.openxmlformats.org/officeDocument/2006/relationships/tags" Target="../tags/tag247.xml"/><Relationship Id="rId13" Type="http://schemas.openxmlformats.org/officeDocument/2006/relationships/tags" Target="../tags/tag254.xml"/><Relationship Id="rId12" Type="http://schemas.openxmlformats.org/officeDocument/2006/relationships/tags" Target="../tags/tag253.xml"/><Relationship Id="rId11" Type="http://schemas.openxmlformats.org/officeDocument/2006/relationships/tags" Target="../tags/tag252.xml"/><Relationship Id="rId10" Type="http://schemas.openxmlformats.org/officeDocument/2006/relationships/tags" Target="../tags/tag251.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260.xml"/><Relationship Id="rId8" Type="http://schemas.openxmlformats.org/officeDocument/2006/relationships/tags" Target="../tags/tag259.xml"/><Relationship Id="rId7" Type="http://schemas.openxmlformats.org/officeDocument/2006/relationships/tags" Target="../tags/tag258.xml"/><Relationship Id="rId6" Type="http://schemas.openxmlformats.org/officeDocument/2006/relationships/tags" Target="../tags/tag257.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5.png"/><Relationship Id="rId3" Type="http://schemas.openxmlformats.org/officeDocument/2006/relationships/tags" Target="../tags/tag256.xml"/><Relationship Id="rId2" Type="http://schemas.openxmlformats.org/officeDocument/2006/relationships/tags" Target="../tags/tag255.xml"/><Relationship Id="rId11" Type="http://schemas.openxmlformats.org/officeDocument/2006/relationships/tags" Target="../tags/tag262.xml"/><Relationship Id="rId10" Type="http://schemas.openxmlformats.org/officeDocument/2006/relationships/tags" Target="../tags/tag261.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66.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6.png"/><Relationship Id="rId6" Type="http://schemas.openxmlformats.org/officeDocument/2006/relationships/tags" Target="../tags/tag265.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5.png"/><Relationship Id="rId3" Type="http://schemas.openxmlformats.org/officeDocument/2006/relationships/tags" Target="../tags/tag264.xml"/><Relationship Id="rId2" Type="http://schemas.openxmlformats.org/officeDocument/2006/relationships/tags" Target="../tags/tag263.xml"/><Relationship Id="rId14" Type="http://schemas.openxmlformats.org/officeDocument/2006/relationships/tags" Target="../tags/tag271.xml"/><Relationship Id="rId13" Type="http://schemas.openxmlformats.org/officeDocument/2006/relationships/tags" Target="../tags/tag270.xml"/><Relationship Id="rId12" Type="http://schemas.openxmlformats.org/officeDocument/2006/relationships/tags" Target="../tags/tag269.xml"/><Relationship Id="rId11" Type="http://schemas.openxmlformats.org/officeDocument/2006/relationships/tags" Target="../tags/tag268.xml"/><Relationship Id="rId10" Type="http://schemas.openxmlformats.org/officeDocument/2006/relationships/tags" Target="../tags/tag267.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6.png"/><Relationship Id="rId6" Type="http://schemas.openxmlformats.org/officeDocument/2006/relationships/tags" Target="../tags/tag274.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5.png"/><Relationship Id="rId3" Type="http://schemas.openxmlformats.org/officeDocument/2006/relationships/tags" Target="../tags/tag273.xml"/><Relationship Id="rId2" Type="http://schemas.openxmlformats.org/officeDocument/2006/relationships/tags" Target="../tags/tag272.xml"/><Relationship Id="rId14" Type="http://schemas.openxmlformats.org/officeDocument/2006/relationships/tags" Target="../tags/tag280.xml"/><Relationship Id="rId13" Type="http://schemas.openxmlformats.org/officeDocument/2006/relationships/tags" Target="../tags/tag279.xml"/><Relationship Id="rId12" Type="http://schemas.openxmlformats.org/officeDocument/2006/relationships/tags" Target="../tags/tag278.xml"/><Relationship Id="rId11" Type="http://schemas.openxmlformats.org/officeDocument/2006/relationships/tags" Target="../tags/tag277.xml"/><Relationship Id="rId10" Type="http://schemas.openxmlformats.org/officeDocument/2006/relationships/tags" Target="../tags/tag276.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84.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6.png"/><Relationship Id="rId6" Type="http://schemas.openxmlformats.org/officeDocument/2006/relationships/tags" Target="../tags/tag283.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5.png"/><Relationship Id="rId3" Type="http://schemas.openxmlformats.org/officeDocument/2006/relationships/tags" Target="../tags/tag282.xml"/><Relationship Id="rId2" Type="http://schemas.openxmlformats.org/officeDocument/2006/relationships/tags" Target="../tags/tag281.xml"/><Relationship Id="rId16" Type="http://schemas.openxmlformats.org/officeDocument/2006/relationships/tags" Target="../tags/tag291.xml"/><Relationship Id="rId15" Type="http://schemas.openxmlformats.org/officeDocument/2006/relationships/tags" Target="../tags/tag290.xml"/><Relationship Id="rId14" Type="http://schemas.openxmlformats.org/officeDocument/2006/relationships/tags" Target="../tags/tag289.xml"/><Relationship Id="rId13" Type="http://schemas.openxmlformats.org/officeDocument/2006/relationships/tags" Target="../tags/tag288.xml"/><Relationship Id="rId12" Type="http://schemas.openxmlformats.org/officeDocument/2006/relationships/tags" Target="../tags/tag287.xml"/><Relationship Id="rId11" Type="http://schemas.openxmlformats.org/officeDocument/2006/relationships/tags" Target="../tags/tag286.xml"/><Relationship Id="rId10" Type="http://schemas.openxmlformats.org/officeDocument/2006/relationships/tags" Target="../tags/tag285.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6.png"/><Relationship Id="rId6" Type="http://schemas.openxmlformats.org/officeDocument/2006/relationships/tags" Target="../tags/tag294.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9.png"/><Relationship Id="rId3" Type="http://schemas.openxmlformats.org/officeDocument/2006/relationships/tags" Target="../tags/tag293.xml"/><Relationship Id="rId2" Type="http://schemas.openxmlformats.org/officeDocument/2006/relationships/tags" Target="../tags/tag292.xml"/><Relationship Id="rId13" Type="http://schemas.openxmlformats.org/officeDocument/2006/relationships/tags" Target="../tags/tag299.xml"/><Relationship Id="rId12" Type="http://schemas.openxmlformats.org/officeDocument/2006/relationships/tags" Target="../tags/tag298.xml"/><Relationship Id="rId11" Type="http://schemas.openxmlformats.org/officeDocument/2006/relationships/tags" Target="../tags/tag297.xml"/><Relationship Id="rId10" Type="http://schemas.openxmlformats.org/officeDocument/2006/relationships/tags" Target="../tags/tag296.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椭圆 8"/>
          <p:cNvSpPr/>
          <p:nvPr userDrawn="1">
            <p:custDataLst>
              <p:tags r:id="rId3"/>
            </p:custDataLst>
          </p:nvPr>
        </p:nvSpPr>
        <p:spPr>
          <a:xfrm>
            <a:off x="8207375" y="1517015"/>
            <a:ext cx="1106170" cy="1106170"/>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자유형: 도형 4"/>
          <p:cNvSpPr/>
          <p:nvPr userDrawn="1">
            <p:custDataLst>
              <p:tags r:id="rId4"/>
            </p:custDataLst>
          </p:nvPr>
        </p:nvSpPr>
        <p:spPr>
          <a:xfrm flipV="1">
            <a:off x="344170" y="-9842"/>
            <a:ext cx="6035675" cy="6868160"/>
          </a:xfrm>
          <a:custGeom>
            <a:avLst/>
            <a:gdLst>
              <a:gd name="connsiteX0" fmla="*/ 0 w 6238876"/>
              <a:gd name="connsiteY0" fmla="*/ 0 h 6858000"/>
              <a:gd name="connsiteX1" fmla="*/ 4819651 w 6238876"/>
              <a:gd name="connsiteY1" fmla="*/ 0 h 6858000"/>
              <a:gd name="connsiteX2" fmla="*/ 6238876 w 6238876"/>
              <a:gd name="connsiteY2" fmla="*/ 5229225 h 6858000"/>
              <a:gd name="connsiteX3" fmla="*/ 4819651 w 6238876"/>
              <a:gd name="connsiteY3" fmla="*/ 6858000 h 6858000"/>
              <a:gd name="connsiteX4" fmla="*/ 0 w 6238876"/>
              <a:gd name="connsiteY4" fmla="*/ 6858000 h 6858000"/>
              <a:gd name="connsiteX0-1" fmla="*/ 0 w 6238876"/>
              <a:gd name="connsiteY0-2" fmla="*/ 0 h 6858000"/>
              <a:gd name="connsiteX1-3" fmla="*/ 4819651 w 6238876"/>
              <a:gd name="connsiteY1-4" fmla="*/ 0 h 6858000"/>
              <a:gd name="connsiteX2-5" fmla="*/ 6238876 w 6238876"/>
              <a:gd name="connsiteY2-6" fmla="*/ 5229225 h 6858000"/>
              <a:gd name="connsiteX3-7" fmla="*/ 4819651 w 6238876"/>
              <a:gd name="connsiteY3-8" fmla="*/ 6858000 h 6858000"/>
              <a:gd name="connsiteX4-9" fmla="*/ 0 w 6238876"/>
              <a:gd name="connsiteY4-10" fmla="*/ 6858000 h 6858000"/>
              <a:gd name="connsiteX5" fmla="*/ 0 w 6238876"/>
              <a:gd name="connsiteY5" fmla="*/ 0 h 6858000"/>
              <a:gd name="connsiteX0-11" fmla="*/ 0 w 6238876"/>
              <a:gd name="connsiteY0-12" fmla="*/ 0 h 6858000"/>
              <a:gd name="connsiteX1-13" fmla="*/ 4819651 w 6238876"/>
              <a:gd name="connsiteY1-14" fmla="*/ 0 h 6858000"/>
              <a:gd name="connsiteX2-15" fmla="*/ 6238876 w 6238876"/>
              <a:gd name="connsiteY2-16" fmla="*/ 5229225 h 6858000"/>
              <a:gd name="connsiteX3-17" fmla="*/ 4819651 w 6238876"/>
              <a:gd name="connsiteY3-18" fmla="*/ 6858000 h 6858000"/>
              <a:gd name="connsiteX4-19" fmla="*/ 0 w 6238876"/>
              <a:gd name="connsiteY4-20" fmla="*/ 6858000 h 6858000"/>
              <a:gd name="connsiteX5-21" fmla="*/ 0 w 6238876"/>
              <a:gd name="connsiteY5-22"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6238876" h="6858000">
                <a:moveTo>
                  <a:pt x="0" y="0"/>
                </a:moveTo>
                <a:lnTo>
                  <a:pt x="4819651" y="0"/>
                </a:lnTo>
                <a:cubicBezTo>
                  <a:pt x="4819651" y="1689100"/>
                  <a:pt x="5153027" y="4273550"/>
                  <a:pt x="6238876" y="5229225"/>
                </a:cubicBezTo>
                <a:cubicBezTo>
                  <a:pt x="5286376" y="5778500"/>
                  <a:pt x="4883152" y="6283325"/>
                  <a:pt x="4819651" y="6858000"/>
                </a:cubicBezTo>
                <a:lnTo>
                  <a:pt x="0" y="6858000"/>
                </a:lnTo>
                <a:lnTo>
                  <a:pt x="0" y="0"/>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자유형: 도형 4"/>
          <p:cNvSpPr/>
          <p:nvPr userDrawn="1">
            <p:custDataLst>
              <p:tags r:id="rId5"/>
            </p:custDataLst>
          </p:nvPr>
        </p:nvSpPr>
        <p:spPr>
          <a:xfrm flipV="1">
            <a:off x="10160" y="-9525"/>
            <a:ext cx="6256020" cy="6867525"/>
          </a:xfrm>
          <a:custGeom>
            <a:avLst/>
            <a:gdLst>
              <a:gd name="connsiteX0" fmla="*/ 0 w 6238876"/>
              <a:gd name="connsiteY0" fmla="*/ 0 h 6858000"/>
              <a:gd name="connsiteX1" fmla="*/ 4819651 w 6238876"/>
              <a:gd name="connsiteY1" fmla="*/ 0 h 6858000"/>
              <a:gd name="connsiteX2" fmla="*/ 6238876 w 6238876"/>
              <a:gd name="connsiteY2" fmla="*/ 5229225 h 6858000"/>
              <a:gd name="connsiteX3" fmla="*/ 4819651 w 6238876"/>
              <a:gd name="connsiteY3" fmla="*/ 6858000 h 6858000"/>
              <a:gd name="connsiteX4" fmla="*/ 0 w 6238876"/>
              <a:gd name="connsiteY4" fmla="*/ 6858000 h 6858000"/>
              <a:gd name="connsiteX0-1" fmla="*/ 0 w 6238876"/>
              <a:gd name="connsiteY0-2" fmla="*/ 0 h 6858000"/>
              <a:gd name="connsiteX1-3" fmla="*/ 4819651 w 6238876"/>
              <a:gd name="connsiteY1-4" fmla="*/ 0 h 6858000"/>
              <a:gd name="connsiteX2-5" fmla="*/ 6238876 w 6238876"/>
              <a:gd name="connsiteY2-6" fmla="*/ 5229225 h 6858000"/>
              <a:gd name="connsiteX3-7" fmla="*/ 4819651 w 6238876"/>
              <a:gd name="connsiteY3-8" fmla="*/ 6858000 h 6858000"/>
              <a:gd name="connsiteX4-9" fmla="*/ 0 w 6238876"/>
              <a:gd name="connsiteY4-10" fmla="*/ 6858000 h 6858000"/>
              <a:gd name="connsiteX5" fmla="*/ 0 w 6238876"/>
              <a:gd name="connsiteY5" fmla="*/ 0 h 6858000"/>
              <a:gd name="connsiteX0-11" fmla="*/ 0 w 6238876"/>
              <a:gd name="connsiteY0-12" fmla="*/ 0 h 6858000"/>
              <a:gd name="connsiteX1-13" fmla="*/ 4819651 w 6238876"/>
              <a:gd name="connsiteY1-14" fmla="*/ 0 h 6858000"/>
              <a:gd name="connsiteX2-15" fmla="*/ 6238876 w 6238876"/>
              <a:gd name="connsiteY2-16" fmla="*/ 5229225 h 6858000"/>
              <a:gd name="connsiteX3-17" fmla="*/ 4819651 w 6238876"/>
              <a:gd name="connsiteY3-18" fmla="*/ 6858000 h 6858000"/>
              <a:gd name="connsiteX4-19" fmla="*/ 0 w 6238876"/>
              <a:gd name="connsiteY4-20" fmla="*/ 6858000 h 6858000"/>
              <a:gd name="connsiteX5-21" fmla="*/ 0 w 6238876"/>
              <a:gd name="connsiteY5-22"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6238876" h="6858000">
                <a:moveTo>
                  <a:pt x="0" y="0"/>
                </a:moveTo>
                <a:lnTo>
                  <a:pt x="4819651" y="0"/>
                </a:lnTo>
                <a:cubicBezTo>
                  <a:pt x="4819651" y="1689100"/>
                  <a:pt x="5153027" y="4273550"/>
                  <a:pt x="6238876" y="5229225"/>
                </a:cubicBezTo>
                <a:cubicBezTo>
                  <a:pt x="5286376" y="5778500"/>
                  <a:pt x="4883152" y="6283325"/>
                  <a:pt x="4819651" y="6858000"/>
                </a:cubicBezTo>
                <a:lnTo>
                  <a:pt x="0" y="68580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椭圆 11"/>
          <p:cNvSpPr/>
          <p:nvPr userDrawn="1">
            <p:custDataLst>
              <p:tags r:id="rId6"/>
            </p:custDataLst>
          </p:nvPr>
        </p:nvSpPr>
        <p:spPr>
          <a:xfrm>
            <a:off x="879475" y="1271905"/>
            <a:ext cx="516890" cy="516890"/>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custDataLst>
              <p:tags r:id="rId7"/>
            </p:custDataLst>
          </p:nvPr>
        </p:nvSpPr>
        <p:spPr>
          <a:xfrm>
            <a:off x="434975" y="923925"/>
            <a:ext cx="768350" cy="768350"/>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hasCustomPrompt="1"/>
            <p:custDataLst>
              <p:tags r:id="rId8"/>
            </p:custDataLst>
          </p:nvPr>
        </p:nvSpPr>
        <p:spPr>
          <a:xfrm>
            <a:off x="80011" y="2774950"/>
            <a:ext cx="5080780" cy="1055623"/>
          </a:xfrm>
        </p:spPr>
        <p:txBody>
          <a:bodyPr lIns="90000" tIns="46800" rIns="90000" bIns="46800" anchor="t" anchorCtr="0">
            <a:normAutofit/>
          </a:bodyPr>
          <a:lstStyle>
            <a:lvl1pPr algn="l">
              <a:defRPr sz="5400" spc="600" baseline="0">
                <a:solidFill>
                  <a:schemeClr val="bg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9"/>
            </p:custDataLst>
          </p:nvPr>
        </p:nvSpPr>
        <p:spPr>
          <a:xfrm>
            <a:off x="80010" y="3914791"/>
            <a:ext cx="5080779" cy="762947"/>
          </a:xfrm>
        </p:spPr>
        <p:txBody>
          <a:bodyPr lIns="90000" tIns="46800" rIns="90000" bIns="46800">
            <a:normAutofit/>
          </a:bodyPr>
          <a:lstStyle>
            <a:lvl1pPr marL="0" indent="0" algn="l" eaLnBrk="1" fontAlgn="auto" latinLnBrk="0" hangingPunct="1">
              <a:lnSpc>
                <a:spcPct val="100000"/>
              </a:lnSpc>
              <a:buNone/>
              <a:defRPr sz="2800" u="none" strike="noStrike" kern="1200" cap="none" spc="200" normalizeH="0" baseline="0">
                <a:solidFill>
                  <a:schemeClr val="bg1"/>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1"/>
            </p:custDataLst>
          </p:nvPr>
        </p:nvSpPr>
        <p:spPr/>
        <p:txBody>
          <a:bodyPr/>
          <a:lstStyle/>
          <a:p>
            <a:endParaRPr lang="zh-CN" altLang="en-US" dirty="0"/>
          </a:p>
        </p:txBody>
      </p:sp>
      <p:sp>
        <p:nvSpPr>
          <p:cNvPr id="18" name="灯片编号占位符 17"/>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1189335" y="6179185"/>
            <a:ext cx="731520" cy="487680"/>
            <a:chOff x="825" y="778"/>
            <a:chExt cx="1152" cy="768"/>
          </a:xfrm>
        </p:grpSpPr>
        <p:sp>
          <p:nvSpPr>
            <p:cNvPr id="8" name="椭圆 7"/>
            <p:cNvSpPr/>
            <p:nvPr userDrawn="1">
              <p:custDataLst>
                <p:tags r:id="rId3"/>
              </p:custDataLst>
            </p:nvPr>
          </p:nvSpPr>
          <p:spPr>
            <a:xfrm>
              <a:off x="825" y="778"/>
              <a:ext cx="768" cy="7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custDataLst>
                <p:tags r:id="rId4"/>
              </p:custDataLst>
            </p:nvPr>
          </p:nvSpPr>
          <p:spPr>
            <a:xfrm>
              <a:off x="1209" y="778"/>
              <a:ext cx="768" cy="768"/>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0" y="0"/>
            <a:ext cx="6400800" cy="6858000"/>
            <a:chOff x="0" y="0"/>
            <a:chExt cx="6400800" cy="6858000"/>
          </a:xfrm>
        </p:grpSpPr>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0"/>
              <a:ext cx="6400800" cy="6858000"/>
            </a:xfrm>
            <a:prstGeom prst="rect">
              <a:avLst/>
            </a:prstGeom>
          </p:spPr>
        </p:pic>
        <p:sp>
          <p:nvSpPr>
            <p:cNvPr id="9" name="矩形 8"/>
            <p:cNvSpPr/>
            <p:nvPr>
              <p:custDataLst>
                <p:tags r:id="rId5"/>
              </p:custDataLst>
            </p:nvPr>
          </p:nvSpPr>
          <p:spPr>
            <a:xfrm>
              <a:off x="0" y="0"/>
              <a:ext cx="32004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ym typeface="+mn-lt"/>
              </a:endParaRPr>
            </a:p>
          </p:txBody>
        </p:sp>
      </p:grpSp>
      <p:sp>
        <p:nvSpPr>
          <p:cNvPr id="2" name="标题 1"/>
          <p:cNvSpPr>
            <a:spLocks noGrp="1"/>
          </p:cNvSpPr>
          <p:nvPr>
            <p:ph type="title" hasCustomPrompt="1"/>
            <p:custDataLst>
              <p:tags r:id="rId6"/>
            </p:custDataLst>
          </p:nvPr>
        </p:nvSpPr>
        <p:spPr>
          <a:xfrm>
            <a:off x="6934200" y="3245462"/>
            <a:ext cx="4933950" cy="831237"/>
          </a:xfrm>
        </p:spPr>
        <p:txBody>
          <a:bodyPr lIns="90000" tIns="46800" rIns="90000" bIns="0" anchor="b" anchorCtr="0">
            <a:normAutofit/>
          </a:bodyPr>
          <a:lstStyle>
            <a:lvl1pPr algn="ctr">
              <a:defRPr sz="4000" u="none" strike="noStrike" kern="1200" cap="none" spc="300" normalizeH="0" baseline="0">
                <a:solidFill>
                  <a:schemeClr val="bg1"/>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7"/>
            </p:custDataLst>
          </p:nvPr>
        </p:nvSpPr>
        <p:spPr>
          <a:xfrm>
            <a:off x="6934195" y="4166045"/>
            <a:ext cx="4933950" cy="1263205"/>
          </a:xfrm>
        </p:spPr>
        <p:txBody>
          <a:bodyPr lIns="90000" tIns="0" rIns="90000" bIns="46800">
            <a:normAutofit/>
          </a:bodyPr>
          <a:lstStyle>
            <a:lvl1pPr marL="0" indent="0" algn="ctr" eaLnBrk="1" fontAlgn="auto" latinLnBrk="0" hangingPunct="1">
              <a:buNone/>
              <a:defRPr kumimoji="0" lang="zh-CN" altLang="en-US" sz="2000" b="0" i="0" u="none" strike="noStrike" kern="1200" cap="none" spc="150" normalizeH="0" baseline="0" noProof="1">
                <a:solidFill>
                  <a:schemeClr val="bg1"/>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p>
            <a:endParaRPr lang="zh-CN" altLang="en-US"/>
          </a:p>
        </p:txBody>
      </p:sp>
      <p:sp>
        <p:nvSpPr>
          <p:cNvPr id="6" name="灯片编号占位符 5"/>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
        <p:nvSpPr>
          <p:cNvPr id="12" name="椭圆 11"/>
          <p:cNvSpPr/>
          <p:nvPr userDrawn="1">
            <p:custDataLst>
              <p:tags r:id="rId11"/>
            </p:custDataLst>
          </p:nvPr>
        </p:nvSpPr>
        <p:spPr>
          <a:xfrm>
            <a:off x="9286875" y="1449705"/>
            <a:ext cx="516890" cy="516890"/>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custDataLst>
              <p:tags r:id="rId12"/>
            </p:custDataLst>
          </p:nvPr>
        </p:nvSpPr>
        <p:spPr>
          <a:xfrm>
            <a:off x="8842375" y="1101725"/>
            <a:ext cx="768350" cy="768350"/>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1189335" y="6179185"/>
            <a:ext cx="731520" cy="487680"/>
            <a:chOff x="825" y="778"/>
            <a:chExt cx="1152" cy="768"/>
          </a:xfrm>
        </p:grpSpPr>
        <p:sp>
          <p:nvSpPr>
            <p:cNvPr id="9" name="椭圆 8"/>
            <p:cNvSpPr/>
            <p:nvPr userDrawn="1">
              <p:custDataLst>
                <p:tags r:id="rId3"/>
              </p:custDataLst>
            </p:nvPr>
          </p:nvSpPr>
          <p:spPr>
            <a:xfrm>
              <a:off x="825" y="778"/>
              <a:ext cx="768" cy="7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custDataLst>
                <p:tags r:id="rId4"/>
              </p:custDataLst>
            </p:nvPr>
          </p:nvSpPr>
          <p:spPr>
            <a:xfrm>
              <a:off x="1209" y="778"/>
              <a:ext cx="768" cy="768"/>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6"/>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7"/>
            </p:custDataLst>
          </p:nvPr>
        </p:nvSpPr>
        <p:spPr>
          <a:xfrm>
            <a:off x="6238877" y="952508"/>
            <a:ext cx="5283242" cy="5388907"/>
          </a:xfrm>
        </p:spPr>
        <p:txBody>
          <a:bodyPr>
            <a:noAutofit/>
          </a:bodyPr>
          <a:lstStyle>
            <a:lvl1pPr>
              <a:defRPr sz="1400">
                <a:latin typeface="微软雅黑" panose="020B0503020204020204" charset="-122"/>
                <a:ea typeface="微软雅黑" panose="020B0503020204020204" charset="-122"/>
              </a:defRPr>
            </a:lvl1pPr>
            <a:lvl2pPr>
              <a:defRPr sz="1400">
                <a:latin typeface="微软雅黑" panose="020B0503020204020204" charset="-122"/>
                <a:ea typeface="微软雅黑" panose="020B0503020204020204" charset="-122"/>
              </a:defRPr>
            </a:lvl2pPr>
            <a:lvl3pPr>
              <a:defRPr sz="1400">
                <a:latin typeface="微软雅黑" panose="020B0503020204020204" charset="-122"/>
                <a:ea typeface="微软雅黑" panose="020B0503020204020204" charset="-122"/>
              </a:defRPr>
            </a:lvl3pPr>
            <a:lvl4pPr>
              <a:defRPr sz="1400">
                <a:latin typeface="微软雅黑" panose="020B0503020204020204" charset="-122"/>
                <a:ea typeface="微软雅黑" panose="020B0503020204020204" charset="-122"/>
              </a:defRPr>
            </a:lvl4pPr>
            <a:lvl5pPr>
              <a:defRPr sz="1400">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p>
            <a:endParaRPr lang="zh-CN" altLang="en-US"/>
          </a:p>
        </p:txBody>
      </p:sp>
      <p:sp>
        <p:nvSpPr>
          <p:cNvPr id="7" name="灯片编号占位符 6"/>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0" name="组合 9"/>
          <p:cNvGrpSpPr/>
          <p:nvPr userDrawn="1">
            <p:custDataLst>
              <p:tags r:id="rId2"/>
            </p:custDataLst>
          </p:nvPr>
        </p:nvGrpSpPr>
        <p:grpSpPr>
          <a:xfrm>
            <a:off x="11189335" y="6179185"/>
            <a:ext cx="731520" cy="487680"/>
            <a:chOff x="825" y="778"/>
            <a:chExt cx="1152" cy="768"/>
          </a:xfrm>
        </p:grpSpPr>
        <p:sp>
          <p:nvSpPr>
            <p:cNvPr id="11" name="椭圆 10"/>
            <p:cNvSpPr/>
            <p:nvPr userDrawn="1">
              <p:custDataLst>
                <p:tags r:id="rId3"/>
              </p:custDataLst>
            </p:nvPr>
          </p:nvSpPr>
          <p:spPr>
            <a:xfrm>
              <a:off x="825" y="778"/>
              <a:ext cx="768" cy="7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custDataLst>
                <p:tags r:id="rId4"/>
              </p:custDataLst>
            </p:nvPr>
          </p:nvSpPr>
          <p:spPr>
            <a:xfrm>
              <a:off x="1209" y="778"/>
              <a:ext cx="768" cy="768"/>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p>
            <a:endParaRPr lang="zh-CN" altLang="en-US"/>
          </a:p>
        </p:txBody>
      </p:sp>
      <p:sp>
        <p:nvSpPr>
          <p:cNvPr id="9" name="灯片编号占位符 8"/>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tx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1189335" y="6179185"/>
            <a:ext cx="731520" cy="487680"/>
            <a:chOff x="825" y="778"/>
            <a:chExt cx="1152" cy="768"/>
          </a:xfrm>
        </p:grpSpPr>
        <p:sp>
          <p:nvSpPr>
            <p:cNvPr id="9" name="椭圆 8"/>
            <p:cNvSpPr/>
            <p:nvPr userDrawn="1">
              <p:custDataLst>
                <p:tags r:id="rId3"/>
              </p:custDataLst>
            </p:nvPr>
          </p:nvSpPr>
          <p:spPr>
            <a:xfrm>
              <a:off x="825" y="778"/>
              <a:ext cx="768" cy="7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custDataLst>
                <p:tags r:id="rId4"/>
              </p:custDataLst>
            </p:nvPr>
          </p:nvSpPr>
          <p:spPr>
            <a:xfrm>
              <a:off x="1209" y="778"/>
              <a:ext cx="768" cy="768"/>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5"/>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7"/>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4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8"/>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p:txBody>
          <a:bodyPr/>
          <a:lstStyle/>
          <a:p>
            <a:endParaRPr lang="zh-CN" altLang="en-US" dirty="0"/>
          </a:p>
        </p:txBody>
      </p:sp>
      <p:sp>
        <p:nvSpPr>
          <p:cNvPr id="7" name="灯片编号占位符 6"/>
          <p:cNvSpPr>
            <a:spLocks noGrp="1"/>
          </p:cNvSpPr>
          <p:nvPr>
            <p:ph type="sldNum" sz="quarter" idx="12"/>
            <p:custDataLst>
              <p:tags r:id="rId10"/>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1189335" y="6179185"/>
            <a:ext cx="731520" cy="487680"/>
            <a:chOff x="825" y="778"/>
            <a:chExt cx="1152" cy="768"/>
          </a:xfrm>
        </p:grpSpPr>
        <p:sp>
          <p:nvSpPr>
            <p:cNvPr id="8" name="椭圆 7"/>
            <p:cNvSpPr/>
            <p:nvPr userDrawn="1">
              <p:custDataLst>
                <p:tags r:id="rId3"/>
              </p:custDataLst>
            </p:nvPr>
          </p:nvSpPr>
          <p:spPr>
            <a:xfrm>
              <a:off x="825" y="778"/>
              <a:ext cx="768" cy="7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custDataLst>
                <p:tags r:id="rId4"/>
              </p:custDataLst>
            </p:nvPr>
          </p:nvSpPr>
          <p:spPr>
            <a:xfrm>
              <a:off x="1209" y="778"/>
              <a:ext cx="768" cy="768"/>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竖排标题 1"/>
          <p:cNvSpPr>
            <a:spLocks noGrp="1"/>
          </p:cNvSpPr>
          <p:nvPr>
            <p:ph type="title" orient="vert"/>
            <p:custDataLst>
              <p:tags r:id="rId5"/>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6"/>
            </p:custDataLst>
          </p:nvPr>
        </p:nvSpPr>
        <p:spPr>
          <a:xfrm>
            <a:off x="669925" y="952500"/>
            <a:ext cx="9828101" cy="5388907"/>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11189335" y="6179185"/>
            <a:ext cx="731520" cy="487680"/>
            <a:chOff x="825" y="778"/>
            <a:chExt cx="1152" cy="768"/>
          </a:xfrm>
        </p:grpSpPr>
        <p:sp>
          <p:nvSpPr>
            <p:cNvPr id="8" name="椭圆 7"/>
            <p:cNvSpPr/>
            <p:nvPr userDrawn="1">
              <p:custDataLst>
                <p:tags r:id="rId3"/>
              </p:custDataLst>
            </p:nvPr>
          </p:nvSpPr>
          <p:spPr>
            <a:xfrm>
              <a:off x="825" y="778"/>
              <a:ext cx="768" cy="7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custDataLst>
                <p:tags r:id="rId4"/>
              </p:custDataLst>
            </p:nvPr>
          </p:nvSpPr>
          <p:spPr>
            <a:xfrm>
              <a:off x="1209" y="778"/>
              <a:ext cx="768" cy="768"/>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8"/>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0" y="0"/>
            <a:ext cx="12192000" cy="6858001"/>
            <a:chOff x="0" y="0"/>
            <a:chExt cx="12192000" cy="6858001"/>
          </a:xfrm>
        </p:grpSpPr>
        <p:pic>
          <p:nvPicPr>
            <p:cNvPr id="7" name="图片 6"/>
            <p:cNvPicPr>
              <a:picLocks noChangeAspect="1"/>
            </p:cNvPicPr>
            <p:nvPr userDrawn="1">
              <p:custDataLst>
                <p:tags r:id="rId3"/>
              </p:custDataLst>
            </p:nvPr>
          </p:nvPicPr>
          <p:blipFill rotWithShape="1">
            <a:blip r:embed="rId4"/>
            <a:srcRect/>
            <a:stretch>
              <a:fillRect/>
            </a:stretch>
          </p:blipFill>
          <p:spPr>
            <a:xfrm>
              <a:off x="0" y="0"/>
              <a:ext cx="12192000" cy="5422181"/>
            </a:xfrm>
            <a:prstGeom prst="rect">
              <a:avLst/>
            </a:prstGeom>
          </p:spPr>
        </p:pic>
        <p:sp>
          <p:nvSpPr>
            <p:cNvPr id="8" name="任意多边形: 形状 7"/>
            <p:cNvSpPr/>
            <p:nvPr userDrawn="1">
              <p:custDataLst>
                <p:tags r:id="rId5"/>
              </p:custDataLst>
            </p:nvPr>
          </p:nvSpPr>
          <p:spPr>
            <a:xfrm>
              <a:off x="0" y="3226178"/>
              <a:ext cx="12192000" cy="3631823"/>
            </a:xfrm>
            <a:custGeom>
              <a:avLst/>
              <a:gdLst>
                <a:gd name="connsiteX0" fmla="*/ 6841500 w 12192000"/>
                <a:gd name="connsiteY0" fmla="*/ 0 h 3631823"/>
                <a:gd name="connsiteX1" fmla="*/ 6948458 w 12192000"/>
                <a:gd name="connsiteY1" fmla="*/ 107282 h 3631823"/>
                <a:gd name="connsiteX2" fmla="*/ 10439400 w 12192000"/>
                <a:gd name="connsiteY2" fmla="*/ 1371223 h 3631823"/>
                <a:gd name="connsiteX3" fmla="*/ 12002673 w 12192000"/>
                <a:gd name="connsiteY3" fmla="*/ 1157758 h 3631823"/>
                <a:gd name="connsiteX4" fmla="*/ 12192000 w 12192000"/>
                <a:gd name="connsiteY4" fmla="*/ 1099999 h 3631823"/>
                <a:gd name="connsiteX5" fmla="*/ 12192000 w 12192000"/>
                <a:gd name="connsiteY5" fmla="*/ 3631823 h 3631823"/>
                <a:gd name="connsiteX6" fmla="*/ 0 w 12192000"/>
                <a:gd name="connsiteY6" fmla="*/ 3631823 h 3631823"/>
                <a:gd name="connsiteX7" fmla="*/ 0 w 12192000"/>
                <a:gd name="connsiteY7" fmla="*/ 1099999 h 3631823"/>
                <a:gd name="connsiteX8" fmla="*/ 189327 w 12192000"/>
                <a:gd name="connsiteY8" fmla="*/ 1157758 h 3631823"/>
                <a:gd name="connsiteX9" fmla="*/ 1752600 w 12192000"/>
                <a:gd name="connsiteY9" fmla="*/ 1371223 h 3631823"/>
                <a:gd name="connsiteX10" fmla="*/ 5243543 w 12192000"/>
                <a:gd name="connsiteY10" fmla="*/ 107282 h 3631823"/>
                <a:gd name="connsiteX11" fmla="*/ 5350501 w 12192000"/>
                <a:gd name="connsiteY11" fmla="*/ 0 h 3631823"/>
                <a:gd name="connsiteX12" fmla="*/ 5417417 w 12192000"/>
                <a:gd name="connsiteY12" fmla="*/ 60817 h 3631823"/>
                <a:gd name="connsiteX13" fmla="*/ 6096000 w 12192000"/>
                <a:gd name="connsiteY13" fmla="*/ 304422 h 3631823"/>
                <a:gd name="connsiteX14" fmla="*/ 6774584 w 12192000"/>
                <a:gd name="connsiteY14" fmla="*/ 60817 h 363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3631823">
                  <a:moveTo>
                    <a:pt x="6841500" y="0"/>
                  </a:moveTo>
                  <a:lnTo>
                    <a:pt x="6948458" y="107282"/>
                  </a:lnTo>
                  <a:cubicBezTo>
                    <a:pt x="7782471" y="879776"/>
                    <a:pt x="9036761" y="1371223"/>
                    <a:pt x="10439400" y="1371223"/>
                  </a:cubicBezTo>
                  <a:cubicBezTo>
                    <a:pt x="10988685" y="1371223"/>
                    <a:pt x="11515220" y="1295856"/>
                    <a:pt x="12002673" y="1157758"/>
                  </a:cubicBezTo>
                  <a:lnTo>
                    <a:pt x="12192000" y="1099999"/>
                  </a:lnTo>
                  <a:lnTo>
                    <a:pt x="12192000" y="3631823"/>
                  </a:lnTo>
                  <a:lnTo>
                    <a:pt x="0" y="3631823"/>
                  </a:lnTo>
                  <a:lnTo>
                    <a:pt x="0" y="1099999"/>
                  </a:lnTo>
                  <a:lnTo>
                    <a:pt x="189327" y="1157758"/>
                  </a:lnTo>
                  <a:cubicBezTo>
                    <a:pt x="676780" y="1295856"/>
                    <a:pt x="1203315" y="1371223"/>
                    <a:pt x="1752600" y="1371223"/>
                  </a:cubicBezTo>
                  <a:cubicBezTo>
                    <a:pt x="3155239" y="1371223"/>
                    <a:pt x="4409530" y="879776"/>
                    <a:pt x="5243543" y="107282"/>
                  </a:cubicBezTo>
                  <a:lnTo>
                    <a:pt x="5350501" y="0"/>
                  </a:lnTo>
                  <a:lnTo>
                    <a:pt x="5417417" y="60817"/>
                  </a:lnTo>
                  <a:cubicBezTo>
                    <a:pt x="5601823" y="213002"/>
                    <a:pt x="5838235" y="304422"/>
                    <a:pt x="6096000" y="304422"/>
                  </a:cubicBezTo>
                  <a:cubicBezTo>
                    <a:pt x="6353765" y="304422"/>
                    <a:pt x="6590178" y="213002"/>
                    <a:pt x="6774584" y="6081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 name="直接连接符 11"/>
          <p:cNvCxnSpPr/>
          <p:nvPr userDrawn="1">
            <p:custDataLst>
              <p:tags r:id="rId6"/>
            </p:custDataLst>
          </p:nvPr>
        </p:nvCxnSpPr>
        <p:spPr>
          <a:xfrm>
            <a:off x="5600700" y="5494486"/>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userDrawn="1">
            <p:custDataLst>
              <p:tags r:id="rId7"/>
            </p:custDataLst>
          </p:nvPr>
        </p:nvGrpSpPr>
        <p:grpSpPr>
          <a:xfrm>
            <a:off x="5094688" y="2257175"/>
            <a:ext cx="2002623" cy="1800475"/>
            <a:chOff x="8971666" y="1432880"/>
            <a:chExt cx="961880" cy="864786"/>
          </a:xfrm>
        </p:grpSpPr>
        <p:sp>
          <p:nvSpPr>
            <p:cNvPr id="10" name="椭圆 9"/>
            <p:cNvSpPr/>
            <p:nvPr>
              <p:custDataLst>
                <p:tags r:id="rId8"/>
              </p:custDataLst>
            </p:nvPr>
          </p:nvSpPr>
          <p:spPr>
            <a:xfrm>
              <a:off x="9416389" y="1780509"/>
              <a:ext cx="517157" cy="517157"/>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11" name="椭圆 10"/>
            <p:cNvSpPr/>
            <p:nvPr>
              <p:custDataLst>
                <p:tags r:id="rId9"/>
              </p:custDataLst>
            </p:nvPr>
          </p:nvSpPr>
          <p:spPr>
            <a:xfrm>
              <a:off x="8971666" y="1432880"/>
              <a:ext cx="768391" cy="768391"/>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13"/>
            </p:custDataLst>
          </p:nvPr>
        </p:nvSpPr>
        <p:spPr>
          <a:xfrm>
            <a:off x="1876742" y="4345466"/>
            <a:ext cx="8438515" cy="1076715"/>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600" b="1" i="0" u="none" strike="noStrike" kern="1200" cap="none" spc="600" normalizeH="0" baseline="0" noProof="1" dirty="0">
                <a:solidFill>
                  <a:schemeClr val="bg1"/>
                </a:solidFill>
                <a:uFillTx/>
                <a:latin typeface="Arial" panose="020B0604020202020204" pitchFamily="34" charset="0"/>
                <a:ea typeface="汉仪旗黑-85S" panose="00020600040101010101" pitchFamily="18" charset="-122"/>
                <a:cs typeface="+mj-cs"/>
                <a:sym typeface="+mn-ea"/>
              </a:defRPr>
            </a:lvl1pPr>
          </a:lstStyle>
          <a:p>
            <a:pPr lvl="0"/>
            <a:r>
              <a:rPr lang="zh-CN" altLang="en-US" dirty="0">
                <a:sym typeface="+mn-ea"/>
              </a:rPr>
              <a:t>单击此处</a:t>
            </a:r>
            <a:r>
              <a:rPr dirty="0">
                <a:sym typeface="+mn-ea"/>
              </a:rPr>
              <a:t>编辑标题</a:t>
            </a:r>
            <a:endParaRPr dirty="0">
              <a:sym typeface="+mn-ea"/>
            </a:endParaRPr>
          </a:p>
        </p:txBody>
      </p:sp>
      <p:sp>
        <p:nvSpPr>
          <p:cNvPr id="14" name="文本占位符 13"/>
          <p:cNvSpPr>
            <a:spLocks noGrp="1"/>
          </p:cNvSpPr>
          <p:nvPr>
            <p:ph type="body" sz="quarter" idx="13" hasCustomPrompt="1"/>
            <p:custDataLst>
              <p:tags r:id="rId14"/>
            </p:custDataLst>
          </p:nvPr>
        </p:nvSpPr>
        <p:spPr>
          <a:xfrm>
            <a:off x="1870819" y="5566792"/>
            <a:ext cx="8450362" cy="547339"/>
          </a:xfrm>
        </p:spPr>
        <p:txBody>
          <a:bodyPr lIns="90000" tIns="0" rIns="90000" bIns="46800">
            <a:normAutofit/>
          </a:bodyPr>
          <a:lstStyle>
            <a:lvl1pPr marL="0" indent="0" algn="ctr">
              <a:buNone/>
              <a:defRPr sz="2400">
                <a:solidFill>
                  <a:schemeClr val="bg1"/>
                </a:solidFill>
              </a:defRPr>
            </a:lvl1pPr>
          </a:lstStyle>
          <a:p>
            <a:pPr lvl="0"/>
            <a:r>
              <a:rPr lang="zh-CN" altLang="en-US" dirty="0"/>
              <a:t>单击此处编辑文本</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11234330" y="6178953"/>
            <a:ext cx="731520" cy="487680"/>
            <a:chOff x="825" y="778"/>
            <a:chExt cx="1152" cy="768"/>
          </a:xfrm>
        </p:grpSpPr>
        <p:sp>
          <p:nvSpPr>
            <p:cNvPr id="13" name="椭圆 12"/>
            <p:cNvSpPr/>
            <p:nvPr userDrawn="1">
              <p:custDataLst>
                <p:tags r:id="rId3"/>
              </p:custDataLst>
            </p:nvPr>
          </p:nvSpPr>
          <p:spPr>
            <a:xfrm>
              <a:off x="825" y="778"/>
              <a:ext cx="768" cy="7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custDataLst>
                <p:tags r:id="rId4"/>
              </p:custDataLst>
            </p:nvPr>
          </p:nvSpPr>
          <p:spPr>
            <a:xfrm>
              <a:off x="1209" y="778"/>
              <a:ext cx="768" cy="768"/>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5"/>
            </p:custDataLst>
          </p:nvPr>
        </p:nvSpPr>
        <p:spPr/>
        <p:txBody>
          <a:bodyPr/>
          <a:lstStyle>
            <a:lvl1pPr>
              <a:defRPr baseline="0">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pc="200">
              <a:latin typeface="Arial" panose="020B0604020202020204" pitchFamily="34" charset="0"/>
            </a:endParaRPr>
          </a:p>
        </p:txBody>
      </p:sp>
      <p:grpSp>
        <p:nvGrpSpPr>
          <p:cNvPr id="6" name="组合 5"/>
          <p:cNvGrpSpPr/>
          <p:nvPr userDrawn="1">
            <p:custDataLst>
              <p:tags r:id="rId3"/>
            </p:custDataLst>
          </p:nvPr>
        </p:nvGrpSpPr>
        <p:grpSpPr>
          <a:xfrm>
            <a:off x="11016913" y="443230"/>
            <a:ext cx="731520" cy="487680"/>
            <a:chOff x="825" y="778"/>
            <a:chExt cx="1152" cy="768"/>
          </a:xfrm>
        </p:grpSpPr>
        <p:sp>
          <p:nvSpPr>
            <p:cNvPr id="13" name="椭圆 12"/>
            <p:cNvSpPr/>
            <p:nvPr userDrawn="1">
              <p:custDataLst>
                <p:tags r:id="rId4"/>
              </p:custDataLst>
            </p:nvPr>
          </p:nvSpPr>
          <p:spPr>
            <a:xfrm>
              <a:off x="825" y="778"/>
              <a:ext cx="768" cy="7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500" lnSpcReduction="10000"/>
            </a:bodyPr>
            <a:lstStyle/>
            <a:p>
              <a:pPr algn="ctr"/>
              <a:endParaRPr lang="zh-CN" altLang="en-US" spc="200"/>
            </a:p>
          </p:txBody>
        </p:sp>
        <p:sp>
          <p:nvSpPr>
            <p:cNvPr id="16" name="椭圆 15"/>
            <p:cNvSpPr/>
            <p:nvPr userDrawn="1">
              <p:custDataLst>
                <p:tags r:id="rId5"/>
              </p:custDataLst>
            </p:nvPr>
          </p:nvSpPr>
          <p:spPr>
            <a:xfrm>
              <a:off x="1209" y="778"/>
              <a:ext cx="768" cy="768"/>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500" lnSpcReduction="10000"/>
            </a:bodyPr>
            <a:lstStyle/>
            <a:p>
              <a:pPr algn="ctr"/>
              <a:endParaRPr lang="zh-CN" altLang="en-US" spc="200"/>
            </a:p>
          </p:txBody>
        </p:sp>
      </p:grpSp>
      <p:sp>
        <p:nvSpPr>
          <p:cNvPr id="2" name="标题 1"/>
          <p:cNvSpPr>
            <a:spLocks noGrp="1"/>
          </p:cNvSpPr>
          <p:nvPr>
            <p:ph type="title" hasCustomPrompt="1"/>
            <p:custDataLst>
              <p:tags r:id="rId6"/>
            </p:custDataLst>
          </p:nvPr>
        </p:nvSpPr>
        <p:spPr>
          <a:xfrm>
            <a:off x="1281600" y="1249200"/>
            <a:ext cx="9626400" cy="723600"/>
          </a:xfrm>
        </p:spPr>
        <p:txBody>
          <a:bodyPr lIns="90000" tIns="46800" rIns="90000" bIns="46800" anchor="ctr">
            <a:normAutofit/>
          </a:bodyPr>
          <a:lstStyle>
            <a:lvl1pPr>
              <a:defRPr sz="3200" u="none" strike="noStrike" kern="1200" cap="none" spc="200" normalizeH="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7"/>
            </p:custDataLst>
          </p:nvPr>
        </p:nvSpPr>
        <p:spPr>
          <a:xfrm>
            <a:off x="1281113" y="2163600"/>
            <a:ext cx="9626600" cy="3445200"/>
          </a:xfrm>
        </p:spPr>
        <p:txBody>
          <a:bodyPr lIns="90000" tIns="46800" rIns="90000" bIns="46800">
            <a:normAutofit/>
          </a:bodyPr>
          <a:lstStyle>
            <a:lvl1pPr>
              <a:defRPr u="none" strike="noStrike" kern="1200" cap="none" spc="200" normalizeH="0" baseline="0">
                <a:solidFill>
                  <a:schemeClr val="tx1"/>
                </a:solidFill>
                <a:latin typeface="Arial" panose="020B0604020202020204" pitchFamily="34" charset="0"/>
                <a:ea typeface="微软雅黑" panose="020B0503020204020204" charset="-122"/>
              </a:defRPr>
            </a:lvl1pPr>
            <a:lvl2pPr>
              <a:defRPr u="none" strike="noStrike" kern="1200" cap="none" spc="200" normalizeH="0" baseline="0">
                <a:solidFill>
                  <a:schemeClr val="tx1"/>
                </a:solidFill>
                <a:latin typeface="Arial" panose="020B0604020202020204" pitchFamily="34" charset="0"/>
                <a:ea typeface="微软雅黑" panose="020B0503020204020204" charset="-122"/>
              </a:defRPr>
            </a:lvl2pPr>
            <a:lvl3pPr>
              <a:defRPr u="none" strike="noStrike" kern="1200" cap="none" spc="200" normalizeH="0" baseline="0">
                <a:solidFill>
                  <a:schemeClr val="tx1"/>
                </a:solidFill>
                <a:latin typeface="Arial" panose="020B0604020202020204" pitchFamily="34" charset="0"/>
                <a:ea typeface="微软雅黑" panose="020B0503020204020204" charset="-122"/>
              </a:defRPr>
            </a:lvl3pPr>
            <a:lvl4pPr>
              <a:defRPr u="none" strike="noStrike" kern="1200" cap="none" spc="200" normalizeH="0" baseline="0">
                <a:solidFill>
                  <a:schemeClr val="tx1"/>
                </a:solidFill>
                <a:latin typeface="Arial" panose="020B0604020202020204" pitchFamily="34" charset="0"/>
                <a:ea typeface="微软雅黑" panose="020B0503020204020204" charset="-122"/>
              </a:defRPr>
            </a:lvl4pPr>
            <a:lvl5pPr>
              <a:defRPr u="none" strike="noStrike" kern="1200" cap="none" spc="200" normalizeH="0"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8"/>
            </p:custDataLst>
          </p:nvPr>
        </p:nvSpPr>
        <p:spPr/>
        <p:txBody>
          <a:bodyPr>
            <a:normAutofit/>
          </a:bodyPr>
          <a:lstStyle>
            <a:lvl1pPr>
              <a:defRPr u="none" strike="noStrike" kern="1200" cap="none" spc="200" normalizeH="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normAutofit/>
          </a:bodyPr>
          <a:lstStyle>
            <a:lvl1pPr>
              <a:defRPr u="none" strike="noStrike" kern="1200" cap="none" spc="200" normalizeH="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normAutofit/>
          </a:bodyPr>
          <a:lstStyle>
            <a:lvl1pPr>
              <a:defRPr u="none" strike="noStrike" kern="1200" cap="none" spc="200" normalizeH="0">
                <a:latin typeface="Arial" panose="020B0604020202020204" pitchFamily="34"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dirty="0">
              <a:latin typeface="Arial" panose="020B0604020202020204" pitchFamily="34" charset="0"/>
              <a:sym typeface="+mn-ea"/>
            </a:endParaRPr>
          </a:p>
        </p:txBody>
      </p:sp>
      <p:grpSp>
        <p:nvGrpSpPr>
          <p:cNvPr id="11" name="组合 10"/>
          <p:cNvGrpSpPr/>
          <p:nvPr userDrawn="1">
            <p:custDataLst>
              <p:tags r:id="rId3"/>
            </p:custDataLst>
          </p:nvPr>
        </p:nvGrpSpPr>
        <p:grpSpPr>
          <a:xfrm flipH="1">
            <a:off x="295910" y="5426075"/>
            <a:ext cx="1426210" cy="1282065"/>
            <a:chOff x="8971666" y="1432880"/>
            <a:chExt cx="961880" cy="864786"/>
          </a:xfrm>
        </p:grpSpPr>
        <p:sp>
          <p:nvSpPr>
            <p:cNvPr id="12" name="椭圆 11"/>
            <p:cNvSpPr/>
            <p:nvPr>
              <p:custDataLst>
                <p:tags r:id="rId4"/>
              </p:custDataLst>
            </p:nvPr>
          </p:nvSpPr>
          <p:spPr>
            <a:xfrm>
              <a:off x="9416389" y="1780509"/>
              <a:ext cx="517157" cy="517157"/>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pc="200">
                <a:sym typeface="+mn-lt"/>
              </a:endParaRPr>
            </a:p>
          </p:txBody>
        </p:sp>
        <p:sp>
          <p:nvSpPr>
            <p:cNvPr id="13" name="椭圆 12"/>
            <p:cNvSpPr/>
            <p:nvPr>
              <p:custDataLst>
                <p:tags r:id="rId5"/>
              </p:custDataLst>
            </p:nvPr>
          </p:nvSpPr>
          <p:spPr>
            <a:xfrm>
              <a:off x="8971666" y="1432880"/>
              <a:ext cx="768391" cy="768391"/>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pc="200">
                <a:sym typeface="+mn-lt"/>
              </a:endParaRPr>
            </a:p>
          </p:txBody>
        </p:sp>
      </p:grpSp>
      <p:sp>
        <p:nvSpPr>
          <p:cNvPr id="2" name="标题 1"/>
          <p:cNvSpPr>
            <a:spLocks noGrp="1"/>
          </p:cNvSpPr>
          <p:nvPr>
            <p:ph type="title" hasCustomPrompt="1"/>
            <p:custDataLst>
              <p:tags r:id="rId6"/>
            </p:custDataLst>
          </p:nvPr>
        </p:nvSpPr>
        <p:spPr>
          <a:xfrm>
            <a:off x="583200" y="770400"/>
            <a:ext cx="3960000" cy="882000"/>
          </a:xfrm>
        </p:spPr>
        <p:txBody>
          <a:bodyPr lIns="90000" tIns="46800" rIns="90000" bIns="46800" anchor="ctr">
            <a:normAutofit/>
          </a:bodyPr>
          <a:lstStyle>
            <a:lvl1pPr>
              <a:defRPr sz="3600" u="none" strike="noStrike" kern="1200" cap="none" spc="200" normalizeH="0" baseline="0">
                <a:solidFill>
                  <a:schemeClr val="bg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normAutofit/>
          </a:bodyPr>
          <a:lstStyle>
            <a:lvl1pPr>
              <a:defRPr u="none" strike="noStrike" kern="1200" cap="none" spc="200" normalizeH="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normAutofit/>
          </a:bodyPr>
          <a:lstStyle>
            <a:lvl1pPr>
              <a:defRPr u="none" strike="noStrike" kern="1200" cap="none" spc="200" normalizeH="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normAutofit/>
          </a:bodyPr>
          <a:lstStyle>
            <a:lvl1pPr>
              <a:defRPr u="none" strike="noStrike" kern="1200" cap="none" spc="200" normalizeH="0">
                <a:latin typeface="Arial" panose="020B0604020202020204" pitchFamily="34"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lIns="90000" tIns="46800" rIns="90000" bIns="46800">
            <a:normAutofit/>
          </a:bodyPr>
          <a:lstStyle>
            <a:lvl1pPr>
              <a:defRPr u="none" strike="noStrike" kern="1200" cap="none" spc="200" normalizeH="0" baseline="0">
                <a:solidFill>
                  <a:schemeClr val="bg1"/>
                </a:solidFill>
                <a:latin typeface="Arial" panose="020B0604020202020204" pitchFamily="34" charset="0"/>
                <a:ea typeface="微软雅黑" panose="020B0503020204020204" charset="-122"/>
              </a:defRPr>
            </a:lvl1pPr>
            <a:lvl2pPr>
              <a:defRPr u="none" strike="noStrike" kern="1200" cap="none" spc="200" normalizeH="0" baseline="0">
                <a:solidFill>
                  <a:schemeClr val="bg1"/>
                </a:solidFill>
                <a:latin typeface="Arial" panose="020B0604020202020204" pitchFamily="34" charset="0"/>
                <a:ea typeface="微软雅黑" panose="020B0503020204020204" charset="-122"/>
              </a:defRPr>
            </a:lvl2pPr>
            <a:lvl3pPr>
              <a:defRPr u="none" strike="noStrike" kern="1200" cap="none" spc="200" normalizeH="0" baseline="0">
                <a:solidFill>
                  <a:schemeClr val="bg1"/>
                </a:solidFill>
                <a:latin typeface="Arial" panose="020B0604020202020204" pitchFamily="34" charset="0"/>
                <a:ea typeface="微软雅黑" panose="020B0503020204020204" charset="-122"/>
              </a:defRPr>
            </a:lvl3pPr>
            <a:lvl4pPr>
              <a:defRPr u="none" strike="noStrike" kern="1200" cap="none" spc="200" normalizeH="0" baseline="0">
                <a:solidFill>
                  <a:schemeClr val="bg1"/>
                </a:solidFill>
                <a:latin typeface="Arial" panose="020B0604020202020204" pitchFamily="34" charset="0"/>
                <a:ea typeface="微软雅黑" panose="020B0503020204020204" charset="-122"/>
              </a:defRPr>
            </a:lvl4pPr>
            <a:lvl5pPr>
              <a:defRPr u="none" strike="noStrike" kern="1200" cap="none" spc="200" normalizeH="0"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lIns="90000" tIns="46800" rIns="90000" bIns="46800">
            <a:normAutofit/>
          </a:bodyPr>
          <a:lstStyle>
            <a:lvl1pPr>
              <a:defRPr u="none" strike="noStrike" kern="1200" cap="none" spc="200" normalizeH="0" baseline="0">
                <a:latin typeface="Arial" panose="020B0604020202020204" pitchFamily="34" charset="0"/>
                <a:ea typeface="微软雅黑" panose="020B0503020204020204" charset="-122"/>
              </a:defRPr>
            </a:lvl1pPr>
            <a:lvl2pPr>
              <a:defRPr u="none" strike="noStrike" kern="1200" cap="none" spc="200" normalizeH="0" baseline="0">
                <a:latin typeface="Arial" panose="020B0604020202020204" pitchFamily="34" charset="0"/>
                <a:ea typeface="微软雅黑" panose="020B0503020204020204" charset="-122"/>
              </a:defRPr>
            </a:lvl2pPr>
            <a:lvl3pPr>
              <a:defRPr u="none" strike="noStrike" kern="1200" cap="none" spc="200" normalizeH="0" baseline="0">
                <a:latin typeface="Arial" panose="020B0604020202020204" pitchFamily="34" charset="0"/>
                <a:ea typeface="微软雅黑" panose="020B0503020204020204" charset="-122"/>
              </a:defRPr>
            </a:lvl3pPr>
            <a:lvl4pPr>
              <a:defRPr u="none" strike="noStrike" kern="1200" cap="none" spc="200" normalizeH="0" baseline="0">
                <a:latin typeface="Arial" panose="020B0604020202020204" pitchFamily="34" charset="0"/>
                <a:ea typeface="微软雅黑" panose="020B0503020204020204" charset="-122"/>
              </a:defRPr>
            </a:lvl4pPr>
            <a:lvl5pPr>
              <a:defRPr u="none" strike="noStrike" kern="1200" cap="none" spc="200" normalizeH="0"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a:latin typeface="Arial" panose="020B0604020202020204" pitchFamily="34" charset="0"/>
              <a:sym typeface="+mn-ea"/>
            </a:endParaRPr>
          </a:p>
        </p:txBody>
      </p:sp>
      <p:grpSp>
        <p:nvGrpSpPr>
          <p:cNvPr id="6" name="组合 5"/>
          <p:cNvGrpSpPr/>
          <p:nvPr userDrawn="1">
            <p:custDataLst>
              <p:tags r:id="rId3"/>
            </p:custDataLst>
          </p:nvPr>
        </p:nvGrpSpPr>
        <p:grpSpPr>
          <a:xfrm>
            <a:off x="11131040" y="76070"/>
            <a:ext cx="998710" cy="897898"/>
            <a:chOff x="8971666" y="1432880"/>
            <a:chExt cx="961880" cy="864786"/>
          </a:xfrm>
        </p:grpSpPr>
        <p:sp>
          <p:nvSpPr>
            <p:cNvPr id="8" name="椭圆 7"/>
            <p:cNvSpPr/>
            <p:nvPr>
              <p:custDataLst>
                <p:tags r:id="rId4"/>
              </p:custDataLst>
            </p:nvPr>
          </p:nvSpPr>
          <p:spPr>
            <a:xfrm>
              <a:off x="9416389" y="1780509"/>
              <a:ext cx="517157" cy="517157"/>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pc="200">
                <a:sym typeface="+mn-lt"/>
              </a:endParaRPr>
            </a:p>
          </p:txBody>
        </p:sp>
        <p:sp>
          <p:nvSpPr>
            <p:cNvPr id="11" name="椭圆 10"/>
            <p:cNvSpPr/>
            <p:nvPr>
              <p:custDataLst>
                <p:tags r:id="rId5"/>
              </p:custDataLst>
            </p:nvPr>
          </p:nvSpPr>
          <p:spPr>
            <a:xfrm>
              <a:off x="8971666" y="1432880"/>
              <a:ext cx="768391" cy="768391"/>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pc="200">
                <a:sym typeface="+mn-lt"/>
              </a:endParaRPr>
            </a:p>
          </p:txBody>
        </p:sp>
      </p:grpSp>
      <p:sp>
        <p:nvSpPr>
          <p:cNvPr id="2" name="标题 1"/>
          <p:cNvSpPr>
            <a:spLocks noGrp="1"/>
          </p:cNvSpPr>
          <p:nvPr>
            <p:ph type="title"/>
            <p:custDataLst>
              <p:tags r:id="rId6"/>
            </p:custDataLst>
          </p:nvPr>
        </p:nvSpPr>
        <p:spPr>
          <a:xfrm>
            <a:off x="612000" y="781200"/>
            <a:ext cx="10976400" cy="626400"/>
          </a:xfrm>
        </p:spPr>
        <p:txBody>
          <a:bodyPr lIns="90000" tIns="46800" rIns="90000" bIns="46800" anchor="ctr">
            <a:normAutofit/>
          </a:bodyPr>
          <a:lstStyle>
            <a:lvl1pPr algn="ctr">
              <a:defRPr sz="3600" u="none" strike="noStrike" kern="1200" cap="none" spc="200" normalizeH="0"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normAutofit/>
          </a:bodyPr>
          <a:lstStyle>
            <a:lvl1pPr>
              <a:defRPr u="none" strike="noStrike" kern="1200" cap="none" spc="200" normalizeH="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normAutofit/>
          </a:bodyPr>
          <a:lstStyle>
            <a:lvl1pPr>
              <a:defRPr u="none" strike="noStrike" kern="1200" cap="none" spc="200" normalizeH="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normAutofit/>
          </a:bodyPr>
          <a:lstStyle>
            <a:lvl1pPr>
              <a:defRPr u="none" strike="noStrike" kern="1200" cap="none" spc="200" normalizeH="0">
                <a:latin typeface="Arial" panose="020B0604020202020204" pitchFamily="34"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lIns="90000" tIns="46800" rIns="90000" bIns="46800">
            <a:normAutofit/>
          </a:bodyPr>
          <a:lstStyle>
            <a:lvl1pPr algn="ctr">
              <a:defRPr u="none" strike="noStrike" kern="1200" cap="none" spc="200" normalizeH="0"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612775" y="2808000"/>
            <a:ext cx="10965600" cy="3430800"/>
          </a:xfrm>
        </p:spPr>
        <p:txBody>
          <a:bodyPr lIns="90000" tIns="46800" rIns="90000" bIns="46800">
            <a:normAutofit/>
          </a:bodyPr>
          <a:lstStyle>
            <a:lvl1pPr>
              <a:defRPr u="none" strike="noStrike" kern="1200" cap="none" spc="200" normalizeH="0" baseline="0">
                <a:latin typeface="Arial" panose="020B0604020202020204" pitchFamily="34" charset="0"/>
                <a:ea typeface="微软雅黑" panose="020B0503020204020204" charset="-122"/>
              </a:defRPr>
            </a:lvl1pPr>
            <a:lvl2pPr>
              <a:defRPr u="none" strike="noStrike" kern="1200" cap="none" spc="200" normalizeH="0" baseline="0">
                <a:latin typeface="Arial" panose="020B0604020202020204" pitchFamily="34" charset="0"/>
                <a:ea typeface="微软雅黑" panose="020B0503020204020204" charset="-122"/>
              </a:defRPr>
            </a:lvl2pPr>
            <a:lvl3pPr>
              <a:defRPr u="none" strike="noStrike" kern="1200" cap="none" spc="200" normalizeH="0" baseline="0">
                <a:latin typeface="Arial" panose="020B0604020202020204" pitchFamily="34" charset="0"/>
                <a:ea typeface="微软雅黑" panose="020B0503020204020204" charset="-122"/>
              </a:defRPr>
            </a:lvl3pPr>
            <a:lvl4pPr>
              <a:defRPr u="none" strike="noStrike" kern="1200" cap="none" spc="200" normalizeH="0" baseline="0">
                <a:latin typeface="Arial" panose="020B0604020202020204" pitchFamily="34" charset="0"/>
                <a:ea typeface="微软雅黑" panose="020B0503020204020204" charset="-122"/>
              </a:defRPr>
            </a:lvl4pPr>
            <a:lvl5pPr>
              <a:defRPr u="none" strike="noStrike" kern="1200" cap="none" spc="200" normalizeH="0"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11327110" y="113520"/>
            <a:ext cx="731520" cy="487680"/>
            <a:chOff x="825" y="778"/>
            <a:chExt cx="1152" cy="768"/>
          </a:xfrm>
        </p:grpSpPr>
        <p:sp>
          <p:nvSpPr>
            <p:cNvPr id="13" name="椭圆 12"/>
            <p:cNvSpPr/>
            <p:nvPr userDrawn="1">
              <p:custDataLst>
                <p:tags r:id="rId3"/>
              </p:custDataLst>
            </p:nvPr>
          </p:nvSpPr>
          <p:spPr>
            <a:xfrm>
              <a:off x="825" y="778"/>
              <a:ext cx="768" cy="7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500" lnSpcReduction="10000"/>
            </a:bodyPr>
            <a:lstStyle/>
            <a:p>
              <a:pPr algn="ctr"/>
              <a:endParaRPr lang="zh-CN" altLang="en-US" spc="200">
                <a:latin typeface="Arial" panose="020B0604020202020204" pitchFamily="34" charset="0"/>
              </a:endParaRPr>
            </a:p>
          </p:txBody>
        </p:sp>
        <p:sp>
          <p:nvSpPr>
            <p:cNvPr id="16" name="椭圆 15"/>
            <p:cNvSpPr/>
            <p:nvPr userDrawn="1">
              <p:custDataLst>
                <p:tags r:id="rId4"/>
              </p:custDataLst>
            </p:nvPr>
          </p:nvSpPr>
          <p:spPr>
            <a:xfrm>
              <a:off x="1209" y="778"/>
              <a:ext cx="768" cy="768"/>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500" lnSpcReduction="10000"/>
            </a:bodyPr>
            <a:lstStyle/>
            <a:p>
              <a:pPr algn="ctr"/>
              <a:endParaRPr lang="zh-CN" altLang="en-US" spc="200"/>
            </a:p>
          </p:txBody>
        </p:sp>
      </p:grpSp>
      <p:sp>
        <p:nvSpPr>
          <p:cNvPr id="8" name="矩形 7"/>
          <p:cNvSpPr/>
          <p:nvPr userDrawn="1">
            <p:custDataLst>
              <p:tags r:id="rId5"/>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a:sym typeface="+mn-ea"/>
            </a:endParaRPr>
          </a:p>
        </p:txBody>
      </p:sp>
      <p:sp>
        <p:nvSpPr>
          <p:cNvPr id="2" name="标题 1"/>
          <p:cNvSpPr>
            <a:spLocks noGrp="1"/>
          </p:cNvSpPr>
          <p:nvPr>
            <p:ph type="title"/>
            <p:custDataLst>
              <p:tags r:id="rId6"/>
            </p:custDataLst>
          </p:nvPr>
        </p:nvSpPr>
        <p:spPr>
          <a:xfrm>
            <a:off x="604800" y="669600"/>
            <a:ext cx="10976400" cy="565200"/>
          </a:xfrm>
        </p:spPr>
        <p:txBody>
          <a:bodyPr lIns="90000" tIns="46800" rIns="90000" bIns="46800" anchor="ctr">
            <a:normAutofit/>
          </a:bodyPr>
          <a:lstStyle>
            <a:lvl1pPr algn="ctr">
              <a:defRPr sz="3200" u="none" strike="noStrike" kern="1200" cap="none" spc="200" normalizeH="0"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normAutofit/>
          </a:bodyPr>
          <a:lstStyle>
            <a:lvl1pPr>
              <a:defRPr u="none" strike="noStrike" kern="1200" cap="none" spc="200" normalizeH="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normAutofit/>
          </a:bodyPr>
          <a:lstStyle>
            <a:lvl1pPr>
              <a:defRPr u="none" strike="noStrike" kern="1200" cap="none" spc="200" normalizeH="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normAutofit/>
          </a:bodyPr>
          <a:lstStyle>
            <a:lvl1pPr>
              <a:defRPr u="none" strike="noStrike" kern="1200" cap="none" spc="200" normalizeH="0">
                <a:latin typeface="Arial" panose="020B0604020202020204" pitchFamily="34"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604837" y="1681200"/>
            <a:ext cx="10990800" cy="3211200"/>
          </a:xfrm>
        </p:spPr>
        <p:txBody>
          <a:bodyPr lIns="90000" tIns="46800" rIns="90000" bIns="46800">
            <a:normAutofit/>
          </a:bodyPr>
          <a:lstStyle>
            <a:lvl1pPr>
              <a:defRPr u="none" strike="noStrike" kern="1200" cap="none" spc="200" normalizeH="0" baseline="0">
                <a:latin typeface="Arial" panose="020B0604020202020204" pitchFamily="34" charset="0"/>
                <a:ea typeface="微软雅黑" panose="020B0503020204020204" charset="-122"/>
              </a:defRPr>
            </a:lvl1pPr>
            <a:lvl2pPr>
              <a:defRPr u="none" strike="noStrike" kern="1200" cap="none" spc="200" normalizeH="0" baseline="0">
                <a:latin typeface="Arial" panose="020B0604020202020204" pitchFamily="34" charset="0"/>
                <a:ea typeface="微软雅黑" panose="020B0503020204020204" charset="-122"/>
              </a:defRPr>
            </a:lvl2pPr>
            <a:lvl3pPr>
              <a:defRPr u="none" strike="noStrike" kern="1200" cap="none" spc="200" normalizeH="0" baseline="0">
                <a:latin typeface="Arial" panose="020B0604020202020204" pitchFamily="34" charset="0"/>
                <a:ea typeface="微软雅黑" panose="020B0503020204020204" charset="-122"/>
              </a:defRPr>
            </a:lvl3pPr>
            <a:lvl4pPr>
              <a:defRPr u="none" strike="noStrike" kern="1200" cap="none" spc="200" normalizeH="0" baseline="0">
                <a:latin typeface="Arial" panose="020B0604020202020204" pitchFamily="34" charset="0"/>
                <a:ea typeface="微软雅黑" panose="020B0503020204020204" charset="-122"/>
              </a:defRPr>
            </a:lvl4pPr>
            <a:lvl5pPr>
              <a:defRPr u="none" strike="noStrike" kern="1200" cap="none" spc="200" normalizeH="0"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1"/>
            </p:custDataLst>
          </p:nvPr>
        </p:nvSpPr>
        <p:spPr>
          <a:xfrm>
            <a:off x="594000" y="5180400"/>
            <a:ext cx="11001600" cy="1011600"/>
          </a:xfrm>
        </p:spPr>
        <p:txBody>
          <a:bodyPr lIns="90000" tIns="46800" rIns="90000" bIns="46800">
            <a:normAutofit/>
          </a:bodyPr>
          <a:lstStyle>
            <a:lvl1pPr>
              <a:defRPr u="none" strike="noStrike" kern="1200" cap="none" spc="200" normalizeH="0"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1189335" y="6179185"/>
            <a:ext cx="731520" cy="487680"/>
            <a:chOff x="825" y="778"/>
            <a:chExt cx="1152" cy="768"/>
          </a:xfrm>
        </p:grpSpPr>
        <p:sp>
          <p:nvSpPr>
            <p:cNvPr id="6" name="椭圆 5"/>
            <p:cNvSpPr/>
            <p:nvPr userDrawn="1">
              <p:custDataLst>
                <p:tags r:id="rId3"/>
              </p:custDataLst>
            </p:nvPr>
          </p:nvSpPr>
          <p:spPr>
            <a:xfrm>
              <a:off x="825" y="778"/>
              <a:ext cx="768" cy="7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500" lnSpcReduction="10000"/>
            </a:bodyPr>
            <a:lstStyle/>
            <a:p>
              <a:pPr algn="ctr"/>
              <a:endParaRPr lang="zh-CN" altLang="en-US" spc="200">
                <a:latin typeface="Arial" panose="020B0604020202020204" pitchFamily="34" charset="0"/>
              </a:endParaRPr>
            </a:p>
          </p:txBody>
        </p:sp>
        <p:sp>
          <p:nvSpPr>
            <p:cNvPr id="16" name="椭圆 15"/>
            <p:cNvSpPr/>
            <p:nvPr userDrawn="1">
              <p:custDataLst>
                <p:tags r:id="rId4"/>
              </p:custDataLst>
            </p:nvPr>
          </p:nvSpPr>
          <p:spPr>
            <a:xfrm>
              <a:off x="1209" y="778"/>
              <a:ext cx="768" cy="768"/>
            </a:xfrm>
            <a:prstGeom prst="ellipse">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7500" lnSpcReduction="10000"/>
            </a:bodyPr>
            <a:lstStyle/>
            <a:p>
              <a:pPr algn="ctr"/>
              <a:endParaRPr lang="zh-CN" altLang="en-US" spc="200"/>
            </a:p>
          </p:txBody>
        </p:sp>
      </p:grpSp>
      <p:sp>
        <p:nvSpPr>
          <p:cNvPr id="10" name="矩形 9"/>
          <p:cNvSpPr/>
          <p:nvPr userDrawn="1">
            <p:custDataLst>
              <p:tags r:id="rId5"/>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a:sym typeface="+mn-ea"/>
            </a:endParaRPr>
          </a:p>
        </p:txBody>
      </p:sp>
      <p:sp>
        <p:nvSpPr>
          <p:cNvPr id="2" name="标题 1"/>
          <p:cNvSpPr>
            <a:spLocks noGrp="1"/>
          </p:cNvSpPr>
          <p:nvPr>
            <p:ph type="title"/>
            <p:custDataLst>
              <p:tags r:id="rId6"/>
            </p:custDataLst>
          </p:nvPr>
        </p:nvSpPr>
        <p:spPr>
          <a:xfrm>
            <a:off x="579600" y="237600"/>
            <a:ext cx="11037600" cy="441964"/>
          </a:xfrm>
        </p:spPr>
        <p:txBody>
          <a:bodyPr>
            <a:normAutofit/>
          </a:bodyPr>
          <a:lstStyle>
            <a:lvl1pPr>
              <a:defRPr u="none" strike="noStrike" kern="1200" cap="none" spc="200" normalizeH="0"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normAutofit/>
          </a:bodyPr>
          <a:lstStyle>
            <a:lvl1pPr>
              <a:defRPr u="none" strike="noStrike" kern="1200" cap="none" spc="200" normalizeH="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normAutofit/>
          </a:bodyPr>
          <a:lstStyle>
            <a:lvl1pPr>
              <a:defRPr u="none" strike="noStrike" kern="1200" cap="none" spc="200" normalizeH="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normAutofit/>
          </a:bodyPr>
          <a:lstStyle>
            <a:lvl1pPr>
              <a:defRPr u="none" strike="noStrike" kern="1200" cap="none" spc="200" normalizeH="0">
                <a:latin typeface="Arial" panose="020B0604020202020204" pitchFamily="34" charset="0"/>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579600" y="1663200"/>
            <a:ext cx="5342400" cy="2894400"/>
          </a:xfrm>
        </p:spPr>
        <p:txBody>
          <a:bodyPr>
            <a:normAutofit/>
          </a:bodyPr>
          <a:lstStyle>
            <a:lvl1pPr>
              <a:defRPr u="none" strike="noStrike" kern="1200" cap="none" spc="200" normalizeH="0" baseline="0">
                <a:latin typeface="Arial" panose="020B0604020202020204" pitchFamily="34" charset="0"/>
                <a:ea typeface="微软雅黑" panose="020B0503020204020204" charset="-122"/>
              </a:defRPr>
            </a:lvl1pPr>
            <a:lvl2pPr>
              <a:defRPr u="none" strike="noStrike" kern="1200" cap="none" spc="200" normalizeH="0" baseline="0">
                <a:latin typeface="Arial" panose="020B0604020202020204" pitchFamily="34" charset="0"/>
                <a:ea typeface="微软雅黑" panose="020B0503020204020204" charset="-122"/>
              </a:defRPr>
            </a:lvl2pPr>
            <a:lvl3pPr>
              <a:defRPr u="none" strike="noStrike" kern="1200" cap="none" spc="200" normalizeH="0" baseline="0">
                <a:latin typeface="Arial" panose="020B0604020202020204" pitchFamily="34" charset="0"/>
                <a:ea typeface="微软雅黑" panose="020B0503020204020204" charset="-122"/>
              </a:defRPr>
            </a:lvl3pPr>
            <a:lvl4pPr>
              <a:defRPr u="none" strike="noStrike" kern="1200" cap="none" spc="200" normalizeH="0" baseline="0">
                <a:latin typeface="Arial" panose="020B0604020202020204" pitchFamily="34" charset="0"/>
                <a:ea typeface="微软雅黑" panose="020B0503020204020204" charset="-122"/>
              </a:defRPr>
            </a:lvl4pPr>
            <a:lvl5pPr>
              <a:defRPr u="none" strike="noStrike" kern="1200" cap="none" spc="200" normalizeH="0"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6242400" y="1663200"/>
            <a:ext cx="5367600" cy="2894400"/>
          </a:xfrm>
        </p:spPr>
        <p:txBody>
          <a:bodyPr>
            <a:normAutofit/>
          </a:bodyPr>
          <a:lstStyle>
            <a:lvl1pPr>
              <a:defRPr u="none" strike="noStrike" kern="1200" cap="none" spc="200" normalizeH="0" baseline="0">
                <a:latin typeface="Arial" panose="020B0604020202020204" pitchFamily="34" charset="0"/>
                <a:ea typeface="微软雅黑" panose="020B0503020204020204" charset="-122"/>
              </a:defRPr>
            </a:lvl1pPr>
            <a:lvl2pPr>
              <a:defRPr u="none" strike="noStrike" kern="1200" cap="none" spc="200" normalizeH="0" baseline="0">
                <a:latin typeface="Arial" panose="020B0604020202020204" pitchFamily="34" charset="0"/>
                <a:ea typeface="微软雅黑" panose="020B0503020204020204" charset="-122"/>
              </a:defRPr>
            </a:lvl2pPr>
            <a:lvl3pPr>
              <a:defRPr u="none" strike="noStrike" kern="1200" cap="none" spc="200" normalizeH="0" baseline="0">
                <a:latin typeface="Arial" panose="020B0604020202020204" pitchFamily="34" charset="0"/>
                <a:ea typeface="微软雅黑" panose="020B0503020204020204" charset="-122"/>
              </a:defRPr>
            </a:lvl3pPr>
            <a:lvl4pPr>
              <a:defRPr u="none" strike="noStrike" kern="1200" cap="none" spc="200" normalizeH="0" baseline="0">
                <a:latin typeface="Arial" panose="020B0604020202020204" pitchFamily="34" charset="0"/>
                <a:ea typeface="微软雅黑" panose="020B0503020204020204" charset="-122"/>
              </a:defRPr>
            </a:lvl4pPr>
            <a:lvl5pPr>
              <a:defRPr u="none" strike="noStrike" kern="1200" cap="none" spc="200" normalizeH="0"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2"/>
            </p:custDataLst>
          </p:nvPr>
        </p:nvSpPr>
        <p:spPr>
          <a:xfrm>
            <a:off x="572400" y="4816800"/>
            <a:ext cx="5342400" cy="781200"/>
          </a:xfrm>
        </p:spPr>
        <p:txBody>
          <a:bodyPr>
            <a:normAutofit/>
          </a:bodyPr>
          <a:lstStyle>
            <a:lvl1pPr>
              <a:defRPr u="none" strike="noStrike" kern="1200" cap="none" spc="200" normalizeH="0"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3"/>
            </p:custDataLst>
          </p:nvPr>
        </p:nvSpPr>
        <p:spPr>
          <a:xfrm>
            <a:off x="6253200" y="4813200"/>
            <a:ext cx="5367600" cy="781200"/>
          </a:xfrm>
        </p:spPr>
        <p:txBody>
          <a:bodyPr>
            <a:normAutofit/>
          </a:bodyPr>
          <a:lstStyle>
            <a:lvl1pPr>
              <a:defRPr u="none" strike="noStrike" kern="1200" cap="none" spc="200" normalizeH="0" baseline="0">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rot="0">
            <a:off x="10767695" y="40005"/>
            <a:ext cx="998855" cy="897890"/>
            <a:chOff x="8971666" y="1432880"/>
            <a:chExt cx="961880" cy="864786"/>
          </a:xfrm>
        </p:grpSpPr>
        <p:sp>
          <p:nvSpPr>
            <p:cNvPr id="8" name="椭圆 7"/>
            <p:cNvSpPr/>
            <p:nvPr>
              <p:custDataLst>
                <p:tags r:id="rId3"/>
              </p:custDataLst>
            </p:nvPr>
          </p:nvSpPr>
          <p:spPr>
            <a:xfrm>
              <a:off x="9416389" y="1780509"/>
              <a:ext cx="517157" cy="517157"/>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pc="200">
                <a:latin typeface="Arial" panose="020B0604020202020204" pitchFamily="34" charset="0"/>
                <a:sym typeface="+mn-lt"/>
              </a:endParaRPr>
            </a:p>
          </p:txBody>
        </p:sp>
        <p:sp>
          <p:nvSpPr>
            <p:cNvPr id="9" name="椭圆 8"/>
            <p:cNvSpPr/>
            <p:nvPr>
              <p:custDataLst>
                <p:tags r:id="rId4"/>
              </p:custDataLst>
            </p:nvPr>
          </p:nvSpPr>
          <p:spPr>
            <a:xfrm>
              <a:off x="8971666" y="1432880"/>
              <a:ext cx="768391" cy="768391"/>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pc="200">
                <a:sym typeface="+mn-lt"/>
              </a:endParaRPr>
            </a:p>
          </p:txBody>
        </p:sp>
      </p:grpSp>
      <p:grpSp>
        <p:nvGrpSpPr>
          <p:cNvPr id="11" name="组合 10"/>
          <p:cNvGrpSpPr/>
          <p:nvPr userDrawn="1">
            <p:custDataLst>
              <p:tags r:id="rId5"/>
            </p:custDataLst>
          </p:nvPr>
        </p:nvGrpSpPr>
        <p:grpSpPr>
          <a:xfrm rot="0" flipH="1">
            <a:off x="403860" y="5943600"/>
            <a:ext cx="998855" cy="897890"/>
            <a:chOff x="8971666" y="1432880"/>
            <a:chExt cx="961880" cy="864786"/>
          </a:xfrm>
        </p:grpSpPr>
        <p:sp>
          <p:nvSpPr>
            <p:cNvPr id="12" name="椭圆 11"/>
            <p:cNvSpPr/>
            <p:nvPr>
              <p:custDataLst>
                <p:tags r:id="rId6"/>
              </p:custDataLst>
            </p:nvPr>
          </p:nvSpPr>
          <p:spPr>
            <a:xfrm>
              <a:off x="9416389" y="1780509"/>
              <a:ext cx="517157" cy="517157"/>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pc="200">
                <a:sym typeface="+mn-lt"/>
              </a:endParaRPr>
            </a:p>
          </p:txBody>
        </p:sp>
        <p:sp>
          <p:nvSpPr>
            <p:cNvPr id="13" name="椭圆 12"/>
            <p:cNvSpPr/>
            <p:nvPr>
              <p:custDataLst>
                <p:tags r:id="rId7"/>
              </p:custDataLst>
            </p:nvPr>
          </p:nvSpPr>
          <p:spPr>
            <a:xfrm>
              <a:off x="8971666" y="1432880"/>
              <a:ext cx="768391" cy="768391"/>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spc="200">
                <a:sym typeface="+mn-lt"/>
              </a:endParaRPr>
            </a:p>
          </p:txBody>
        </p:sp>
      </p:grpSp>
      <p:sp>
        <p:nvSpPr>
          <p:cNvPr id="10" name="矩形 9"/>
          <p:cNvSpPr/>
          <p:nvPr userDrawn="1">
            <p:custDataLst>
              <p:tags r:id="rId8"/>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spc="200">
              <a:sym typeface="+mn-ea"/>
            </a:endParaRPr>
          </a:p>
        </p:txBody>
      </p:sp>
      <p:sp>
        <p:nvSpPr>
          <p:cNvPr id="2" name="标题 1"/>
          <p:cNvSpPr>
            <a:spLocks noGrp="1"/>
          </p:cNvSpPr>
          <p:nvPr>
            <p:ph type="title" hasCustomPrompt="1"/>
            <p:custDataLst>
              <p:tags r:id="rId9"/>
            </p:custDataLst>
          </p:nvPr>
        </p:nvSpPr>
        <p:spPr>
          <a:xfrm>
            <a:off x="1522800" y="1339200"/>
            <a:ext cx="9144000" cy="2386800"/>
          </a:xfrm>
        </p:spPr>
        <p:txBody>
          <a:bodyPr lIns="90000" tIns="46800" rIns="90000" bIns="46800" anchor="b">
            <a:normAutofit/>
          </a:bodyPr>
          <a:lstStyle>
            <a:lvl1pPr algn="ctr">
              <a:defRPr sz="6000" u="none" strike="noStrike" kern="1200" cap="none" spc="200" normalizeH="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normAutofit/>
          </a:bodyPr>
          <a:lstStyle>
            <a:lvl1pPr>
              <a:defRPr u="none" strike="noStrike" kern="1200" cap="none" spc="200" normalizeH="0">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u="none" strike="noStrike" kern="1200" cap="none" spc="200" normalizeH="0">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normAutofit/>
          </a:bodyPr>
          <a:lstStyle>
            <a:lvl1pPr>
              <a:defRPr u="none" strike="noStrike" kern="1200" cap="none" spc="200" normalizeH="0">
                <a:latin typeface="Arial" panose="020B0604020202020204" pitchFamily="34" charset="0"/>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lIns="90000" tIns="46800" rIns="90000" bIns="46800">
            <a:normAutofit/>
          </a:bodyPr>
          <a:lstStyle>
            <a:lvl1pPr algn="ctr">
              <a:defRPr u="none" strike="noStrike" kern="1200" cap="none" spc="200" normalizeH="0"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2">
            <a:lumMod val="95000"/>
          </a:schemeClr>
        </a:solidFill>
        <a:effectLst/>
      </p:bgPr>
    </p:bg>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6" name="日期占位符 15"/>
          <p:cNvSpPr>
            <a:spLocks noGrp="1"/>
          </p:cNvSpPr>
          <p:nvPr>
            <p:ph type="dt" sz="half" idx="10"/>
            <p:custDataLst>
              <p:tags r:id="rId5"/>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7"/>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3" name="标题 2"/>
          <p:cNvSpPr>
            <a:spLocks noGrp="1"/>
          </p:cNvSpPr>
          <p:nvPr>
            <p:ph type="ctrTitle" idx="14" hasCustomPrompt="1"/>
            <p:custDataLst>
              <p:tags r:id="rId8"/>
            </p:custDataLst>
          </p:nvPr>
        </p:nvSpPr>
        <p:spPr>
          <a:xfrm>
            <a:off x="6948703" y="2137727"/>
            <a:ext cx="4825365" cy="2212340"/>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tx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 name="副标题 1"/>
          <p:cNvSpPr>
            <a:spLocks noGrp="1"/>
          </p:cNvSpPr>
          <p:nvPr>
            <p:ph type="subTitle" idx="13" hasCustomPrompt="1"/>
            <p:custDataLst>
              <p:tags r:id="rId9"/>
            </p:custDataLst>
          </p:nvPr>
        </p:nvSpPr>
        <p:spPr>
          <a:xfrm>
            <a:off x="7025538" y="4350068"/>
            <a:ext cx="1786571" cy="370205"/>
          </a:xfrm>
        </p:spPr>
        <p:txBody>
          <a:bodyPr vert="horz" wrap="square" lIns="0" tIns="0" rIns="0" bIns="0" anchor="t" anchorCtr="0">
            <a:normAutofit/>
          </a:bodyPr>
          <a:lstStyle>
            <a:lvl1pPr marL="0" marR="0" indent="0" algn="l"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spc="20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dirty="0"/>
              <a:t>编辑文本</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screen"/>
          <a:stretch>
            <a:fillRect/>
          </a:stretch>
        </p:blipFill>
        <p:spPr>
          <a:xfrm>
            <a:off x="0" y="0"/>
            <a:ext cx="720090" cy="681881"/>
          </a:xfrm>
          <a:prstGeom prst="rect">
            <a:avLst/>
          </a:prstGeom>
        </p:spPr>
      </p:pic>
      <p:pic>
        <p:nvPicPr>
          <p:cNvPr id="7" name="图片 6"/>
          <p:cNvPicPr/>
          <p:nvPr userDrawn="1">
            <p:custDataLst>
              <p:tags r:id="rId5"/>
            </p:custDataLst>
          </p:nvPr>
        </p:nvPicPr>
        <p:blipFill>
          <a:blip r:embed="rId6" r:link="rId7" cstate="screen"/>
          <a:stretch>
            <a:fillRect/>
          </a:stretch>
        </p:blipFill>
        <p:spPr>
          <a:xfrm>
            <a:off x="11471910" y="0"/>
            <a:ext cx="720090" cy="527700"/>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screen"/>
          <a:stretch>
            <a:fillRect/>
          </a:stretch>
        </p:blipFill>
        <p:spPr>
          <a:xfrm>
            <a:off x="4064000" y="5716016"/>
            <a:ext cx="4064000" cy="1141984"/>
          </a:xfrm>
          <a:prstGeom prst="rect">
            <a:avLst/>
          </a:prstGeom>
        </p:spPr>
      </p:pic>
      <p:sp>
        <p:nvSpPr>
          <p:cNvPr id="4" name="日期占位符 3"/>
          <p:cNvSpPr>
            <a:spLocks noGrp="1"/>
          </p:cNvSpPr>
          <p:nvPr>
            <p:ph type="dt" sz="half" idx="10"/>
            <p:custDataLst>
              <p:tags r:id="rId5"/>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7"/>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3" name="标题 2"/>
          <p:cNvSpPr>
            <a:spLocks noGrp="1"/>
          </p:cNvSpPr>
          <p:nvPr>
            <p:ph type="ctrTitle" idx="14" hasCustomPrompt="1"/>
            <p:custDataLst>
              <p:tags r:id="rId8"/>
            </p:custDataLst>
          </p:nvPr>
        </p:nvSpPr>
        <p:spPr>
          <a:xfrm>
            <a:off x="4504176" y="2490153"/>
            <a:ext cx="5438775" cy="714375"/>
          </a:xfrm>
        </p:spPr>
        <p:txBody>
          <a:bodyPr vert="horz" wrap="square" lIns="0" tIns="0" rIns="0" bIns="0" anchor="ctr" anchorCtr="0">
            <a:normAutofit/>
          </a:bodyPr>
          <a:lstStyle>
            <a:lvl1pPr marL="0" marR="0" indent="0" algn="l" defTabSz="914400" rtl="0" eaLnBrk="1" fontAlgn="auto" latinLnBrk="0" hangingPunct="1">
              <a:lnSpc>
                <a:spcPct val="120000"/>
              </a:lnSpc>
              <a:spcBef>
                <a:spcPct val="0"/>
              </a:spcBef>
              <a:spcAft>
                <a:spcPts val="0"/>
              </a:spcAft>
              <a:buClrTx/>
              <a:buSzPts val="3600"/>
              <a:buNone/>
              <a:defRPr sz="3600" b="0" spc="400">
                <a:solidFill>
                  <a:schemeClr val="tx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 name="副标题 1"/>
          <p:cNvSpPr>
            <a:spLocks noGrp="1"/>
          </p:cNvSpPr>
          <p:nvPr>
            <p:ph type="subTitle" idx="13" hasCustomPrompt="1"/>
            <p:custDataLst>
              <p:tags r:id="rId9"/>
            </p:custDataLst>
          </p:nvPr>
        </p:nvSpPr>
        <p:spPr>
          <a:xfrm>
            <a:off x="4504176" y="3321369"/>
            <a:ext cx="5438775" cy="1067435"/>
          </a:xfrm>
        </p:spPr>
        <p:txBody>
          <a:bodyPr vert="horz" wrap="square" lIns="0" tIns="0" rIns="0" bIns="0" anchor="t" anchorCtr="0">
            <a:normAutofit/>
          </a:bodyPr>
          <a:lstStyle>
            <a:lvl1pPr marL="0" marR="0" indent="0" algn="l" defTabSz="914400" rtl="0" eaLnBrk="1" fontAlgn="auto" latinLnBrk="0" hangingPunct="1">
              <a:lnSpc>
                <a:spcPct val="130000"/>
              </a:lnSpc>
              <a:spcBef>
                <a:spcPts val="0"/>
              </a:spcBef>
              <a:spcAft>
                <a:spcPts val="0"/>
              </a:spcAft>
              <a:buClrTx/>
              <a:buSzPts val="1600"/>
              <a:buFont typeface="Arial" panose="020B0604020202020204" pitchFamily="34" charset="0"/>
              <a:buNone/>
              <a:defRPr sz="1600" b="0" spc="20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screen"/>
          <a:stretch>
            <a:fillRect/>
          </a:stretch>
        </p:blipFill>
        <p:spPr>
          <a:xfrm>
            <a:off x="0" y="0"/>
            <a:ext cx="720090" cy="681881"/>
          </a:xfrm>
          <a:prstGeom prst="rect">
            <a:avLst/>
          </a:prstGeom>
        </p:spPr>
      </p:pic>
      <p:pic>
        <p:nvPicPr>
          <p:cNvPr id="8" name="图片 7"/>
          <p:cNvPicPr/>
          <p:nvPr userDrawn="1">
            <p:custDataLst>
              <p:tags r:id="rId5"/>
            </p:custDataLst>
          </p:nvPr>
        </p:nvPicPr>
        <p:blipFill>
          <a:blip r:embed="rId6" r:link="rId7" cstate="screen"/>
          <a:stretch>
            <a:fillRect/>
          </a:stretch>
        </p:blipFill>
        <p:spPr>
          <a:xfrm>
            <a:off x="11471910" y="0"/>
            <a:ext cx="720090" cy="527700"/>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3"/>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1" name="图片 10"/>
          <p:cNvPicPr/>
          <p:nvPr userDrawn="1">
            <p:custDataLst>
              <p:tags r:id="rId2"/>
            </p:custDataLst>
          </p:nvPr>
        </p:nvPicPr>
        <p:blipFill>
          <a:blip r:embed="rId3" r:link="rId4" cstate="screen"/>
          <a:stretch>
            <a:fillRect/>
          </a:stretch>
        </p:blipFill>
        <p:spPr>
          <a:xfrm>
            <a:off x="0" y="0"/>
            <a:ext cx="720090" cy="681881"/>
          </a:xfrm>
          <a:prstGeom prst="rect">
            <a:avLst/>
          </a:prstGeom>
        </p:spPr>
      </p:pic>
      <p:pic>
        <p:nvPicPr>
          <p:cNvPr id="10" name="图片 9"/>
          <p:cNvPicPr/>
          <p:nvPr userDrawn="1">
            <p:custDataLst>
              <p:tags r:id="rId5"/>
            </p:custDataLst>
          </p:nvPr>
        </p:nvPicPr>
        <p:blipFill>
          <a:blip r:embed="rId6" r:link="rId7" cstate="screen"/>
          <a:stretch>
            <a:fillRect/>
          </a:stretch>
        </p:blipFill>
        <p:spPr>
          <a:xfrm>
            <a:off x="11471910" y="0"/>
            <a:ext cx="720090" cy="527700"/>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5"/>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screen"/>
          <a:stretch>
            <a:fillRect/>
          </a:stretch>
        </p:blipFill>
        <p:spPr>
          <a:xfrm>
            <a:off x="7498080" y="2194560"/>
            <a:ext cx="4389120" cy="2468880"/>
          </a:xfrm>
          <a:prstGeom prst="rect">
            <a:avLst/>
          </a:prstGeom>
        </p:spPr>
      </p:pic>
      <p:pic>
        <p:nvPicPr>
          <p:cNvPr id="6" name="图片 5"/>
          <p:cNvPicPr/>
          <p:nvPr userDrawn="1">
            <p:custDataLst>
              <p:tags r:id="rId5"/>
            </p:custDataLst>
          </p:nvPr>
        </p:nvPicPr>
        <p:blipFill>
          <a:blip r:embed="rId6" r:link="rId7" cstate="screen"/>
          <a:stretch>
            <a:fillRect/>
          </a:stretch>
        </p:blipFill>
        <p:spPr>
          <a:xfrm>
            <a:off x="0" y="6330300"/>
            <a:ext cx="720090" cy="527700"/>
          </a:xfrm>
          <a:prstGeom prst="rect">
            <a:avLst/>
          </a:prstGeom>
        </p:spPr>
      </p:pic>
      <p:sp>
        <p:nvSpPr>
          <p:cNvPr id="2" name="标题 1"/>
          <p:cNvSpPr>
            <a:spLocks noGrp="1"/>
          </p:cNvSpPr>
          <p:nvPr>
            <p:ph type="title"/>
            <p:custDataLst>
              <p:tags r:id="rId8"/>
            </p:custDataLst>
          </p:nvPr>
        </p:nvSpPr>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screen"/>
          <a:stretch>
            <a:fillRect/>
          </a:stretch>
        </p:blipFill>
        <p:spPr>
          <a:xfrm>
            <a:off x="0" y="0"/>
            <a:ext cx="720090" cy="681881"/>
          </a:xfrm>
          <a:prstGeom prst="rect">
            <a:avLst/>
          </a:prstGeom>
        </p:spPr>
      </p:pic>
      <p:pic>
        <p:nvPicPr>
          <p:cNvPr id="8" name="图片 7"/>
          <p:cNvPicPr/>
          <p:nvPr userDrawn="1">
            <p:custDataLst>
              <p:tags r:id="rId5"/>
            </p:custDataLst>
          </p:nvPr>
        </p:nvPicPr>
        <p:blipFill>
          <a:blip r:embed="rId6" r:link="rId7" cstate="screen"/>
          <a:stretch>
            <a:fillRect/>
          </a:stretch>
        </p:blipFill>
        <p:spPr>
          <a:xfrm>
            <a:off x="11471910" y="0"/>
            <a:ext cx="720090" cy="527700"/>
          </a:xfrm>
          <a:prstGeom prst="rect">
            <a:avLst/>
          </a:prstGeom>
        </p:spPr>
      </p:pic>
      <p:sp>
        <p:nvSpPr>
          <p:cNvPr id="2" name="标题 1"/>
          <p:cNvSpPr>
            <a:spLocks noGrp="1"/>
          </p:cNvSpPr>
          <p:nvPr>
            <p:ph type="title"/>
            <p:custDataLst>
              <p:tags r:id="rId8"/>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screen"/>
          <a:stretch>
            <a:fillRect/>
          </a:stretch>
        </p:blipFill>
        <p:spPr>
          <a:xfrm>
            <a:off x="0" y="0"/>
            <a:ext cx="720090" cy="681881"/>
          </a:xfrm>
          <a:prstGeom prst="rect">
            <a:avLst/>
          </a:prstGeom>
        </p:spPr>
      </p:pic>
      <p:pic>
        <p:nvPicPr>
          <p:cNvPr id="7" name="图片 6"/>
          <p:cNvPicPr/>
          <p:nvPr userDrawn="1">
            <p:custDataLst>
              <p:tags r:id="rId5"/>
            </p:custDataLst>
          </p:nvPr>
        </p:nvPicPr>
        <p:blipFill>
          <a:blip r:embed="rId6" r:link="rId7" cstate="screen"/>
          <a:stretch>
            <a:fillRect/>
          </a:stretch>
        </p:blipFill>
        <p:spPr>
          <a:xfrm>
            <a:off x="11471910" y="0"/>
            <a:ext cx="720090" cy="527700"/>
          </a:xfrm>
          <a:prstGeom prst="rect">
            <a:avLst/>
          </a:prstGeom>
        </p:spPr>
      </p:pic>
      <p:sp>
        <p:nvSpPr>
          <p:cNvPr id="2" name="竖排标题 1"/>
          <p:cNvSpPr>
            <a:spLocks noGrp="1"/>
          </p:cNvSpPr>
          <p:nvPr>
            <p:ph type="title" orient="vert"/>
            <p:custDataLst>
              <p:tags r:id="rId8"/>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screen"/>
          <a:stretch>
            <a:fillRect/>
          </a:stretch>
        </p:blipFill>
        <p:spPr>
          <a:xfrm>
            <a:off x="0" y="0"/>
            <a:ext cx="720090" cy="681881"/>
          </a:xfrm>
          <a:prstGeom prst="rect">
            <a:avLst/>
          </a:prstGeom>
        </p:spPr>
      </p:pic>
      <p:pic>
        <p:nvPicPr>
          <p:cNvPr id="6" name="图片 5"/>
          <p:cNvPicPr/>
          <p:nvPr userDrawn="1">
            <p:custDataLst>
              <p:tags r:id="rId5"/>
            </p:custDataLst>
          </p:nvPr>
        </p:nvPicPr>
        <p:blipFill>
          <a:blip r:embed="rId6" r:link="rId7" cstate="screen"/>
          <a:stretch>
            <a:fillRect/>
          </a:stretch>
        </p:blipFill>
        <p:spPr>
          <a:xfrm>
            <a:off x="11471910" y="0"/>
            <a:ext cx="720090" cy="527700"/>
          </a:xfrm>
          <a:prstGeom prst="rect">
            <a:avLst/>
          </a:prstGeom>
        </p:spPr>
      </p:pic>
      <p:sp>
        <p:nvSpPr>
          <p:cNvPr id="3" name="日期占位符 2"/>
          <p:cNvSpPr>
            <a:spLocks noGrp="1"/>
          </p:cNvSpPr>
          <p:nvPr>
            <p:ph type="dt" sz="half" idx="10"/>
            <p:custDataLst>
              <p:tags r:id="rId8"/>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930" y="952508"/>
            <a:ext cx="10852237" cy="5388907"/>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3" name="日期占位符 2"/>
          <p:cNvSpPr>
            <a:spLocks noGrp="1"/>
          </p:cNvSpPr>
          <p:nvPr>
            <p:ph type="dt" sz="half" idx="10"/>
            <p:custDataLst>
              <p:tags r:id="rId5"/>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idx="14" hasCustomPrompt="1"/>
            <p:custDataLst>
              <p:tags r:id="rId8"/>
            </p:custDataLst>
          </p:nvPr>
        </p:nvSpPr>
        <p:spPr>
          <a:xfrm>
            <a:off x="6989128" y="3932238"/>
            <a:ext cx="4359910" cy="370205"/>
          </a:xfrm>
        </p:spPr>
        <p:txBody>
          <a:bodyPr vert="horz" wrap="square" lIns="0" tIns="0" rIns="0" bIns="0" anchor="t" anchorCtr="0">
            <a:normAutofit/>
          </a:bodyPr>
          <a:lstStyle>
            <a:lvl1pPr marL="0" marR="0" indent="0" algn="l" rtl="0" eaLnBrk="1" fontAlgn="auto">
              <a:lnSpc>
                <a:spcPct val="100000"/>
              </a:lnSpc>
              <a:spcBef>
                <a:spcPts val="0"/>
              </a:spcBef>
              <a:spcAft>
                <a:spcPts val="0"/>
              </a:spcAft>
              <a:buClrTx/>
              <a:buSzPts val="2000"/>
              <a:buFont typeface="Arial" panose="020B0604020202020204" pitchFamily="34" charset="0"/>
              <a:buNone/>
              <a:defRPr sz="2000" b="0" spc="200">
                <a:solidFill>
                  <a:schemeClr val="tx1"/>
                </a:solidFill>
                <a:latin typeface="Arial" panose="020B0604020202020204" pitchFamily="34" charset="0"/>
                <a:ea typeface="微软雅黑" panose="020B0503020204020204" charset="-122"/>
              </a:defRPr>
            </a:lvl1pPr>
          </a:lstStyle>
          <a:p>
            <a:pPr marL="228600" lvl="0" indent="-228600" algn="l" defTabSz="914400" rtl="0" eaLnBrk="1" fontAlgn="auto" latinLnBrk="0" hangingPunct="1">
              <a:lnSpc>
                <a:spcPct val="130000"/>
              </a:lnSpc>
              <a:spcBef>
                <a:spcPts val="0"/>
              </a:spcBef>
              <a:spcAft>
                <a:spcPts val="1000"/>
              </a:spcAft>
              <a:buClr>
                <a:schemeClr val="tx1">
                  <a:lumMod val="65000"/>
                  <a:lumOff val="35000"/>
                </a:schemeClr>
              </a:buClr>
              <a:buSzPts val="2000"/>
              <a:buFont typeface="Arial" panose="020B0604020202020204" pitchFamily="34" charset="0"/>
              <a:buNone/>
            </a:pPr>
            <a:r>
              <a:rPr lang="zh-CN" altLang="en-US"/>
              <a:t>单击此处编辑副标题</a:t>
            </a:r>
            <a:endParaRPr lang="zh-CN" altLang="en-US"/>
          </a:p>
        </p:txBody>
      </p:sp>
      <p:sp>
        <p:nvSpPr>
          <p:cNvPr id="2" name="标题 1"/>
          <p:cNvSpPr>
            <a:spLocks noGrp="1"/>
          </p:cNvSpPr>
          <p:nvPr>
            <p:ph type="title" idx="13" hasCustomPrompt="1"/>
            <p:custDataLst>
              <p:tags r:id="rId9"/>
            </p:custDataLst>
          </p:nvPr>
        </p:nvSpPr>
        <p:spPr>
          <a:xfrm>
            <a:off x="6989128" y="2555558"/>
            <a:ext cx="4359910" cy="1172210"/>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6600" b="0" spc="700">
                <a:solidFill>
                  <a:schemeClr val="tx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screen"/>
          <a:stretch>
            <a:fillRect/>
          </a:stretch>
        </p:blipFill>
        <p:spPr>
          <a:xfrm>
            <a:off x="0" y="0"/>
            <a:ext cx="720090" cy="681990"/>
          </a:xfrm>
          <a:prstGeom prst="rect">
            <a:avLst/>
          </a:prstGeom>
        </p:spPr>
      </p:pic>
      <p:pic>
        <p:nvPicPr>
          <p:cNvPr id="6" name="图片 5"/>
          <p:cNvPicPr/>
          <p:nvPr userDrawn="1">
            <p:custDataLst>
              <p:tags r:id="rId5"/>
            </p:custDataLst>
          </p:nvPr>
        </p:nvPicPr>
        <p:blipFill>
          <a:blip r:embed="rId6" r:link="rId7" cstate="screen"/>
          <a:stretch>
            <a:fillRect/>
          </a:stretch>
        </p:blipFill>
        <p:spPr>
          <a:xfrm>
            <a:off x="11471910" y="0"/>
            <a:ext cx="720090" cy="527685"/>
          </a:xfrm>
          <a:prstGeom prst="rect">
            <a:avLst/>
          </a:prstGeom>
        </p:spPr>
      </p:pic>
      <p:sp>
        <p:nvSpPr>
          <p:cNvPr id="2" name="标题 1"/>
          <p:cNvSpPr>
            <a:spLocks noGrp="1"/>
          </p:cNvSpPr>
          <p:nvPr>
            <p:ph type="title"/>
            <p:custDataLst>
              <p:tags r:id="rId8"/>
            </p:custDataLst>
          </p:nvPr>
        </p:nvSpPr>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92075" y="303809"/>
            <a:ext cx="11607851" cy="6250382"/>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userDrawn="1">
            <p:custDataLst>
              <p:tags r:id="rId3"/>
            </p:custDataLst>
          </p:nvPr>
        </p:nvPicPr>
        <p:blipFill>
          <a:blip r:embed="rId4" r:link="rId5" cstate="screen"/>
          <a:stretch>
            <a:fillRect/>
          </a:stretch>
        </p:blipFill>
        <p:spPr>
          <a:xfrm>
            <a:off x="0" y="0"/>
            <a:ext cx="720090" cy="681990"/>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527685"/>
          </a:xfrm>
          <a:prstGeom prst="rect">
            <a:avLst/>
          </a:prstGeom>
        </p:spPr>
      </p:pic>
      <p:sp>
        <p:nvSpPr>
          <p:cNvPr id="2" name="标题 1"/>
          <p:cNvSpPr>
            <a:spLocks noGrp="1"/>
          </p:cNvSpPr>
          <p:nvPr>
            <p:ph type="title" hasCustomPrompt="1"/>
            <p:custDataLst>
              <p:tags r:id="rId9"/>
            </p:custDataLst>
          </p:nvPr>
        </p:nvSpPr>
        <p:spPr>
          <a:xfrm>
            <a:off x="1281600" y="1249200"/>
            <a:ext cx="9626400" cy="723600"/>
          </a:xfrm>
        </p:spPr>
        <p:txBody>
          <a:bodyPr wrap="square" anchor="ctr">
            <a:normAutofit/>
          </a:bodyP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4824603" cy="68580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8" name="图片 7"/>
          <p:cNvPicPr/>
          <p:nvPr userDrawn="1">
            <p:custDataLst>
              <p:tags r:id="rId3"/>
            </p:custDataLst>
          </p:nvPr>
        </p:nvPicPr>
        <p:blipFill>
          <a:blip r:embed="rId4" r:link="rId5" cstate="screen"/>
          <a:stretch>
            <a:fillRect/>
          </a:stretch>
        </p:blipFill>
        <p:spPr>
          <a:xfrm>
            <a:off x="11471910" y="0"/>
            <a:ext cx="720090" cy="681881"/>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wrap="square" anchor="ctr" anchorCtr="0">
            <a:normAutofit/>
          </a:bodyP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2664333"/>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3"/>
            </p:custDataLst>
          </p:nvPr>
        </p:nvPicPr>
        <p:blipFill>
          <a:blip r:embed="rId4" r:link="rId5" cstate="screen"/>
          <a:stretch>
            <a:fillRect/>
          </a:stretch>
        </p:blipFill>
        <p:spPr>
          <a:xfrm>
            <a:off x="0" y="0"/>
            <a:ext cx="720090" cy="681990"/>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527685"/>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wrap="square" anchor="ctr">
            <a:normAutofit/>
          </a:bodyP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5028971"/>
            <a:ext cx="12192000" cy="1829029"/>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3"/>
            </p:custDataLst>
          </p:nvPr>
        </p:nvPicPr>
        <p:blipFill>
          <a:blip r:embed="rId4" r:link="rId5" cstate="screen"/>
          <a:stretch>
            <a:fillRect/>
          </a:stretch>
        </p:blipFill>
        <p:spPr>
          <a:xfrm>
            <a:off x="0" y="0"/>
            <a:ext cx="720090" cy="681990"/>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527685"/>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wrap="square" anchor="ctr" anchorCtr="0">
            <a:normAutofit/>
          </a:bodyP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2" name="图片 11"/>
          <p:cNvPicPr/>
          <p:nvPr userDrawn="1">
            <p:custDataLst>
              <p:tags r:id="rId3"/>
            </p:custDataLst>
          </p:nvPr>
        </p:nvPicPr>
        <p:blipFill>
          <a:blip r:embed="rId4" r:link="rId5" cstate="screen"/>
          <a:stretch>
            <a:fillRect/>
          </a:stretch>
        </p:blipFill>
        <p:spPr>
          <a:xfrm>
            <a:off x="11471910" y="6176010"/>
            <a:ext cx="720090" cy="681990"/>
          </a:xfrm>
          <a:prstGeom prst="rect">
            <a:avLst/>
          </a:prstGeom>
        </p:spPr>
      </p:pic>
      <p:pic>
        <p:nvPicPr>
          <p:cNvPr id="10" name="图片 9"/>
          <p:cNvPicPr/>
          <p:nvPr userDrawn="1">
            <p:custDataLst>
              <p:tags r:id="rId6"/>
            </p:custDataLst>
          </p:nvPr>
        </p:nvPicPr>
        <p:blipFill>
          <a:blip r:embed="rId7" r:link="rId8" cstate="screen"/>
          <a:stretch>
            <a:fillRect/>
          </a:stretch>
        </p:blipFill>
        <p:spPr>
          <a:xfrm>
            <a:off x="0" y="6330315"/>
            <a:ext cx="720090" cy="527685"/>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3691"/>
            <a:ext cx="12192000" cy="4950618"/>
          </a:xfrm>
          <a:prstGeom prst="rect">
            <a:avLst/>
          </a:prstGeom>
          <a:solidFill>
            <a:schemeClr val="tx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userDrawn="1">
            <p:custDataLst>
              <p:tags r:id="rId3"/>
            </p:custDataLst>
          </p:nvPr>
        </p:nvPicPr>
        <p:blipFill>
          <a:blip r:embed="rId4" r:link="rId5"/>
          <a:stretch>
            <a:fillRect/>
          </a:stretch>
        </p:blipFill>
        <p:spPr>
          <a:xfrm>
            <a:off x="10571480" y="5323840"/>
            <a:ext cx="1619885" cy="1534160"/>
          </a:xfrm>
          <a:prstGeom prst="rect">
            <a:avLst/>
          </a:prstGeom>
        </p:spPr>
      </p:pic>
      <p:pic>
        <p:nvPicPr>
          <p:cNvPr id="8" name="图片 7"/>
          <p:cNvPicPr/>
          <p:nvPr userDrawn="1">
            <p:custDataLst>
              <p:tags r:id="rId6"/>
            </p:custDataLst>
          </p:nvPr>
        </p:nvPicPr>
        <p:blipFill>
          <a:blip r:embed="rId7" r:link="rId8"/>
          <a:stretch>
            <a:fillRect/>
          </a:stretch>
        </p:blipFill>
        <p:spPr>
          <a:xfrm>
            <a:off x="0" y="5670550"/>
            <a:ext cx="1619885" cy="1187450"/>
          </a:xfrm>
          <a:prstGeom prst="rect">
            <a:avLst/>
          </a:prstGeom>
        </p:spPr>
      </p:pic>
      <p:sp>
        <p:nvSpPr>
          <p:cNvPr id="2" name="标题 1"/>
          <p:cNvSpPr>
            <a:spLocks noGrp="1"/>
          </p:cNvSpPr>
          <p:nvPr>
            <p:ph type="title" hasCustomPrompt="1"/>
            <p:custDataLst>
              <p:tags r:id="rId9"/>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5" Type="http://schemas.openxmlformats.org/officeDocument/2006/relationships/theme" Target="../theme/theme2.xml"/><Relationship Id="rId24" Type="http://schemas.openxmlformats.org/officeDocument/2006/relationships/tags" Target="../tags/tag167.xml"/><Relationship Id="rId23" Type="http://schemas.openxmlformats.org/officeDocument/2006/relationships/tags" Target="../tags/tag166.xml"/><Relationship Id="rId22" Type="http://schemas.openxmlformats.org/officeDocument/2006/relationships/tags" Target="../tags/tag165.xml"/><Relationship Id="rId21" Type="http://schemas.openxmlformats.org/officeDocument/2006/relationships/tags" Target="../tags/tag164.xml"/><Relationship Id="rId20" Type="http://schemas.openxmlformats.org/officeDocument/2006/relationships/tags" Target="../tags/tag163.xml"/><Relationship Id="rId2" Type="http://schemas.openxmlformats.org/officeDocument/2006/relationships/slideLayout" Target="../slideLayouts/slideLayout12.xml"/><Relationship Id="rId19" Type="http://schemas.openxmlformats.org/officeDocument/2006/relationships/tags" Target="../tags/tag162.xml"/><Relationship Id="rId18" Type="http://schemas.openxmlformats.org/officeDocument/2006/relationships/slideLayout" Target="../slideLayouts/slideLayout28.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5" Type="http://schemas.openxmlformats.org/officeDocument/2006/relationships/theme" Target="../theme/theme3.xml"/><Relationship Id="rId24" Type="http://schemas.openxmlformats.org/officeDocument/2006/relationships/tags" Target="../tags/tag305.xml"/><Relationship Id="rId23" Type="http://schemas.openxmlformats.org/officeDocument/2006/relationships/tags" Target="../tags/tag304.xml"/><Relationship Id="rId22" Type="http://schemas.openxmlformats.org/officeDocument/2006/relationships/tags" Target="../tags/tag303.xml"/><Relationship Id="rId21" Type="http://schemas.openxmlformats.org/officeDocument/2006/relationships/tags" Target="../tags/tag302.xml"/><Relationship Id="rId20" Type="http://schemas.openxmlformats.org/officeDocument/2006/relationships/tags" Target="../tags/tag301.xml"/><Relationship Id="rId2" Type="http://schemas.openxmlformats.org/officeDocument/2006/relationships/slideLayout" Target="../slideLayouts/slideLayout30.xml"/><Relationship Id="rId19" Type="http://schemas.openxmlformats.org/officeDocument/2006/relationships/tags" Target="../tags/tag300.xml"/><Relationship Id="rId18" Type="http://schemas.openxmlformats.org/officeDocument/2006/relationships/slideLayout" Target="../slideLayouts/slideLayout46.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lumMod val="85000"/>
              <a:lumOff val="15000"/>
            </a:schemeClr>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4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4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tags" Target="../tags/tag313.xml"/><Relationship Id="rId7" Type="http://schemas.openxmlformats.org/officeDocument/2006/relationships/tags" Target="../tags/tag312.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2" Type="http://schemas.openxmlformats.org/officeDocument/2006/relationships/slideLayout" Target="../slideLayouts/slideLayout16.xml"/><Relationship Id="rId21" Type="http://schemas.openxmlformats.org/officeDocument/2006/relationships/tags" Target="../tags/tag326.xml"/><Relationship Id="rId20" Type="http://schemas.openxmlformats.org/officeDocument/2006/relationships/tags" Target="../tags/tag325.xml"/><Relationship Id="rId2" Type="http://schemas.openxmlformats.org/officeDocument/2006/relationships/tags" Target="../tags/tag307.xml"/><Relationship Id="rId19" Type="http://schemas.openxmlformats.org/officeDocument/2006/relationships/tags" Target="../tags/tag324.xml"/><Relationship Id="rId18" Type="http://schemas.openxmlformats.org/officeDocument/2006/relationships/tags" Target="../tags/tag323.xml"/><Relationship Id="rId17" Type="http://schemas.openxmlformats.org/officeDocument/2006/relationships/tags" Target="../tags/tag322.xml"/><Relationship Id="rId16" Type="http://schemas.openxmlformats.org/officeDocument/2006/relationships/tags" Target="../tags/tag321.xml"/><Relationship Id="rId15" Type="http://schemas.openxmlformats.org/officeDocument/2006/relationships/tags" Target="../tags/tag320.xml"/><Relationship Id="rId14" Type="http://schemas.openxmlformats.org/officeDocument/2006/relationships/tags" Target="../tags/tag319.xml"/><Relationship Id="rId13" Type="http://schemas.openxmlformats.org/officeDocument/2006/relationships/tags" Target="../tags/tag318.xml"/><Relationship Id="rId12" Type="http://schemas.openxmlformats.org/officeDocument/2006/relationships/tags" Target="../tags/tag31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tags" Target="../tags/tag30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9" Type="http://schemas.openxmlformats.org/officeDocument/2006/relationships/tags" Target="../tags/tag356.xml"/><Relationship Id="rId8" Type="http://schemas.openxmlformats.org/officeDocument/2006/relationships/tags" Target="../tags/tag355.xml"/><Relationship Id="rId7" Type="http://schemas.openxmlformats.org/officeDocument/2006/relationships/tags" Target="../tags/tag354.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8" Type="http://schemas.openxmlformats.org/officeDocument/2006/relationships/slideLayout" Target="../slideLayouts/slideLayout7.xml"/><Relationship Id="rId27" Type="http://schemas.openxmlformats.org/officeDocument/2006/relationships/tags" Target="../tags/tag373.xml"/><Relationship Id="rId26" Type="http://schemas.openxmlformats.org/officeDocument/2006/relationships/image" Target="../media/image10.png"/><Relationship Id="rId25" Type="http://schemas.openxmlformats.org/officeDocument/2006/relationships/tags" Target="../tags/tag372.xml"/><Relationship Id="rId24" Type="http://schemas.openxmlformats.org/officeDocument/2006/relationships/tags" Target="../tags/tag371.xml"/><Relationship Id="rId23" Type="http://schemas.openxmlformats.org/officeDocument/2006/relationships/tags" Target="../tags/tag370.xml"/><Relationship Id="rId22" Type="http://schemas.openxmlformats.org/officeDocument/2006/relationships/tags" Target="../tags/tag369.xml"/><Relationship Id="rId21" Type="http://schemas.openxmlformats.org/officeDocument/2006/relationships/tags" Target="../tags/tag368.xml"/><Relationship Id="rId20" Type="http://schemas.openxmlformats.org/officeDocument/2006/relationships/tags" Target="../tags/tag367.xml"/><Relationship Id="rId2" Type="http://schemas.openxmlformats.org/officeDocument/2006/relationships/tags" Target="../tags/tag349.xml"/><Relationship Id="rId19" Type="http://schemas.openxmlformats.org/officeDocument/2006/relationships/tags" Target="../tags/tag366.xml"/><Relationship Id="rId18" Type="http://schemas.openxmlformats.org/officeDocument/2006/relationships/tags" Target="../tags/tag365.xml"/><Relationship Id="rId17" Type="http://schemas.openxmlformats.org/officeDocument/2006/relationships/tags" Target="../tags/tag364.xml"/><Relationship Id="rId16" Type="http://schemas.openxmlformats.org/officeDocument/2006/relationships/tags" Target="../tags/tag363.xml"/><Relationship Id="rId15" Type="http://schemas.openxmlformats.org/officeDocument/2006/relationships/tags" Target="../tags/tag362.xml"/><Relationship Id="rId14" Type="http://schemas.openxmlformats.org/officeDocument/2006/relationships/tags" Target="../tags/tag361.xml"/><Relationship Id="rId13" Type="http://schemas.openxmlformats.org/officeDocument/2006/relationships/tags" Target="../tags/tag360.xml"/><Relationship Id="rId12" Type="http://schemas.openxmlformats.org/officeDocument/2006/relationships/tags" Target="../tags/tag359.xml"/><Relationship Id="rId11" Type="http://schemas.openxmlformats.org/officeDocument/2006/relationships/tags" Target="../tags/tag358.xml"/><Relationship Id="rId10" Type="http://schemas.openxmlformats.org/officeDocument/2006/relationships/tags" Target="../tags/tag357.xml"/><Relationship Id="rId1" Type="http://schemas.openxmlformats.org/officeDocument/2006/relationships/tags" Target="../tags/tag348.xml"/></Relationships>
</file>

<file path=ppt/slides/_rels/slide31.xml.rels><?xml version="1.0" encoding="UTF-8" standalone="yes"?>
<Relationships xmlns="http://schemas.openxmlformats.org/package/2006/relationships"><Relationship Id="rId9" Type="http://schemas.openxmlformats.org/officeDocument/2006/relationships/tags" Target="../tags/tag382.xml"/><Relationship Id="rId8" Type="http://schemas.openxmlformats.org/officeDocument/2006/relationships/tags" Target="../tags/tag381.xml"/><Relationship Id="rId7" Type="http://schemas.openxmlformats.org/officeDocument/2006/relationships/tags" Target="../tags/tag380.xml"/><Relationship Id="rId6" Type="http://schemas.openxmlformats.org/officeDocument/2006/relationships/tags" Target="../tags/tag379.xml"/><Relationship Id="rId5" Type="http://schemas.openxmlformats.org/officeDocument/2006/relationships/tags" Target="../tags/tag378.xml"/><Relationship Id="rId4" Type="http://schemas.openxmlformats.org/officeDocument/2006/relationships/tags" Target="../tags/tag377.xml"/><Relationship Id="rId3" Type="http://schemas.openxmlformats.org/officeDocument/2006/relationships/tags" Target="../tags/tag376.xml"/><Relationship Id="rId22" Type="http://schemas.openxmlformats.org/officeDocument/2006/relationships/slideLayout" Target="../slideLayouts/slideLayout16.xml"/><Relationship Id="rId21" Type="http://schemas.openxmlformats.org/officeDocument/2006/relationships/tags" Target="../tags/tag394.xml"/><Relationship Id="rId20" Type="http://schemas.openxmlformats.org/officeDocument/2006/relationships/tags" Target="../tags/tag393.xml"/><Relationship Id="rId2" Type="http://schemas.openxmlformats.org/officeDocument/2006/relationships/tags" Target="../tags/tag375.xml"/><Relationship Id="rId19" Type="http://schemas.openxmlformats.org/officeDocument/2006/relationships/tags" Target="../tags/tag392.xml"/><Relationship Id="rId18" Type="http://schemas.openxmlformats.org/officeDocument/2006/relationships/tags" Target="../tags/tag391.xml"/><Relationship Id="rId17" Type="http://schemas.openxmlformats.org/officeDocument/2006/relationships/tags" Target="../tags/tag390.xml"/><Relationship Id="rId16" Type="http://schemas.openxmlformats.org/officeDocument/2006/relationships/tags" Target="../tags/tag389.xml"/><Relationship Id="rId15" Type="http://schemas.openxmlformats.org/officeDocument/2006/relationships/tags" Target="../tags/tag388.xml"/><Relationship Id="rId14" Type="http://schemas.openxmlformats.org/officeDocument/2006/relationships/tags" Target="../tags/tag387.xml"/><Relationship Id="rId13" Type="http://schemas.openxmlformats.org/officeDocument/2006/relationships/tags" Target="../tags/tag386.xml"/><Relationship Id="rId12" Type="http://schemas.openxmlformats.org/officeDocument/2006/relationships/tags" Target="../tags/tag385.xml"/><Relationship Id="rId11" Type="http://schemas.openxmlformats.org/officeDocument/2006/relationships/tags" Target="../tags/tag384.xml"/><Relationship Id="rId10" Type="http://schemas.openxmlformats.org/officeDocument/2006/relationships/tags" Target="../tags/tag383.xml"/><Relationship Id="rId1" Type="http://schemas.openxmlformats.org/officeDocument/2006/relationships/tags" Target="../tags/tag374.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1.png"/><Relationship Id="rId1" Type="http://schemas.openxmlformats.org/officeDocument/2006/relationships/image" Target="../media/image70.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2.png"/><Relationship Id="rId1"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4.png"/><Relationship Id="rId1" Type="http://schemas.openxmlformats.org/officeDocument/2006/relationships/image" Target="../media/image83.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slides/_rels/slide43.xml.rels><?xml version="1.0" encoding="UTF-8" standalone="yes"?>
<Relationships xmlns="http://schemas.openxmlformats.org/package/2006/relationships"><Relationship Id="rId9" Type="http://schemas.openxmlformats.org/officeDocument/2006/relationships/tags" Target="../tags/tag403.xml"/><Relationship Id="rId8" Type="http://schemas.openxmlformats.org/officeDocument/2006/relationships/tags" Target="../tags/tag402.xml"/><Relationship Id="rId7" Type="http://schemas.openxmlformats.org/officeDocument/2006/relationships/tags" Target="../tags/tag401.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3" Type="http://schemas.openxmlformats.org/officeDocument/2006/relationships/tags" Target="../tags/tag397.xml"/><Relationship Id="rId22" Type="http://schemas.openxmlformats.org/officeDocument/2006/relationships/slideLayout" Target="../slideLayouts/slideLayout16.xml"/><Relationship Id="rId21" Type="http://schemas.openxmlformats.org/officeDocument/2006/relationships/tags" Target="../tags/tag415.xml"/><Relationship Id="rId20" Type="http://schemas.openxmlformats.org/officeDocument/2006/relationships/tags" Target="../tags/tag414.xml"/><Relationship Id="rId2" Type="http://schemas.openxmlformats.org/officeDocument/2006/relationships/tags" Target="../tags/tag396.xml"/><Relationship Id="rId19" Type="http://schemas.openxmlformats.org/officeDocument/2006/relationships/tags" Target="../tags/tag413.xml"/><Relationship Id="rId18" Type="http://schemas.openxmlformats.org/officeDocument/2006/relationships/tags" Target="../tags/tag412.xml"/><Relationship Id="rId17" Type="http://schemas.openxmlformats.org/officeDocument/2006/relationships/tags" Target="../tags/tag411.xml"/><Relationship Id="rId16" Type="http://schemas.openxmlformats.org/officeDocument/2006/relationships/tags" Target="../tags/tag410.xml"/><Relationship Id="rId15" Type="http://schemas.openxmlformats.org/officeDocument/2006/relationships/tags" Target="../tags/tag409.xml"/><Relationship Id="rId14" Type="http://schemas.openxmlformats.org/officeDocument/2006/relationships/tags" Target="../tags/tag408.xml"/><Relationship Id="rId13" Type="http://schemas.openxmlformats.org/officeDocument/2006/relationships/tags" Target="../tags/tag407.xml"/><Relationship Id="rId12" Type="http://schemas.openxmlformats.org/officeDocument/2006/relationships/tags" Target="../tags/tag406.xml"/><Relationship Id="rId11" Type="http://schemas.openxmlformats.org/officeDocument/2006/relationships/tags" Target="../tags/tag405.xml"/><Relationship Id="rId10" Type="http://schemas.openxmlformats.org/officeDocument/2006/relationships/tags" Target="../tags/tag404.xml"/><Relationship Id="rId1" Type="http://schemas.openxmlformats.org/officeDocument/2006/relationships/tags" Target="../tags/tag395.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8.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9.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2.png"/><Relationship Id="rId1" Type="http://schemas.openxmlformats.org/officeDocument/2006/relationships/image" Target="../media/image91.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3.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6.png"/><Relationship Id="rId1" Type="http://schemas.openxmlformats.org/officeDocument/2006/relationships/image" Target="../media/image95.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7.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9.png"/></Relationships>
</file>

<file path=ppt/slides/_rels/slide54.xml.rels><?xml version="1.0" encoding="UTF-8" standalone="yes"?>
<Relationships xmlns="http://schemas.openxmlformats.org/package/2006/relationships"><Relationship Id="rId9" Type="http://schemas.openxmlformats.org/officeDocument/2006/relationships/tags" Target="../tags/tag424.xml"/><Relationship Id="rId8" Type="http://schemas.openxmlformats.org/officeDocument/2006/relationships/tags" Target="../tags/tag423.xml"/><Relationship Id="rId7" Type="http://schemas.openxmlformats.org/officeDocument/2006/relationships/tags" Target="../tags/tag422.xml"/><Relationship Id="rId6" Type="http://schemas.openxmlformats.org/officeDocument/2006/relationships/tags" Target="../tags/tag421.xml"/><Relationship Id="rId5" Type="http://schemas.openxmlformats.org/officeDocument/2006/relationships/tags" Target="../tags/tag420.xml"/><Relationship Id="rId4" Type="http://schemas.openxmlformats.org/officeDocument/2006/relationships/tags" Target="../tags/tag419.xml"/><Relationship Id="rId3" Type="http://schemas.openxmlformats.org/officeDocument/2006/relationships/tags" Target="../tags/tag418.xml"/><Relationship Id="rId2" Type="http://schemas.openxmlformats.org/officeDocument/2006/relationships/tags" Target="../tags/tag417.xml"/><Relationship Id="rId17" Type="http://schemas.openxmlformats.org/officeDocument/2006/relationships/slideLayout" Target="../slideLayouts/slideLayout7.xml"/><Relationship Id="rId16" Type="http://schemas.openxmlformats.org/officeDocument/2006/relationships/tags" Target="../tags/tag430.xml"/><Relationship Id="rId15" Type="http://schemas.openxmlformats.org/officeDocument/2006/relationships/image" Target="../media/image10.png"/><Relationship Id="rId14" Type="http://schemas.openxmlformats.org/officeDocument/2006/relationships/tags" Target="../tags/tag429.xml"/><Relationship Id="rId13" Type="http://schemas.openxmlformats.org/officeDocument/2006/relationships/tags" Target="../tags/tag428.xml"/><Relationship Id="rId12" Type="http://schemas.openxmlformats.org/officeDocument/2006/relationships/tags" Target="../tags/tag427.xml"/><Relationship Id="rId11" Type="http://schemas.openxmlformats.org/officeDocument/2006/relationships/tags" Target="../tags/tag426.xml"/><Relationship Id="rId10" Type="http://schemas.openxmlformats.org/officeDocument/2006/relationships/tags" Target="../tags/tag425.xml"/><Relationship Id="rId1" Type="http://schemas.openxmlformats.org/officeDocument/2006/relationships/tags" Target="../tags/tag416.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image" Target="../media/image100.jpeg"/><Relationship Id="rId1" Type="http://schemas.openxmlformats.org/officeDocument/2006/relationships/tags" Target="../tags/tag431.xml"/></Relationships>
</file>

<file path=ppt/slides/_rels/slide56.xml.rels><?xml version="1.0" encoding="UTF-8" standalone="yes"?>
<Relationships xmlns="http://schemas.openxmlformats.org/package/2006/relationships"><Relationship Id="rId9" Type="http://schemas.openxmlformats.org/officeDocument/2006/relationships/tags" Target="../tags/tag443.xml"/><Relationship Id="rId8" Type="http://schemas.openxmlformats.org/officeDocument/2006/relationships/tags" Target="../tags/tag442.xml"/><Relationship Id="rId7" Type="http://schemas.openxmlformats.org/officeDocument/2006/relationships/tags" Target="../tags/tag441.xml"/><Relationship Id="rId6" Type="http://schemas.openxmlformats.org/officeDocument/2006/relationships/tags" Target="../tags/tag440.xml"/><Relationship Id="rId5" Type="http://schemas.openxmlformats.org/officeDocument/2006/relationships/tags" Target="../tags/tag439.xml"/><Relationship Id="rId4" Type="http://schemas.openxmlformats.org/officeDocument/2006/relationships/tags" Target="../tags/tag438.xml"/><Relationship Id="rId3" Type="http://schemas.openxmlformats.org/officeDocument/2006/relationships/tags" Target="../tags/tag437.xml"/><Relationship Id="rId24" Type="http://schemas.openxmlformats.org/officeDocument/2006/relationships/slideLayout" Target="../slideLayouts/slideLayout35.xml"/><Relationship Id="rId23" Type="http://schemas.openxmlformats.org/officeDocument/2006/relationships/tags" Target="../tags/tag456.xml"/><Relationship Id="rId22" Type="http://schemas.openxmlformats.org/officeDocument/2006/relationships/image" Target="../media/image10.png"/><Relationship Id="rId21" Type="http://schemas.openxmlformats.org/officeDocument/2006/relationships/tags" Target="../tags/tag455.xml"/><Relationship Id="rId20" Type="http://schemas.openxmlformats.org/officeDocument/2006/relationships/tags" Target="../tags/tag454.xml"/><Relationship Id="rId2" Type="http://schemas.openxmlformats.org/officeDocument/2006/relationships/tags" Target="../tags/tag436.xml"/><Relationship Id="rId19" Type="http://schemas.openxmlformats.org/officeDocument/2006/relationships/tags" Target="../tags/tag453.xml"/><Relationship Id="rId18" Type="http://schemas.openxmlformats.org/officeDocument/2006/relationships/tags" Target="../tags/tag452.xml"/><Relationship Id="rId17" Type="http://schemas.openxmlformats.org/officeDocument/2006/relationships/tags" Target="../tags/tag451.xml"/><Relationship Id="rId16" Type="http://schemas.openxmlformats.org/officeDocument/2006/relationships/tags" Target="../tags/tag450.xml"/><Relationship Id="rId15" Type="http://schemas.openxmlformats.org/officeDocument/2006/relationships/tags" Target="../tags/tag449.xml"/><Relationship Id="rId14" Type="http://schemas.openxmlformats.org/officeDocument/2006/relationships/tags" Target="../tags/tag448.xml"/><Relationship Id="rId13" Type="http://schemas.openxmlformats.org/officeDocument/2006/relationships/tags" Target="../tags/tag447.xml"/><Relationship Id="rId12" Type="http://schemas.openxmlformats.org/officeDocument/2006/relationships/tags" Target="../tags/tag446.xml"/><Relationship Id="rId11" Type="http://schemas.openxmlformats.org/officeDocument/2006/relationships/tags" Target="../tags/tag445.xml"/><Relationship Id="rId10" Type="http://schemas.openxmlformats.org/officeDocument/2006/relationships/tags" Target="../tags/tag444.xml"/><Relationship Id="rId1" Type="http://schemas.openxmlformats.org/officeDocument/2006/relationships/tags" Target="../tags/tag435.xml"/></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9.xml"/><Relationship Id="rId3" Type="http://schemas.openxmlformats.org/officeDocument/2006/relationships/tags" Target="../tags/tag458.xml"/><Relationship Id="rId2" Type="http://schemas.openxmlformats.org/officeDocument/2006/relationships/image" Target="../media/image10.png"/><Relationship Id="rId1" Type="http://schemas.openxmlformats.org/officeDocument/2006/relationships/tags" Target="../tags/tag45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9" Type="http://schemas.openxmlformats.org/officeDocument/2006/relationships/tags" Target="../tags/tag335.xml"/><Relationship Id="rId8" Type="http://schemas.openxmlformats.org/officeDocument/2006/relationships/tags" Target="../tags/tag334.xml"/><Relationship Id="rId7" Type="http://schemas.openxmlformats.org/officeDocument/2006/relationships/tags" Target="../tags/tag333.xml"/><Relationship Id="rId6" Type="http://schemas.openxmlformats.org/officeDocument/2006/relationships/tags" Target="../tags/tag332.xml"/><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2" Type="http://schemas.openxmlformats.org/officeDocument/2006/relationships/slideLayout" Target="../slideLayouts/slideLayout16.xml"/><Relationship Id="rId21" Type="http://schemas.openxmlformats.org/officeDocument/2006/relationships/tags" Target="../tags/tag347.xml"/><Relationship Id="rId20" Type="http://schemas.openxmlformats.org/officeDocument/2006/relationships/tags" Target="../tags/tag346.xml"/><Relationship Id="rId2" Type="http://schemas.openxmlformats.org/officeDocument/2006/relationships/tags" Target="../tags/tag328.xml"/><Relationship Id="rId19" Type="http://schemas.openxmlformats.org/officeDocument/2006/relationships/tags" Target="../tags/tag345.xml"/><Relationship Id="rId18" Type="http://schemas.openxmlformats.org/officeDocument/2006/relationships/tags" Target="../tags/tag344.xml"/><Relationship Id="rId17" Type="http://schemas.openxmlformats.org/officeDocument/2006/relationships/tags" Target="../tags/tag343.xml"/><Relationship Id="rId16" Type="http://schemas.openxmlformats.org/officeDocument/2006/relationships/tags" Target="../tags/tag342.xml"/><Relationship Id="rId15" Type="http://schemas.openxmlformats.org/officeDocument/2006/relationships/tags" Target="../tags/tag341.xml"/><Relationship Id="rId14" Type="http://schemas.openxmlformats.org/officeDocument/2006/relationships/tags" Target="../tags/tag340.xml"/><Relationship Id="rId13" Type="http://schemas.openxmlformats.org/officeDocument/2006/relationships/tags" Target="../tags/tag339.xml"/><Relationship Id="rId12" Type="http://schemas.openxmlformats.org/officeDocument/2006/relationships/tags" Target="../tags/tag338.xml"/><Relationship Id="rId11" Type="http://schemas.openxmlformats.org/officeDocument/2006/relationships/tags" Target="../tags/tag337.xml"/><Relationship Id="rId10" Type="http://schemas.openxmlformats.org/officeDocument/2006/relationships/tags" Target="../tags/tag336.xml"/><Relationship Id="rId1" Type="http://schemas.openxmlformats.org/officeDocument/2006/relationships/tags" Target="../tags/tag32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0.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标题 1"/>
          <p:cNvSpPr>
            <a:spLocks noGrp="1"/>
          </p:cNvSpPr>
          <p:nvPr>
            <p:ph type="ctrTitle"/>
          </p:nvPr>
        </p:nvSpPr>
        <p:spPr>
          <a:xfrm>
            <a:off x="1524000" y="1943418"/>
            <a:ext cx="9144000" cy="2387600"/>
          </a:xfrm>
        </p:spPr>
        <p:txBody>
          <a:bodyPr>
            <a:normAutofit fontScale="90000"/>
          </a:bodyPr>
          <a:p>
            <a:r>
              <a:rPr lang="zh-CN" altLang="en-US" b="1">
                <a:solidFill>
                  <a:schemeClr val="tx1"/>
                </a:solidFill>
              </a:rPr>
              <a:t>泛研网</a:t>
            </a:r>
            <a:br>
              <a:rPr lang="zh-CN" altLang="en-US" b="1">
                <a:solidFill>
                  <a:schemeClr val="tx1"/>
                </a:solidFill>
              </a:rPr>
            </a:br>
            <a:r>
              <a:rPr lang="zh-CN" altLang="en-US" b="1">
                <a:solidFill>
                  <a:schemeClr val="tx1"/>
                </a:solidFill>
              </a:rPr>
              <a:t>——基于科研项目为核心的综合情报门户平台</a:t>
            </a:r>
            <a:endParaRPr lang="zh-CN" altLang="en-US" b="1">
              <a:solidFill>
                <a:schemeClr val="tx1"/>
              </a:solidFill>
            </a:endParaRPr>
          </a:p>
        </p:txBody>
      </p:sp>
      <p:sp>
        <p:nvSpPr>
          <p:cNvPr id="3" name="副标题 2"/>
          <p:cNvSpPr>
            <a:spLocks noGrp="1"/>
          </p:cNvSpPr>
          <p:nvPr>
            <p:ph type="subTitle" idx="1"/>
          </p:nvPr>
        </p:nvSpPr>
        <p:spPr>
          <a:xfrm>
            <a:off x="5763260" y="5266690"/>
            <a:ext cx="6376670" cy="1108075"/>
          </a:xfrm>
        </p:spPr>
        <p:txBody>
          <a:bodyPr/>
          <a:p>
            <a:r>
              <a:rPr lang="zh-CN" altLang="en-US" b="1">
                <a:solidFill>
                  <a:schemeClr val="tx1"/>
                </a:solidFill>
              </a:rPr>
              <a:t>北京数图科技有限公司</a:t>
            </a:r>
            <a:endParaRPr lang="zh-CN" altLang="en-US" b="1">
              <a:solidFill>
                <a:schemeClr val="tx1"/>
              </a:solidFill>
            </a:endParaRPr>
          </a:p>
          <a:p>
            <a:r>
              <a:rPr lang="en-US" altLang="zh-CN" b="1">
                <a:solidFill>
                  <a:schemeClr val="tx1"/>
                </a:solidFill>
              </a:rPr>
              <a:t>www.funresearch.cn</a:t>
            </a:r>
            <a:endParaRPr lang="en-US" altLang="zh-CN" b="1">
              <a:solidFill>
                <a:schemeClr val="tx1"/>
              </a:solidFill>
            </a:endParaRPr>
          </a:p>
        </p:txBody>
      </p:sp>
      <p:pic>
        <p:nvPicPr>
          <p:cNvPr id="4" name="图片 3" descr="屏幕快照 2020-11-23 17.48.20"/>
          <p:cNvPicPr>
            <a:picLocks noChangeAspect="1"/>
          </p:cNvPicPr>
          <p:nvPr/>
        </p:nvPicPr>
        <p:blipFill>
          <a:blip r:embed="rId1"/>
          <a:stretch>
            <a:fillRect/>
          </a:stretch>
        </p:blipFill>
        <p:spPr>
          <a:xfrm>
            <a:off x="19685" y="-6985"/>
            <a:ext cx="2235200" cy="889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a:xfrm>
            <a:off x="288290" y="5073015"/>
            <a:ext cx="11615420" cy="1499870"/>
          </a:xfrm>
        </p:spPr>
        <p:txBody>
          <a:bodyPr/>
          <a:p>
            <a:r>
              <a:rPr lang="en-US" altLang="zh-CN">
                <a:solidFill>
                  <a:schemeClr val="tx1"/>
                </a:solidFill>
              </a:rPr>
              <a:t>       </a:t>
            </a:r>
            <a:r>
              <a:rPr lang="zh-CN" altLang="en-US" b="1">
                <a:solidFill>
                  <a:schemeClr val="tx1"/>
                </a:solidFill>
              </a:rPr>
              <a:t>包含科研项目申报信息库、企业科技需求库、全球科研项目数据库3个子库,可以进行国家自然科学基金、国家社会科学基金、国家重点研发基金的定制检索,全球科研项目交互分析系统可以多层次、立体化的进行数据可视化分析</a:t>
            </a:r>
            <a:endParaRPr lang="zh-CN" altLang="en-US" b="1">
              <a:solidFill>
                <a:schemeClr val="tx1"/>
              </a:solidFill>
            </a:endParaRPr>
          </a:p>
        </p:txBody>
      </p:sp>
      <p:pic>
        <p:nvPicPr>
          <p:cNvPr id="4" name="图片 2"/>
          <p:cNvPicPr>
            <a:picLocks noChangeAspect="1"/>
          </p:cNvPicPr>
          <p:nvPr/>
        </p:nvPicPr>
        <p:blipFill>
          <a:blip r:embed="rId1"/>
          <a:stretch>
            <a:fillRect/>
          </a:stretch>
        </p:blipFill>
        <p:spPr>
          <a:xfrm>
            <a:off x="97790" y="1053465"/>
            <a:ext cx="11995785" cy="3702685"/>
          </a:xfrm>
          <a:prstGeom prst="rect">
            <a:avLst/>
          </a:prstGeom>
          <a:noFill/>
          <a:ln>
            <a:noFill/>
          </a:ln>
        </p:spPr>
      </p:pic>
      <p:sp>
        <p:nvSpPr>
          <p:cNvPr id="6" name="标题 5"/>
          <p:cNvSpPr>
            <a:spLocks noGrp="1"/>
          </p:cNvSpPr>
          <p:nvPr>
            <p:ph type="title"/>
          </p:nvPr>
        </p:nvSpPr>
        <p:spPr>
          <a:xfrm>
            <a:off x="745490" y="91440"/>
            <a:ext cx="9284335" cy="645160"/>
          </a:xfr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3200">
                <a:solidFill>
                  <a:schemeClr val="bg1"/>
                </a:solidFill>
                <a:sym typeface="+mn-ea"/>
              </a:rPr>
              <a:t>科研项目库</a:t>
            </a:r>
            <a:endParaRPr lang="zh-CN" altLang="en-US" sz="3200">
              <a:solidFill>
                <a:schemeClr val="bg1"/>
              </a:solidFill>
              <a:sym typeface="+mn-ea"/>
            </a:endParaRPr>
          </a:p>
        </p:txBody>
      </p:sp>
      <p:sp>
        <p:nvSpPr>
          <p:cNvPr id="7" name="文本框 6"/>
          <p:cNvSpPr txBox="1"/>
          <p:nvPr/>
        </p:nvSpPr>
        <p:spPr>
          <a:xfrm>
            <a:off x="97790" y="91440"/>
            <a:ext cx="647700" cy="645160"/>
          </a:xfrm>
          <a:prstGeom prst="rect">
            <a:avLst/>
          </a:prstGeom>
          <a:solidFill>
            <a:schemeClr val="accent1"/>
          </a:solidFill>
        </p:spPr>
        <p:txBody>
          <a:bodyPr wrap="square" rtlCol="0">
            <a:spAutoFit/>
          </a:bodyPr>
          <a:p>
            <a:r>
              <a:rPr lang="en-US" altLang="zh-CN" sz="3600"/>
              <a:t> 1</a:t>
            </a:r>
            <a:endParaRPr lang="en-US" altLang="zh-CN" sz="3600"/>
          </a:p>
        </p:txBody>
      </p:sp>
      <p:pic>
        <p:nvPicPr>
          <p:cNvPr id="8" name="图片 7" descr="/Users/wanglei/Desktop/屏幕快照 2020-11-25 15.27.20.png屏幕快照 2020-11-25 15.27.20"/>
          <p:cNvPicPr>
            <a:picLocks noChangeAspect="1"/>
          </p:cNvPicPr>
          <p:nvPr/>
        </p:nvPicPr>
        <p:blipFill>
          <a:blip r:embed="rId2"/>
          <a:srcRect/>
          <a:stretch>
            <a:fillRect/>
          </a:stretch>
        </p:blipFill>
        <p:spPr>
          <a:xfrm>
            <a:off x="1144905" y="1918335"/>
            <a:ext cx="9902190" cy="2589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11.26.50"/>
          <p:cNvPicPr>
            <a:picLocks noChangeAspect="1"/>
          </p:cNvPicPr>
          <p:nvPr/>
        </p:nvPicPr>
        <p:blipFill>
          <a:blip r:embed="rId1"/>
          <a:stretch>
            <a:fillRect/>
          </a:stretch>
        </p:blipFill>
        <p:spPr>
          <a:xfrm>
            <a:off x="13335" y="27305"/>
            <a:ext cx="10889615" cy="5913120"/>
          </a:xfrm>
          <a:prstGeom prst="rect">
            <a:avLst/>
          </a:prstGeom>
        </p:spPr>
      </p:pic>
      <p:sp>
        <p:nvSpPr>
          <p:cNvPr id="3" name="文本框 2"/>
          <p:cNvSpPr txBox="1"/>
          <p:nvPr/>
        </p:nvSpPr>
        <p:spPr>
          <a:xfrm>
            <a:off x="13335" y="6050915"/>
            <a:ext cx="10863580" cy="645160"/>
          </a:xfrm>
          <a:prstGeom prst="rect">
            <a:avLst/>
          </a:prstGeom>
          <a:noFill/>
        </p:spPr>
        <p:txBody>
          <a:bodyPr wrap="square" rtlCol="0">
            <a:spAutoFit/>
          </a:bodyPr>
          <a:p>
            <a:r>
              <a:rPr lang="en-US" altLang="zh-CN"/>
              <a:t>       </a:t>
            </a:r>
            <a:r>
              <a:rPr lang="zh-CN" altLang="en-US" b="1"/>
              <a:t>科研项目申报信息库——实时动态收录最新资助情报，可以定制查看区域，可为科研管理者提供定制入口，发现本机构需要的申报资讯。</a:t>
            </a:r>
            <a:endParaRPr lang="zh-CN" altLang="en-US" b="1"/>
          </a:p>
        </p:txBody>
      </p:sp>
      <p:pic>
        <p:nvPicPr>
          <p:cNvPr id="4" name="图片 3" descr="屏幕快照 2020-11-24 11.29.43"/>
          <p:cNvPicPr>
            <a:picLocks noChangeAspect="1"/>
          </p:cNvPicPr>
          <p:nvPr/>
        </p:nvPicPr>
        <p:blipFill>
          <a:blip r:embed="rId2"/>
          <a:stretch>
            <a:fillRect/>
          </a:stretch>
        </p:blipFill>
        <p:spPr>
          <a:xfrm>
            <a:off x="1402080" y="27305"/>
            <a:ext cx="10057765" cy="5560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11.31.08"/>
          <p:cNvPicPr>
            <a:picLocks noChangeAspect="1"/>
          </p:cNvPicPr>
          <p:nvPr/>
        </p:nvPicPr>
        <p:blipFill>
          <a:blip r:embed="rId1"/>
          <a:stretch>
            <a:fillRect/>
          </a:stretch>
        </p:blipFill>
        <p:spPr>
          <a:xfrm>
            <a:off x="20955" y="5080"/>
            <a:ext cx="11828780" cy="4835525"/>
          </a:xfrm>
          <a:prstGeom prst="rect">
            <a:avLst/>
          </a:prstGeom>
        </p:spPr>
      </p:pic>
      <p:sp>
        <p:nvSpPr>
          <p:cNvPr id="100" name="文本框 99"/>
          <p:cNvSpPr txBox="1"/>
          <p:nvPr/>
        </p:nvSpPr>
        <p:spPr>
          <a:xfrm>
            <a:off x="108585" y="5184140"/>
            <a:ext cx="11866880" cy="706755"/>
          </a:xfrm>
          <a:prstGeom prst="rect">
            <a:avLst/>
          </a:prstGeom>
          <a:noFill/>
          <a:ln w="9525">
            <a:noFill/>
          </a:ln>
        </p:spPr>
        <p:txBody>
          <a:bodyPr wrap="square">
            <a:spAutoFit/>
          </a:bodyPr>
          <a:p>
            <a:pPr marL="0" indent="0" algn="l"/>
            <a:r>
              <a:rPr lang="en-US" altLang="zh-CN" sz="2000" b="1">
                <a:latin typeface="微软雅黑" panose="020B0503020204020204" charset="-122"/>
                <a:cs typeface="微软雅黑" panose="020B0503020204020204" charset="-122"/>
              </a:rPr>
              <a:t>       </a:t>
            </a:r>
            <a:r>
              <a:rPr lang="zh-CN" altLang="en-US" sz="2000" b="1">
                <a:latin typeface="微软雅黑" panose="020B0503020204020204" charset="-122"/>
                <a:cs typeface="微软雅黑" panose="020B0503020204020204" charset="-122"/>
              </a:rPr>
              <a:t>企业科技需求库———发现与市场、行业对接，获取服务企业技术需求</a:t>
            </a:r>
            <a:r>
              <a:rPr lang="en-US" altLang="zh-CN" sz="2000" b="1">
                <a:latin typeface="微软雅黑" panose="020B0503020204020204" charset="-122"/>
                <a:cs typeface="微软雅黑" panose="020B0503020204020204" charset="-122"/>
              </a:rPr>
              <a:t>,</a:t>
            </a:r>
            <a:r>
              <a:rPr lang="zh-CN" altLang="en-US" sz="2000" b="1">
                <a:latin typeface="微软雅黑" panose="020B0503020204020204" charset="-122"/>
                <a:cs typeface="微软雅黑" panose="020B0503020204020204" charset="-122"/>
              </a:rPr>
              <a:t>科研成果转化机会，面向社会开放了企业需求自助发布功能</a:t>
            </a:r>
            <a:r>
              <a:rPr lang="zh-CN" altLang="en-US" sz="1200" b="1">
                <a:latin typeface="微软雅黑" panose="020B0503020204020204" charset="-122"/>
                <a:cs typeface="微软雅黑" panose="020B0503020204020204" charset="-122"/>
              </a:rPr>
              <a:t>。</a:t>
            </a:r>
            <a:endParaRPr lang="zh-CN" altLang="en-US"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11.35.10"/>
          <p:cNvPicPr>
            <a:picLocks noChangeAspect="1"/>
          </p:cNvPicPr>
          <p:nvPr/>
        </p:nvPicPr>
        <p:blipFill>
          <a:blip r:embed="rId1"/>
          <a:stretch>
            <a:fillRect/>
          </a:stretch>
        </p:blipFill>
        <p:spPr>
          <a:xfrm>
            <a:off x="67310" y="1523365"/>
            <a:ext cx="12056745" cy="4549775"/>
          </a:xfrm>
          <a:prstGeom prst="rect">
            <a:avLst/>
          </a:prstGeom>
        </p:spPr>
      </p:pic>
      <p:sp>
        <p:nvSpPr>
          <p:cNvPr id="3" name="矩形 2"/>
          <p:cNvSpPr/>
          <p:nvPr/>
        </p:nvSpPr>
        <p:spPr>
          <a:xfrm>
            <a:off x="83820" y="141605"/>
            <a:ext cx="11441430" cy="872490"/>
          </a:xfrm>
          <a:prstGeom prst="rect">
            <a:avLst/>
          </a:prstGeom>
          <a:solidFill>
            <a:schemeClr val="tx1">
              <a:lumMod val="65000"/>
              <a:lumOff val="35000"/>
            </a:schemeClr>
          </a:solidFill>
        </p:spPr>
        <p:txBody>
          <a:bodyPr vert="horz" wrap="square" lIns="91440" tIns="45720" rIns="91440" bIns="45720" rtlCol="0" anchor="ctr">
            <a:noAutofit/>
          </a:bodyPr>
          <a:p>
            <a:pPr lvl="0" algn="l">
              <a:lnSpc>
                <a:spcPct val="90000"/>
              </a:lnSpc>
            </a:pPr>
            <a:r>
              <a:rPr lang="zh-CN" altLang="en-US" sz="3200">
                <a:solidFill>
                  <a:schemeClr val="bg1"/>
                </a:solidFill>
                <a:latin typeface="+mj-lt"/>
                <a:ea typeface="+mj-ea"/>
                <a:cs typeface="+mj-cs"/>
                <a:sym typeface="+mn-ea"/>
              </a:rPr>
              <a:t>全球科研项目整合检索系统——全面提供业内主流科技文献检索的强大功能，以及泛研所独有的检索功能等</a:t>
            </a:r>
            <a:endParaRPr lang="zh-CN" altLang="en-US" sz="3200">
              <a:solidFill>
                <a:schemeClr val="bg1"/>
              </a:solidFill>
              <a:latin typeface="+mj-lt"/>
              <a:ea typeface="+mj-ea"/>
              <a:cs typeface="+mj-cs"/>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940435" y="233045"/>
            <a:ext cx="7105650" cy="398780"/>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3200">
                <a:solidFill>
                  <a:schemeClr val="bg1"/>
                </a:solidFill>
                <a:sym typeface="+mn-ea"/>
              </a:rPr>
              <a:t>检索方案</a:t>
            </a:r>
            <a:r>
              <a:rPr lang="en-US" altLang="zh-CN" sz="3200">
                <a:solidFill>
                  <a:schemeClr val="bg1"/>
                </a:solidFill>
                <a:sym typeface="+mn-ea"/>
              </a:rPr>
              <a:t>1</a:t>
            </a:r>
            <a:r>
              <a:rPr lang="zh-CN" altLang="en-US" sz="3200">
                <a:solidFill>
                  <a:schemeClr val="bg1"/>
                </a:solidFill>
                <a:sym typeface="+mn-ea"/>
              </a:rPr>
              <a:t>: </a:t>
            </a:r>
            <a:r>
              <a:rPr lang="zh-CN" altLang="en-US" sz="3200">
                <a:solidFill>
                  <a:schemeClr val="bg1"/>
                </a:solidFill>
                <a:sym typeface="+mn-ea"/>
              </a:rPr>
              <a:t>页面顶部一键检索</a:t>
            </a:r>
            <a:endParaRPr lang="zh-CN" altLang="en-US" sz="3200">
              <a:solidFill>
                <a:schemeClr val="bg1"/>
              </a:solidFill>
              <a:sym typeface="+mn-ea"/>
            </a:endParaRPr>
          </a:p>
        </p:txBody>
      </p:sp>
      <p:pic>
        <p:nvPicPr>
          <p:cNvPr id="6" name="图片 6"/>
          <p:cNvPicPr>
            <a:picLocks noChangeAspect="1"/>
          </p:cNvPicPr>
          <p:nvPr/>
        </p:nvPicPr>
        <p:blipFill>
          <a:blip r:embed="rId1"/>
          <a:stretch>
            <a:fillRect/>
          </a:stretch>
        </p:blipFill>
        <p:spPr>
          <a:xfrm>
            <a:off x="644525" y="631825"/>
            <a:ext cx="11321415" cy="1395095"/>
          </a:xfrm>
          <a:prstGeom prst="rect">
            <a:avLst/>
          </a:prstGeom>
          <a:noFill/>
          <a:ln>
            <a:noFill/>
          </a:ln>
        </p:spPr>
      </p:pic>
      <p:sp>
        <p:nvSpPr>
          <p:cNvPr id="2" name="矩形 1"/>
          <p:cNvSpPr/>
          <p:nvPr/>
        </p:nvSpPr>
        <p:spPr>
          <a:xfrm>
            <a:off x="940435" y="2026920"/>
            <a:ext cx="9596120" cy="50736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800">
                <a:solidFill>
                  <a:schemeClr val="bg1"/>
                </a:solidFill>
                <a:sym typeface="+mn-ea"/>
              </a:rPr>
              <a:t>检索方案</a:t>
            </a:r>
            <a:r>
              <a:rPr lang="en-US" altLang="zh-CN" sz="2800">
                <a:solidFill>
                  <a:schemeClr val="bg1"/>
                </a:solidFill>
                <a:sym typeface="+mn-ea"/>
              </a:rPr>
              <a:t>2</a:t>
            </a:r>
            <a:r>
              <a:rPr lang="zh-CN" altLang="en-US" sz="2800">
                <a:solidFill>
                  <a:schemeClr val="bg1"/>
                </a:solidFill>
                <a:sym typeface="+mn-ea"/>
              </a:rPr>
              <a:t>: </a:t>
            </a:r>
            <a:r>
              <a:rPr lang="zh-CN" altLang="en-US" sz="2800">
                <a:solidFill>
                  <a:schemeClr val="bg1"/>
                </a:solidFill>
                <a:sym typeface="+mn-ea"/>
              </a:rPr>
              <a:t>标准的逻辑行检索</a:t>
            </a:r>
            <a:r>
              <a:rPr lang="zh-CN" altLang="en-US" sz="2800">
                <a:solidFill>
                  <a:schemeClr val="bg1"/>
                </a:solidFill>
                <a:sym typeface="+mn-ea"/>
              </a:rPr>
              <a:t>,</a:t>
            </a:r>
            <a:r>
              <a:rPr lang="zh-CN" altLang="en-US" sz="2800">
                <a:solidFill>
                  <a:schemeClr val="bg1"/>
                </a:solidFill>
                <a:sym typeface="+mn-ea"/>
              </a:rPr>
              <a:t>最常用便捷的检索方式</a:t>
            </a:r>
            <a:endParaRPr lang="zh-CN" altLang="en-US" sz="2800">
              <a:solidFill>
                <a:schemeClr val="bg1"/>
              </a:solidFill>
              <a:sym typeface="+mn-ea"/>
            </a:endParaRPr>
          </a:p>
        </p:txBody>
      </p:sp>
      <p:pic>
        <p:nvPicPr>
          <p:cNvPr id="7" name="图片 7"/>
          <p:cNvPicPr>
            <a:picLocks noChangeAspect="1"/>
          </p:cNvPicPr>
          <p:nvPr/>
        </p:nvPicPr>
        <p:blipFill>
          <a:blip r:embed="rId2"/>
          <a:stretch>
            <a:fillRect/>
          </a:stretch>
        </p:blipFill>
        <p:spPr>
          <a:xfrm>
            <a:off x="2155190" y="2698750"/>
            <a:ext cx="9276715" cy="39827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95885" y="17145"/>
            <a:ext cx="11589385" cy="675640"/>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检索方案</a:t>
            </a:r>
            <a:r>
              <a:rPr lang="en-US" altLang="zh-CN" sz="2400">
                <a:solidFill>
                  <a:schemeClr val="bg1"/>
                </a:solidFill>
                <a:sym typeface="+mn-ea"/>
              </a:rPr>
              <a:t>3</a:t>
            </a:r>
            <a:r>
              <a:rPr lang="zh-CN" altLang="en-US" sz="2400">
                <a:solidFill>
                  <a:schemeClr val="bg1"/>
                </a:solidFill>
                <a:sym typeface="+mn-ea"/>
              </a:rPr>
              <a:t>: </a:t>
            </a:r>
            <a:r>
              <a:rPr lang="zh-CN" altLang="en-US" sz="2400">
                <a:solidFill>
                  <a:schemeClr val="bg1"/>
                </a:solidFill>
                <a:sym typeface="+mn-ea"/>
              </a:rPr>
              <a:t>专业的逻辑表达式检索，支持检索字段最全面</a:t>
            </a:r>
            <a:r>
              <a:rPr lang="zh-CN" altLang="en-US" sz="2400">
                <a:solidFill>
                  <a:schemeClr val="bg1"/>
                </a:solidFill>
                <a:sym typeface="+mn-ea"/>
              </a:rPr>
              <a:t>,</a:t>
            </a:r>
            <a:r>
              <a:rPr lang="zh-CN" altLang="en-US" sz="2400">
                <a:solidFill>
                  <a:schemeClr val="bg1"/>
                </a:solidFill>
                <a:sym typeface="+mn-ea"/>
              </a:rPr>
              <a:t>实现精确查找数据的功能</a:t>
            </a:r>
            <a:endParaRPr lang="zh-CN" altLang="en-US" sz="2400">
              <a:solidFill>
                <a:schemeClr val="bg1"/>
              </a:solidFill>
              <a:sym typeface="+mn-ea"/>
            </a:endParaRPr>
          </a:p>
        </p:txBody>
      </p:sp>
      <p:pic>
        <p:nvPicPr>
          <p:cNvPr id="8" name="图片 8"/>
          <p:cNvPicPr>
            <a:picLocks noChangeAspect="1"/>
          </p:cNvPicPr>
          <p:nvPr/>
        </p:nvPicPr>
        <p:blipFill>
          <a:blip r:embed="rId1"/>
          <a:stretch>
            <a:fillRect/>
          </a:stretch>
        </p:blipFill>
        <p:spPr>
          <a:xfrm>
            <a:off x="343535" y="855980"/>
            <a:ext cx="10387330" cy="57918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 name="图片 24"/>
          <p:cNvPicPr>
            <a:picLocks noChangeAspect="1"/>
          </p:cNvPicPr>
          <p:nvPr/>
        </p:nvPicPr>
        <p:blipFill>
          <a:blip r:embed="rId1"/>
          <a:stretch>
            <a:fillRect/>
          </a:stretch>
        </p:blipFill>
        <p:spPr>
          <a:xfrm>
            <a:off x="321945" y="790575"/>
            <a:ext cx="11028045" cy="5831205"/>
          </a:xfrm>
          <a:prstGeom prst="rect">
            <a:avLst/>
          </a:prstGeom>
          <a:noFill/>
          <a:ln>
            <a:noFill/>
          </a:ln>
        </p:spPr>
      </p:pic>
      <p:sp>
        <p:nvSpPr>
          <p:cNvPr id="100" name="矩形 99"/>
          <p:cNvSpPr/>
          <p:nvPr/>
        </p:nvSpPr>
        <p:spPr>
          <a:xfrm>
            <a:off x="16510" y="-16510"/>
            <a:ext cx="11638280" cy="66738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全球科研项目交互分析系统</a:t>
            </a:r>
            <a:r>
              <a:rPr lang="zh-CN" altLang="en-US" sz="2400">
                <a:solidFill>
                  <a:schemeClr val="bg1"/>
                </a:solidFill>
                <a:sym typeface="+mn-ea"/>
              </a:rPr>
              <a:t>——</a:t>
            </a:r>
            <a:r>
              <a:rPr lang="zh-CN" altLang="en-US" sz="2400">
                <a:solidFill>
                  <a:schemeClr val="bg1"/>
                </a:solidFill>
                <a:sym typeface="+mn-ea"/>
              </a:rPr>
              <a:t>无缝对接检索系统，支持三个维度、复杂对标的交互分析</a:t>
            </a:r>
            <a:r>
              <a:rPr lang="zh-CN" altLang="en-US" sz="2400">
                <a:solidFill>
                  <a:schemeClr val="bg1"/>
                </a:solidFill>
                <a:sym typeface="+mn-ea"/>
              </a:rPr>
              <a:t>。</a:t>
            </a:r>
            <a:endParaRPr lang="zh-CN" altLang="en-US" sz="2400">
              <a:solidFill>
                <a:schemeClr val="bg1"/>
              </a:solidFill>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12.49.36"/>
          <p:cNvPicPr>
            <a:picLocks noChangeAspect="1"/>
          </p:cNvPicPr>
          <p:nvPr/>
        </p:nvPicPr>
        <p:blipFill>
          <a:blip r:embed="rId1"/>
          <a:stretch>
            <a:fillRect/>
          </a:stretch>
        </p:blipFill>
        <p:spPr>
          <a:xfrm>
            <a:off x="596900" y="424180"/>
            <a:ext cx="10020300" cy="5777865"/>
          </a:xfrm>
          <a:prstGeom prst="rect">
            <a:avLst/>
          </a:prstGeom>
        </p:spPr>
      </p:pic>
      <p:pic>
        <p:nvPicPr>
          <p:cNvPr id="3" name="图片 2" descr="屏幕快照 2020-11-24 12.55.23"/>
          <p:cNvPicPr>
            <a:picLocks noChangeAspect="1"/>
          </p:cNvPicPr>
          <p:nvPr/>
        </p:nvPicPr>
        <p:blipFill>
          <a:blip r:embed="rId2"/>
          <a:stretch>
            <a:fillRect/>
          </a:stretch>
        </p:blipFill>
        <p:spPr>
          <a:xfrm>
            <a:off x="6616700" y="755650"/>
            <a:ext cx="2286000" cy="3060700"/>
          </a:xfrm>
          <a:prstGeom prst="rect">
            <a:avLst/>
          </a:prstGeom>
        </p:spPr>
      </p:pic>
      <p:pic>
        <p:nvPicPr>
          <p:cNvPr id="4" name="图片 3" descr="屏幕快照 2020-11-24 12.56.45"/>
          <p:cNvPicPr>
            <a:picLocks noChangeAspect="1"/>
          </p:cNvPicPr>
          <p:nvPr/>
        </p:nvPicPr>
        <p:blipFill>
          <a:blip r:embed="rId3"/>
          <a:stretch>
            <a:fillRect/>
          </a:stretch>
        </p:blipFill>
        <p:spPr>
          <a:xfrm>
            <a:off x="812800" y="2112645"/>
            <a:ext cx="10058400" cy="3547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14.56.12"/>
          <p:cNvPicPr>
            <a:picLocks noChangeAspect="1"/>
          </p:cNvPicPr>
          <p:nvPr/>
        </p:nvPicPr>
        <p:blipFill>
          <a:blip r:embed="rId1"/>
          <a:stretch>
            <a:fillRect/>
          </a:stretch>
        </p:blipFill>
        <p:spPr>
          <a:xfrm>
            <a:off x="850900" y="640080"/>
            <a:ext cx="7054850" cy="5933440"/>
          </a:xfrm>
          <a:prstGeom prst="rect">
            <a:avLst/>
          </a:prstGeom>
        </p:spPr>
      </p:pic>
      <p:pic>
        <p:nvPicPr>
          <p:cNvPr id="3" name="图片 2" descr="屏幕快照 2020-11-24 14.56.37"/>
          <p:cNvPicPr>
            <a:picLocks noChangeAspect="1"/>
          </p:cNvPicPr>
          <p:nvPr/>
        </p:nvPicPr>
        <p:blipFill>
          <a:blip r:embed="rId2"/>
          <a:stretch>
            <a:fillRect/>
          </a:stretch>
        </p:blipFill>
        <p:spPr>
          <a:xfrm>
            <a:off x="1212215" y="640080"/>
            <a:ext cx="9766935" cy="5854700"/>
          </a:xfrm>
          <a:prstGeom prst="rect">
            <a:avLst/>
          </a:prstGeom>
        </p:spPr>
      </p:pic>
      <p:sp>
        <p:nvSpPr>
          <p:cNvPr id="4" name="矩形 3"/>
          <p:cNvSpPr/>
          <p:nvPr/>
        </p:nvSpPr>
        <p:spPr>
          <a:xfrm>
            <a:off x="698500" y="17145"/>
            <a:ext cx="6120765"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交互分析</a:t>
            </a:r>
            <a:r>
              <a:rPr lang="zh-CN" altLang="en-US" sz="2400">
                <a:solidFill>
                  <a:schemeClr val="bg1"/>
                </a:solidFill>
                <a:sym typeface="+mn-ea"/>
              </a:rPr>
              <a:t>结果</a:t>
            </a:r>
            <a:r>
              <a:rPr lang="zh-CN" altLang="en-US" sz="2400">
                <a:solidFill>
                  <a:schemeClr val="bg1"/>
                </a:solidFill>
                <a:sym typeface="+mn-ea"/>
              </a:rPr>
              <a:t>查看</a:t>
            </a:r>
            <a:r>
              <a:rPr lang="zh-CN" altLang="en-US" sz="2400">
                <a:solidFill>
                  <a:schemeClr val="bg1"/>
                </a:solidFill>
                <a:sym typeface="+mn-ea"/>
              </a:rPr>
              <a:t>:</a:t>
            </a:r>
            <a:r>
              <a:rPr lang="zh-CN" altLang="en-US" sz="2400">
                <a:solidFill>
                  <a:schemeClr val="bg1"/>
                </a:solidFill>
                <a:sym typeface="+mn-ea"/>
              </a:rPr>
              <a:t>图</a:t>
            </a:r>
            <a:r>
              <a:rPr lang="zh-CN" altLang="en-US" sz="2400">
                <a:solidFill>
                  <a:schemeClr val="bg1"/>
                </a:solidFill>
                <a:sym typeface="+mn-ea"/>
              </a:rPr>
              <a:t>像</a:t>
            </a:r>
            <a:r>
              <a:rPr lang="zh-CN" altLang="en-US" sz="2400">
                <a:solidFill>
                  <a:schemeClr val="bg1"/>
                </a:solidFill>
                <a:sym typeface="+mn-ea"/>
              </a:rPr>
              <a:t>和表格显示</a:t>
            </a:r>
            <a:endParaRPr lang="zh-CN" altLang="en-US" sz="2400">
              <a:solidFill>
                <a:schemeClr val="bg1"/>
              </a:solidFill>
              <a:sym typeface="+mn-ea"/>
            </a:endParaRPr>
          </a:p>
        </p:txBody>
      </p:sp>
      <p:pic>
        <p:nvPicPr>
          <p:cNvPr id="5" name="图片 4" descr="屏幕快照 2020-11-24 14.59.03"/>
          <p:cNvPicPr>
            <a:picLocks noChangeAspect="1"/>
          </p:cNvPicPr>
          <p:nvPr/>
        </p:nvPicPr>
        <p:blipFill>
          <a:blip r:embed="rId3"/>
          <a:stretch>
            <a:fillRect/>
          </a:stretch>
        </p:blipFill>
        <p:spPr>
          <a:xfrm>
            <a:off x="7797800" y="1314450"/>
            <a:ext cx="2590800" cy="2654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771525" y="57785"/>
            <a:ext cx="7644765" cy="755650"/>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支持重要基金定制化检索，目前已支持国家自然科学基金、国家社会科学基金、国家重点研发计划</a:t>
            </a:r>
            <a:endParaRPr lang="zh-CN" altLang="en-US" sz="2400">
              <a:solidFill>
                <a:schemeClr val="bg1"/>
              </a:solidFill>
              <a:sym typeface="+mn-ea"/>
            </a:endParaRPr>
          </a:p>
        </p:txBody>
      </p:sp>
      <p:pic>
        <p:nvPicPr>
          <p:cNvPr id="35" name="图片 33"/>
          <p:cNvPicPr>
            <a:picLocks noChangeAspect="1"/>
          </p:cNvPicPr>
          <p:nvPr/>
        </p:nvPicPr>
        <p:blipFill>
          <a:blip r:embed="rId1"/>
          <a:stretch>
            <a:fillRect/>
          </a:stretch>
        </p:blipFill>
        <p:spPr>
          <a:xfrm>
            <a:off x="771525" y="1830070"/>
            <a:ext cx="10648950" cy="2359660"/>
          </a:xfrm>
          <a:prstGeom prst="rect">
            <a:avLst/>
          </a:prstGeom>
          <a:noFill/>
          <a:ln>
            <a:noFill/>
          </a:ln>
        </p:spPr>
      </p:pic>
      <p:sp>
        <p:nvSpPr>
          <p:cNvPr id="2" name="矩形 1"/>
          <p:cNvSpPr/>
          <p:nvPr/>
        </p:nvSpPr>
        <p:spPr>
          <a:xfrm>
            <a:off x="771525" y="1267778"/>
            <a:ext cx="5270500"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以</a:t>
            </a:r>
            <a:r>
              <a:rPr lang="zh-CN" altLang="en-US" sz="2400">
                <a:solidFill>
                  <a:schemeClr val="bg1"/>
                </a:solidFill>
                <a:sym typeface="+mn-ea"/>
              </a:rPr>
              <a:t>国自然基金便捷查询</a:t>
            </a:r>
            <a:r>
              <a:rPr lang="zh-CN" altLang="en-US" sz="2400">
                <a:solidFill>
                  <a:schemeClr val="bg1"/>
                </a:solidFill>
                <a:sym typeface="+mn-ea"/>
              </a:rPr>
              <a:t>为例</a:t>
            </a:r>
            <a:endParaRPr lang="zh-CN" altLang="en-US" sz="2400">
              <a:solidFill>
                <a:schemeClr val="bg1"/>
              </a:solidFill>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custDataLst>
              <p:tags r:id="rId1"/>
            </p:custDataLst>
          </p:nvPr>
        </p:nvCxnSpPr>
        <p:spPr>
          <a:xfrm>
            <a:off x="742950" y="-140110"/>
            <a:ext cx="0" cy="4762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2"/>
            </p:custDataLst>
          </p:nvPr>
        </p:nvCxnSpPr>
        <p:spPr>
          <a:xfrm>
            <a:off x="1425542" y="2723740"/>
            <a:ext cx="0" cy="4762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3"/>
            </p:custDataLst>
          </p:nvPr>
        </p:nvSpPr>
        <p:spPr>
          <a:xfrm>
            <a:off x="529868" y="215900"/>
            <a:ext cx="1103630" cy="4775200"/>
          </a:xfrm>
          <a:prstGeom prst="rect">
            <a:avLst/>
          </a:prstGeom>
          <a:noFill/>
          <a:ln>
            <a:noFill/>
          </a:ln>
        </p:spPr>
        <p:txBody>
          <a:bodyPr vert="eaVert" wrap="square" lIns="90170" tIns="46990" rIns="90170" bIns="46990" rtlCol="0">
            <a:normAutofit/>
          </a:bodyPr>
          <a:lstStyle/>
          <a:p>
            <a:pPr algn="ctr"/>
            <a:r>
              <a:rPr lang="en-US" altLang="zh-CN" sz="6000" dirty="0">
                <a:solidFill>
                  <a:schemeClr val="bg1"/>
                </a:solidFill>
                <a:latin typeface="Arial" panose="020B0604020202020204" pitchFamily="34" charset="0"/>
                <a:ea typeface="微软雅黑" panose="020B0503020204020204" charset="-122"/>
                <a:sym typeface="+mn-lt"/>
              </a:rPr>
              <a:t>CONTENT</a:t>
            </a:r>
            <a:endParaRPr lang="en-US" altLang="zh-CN" sz="6000" dirty="0">
              <a:solidFill>
                <a:schemeClr val="bg1"/>
              </a:solidFill>
              <a:latin typeface="Arial" panose="020B0604020202020204" pitchFamily="34" charset="0"/>
              <a:ea typeface="微软雅黑" panose="020B0503020204020204" charset="-122"/>
              <a:sym typeface="+mn-lt"/>
            </a:endParaRPr>
          </a:p>
        </p:txBody>
      </p:sp>
      <p:sp>
        <p:nvSpPr>
          <p:cNvPr id="7" name="矩形 6"/>
          <p:cNvSpPr/>
          <p:nvPr>
            <p:custDataLst>
              <p:tags r:id="rId4"/>
            </p:custDataLst>
          </p:nvPr>
        </p:nvSpPr>
        <p:spPr>
          <a:xfrm>
            <a:off x="1584366" y="879638"/>
            <a:ext cx="918845" cy="1482725"/>
          </a:xfrm>
          <a:prstGeom prst="rect">
            <a:avLst/>
          </a:prstGeom>
        </p:spPr>
        <p:txBody>
          <a:bodyPr vert="eaVert" wrap="square" lIns="90170" tIns="46990" rIns="90170" bIns="46990">
            <a:normAutofit fontScale="97500"/>
          </a:bodyPr>
          <a:lstStyle/>
          <a:p>
            <a:r>
              <a:rPr lang="zh-CN" altLang="en-US" sz="4800" b="1" dirty="0">
                <a:solidFill>
                  <a:schemeClr val="bg1"/>
                </a:solidFill>
                <a:latin typeface="Arial" panose="020B0604020202020204" pitchFamily="34" charset="0"/>
                <a:ea typeface="汉仪旗黑-85S" panose="00020600040101010101" pitchFamily="18" charset="-122"/>
                <a:sym typeface="+mn-lt"/>
              </a:rPr>
              <a:t>目 录</a:t>
            </a:r>
            <a:endParaRPr lang="zh-CN" altLang="en-US" sz="4800" b="1" dirty="0">
              <a:solidFill>
                <a:schemeClr val="bg1"/>
              </a:solidFill>
              <a:latin typeface="Arial" panose="020B0604020202020204" pitchFamily="34" charset="0"/>
              <a:ea typeface="汉仪旗黑-85S" panose="00020600040101010101" pitchFamily="18" charset="-122"/>
              <a:sym typeface="+mn-lt"/>
            </a:endParaRPr>
          </a:p>
        </p:txBody>
      </p:sp>
      <p:grpSp>
        <p:nvGrpSpPr>
          <p:cNvPr id="10" name="组合 9"/>
          <p:cNvGrpSpPr/>
          <p:nvPr>
            <p:custDataLst>
              <p:tags r:id="rId5"/>
            </p:custDataLst>
          </p:nvPr>
        </p:nvGrpSpPr>
        <p:grpSpPr>
          <a:xfrm>
            <a:off x="3289300" y="2284730"/>
            <a:ext cx="962025" cy="864870"/>
            <a:chOff x="3939744" y="1048763"/>
            <a:chExt cx="961880" cy="864786"/>
          </a:xfrm>
          <a:solidFill>
            <a:schemeClr val="accent1">
              <a:lumMod val="20000"/>
              <a:lumOff val="80000"/>
              <a:alpha val="22000"/>
            </a:schemeClr>
          </a:solidFill>
        </p:grpSpPr>
        <p:sp>
          <p:nvSpPr>
            <p:cNvPr id="8" name="椭圆 7"/>
            <p:cNvSpPr/>
            <p:nvPr>
              <p:custDataLst>
                <p:tags r:id="rId6"/>
              </p:custDataLst>
            </p:nvPr>
          </p:nvSpPr>
          <p:spPr>
            <a:xfrm>
              <a:off x="4384467" y="1396392"/>
              <a:ext cx="517157" cy="51715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9" name="椭圆 8"/>
            <p:cNvSpPr/>
            <p:nvPr>
              <p:custDataLst>
                <p:tags r:id="rId7"/>
              </p:custDataLst>
            </p:nvPr>
          </p:nvSpPr>
          <p:spPr>
            <a:xfrm>
              <a:off x="3939744" y="1048763"/>
              <a:ext cx="768391" cy="7683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1</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grpSp>
        <p:nvGrpSpPr>
          <p:cNvPr id="15" name="组合 14"/>
          <p:cNvGrpSpPr/>
          <p:nvPr>
            <p:custDataLst>
              <p:tags r:id="rId8"/>
            </p:custDataLst>
          </p:nvPr>
        </p:nvGrpSpPr>
        <p:grpSpPr>
          <a:xfrm>
            <a:off x="7787640" y="2284730"/>
            <a:ext cx="962025" cy="864870"/>
            <a:chOff x="3939744" y="1048763"/>
            <a:chExt cx="961880" cy="864786"/>
          </a:xfrm>
          <a:solidFill>
            <a:schemeClr val="accent2">
              <a:lumMod val="20000"/>
              <a:lumOff val="80000"/>
              <a:alpha val="22000"/>
            </a:schemeClr>
          </a:solidFill>
        </p:grpSpPr>
        <p:sp>
          <p:nvSpPr>
            <p:cNvPr id="18" name="椭圆 17"/>
            <p:cNvSpPr/>
            <p:nvPr>
              <p:custDataLst>
                <p:tags r:id="rId9"/>
              </p:custDataLst>
            </p:nvPr>
          </p:nvSpPr>
          <p:spPr>
            <a:xfrm>
              <a:off x="4384467" y="1396392"/>
              <a:ext cx="517157" cy="51715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19" name="椭圆 18"/>
            <p:cNvSpPr/>
            <p:nvPr>
              <p:custDataLst>
                <p:tags r:id="rId10"/>
              </p:custDataLst>
            </p:nvPr>
          </p:nvSpPr>
          <p:spPr>
            <a:xfrm>
              <a:off x="3939744" y="1048763"/>
              <a:ext cx="768391" cy="768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2</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grpSp>
        <p:nvGrpSpPr>
          <p:cNvPr id="21" name="组合 20"/>
          <p:cNvGrpSpPr/>
          <p:nvPr>
            <p:custDataLst>
              <p:tags r:id="rId11"/>
            </p:custDataLst>
          </p:nvPr>
        </p:nvGrpSpPr>
        <p:grpSpPr>
          <a:xfrm>
            <a:off x="3289300" y="4135755"/>
            <a:ext cx="962025" cy="864870"/>
            <a:chOff x="3939744" y="1048763"/>
            <a:chExt cx="961880" cy="864786"/>
          </a:xfrm>
          <a:solidFill>
            <a:schemeClr val="accent3">
              <a:lumMod val="20000"/>
              <a:lumOff val="80000"/>
              <a:alpha val="22000"/>
            </a:schemeClr>
          </a:solidFill>
        </p:grpSpPr>
        <p:sp>
          <p:nvSpPr>
            <p:cNvPr id="24" name="椭圆 23"/>
            <p:cNvSpPr/>
            <p:nvPr>
              <p:custDataLst>
                <p:tags r:id="rId12"/>
              </p:custDataLst>
            </p:nvPr>
          </p:nvSpPr>
          <p:spPr>
            <a:xfrm>
              <a:off x="4384467" y="1396392"/>
              <a:ext cx="517157" cy="51715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25" name="椭圆 24"/>
            <p:cNvSpPr/>
            <p:nvPr>
              <p:custDataLst>
                <p:tags r:id="rId13"/>
              </p:custDataLst>
            </p:nvPr>
          </p:nvSpPr>
          <p:spPr>
            <a:xfrm>
              <a:off x="3939744" y="1048763"/>
              <a:ext cx="768391" cy="7683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3</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grpSp>
        <p:nvGrpSpPr>
          <p:cNvPr id="27" name="组合 26"/>
          <p:cNvGrpSpPr/>
          <p:nvPr>
            <p:custDataLst>
              <p:tags r:id="rId14"/>
            </p:custDataLst>
          </p:nvPr>
        </p:nvGrpSpPr>
        <p:grpSpPr>
          <a:xfrm>
            <a:off x="7787640" y="4135755"/>
            <a:ext cx="962025" cy="864870"/>
            <a:chOff x="3939744" y="1048763"/>
            <a:chExt cx="961880" cy="864786"/>
          </a:xfrm>
          <a:solidFill>
            <a:schemeClr val="accent4">
              <a:lumMod val="20000"/>
              <a:lumOff val="80000"/>
              <a:alpha val="22000"/>
            </a:schemeClr>
          </a:solidFill>
        </p:grpSpPr>
        <p:sp>
          <p:nvSpPr>
            <p:cNvPr id="30" name="椭圆 29"/>
            <p:cNvSpPr/>
            <p:nvPr>
              <p:custDataLst>
                <p:tags r:id="rId15"/>
              </p:custDataLst>
            </p:nvPr>
          </p:nvSpPr>
          <p:spPr>
            <a:xfrm>
              <a:off x="4384467" y="1396392"/>
              <a:ext cx="517157" cy="517157"/>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31" name="椭圆 30"/>
            <p:cNvSpPr/>
            <p:nvPr>
              <p:custDataLst>
                <p:tags r:id="rId16"/>
              </p:custDataLst>
            </p:nvPr>
          </p:nvSpPr>
          <p:spPr>
            <a:xfrm>
              <a:off x="3939744" y="1048763"/>
              <a:ext cx="768391" cy="76839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4</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sp>
        <p:nvSpPr>
          <p:cNvPr id="38" name="文本框 37"/>
          <p:cNvSpPr txBox="1"/>
          <p:nvPr>
            <p:custDataLst>
              <p:tags r:id="rId17"/>
            </p:custDataLst>
          </p:nvPr>
        </p:nvSpPr>
        <p:spPr>
          <a:xfrm>
            <a:off x="4502785" y="2445110"/>
            <a:ext cx="2537460" cy="517208"/>
          </a:xfrm>
          <a:prstGeom prst="rect">
            <a:avLst/>
          </a:prstGeom>
          <a:noFill/>
        </p:spPr>
        <p:txBody>
          <a:bodyPr wrap="square" lIns="90170" tIns="46990" rIns="90170" bIns="46990" anchor="b" anchorCtr="0"/>
          <a:lstStyle>
            <a:defPPr>
              <a:defRPr lang="zh-CN"/>
            </a:defPPr>
            <a:lvl1pPr>
              <a:defRPr>
                <a:solidFill>
                  <a:srgbClr val="474546"/>
                </a:solidFill>
                <a:latin typeface="+mj-lt"/>
              </a:defRPr>
            </a:lvl1pPr>
          </a:lstStyle>
          <a:p>
            <a:r>
              <a:rPr lang="zh-CN" altLang="en-US" sz="2800" spc="200" dirty="0" err="1">
                <a:solidFill>
                  <a:srgbClr val="FFFF00"/>
                </a:solidFill>
                <a:uFillTx/>
                <a:latin typeface="Arial" panose="020B0604020202020204" pitchFamily="34" charset="0"/>
                <a:ea typeface="微软雅黑" panose="020B0503020204020204" charset="-122"/>
                <a:cs typeface="+mj-cs"/>
                <a:sym typeface="+mn-lt"/>
              </a:rPr>
              <a:t>背景介绍</a:t>
            </a:r>
            <a:endParaRPr lang="zh-CN" altLang="en-US" sz="2800" spc="200" dirty="0" err="1">
              <a:solidFill>
                <a:srgbClr val="FFFF00"/>
              </a:solidFill>
              <a:uFillTx/>
              <a:latin typeface="Arial" panose="020B0604020202020204" pitchFamily="34" charset="0"/>
              <a:ea typeface="微软雅黑" panose="020B0503020204020204" charset="-122"/>
              <a:cs typeface="+mj-cs"/>
              <a:sym typeface="+mn-lt"/>
            </a:endParaRPr>
          </a:p>
        </p:txBody>
      </p:sp>
      <p:sp>
        <p:nvSpPr>
          <p:cNvPr id="45" name="文本框 44"/>
          <p:cNvSpPr txBox="1"/>
          <p:nvPr>
            <p:custDataLst>
              <p:tags r:id="rId18"/>
            </p:custDataLst>
          </p:nvPr>
        </p:nvSpPr>
        <p:spPr>
          <a:xfrm>
            <a:off x="8911590" y="2257425"/>
            <a:ext cx="2537460" cy="892175"/>
          </a:xfrm>
          <a:prstGeom prst="rect">
            <a:avLst/>
          </a:prstGeom>
          <a:noFill/>
        </p:spPr>
        <p:txBody>
          <a:bodyPr wrap="square" lIns="90170" tIns="46990" rIns="90170" bIns="46990" anchor="b" anchorCtr="0"/>
          <a:lstStyle>
            <a:defPPr>
              <a:defRPr lang="zh-CN"/>
            </a:defPPr>
            <a:lvl1pPr>
              <a:defRPr>
                <a:solidFill>
                  <a:srgbClr val="474546"/>
                </a:solidFill>
                <a:latin typeface="+mj-lt"/>
              </a:defRPr>
            </a:lvl1pPr>
          </a:lstStyle>
          <a:p>
            <a:r>
              <a:rPr lang="zh-CN" altLang="en-US" sz="2000" spc="200" dirty="0" err="1">
                <a:solidFill>
                  <a:schemeClr val="bg1"/>
                </a:solidFill>
                <a:uFillTx/>
                <a:latin typeface="Arial" panose="020B0604020202020204" pitchFamily="34" charset="0"/>
                <a:ea typeface="微软雅黑" panose="020B0503020204020204" charset="-122"/>
                <a:cs typeface="+mj-cs"/>
                <a:sym typeface="+mn-lt"/>
              </a:rPr>
              <a:t>泛研网数据内容及功能介绍</a:t>
            </a:r>
            <a:endParaRPr lang="zh-CN" altLang="en-US" sz="2000" spc="200" dirty="0" err="1">
              <a:solidFill>
                <a:schemeClr val="bg1"/>
              </a:solidFill>
              <a:uFillTx/>
              <a:latin typeface="Arial" panose="020B0604020202020204" pitchFamily="34" charset="0"/>
              <a:ea typeface="微软雅黑" panose="020B0503020204020204" charset="-122"/>
              <a:cs typeface="+mj-cs"/>
              <a:sym typeface="+mn-lt"/>
            </a:endParaRPr>
          </a:p>
        </p:txBody>
      </p:sp>
      <p:sp>
        <p:nvSpPr>
          <p:cNvPr id="47" name="文本框 46"/>
          <p:cNvSpPr txBox="1"/>
          <p:nvPr>
            <p:custDataLst>
              <p:tags r:id="rId19"/>
            </p:custDataLst>
          </p:nvPr>
        </p:nvSpPr>
        <p:spPr>
          <a:xfrm>
            <a:off x="4502785" y="4167505"/>
            <a:ext cx="2740025" cy="736600"/>
          </a:xfrm>
          <a:prstGeom prst="rect">
            <a:avLst/>
          </a:prstGeom>
          <a:noFill/>
        </p:spPr>
        <p:txBody>
          <a:bodyPr wrap="square" lIns="90170" tIns="46990" rIns="90170" bIns="46990" anchor="b" anchorCtr="0"/>
          <a:lstStyle>
            <a:defPPr>
              <a:defRPr lang="zh-CN"/>
            </a:defPPr>
            <a:lvl1pPr>
              <a:defRPr>
                <a:solidFill>
                  <a:srgbClr val="474546"/>
                </a:solidFill>
                <a:latin typeface="+mj-lt"/>
              </a:defRPr>
            </a:lvl1pPr>
          </a:lstStyle>
          <a:p>
            <a:r>
              <a:rPr lang="zh-CN" altLang="en-US" sz="2000" spc="200" dirty="0" err="1">
                <a:solidFill>
                  <a:schemeClr val="bg1"/>
                </a:solidFill>
                <a:uFillTx/>
                <a:latin typeface="Arial" panose="020B0604020202020204" pitchFamily="34" charset="0"/>
                <a:ea typeface="微软雅黑" panose="020B0503020204020204" charset="-122"/>
                <a:cs typeface="+mj-cs"/>
                <a:sym typeface="+mn-lt"/>
              </a:rPr>
              <a:t>“机器学习”检索词分享</a:t>
            </a:r>
            <a:endParaRPr lang="zh-CN" altLang="en-US" sz="2000" spc="200" dirty="0" err="1">
              <a:solidFill>
                <a:schemeClr val="bg1"/>
              </a:solidFill>
              <a:uFillTx/>
              <a:latin typeface="Arial" panose="020B0604020202020204" pitchFamily="34" charset="0"/>
              <a:ea typeface="微软雅黑" panose="020B0503020204020204" charset="-122"/>
              <a:cs typeface="+mj-cs"/>
              <a:sym typeface="+mn-lt"/>
            </a:endParaRPr>
          </a:p>
        </p:txBody>
      </p:sp>
      <p:sp>
        <p:nvSpPr>
          <p:cNvPr id="49" name="文本框 48"/>
          <p:cNvSpPr txBox="1"/>
          <p:nvPr>
            <p:custDataLst>
              <p:tags r:id="rId20"/>
            </p:custDataLst>
          </p:nvPr>
        </p:nvSpPr>
        <p:spPr>
          <a:xfrm>
            <a:off x="9001125" y="4167505"/>
            <a:ext cx="2562225" cy="823595"/>
          </a:xfrm>
          <a:prstGeom prst="rect">
            <a:avLst/>
          </a:prstGeom>
          <a:noFill/>
        </p:spPr>
        <p:txBody>
          <a:bodyPr wrap="square" lIns="90170" tIns="46990" rIns="90170" bIns="46990" anchor="b" anchorCtr="0"/>
          <a:lstStyle>
            <a:defPPr>
              <a:defRPr lang="zh-CN"/>
            </a:defPPr>
            <a:lvl1pPr>
              <a:defRPr>
                <a:solidFill>
                  <a:srgbClr val="474546"/>
                </a:solidFill>
                <a:latin typeface="+mj-lt"/>
              </a:defRPr>
            </a:lvl1pPr>
          </a:lstStyle>
          <a:p>
            <a:r>
              <a:rPr lang="zh-CN" altLang="en-US" sz="2000" spc="200" dirty="0" err="1">
                <a:solidFill>
                  <a:schemeClr val="bg1"/>
                </a:solidFill>
                <a:uFillTx/>
                <a:latin typeface="Arial" panose="020B0604020202020204" pitchFamily="34" charset="0"/>
                <a:ea typeface="微软雅黑" panose="020B0503020204020204" charset="-122"/>
                <a:cs typeface="+mj-cs"/>
                <a:sym typeface="+mn-lt"/>
              </a:rPr>
              <a:t>泛研科研项目检索优势</a:t>
            </a:r>
            <a:endParaRPr lang="zh-CN" altLang="en-US" sz="2000" spc="200" dirty="0" err="1">
              <a:solidFill>
                <a:schemeClr val="bg1"/>
              </a:solidFill>
              <a:uFillTx/>
              <a:latin typeface="Arial" panose="020B0604020202020204" pitchFamily="34" charset="0"/>
              <a:ea typeface="微软雅黑" panose="020B0503020204020204" charset="-122"/>
              <a:cs typeface="+mj-cs"/>
              <a:sym typeface="+mn-lt"/>
            </a:endParaRPr>
          </a:p>
        </p:txBody>
      </p:sp>
    </p:spTree>
    <p:custDataLst>
      <p:tags r:id="rId2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 name="图片 34"/>
          <p:cNvPicPr>
            <a:picLocks noChangeAspect="1"/>
          </p:cNvPicPr>
          <p:nvPr/>
        </p:nvPicPr>
        <p:blipFill>
          <a:blip r:embed="rId1"/>
          <a:stretch>
            <a:fillRect/>
          </a:stretch>
        </p:blipFill>
        <p:spPr>
          <a:xfrm>
            <a:off x="899795" y="688975"/>
            <a:ext cx="9779000" cy="5259705"/>
          </a:xfrm>
          <a:prstGeom prst="rect">
            <a:avLst/>
          </a:prstGeom>
          <a:noFill/>
          <a:ln>
            <a:noFill/>
          </a:ln>
        </p:spPr>
      </p:pic>
      <p:pic>
        <p:nvPicPr>
          <p:cNvPr id="37" name="图片 35"/>
          <p:cNvPicPr>
            <a:picLocks noChangeAspect="1"/>
          </p:cNvPicPr>
          <p:nvPr/>
        </p:nvPicPr>
        <p:blipFill>
          <a:blip r:embed="rId2"/>
          <a:stretch>
            <a:fillRect/>
          </a:stretch>
        </p:blipFill>
        <p:spPr>
          <a:xfrm>
            <a:off x="1546225" y="2628265"/>
            <a:ext cx="8883650" cy="2289175"/>
          </a:xfrm>
          <a:prstGeom prst="rect">
            <a:avLst/>
          </a:prstGeom>
          <a:noFill/>
          <a:ln>
            <a:noFill/>
          </a:ln>
        </p:spPr>
      </p:pic>
      <p:sp>
        <p:nvSpPr>
          <p:cNvPr id="100" name="矩形 99"/>
          <p:cNvSpPr/>
          <p:nvPr/>
        </p:nvSpPr>
        <p:spPr>
          <a:xfrm>
            <a:off x="393700" y="91122"/>
            <a:ext cx="5080000"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查询界面可进行国自然定制分析</a:t>
            </a:r>
            <a:endParaRPr lang="zh-CN" altLang="en-US" sz="240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Users/wanglei/Desktop/屏幕快照 2020-11-24 15.08.35.png屏幕快照 2020-11-24 15.08.35"/>
          <p:cNvPicPr>
            <a:picLocks noChangeAspect="1"/>
          </p:cNvPicPr>
          <p:nvPr/>
        </p:nvPicPr>
        <p:blipFill>
          <a:blip r:embed="rId1"/>
          <a:srcRect/>
          <a:stretch>
            <a:fillRect/>
          </a:stretch>
        </p:blipFill>
        <p:spPr>
          <a:xfrm>
            <a:off x="1092200" y="955040"/>
            <a:ext cx="10006965" cy="4948555"/>
          </a:xfrm>
          <a:prstGeom prst="rect">
            <a:avLst/>
          </a:prstGeom>
        </p:spPr>
      </p:pic>
      <p:sp>
        <p:nvSpPr>
          <p:cNvPr id="100" name="矩形 99"/>
          <p:cNvSpPr/>
          <p:nvPr/>
        </p:nvSpPr>
        <p:spPr>
          <a:xfrm>
            <a:off x="965835" y="108585"/>
            <a:ext cx="10629265" cy="8299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1)</a:t>
            </a:r>
            <a:r>
              <a:rPr lang="zh-CN" altLang="en-US" sz="2400">
                <a:solidFill>
                  <a:schemeClr val="bg1"/>
                </a:solidFill>
                <a:sym typeface="+mn-ea"/>
              </a:rPr>
              <a:t>国自然申报代码推荐</a:t>
            </a:r>
            <a:r>
              <a:rPr lang="en-US" altLang="zh-CN" sz="2400">
                <a:solidFill>
                  <a:schemeClr val="bg1"/>
                </a:solidFill>
                <a:sym typeface="+mn-ea"/>
              </a:rPr>
              <a:t>:</a:t>
            </a:r>
            <a:r>
              <a:rPr lang="zh-CN" altLang="en-US" sz="2400">
                <a:solidFill>
                  <a:schemeClr val="bg1"/>
                </a:solidFill>
                <a:sym typeface="+mn-ea"/>
              </a:rPr>
              <a:t>为您推荐最合适的几个申报代码，更可查看分析对比不同代码近五年的中标率等各类数据，辅助决策</a:t>
            </a:r>
            <a:endParaRPr lang="zh-CN" altLang="en-US" sz="2400">
              <a:solidFill>
                <a:schemeClr val="bg1"/>
              </a:solidFill>
              <a:sym typeface="+mn-ea"/>
            </a:endParaRPr>
          </a:p>
        </p:txBody>
      </p:sp>
      <p:pic>
        <p:nvPicPr>
          <p:cNvPr id="3" name="图片 2" descr="屏幕快照 2020-11-24 15.14.03"/>
          <p:cNvPicPr>
            <a:picLocks noChangeAspect="1"/>
          </p:cNvPicPr>
          <p:nvPr/>
        </p:nvPicPr>
        <p:blipFill>
          <a:blip r:embed="rId2"/>
          <a:stretch>
            <a:fillRect/>
          </a:stretch>
        </p:blipFill>
        <p:spPr>
          <a:xfrm>
            <a:off x="2857500" y="1422400"/>
            <a:ext cx="2082800" cy="4292600"/>
          </a:xfrm>
          <a:prstGeom prst="rect">
            <a:avLst/>
          </a:prstGeom>
        </p:spPr>
      </p:pic>
      <p:sp>
        <p:nvSpPr>
          <p:cNvPr id="4" name="文本框 3"/>
          <p:cNvSpPr txBox="1"/>
          <p:nvPr/>
        </p:nvSpPr>
        <p:spPr>
          <a:xfrm>
            <a:off x="38100" y="108585"/>
            <a:ext cx="927735" cy="829945"/>
          </a:xfrm>
          <a:prstGeom prst="rect">
            <a:avLst/>
          </a:prstGeom>
          <a:solidFill>
            <a:schemeClr val="accent1"/>
          </a:solidFill>
        </p:spPr>
        <p:txBody>
          <a:bodyPr wrap="square" rtlCol="0">
            <a:spAutoFit/>
          </a:bodyPr>
          <a:p>
            <a:r>
              <a:rPr lang="zh-CN" altLang="en-US" sz="2400"/>
              <a:t>科研</a:t>
            </a:r>
            <a:endParaRPr lang="zh-CN" altLang="en-US" sz="2400"/>
          </a:p>
          <a:p>
            <a:r>
              <a:rPr lang="zh-CN" altLang="en-US" sz="2400"/>
              <a:t>工具</a:t>
            </a: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15.14.59"/>
          <p:cNvPicPr>
            <a:picLocks noChangeAspect="1"/>
          </p:cNvPicPr>
          <p:nvPr/>
        </p:nvPicPr>
        <p:blipFill>
          <a:blip r:embed="rId1"/>
          <a:stretch>
            <a:fillRect/>
          </a:stretch>
        </p:blipFill>
        <p:spPr>
          <a:xfrm>
            <a:off x="723900" y="1127125"/>
            <a:ext cx="10058400" cy="3536315"/>
          </a:xfrm>
          <a:prstGeom prst="rect">
            <a:avLst/>
          </a:prstGeom>
        </p:spPr>
      </p:pic>
      <p:pic>
        <p:nvPicPr>
          <p:cNvPr id="3" name="图片 2" descr="屏幕快照 2020-11-24 15.16.44"/>
          <p:cNvPicPr>
            <a:picLocks noChangeAspect="1"/>
          </p:cNvPicPr>
          <p:nvPr/>
        </p:nvPicPr>
        <p:blipFill>
          <a:blip r:embed="rId2"/>
          <a:stretch>
            <a:fillRect/>
          </a:stretch>
        </p:blipFill>
        <p:spPr>
          <a:xfrm>
            <a:off x="1066800" y="105410"/>
            <a:ext cx="10058400" cy="6646545"/>
          </a:xfrm>
          <a:prstGeom prst="rect">
            <a:avLst/>
          </a:prstGeom>
        </p:spPr>
      </p:pic>
      <p:pic>
        <p:nvPicPr>
          <p:cNvPr id="4" name="图片 3" descr="屏幕快照 2020-11-24 15.17.01"/>
          <p:cNvPicPr>
            <a:picLocks noChangeAspect="1"/>
          </p:cNvPicPr>
          <p:nvPr/>
        </p:nvPicPr>
        <p:blipFill>
          <a:blip r:embed="rId3"/>
          <a:stretch>
            <a:fillRect/>
          </a:stretch>
        </p:blipFill>
        <p:spPr>
          <a:xfrm>
            <a:off x="1549400" y="841375"/>
            <a:ext cx="10058400" cy="5785485"/>
          </a:xfrm>
          <a:prstGeom prst="rect">
            <a:avLst/>
          </a:prstGeom>
        </p:spPr>
      </p:pic>
      <p:pic>
        <p:nvPicPr>
          <p:cNvPr id="5" name="图片 4" descr="屏幕快照 2020-11-24 15.17.11"/>
          <p:cNvPicPr>
            <a:picLocks noChangeAspect="1"/>
          </p:cNvPicPr>
          <p:nvPr/>
        </p:nvPicPr>
        <p:blipFill>
          <a:blip r:embed="rId4"/>
          <a:stretch>
            <a:fillRect/>
          </a:stretch>
        </p:blipFill>
        <p:spPr>
          <a:xfrm>
            <a:off x="1066800" y="2896235"/>
            <a:ext cx="10058400" cy="2894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0" name="文本框 99"/>
          <p:cNvSpPr txBox="1"/>
          <p:nvPr/>
        </p:nvSpPr>
        <p:spPr>
          <a:xfrm>
            <a:off x="1892935" y="2188845"/>
            <a:ext cx="8583930" cy="1938020"/>
          </a:xfrm>
          <a:prstGeom prst="rect">
            <a:avLst/>
          </a:prstGeom>
          <a:noFill/>
          <a:ln w="9525">
            <a:noFill/>
          </a:ln>
        </p:spPr>
        <p:txBody>
          <a:bodyPr wrap="square">
            <a:spAutoFit/>
          </a:bodyPr>
          <a:p>
            <a:pPr marL="0" indent="0" algn="l"/>
            <a:r>
              <a:rPr lang="en-US" altLang="zh-CN" sz="2400" b="0">
                <a:latin typeface="微软雅黑" panose="020B0503020204020204" charset="-122"/>
                <a:cs typeface="微软雅黑" panose="020B0503020204020204" charset="-122"/>
              </a:rPr>
              <a:t>    </a:t>
            </a:r>
            <a:r>
              <a:rPr lang="en-US" altLang="zh-CN" sz="2400" b="0">
                <a:solidFill>
                  <a:schemeClr val="tx1"/>
                </a:solidFill>
                <a:latin typeface="微软雅黑" panose="020B0503020204020204" charset="-122"/>
                <a:cs typeface="微软雅黑" panose="020B0503020204020204" charset="-122"/>
              </a:rPr>
              <a:t>   </a:t>
            </a:r>
            <a:r>
              <a:rPr lang="zh-CN" altLang="en-US" sz="2400" b="0">
                <a:solidFill>
                  <a:schemeClr val="tx1"/>
                </a:solidFill>
                <a:latin typeface="微软雅黑" panose="020B0503020204020204" charset="-122"/>
                <a:cs typeface="微软雅黑" panose="020B0503020204020204" charset="-122"/>
              </a:rPr>
              <a:t>国自然专家库，申报代码确定后，利用科研知识图谱技术为专家画像，为用户推荐专家；可以按申报课题、关键词推荐；在有专家名单的情况下，提取专家所在单位，擅长学科领域，专家名单用户可自己准备，也可从奖励竞赛库、人才专家库中分析提取</a:t>
            </a:r>
            <a:endParaRPr lang="zh-CN" altLang="en-US" sz="2400" b="0">
              <a:solidFill>
                <a:schemeClr val="tx1"/>
              </a:solidFill>
              <a:latin typeface="微软雅黑" panose="020B0503020204020204" charset="-122"/>
              <a:cs typeface="微软雅黑" panose="020B0503020204020204" charset="-122"/>
            </a:endParaRPr>
          </a:p>
        </p:txBody>
      </p:sp>
      <p:pic>
        <p:nvPicPr>
          <p:cNvPr id="4" name="图片 3" descr="屏幕快照 2020-11-23 17.48.20"/>
          <p:cNvPicPr>
            <a:picLocks noChangeAspect="1"/>
          </p:cNvPicPr>
          <p:nvPr/>
        </p:nvPicPr>
        <p:blipFill>
          <a:blip r:embed="rId1"/>
          <a:stretch>
            <a:fillRect/>
          </a:stretch>
        </p:blipFill>
        <p:spPr>
          <a:xfrm>
            <a:off x="32385" y="43815"/>
            <a:ext cx="2235200" cy="889000"/>
          </a:xfrm>
          <a:prstGeom prst="rect">
            <a:avLst/>
          </a:prstGeom>
        </p:spPr>
      </p:pic>
      <p:sp>
        <p:nvSpPr>
          <p:cNvPr id="2" name="文本框 1"/>
          <p:cNvSpPr txBox="1"/>
          <p:nvPr/>
        </p:nvSpPr>
        <p:spPr>
          <a:xfrm>
            <a:off x="2267585" y="102870"/>
            <a:ext cx="927735" cy="829945"/>
          </a:xfrm>
          <a:prstGeom prst="rect">
            <a:avLst/>
          </a:prstGeom>
          <a:solidFill>
            <a:schemeClr val="accent1"/>
          </a:solidFill>
        </p:spPr>
        <p:txBody>
          <a:bodyPr wrap="square" rtlCol="0">
            <a:spAutoFit/>
          </a:bodyPr>
          <a:p>
            <a:r>
              <a:rPr lang="zh-CN" altLang="en-US" sz="2400"/>
              <a:t>科研</a:t>
            </a:r>
            <a:endParaRPr lang="zh-CN" altLang="en-US" sz="2400"/>
          </a:p>
          <a:p>
            <a:r>
              <a:rPr lang="zh-CN" altLang="en-US" sz="2400"/>
              <a:t>工具</a:t>
            </a:r>
            <a:endParaRPr lang="zh-CN" altLang="en-US"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965835" y="108585"/>
            <a:ext cx="10033000" cy="8299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2)</a:t>
            </a:r>
            <a:r>
              <a:rPr lang="zh-CN" altLang="en-US" sz="2400">
                <a:solidFill>
                  <a:schemeClr val="bg1"/>
                </a:solidFill>
                <a:sym typeface="+mn-ea"/>
              </a:rPr>
              <a:t>国自然代码名称对照表</a:t>
            </a:r>
            <a:r>
              <a:rPr lang="en-US" altLang="zh-CN" sz="2400">
                <a:solidFill>
                  <a:schemeClr val="bg1"/>
                </a:solidFill>
                <a:sym typeface="+mn-ea"/>
              </a:rPr>
              <a:t>:</a:t>
            </a:r>
            <a:r>
              <a:rPr lang="zh-CN" altLang="en-US" sz="2400">
                <a:solidFill>
                  <a:schemeClr val="bg1"/>
                </a:solidFill>
                <a:sym typeface="+mn-ea"/>
              </a:rPr>
              <a:t>提供历年国自然代码，了解申报代码含义变化历史，也可查看申报代码的中标率等分析数据</a:t>
            </a:r>
            <a:endParaRPr lang="zh-CN" altLang="en-US" sz="2400">
              <a:solidFill>
                <a:schemeClr val="bg1"/>
              </a:solidFill>
              <a:sym typeface="+mn-ea"/>
            </a:endParaRPr>
          </a:p>
        </p:txBody>
      </p:sp>
      <p:pic>
        <p:nvPicPr>
          <p:cNvPr id="2" name="图片 1" descr="屏幕快照 2020-11-24 15.28.16"/>
          <p:cNvPicPr>
            <a:picLocks noChangeAspect="1"/>
          </p:cNvPicPr>
          <p:nvPr/>
        </p:nvPicPr>
        <p:blipFill>
          <a:blip r:embed="rId1"/>
          <a:stretch>
            <a:fillRect/>
          </a:stretch>
        </p:blipFill>
        <p:spPr>
          <a:xfrm>
            <a:off x="1066800" y="1218565"/>
            <a:ext cx="10058400" cy="4420870"/>
          </a:xfrm>
          <a:prstGeom prst="rect">
            <a:avLst/>
          </a:prstGeom>
        </p:spPr>
      </p:pic>
      <p:pic>
        <p:nvPicPr>
          <p:cNvPr id="3" name="图片 2" descr="屏幕快照 2020-11-24 15.28.57"/>
          <p:cNvPicPr>
            <a:picLocks noChangeAspect="1"/>
          </p:cNvPicPr>
          <p:nvPr/>
        </p:nvPicPr>
        <p:blipFill>
          <a:blip r:embed="rId2"/>
          <a:stretch>
            <a:fillRect/>
          </a:stretch>
        </p:blipFill>
        <p:spPr>
          <a:xfrm>
            <a:off x="7518400" y="2121535"/>
            <a:ext cx="3378200" cy="3517900"/>
          </a:xfrm>
          <a:prstGeom prst="rect">
            <a:avLst/>
          </a:prstGeom>
        </p:spPr>
      </p:pic>
      <p:sp>
        <p:nvSpPr>
          <p:cNvPr id="4" name="文本框 3"/>
          <p:cNvSpPr txBox="1"/>
          <p:nvPr/>
        </p:nvSpPr>
        <p:spPr>
          <a:xfrm>
            <a:off x="38100" y="108585"/>
            <a:ext cx="927735" cy="829945"/>
          </a:xfrm>
          <a:prstGeom prst="rect">
            <a:avLst/>
          </a:prstGeom>
          <a:solidFill>
            <a:schemeClr val="accent1"/>
          </a:solidFill>
        </p:spPr>
        <p:txBody>
          <a:bodyPr wrap="square" rtlCol="0">
            <a:spAutoFit/>
          </a:bodyPr>
          <a:p>
            <a:r>
              <a:rPr lang="zh-CN" altLang="en-US" sz="2400"/>
              <a:t>科研</a:t>
            </a:r>
            <a:endParaRPr lang="zh-CN" altLang="en-US" sz="2400"/>
          </a:p>
          <a:p>
            <a:r>
              <a:rPr lang="zh-CN" altLang="en-US" sz="2400"/>
              <a:t>工具</a:t>
            </a:r>
            <a:endParaRPr lang="zh-CN" alt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864235" y="16510"/>
            <a:ext cx="9775190" cy="922020"/>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项目指南库收录引领全球科技发达国家科研资助趋势、方向性的项目指南</a:t>
            </a:r>
            <a:endParaRPr lang="zh-CN" altLang="en-US" sz="2400">
              <a:solidFill>
                <a:schemeClr val="bg1"/>
              </a:solidFill>
              <a:sym typeface="+mn-ea"/>
            </a:endParaRPr>
          </a:p>
        </p:txBody>
      </p:sp>
      <p:pic>
        <p:nvPicPr>
          <p:cNvPr id="5" name="图片 5" descr="屏幕快照 2020-11-23 14.07.26"/>
          <p:cNvPicPr>
            <a:picLocks noChangeAspect="1"/>
          </p:cNvPicPr>
          <p:nvPr/>
        </p:nvPicPr>
        <p:blipFill>
          <a:blip r:embed="rId1"/>
          <a:stretch>
            <a:fillRect/>
          </a:stretch>
        </p:blipFill>
        <p:spPr>
          <a:xfrm>
            <a:off x="1137285" y="1243330"/>
            <a:ext cx="9229090" cy="5313680"/>
          </a:xfrm>
          <a:prstGeom prst="rect">
            <a:avLst/>
          </a:prstGeom>
        </p:spPr>
      </p:pic>
      <p:sp>
        <p:nvSpPr>
          <p:cNvPr id="2" name="文本框 1"/>
          <p:cNvSpPr txBox="1"/>
          <p:nvPr/>
        </p:nvSpPr>
        <p:spPr>
          <a:xfrm>
            <a:off x="12700" y="16510"/>
            <a:ext cx="851535" cy="922020"/>
          </a:xfrm>
          <a:prstGeom prst="rect">
            <a:avLst/>
          </a:prstGeom>
          <a:solidFill>
            <a:schemeClr val="accent1"/>
          </a:solidFill>
        </p:spPr>
        <p:txBody>
          <a:bodyPr wrap="square" rtlCol="0">
            <a:spAutoFit/>
          </a:bodyPr>
          <a:p>
            <a:r>
              <a:rPr lang="en-US" altLang="zh-CN" sz="5400"/>
              <a:t> </a:t>
            </a:r>
            <a:r>
              <a:rPr lang="en-US" altLang="zh-CN" sz="4800"/>
              <a:t>2</a:t>
            </a:r>
            <a:endParaRPr lang="en-US" altLang="zh-CN" sz="4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915035" y="16510"/>
            <a:ext cx="10033000" cy="922020"/>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奖项竞赛库包含奖项竞赛申报信息库、科研奖项数据和教师学生竞赛获奖库</a:t>
            </a:r>
            <a:endParaRPr lang="zh-CN" altLang="en-US" sz="2400">
              <a:solidFill>
                <a:schemeClr val="bg1"/>
              </a:solidFill>
              <a:sym typeface="+mn-ea"/>
            </a:endParaRPr>
          </a:p>
        </p:txBody>
      </p:sp>
      <p:pic>
        <p:nvPicPr>
          <p:cNvPr id="2" name="图片 1" descr="屏幕快照 2020-11-24 15.32.54"/>
          <p:cNvPicPr>
            <a:picLocks noChangeAspect="1"/>
          </p:cNvPicPr>
          <p:nvPr/>
        </p:nvPicPr>
        <p:blipFill>
          <a:blip r:embed="rId1"/>
          <a:stretch>
            <a:fillRect/>
          </a:stretch>
        </p:blipFill>
        <p:spPr>
          <a:xfrm>
            <a:off x="342900" y="1327150"/>
            <a:ext cx="10058400" cy="4406265"/>
          </a:xfrm>
          <a:prstGeom prst="rect">
            <a:avLst/>
          </a:prstGeom>
        </p:spPr>
      </p:pic>
      <p:pic>
        <p:nvPicPr>
          <p:cNvPr id="3" name="图片 2" descr="屏幕快照 2020-11-24 15.33.36"/>
          <p:cNvPicPr>
            <a:picLocks noChangeAspect="1"/>
          </p:cNvPicPr>
          <p:nvPr/>
        </p:nvPicPr>
        <p:blipFill>
          <a:blip r:embed="rId2"/>
          <a:stretch>
            <a:fillRect/>
          </a:stretch>
        </p:blipFill>
        <p:spPr>
          <a:xfrm>
            <a:off x="787400" y="1072515"/>
            <a:ext cx="10058400" cy="5557520"/>
          </a:xfrm>
          <a:prstGeom prst="rect">
            <a:avLst/>
          </a:prstGeom>
        </p:spPr>
      </p:pic>
      <p:pic>
        <p:nvPicPr>
          <p:cNvPr id="4" name="图片 3" descr="屏幕快照 2020-11-24 15.35.03"/>
          <p:cNvPicPr>
            <a:picLocks noChangeAspect="1"/>
          </p:cNvPicPr>
          <p:nvPr/>
        </p:nvPicPr>
        <p:blipFill>
          <a:blip r:embed="rId3"/>
          <a:stretch>
            <a:fillRect/>
          </a:stretch>
        </p:blipFill>
        <p:spPr>
          <a:xfrm>
            <a:off x="1498600" y="1022350"/>
            <a:ext cx="10058400" cy="5607685"/>
          </a:xfrm>
          <a:prstGeom prst="rect">
            <a:avLst/>
          </a:prstGeom>
        </p:spPr>
      </p:pic>
      <p:sp>
        <p:nvSpPr>
          <p:cNvPr id="5" name="文本框 4"/>
          <p:cNvSpPr txBox="1"/>
          <p:nvPr/>
        </p:nvSpPr>
        <p:spPr>
          <a:xfrm>
            <a:off x="12700" y="16510"/>
            <a:ext cx="902335" cy="922020"/>
          </a:xfrm>
          <a:prstGeom prst="rect">
            <a:avLst/>
          </a:prstGeom>
          <a:solidFill>
            <a:schemeClr val="accent1"/>
          </a:solidFill>
        </p:spPr>
        <p:txBody>
          <a:bodyPr wrap="square" rtlCol="0">
            <a:spAutoFit/>
          </a:bodyPr>
          <a:p>
            <a:r>
              <a:rPr lang="en-US" altLang="zh-CN" sz="5400"/>
              <a:t> 3</a:t>
            </a:r>
            <a:endParaRPr lang="en-US" altLang="zh-CN"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863600" y="16510"/>
            <a:ext cx="10902950" cy="922020"/>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000">
                <a:solidFill>
                  <a:schemeClr val="bg1"/>
                </a:solidFill>
                <a:sym typeface="+mn-ea"/>
              </a:rPr>
              <a:t>人才专家库包含人才专家申报信息库</a:t>
            </a:r>
            <a:r>
              <a:rPr lang="zh-CN" altLang="en-US" sz="2000">
                <a:solidFill>
                  <a:schemeClr val="bg1"/>
                </a:solidFill>
                <a:sym typeface="+mn-ea"/>
              </a:rPr>
              <a:t>,</a:t>
            </a:r>
            <a:r>
              <a:rPr lang="zh-CN" altLang="en-US" sz="2000">
                <a:solidFill>
                  <a:schemeClr val="bg1"/>
                </a:solidFill>
                <a:sym typeface="+mn-ea"/>
              </a:rPr>
              <a:t>评审专家库和科技人才库</a:t>
            </a:r>
            <a:r>
              <a:rPr lang="zh-CN" altLang="en-US" sz="2000">
                <a:solidFill>
                  <a:schemeClr val="bg1"/>
                </a:solidFill>
                <a:sym typeface="+mn-ea"/>
              </a:rPr>
              <a:t>,</a:t>
            </a:r>
            <a:r>
              <a:rPr lang="zh-CN" altLang="en-US" sz="2000">
                <a:solidFill>
                  <a:schemeClr val="bg1"/>
                </a:solidFill>
                <a:sym typeface="+mn-ea"/>
              </a:rPr>
              <a:t>以及国内科研人员比较关注的国家自然科学基金专家库和国家社会科学基金专家库</a:t>
            </a:r>
            <a:r>
              <a:rPr lang="zh-CN" altLang="en-US" sz="2000">
                <a:solidFill>
                  <a:schemeClr val="bg1"/>
                </a:solidFill>
                <a:sym typeface="+mn-ea"/>
              </a:rPr>
              <a:t>,</a:t>
            </a:r>
            <a:r>
              <a:rPr lang="zh-CN" altLang="en-US" sz="2000">
                <a:solidFill>
                  <a:schemeClr val="bg1"/>
                </a:solidFill>
                <a:sym typeface="+mn-ea"/>
              </a:rPr>
              <a:t>全方位、多层次的满足用户对于专家信息的查询需求</a:t>
            </a:r>
            <a:endParaRPr lang="zh-CN" altLang="en-US" sz="2000">
              <a:solidFill>
                <a:schemeClr val="bg1"/>
              </a:solidFill>
              <a:sym typeface="+mn-ea"/>
            </a:endParaRPr>
          </a:p>
        </p:txBody>
      </p:sp>
      <p:pic>
        <p:nvPicPr>
          <p:cNvPr id="2" name="图片 1" descr="屏幕快照 2020-11-24 15.41.48"/>
          <p:cNvPicPr>
            <a:picLocks noChangeAspect="1"/>
          </p:cNvPicPr>
          <p:nvPr/>
        </p:nvPicPr>
        <p:blipFill>
          <a:blip r:embed="rId1"/>
          <a:stretch>
            <a:fillRect/>
          </a:stretch>
        </p:blipFill>
        <p:spPr>
          <a:xfrm>
            <a:off x="279400" y="1230630"/>
            <a:ext cx="10058400" cy="4396740"/>
          </a:xfrm>
          <a:prstGeom prst="rect">
            <a:avLst/>
          </a:prstGeom>
        </p:spPr>
      </p:pic>
      <p:pic>
        <p:nvPicPr>
          <p:cNvPr id="3" name="图片 2" descr="屏幕快照 2020-11-24 15.39.54"/>
          <p:cNvPicPr>
            <a:picLocks noChangeAspect="1"/>
          </p:cNvPicPr>
          <p:nvPr/>
        </p:nvPicPr>
        <p:blipFill>
          <a:blip r:embed="rId2"/>
          <a:stretch>
            <a:fillRect/>
          </a:stretch>
        </p:blipFill>
        <p:spPr>
          <a:xfrm>
            <a:off x="1078865" y="1097915"/>
            <a:ext cx="9893935" cy="5758815"/>
          </a:xfrm>
          <a:prstGeom prst="rect">
            <a:avLst/>
          </a:prstGeom>
        </p:spPr>
      </p:pic>
      <p:pic>
        <p:nvPicPr>
          <p:cNvPr id="4" name="图片 3" descr="屏幕快照 2020-11-24 15.41.08"/>
          <p:cNvPicPr>
            <a:picLocks noChangeAspect="1"/>
          </p:cNvPicPr>
          <p:nvPr/>
        </p:nvPicPr>
        <p:blipFill>
          <a:blip r:embed="rId3"/>
          <a:stretch>
            <a:fillRect/>
          </a:stretch>
        </p:blipFill>
        <p:spPr>
          <a:xfrm>
            <a:off x="1829435" y="1196340"/>
            <a:ext cx="9817100" cy="5660390"/>
          </a:xfrm>
          <a:prstGeom prst="rect">
            <a:avLst/>
          </a:prstGeom>
        </p:spPr>
      </p:pic>
      <p:sp>
        <p:nvSpPr>
          <p:cNvPr id="5" name="文本框 4"/>
          <p:cNvSpPr txBox="1"/>
          <p:nvPr/>
        </p:nvSpPr>
        <p:spPr>
          <a:xfrm>
            <a:off x="12700" y="16510"/>
            <a:ext cx="851535" cy="922020"/>
          </a:xfrm>
          <a:prstGeom prst="rect">
            <a:avLst/>
          </a:prstGeom>
          <a:solidFill>
            <a:schemeClr val="accent1"/>
          </a:solidFill>
        </p:spPr>
        <p:txBody>
          <a:bodyPr wrap="square" rtlCol="0">
            <a:spAutoFit/>
          </a:bodyPr>
          <a:p>
            <a:r>
              <a:rPr lang="en-US" altLang="zh-CN" sz="5400"/>
              <a:t> 4</a:t>
            </a:r>
            <a:endParaRPr lang="en-US" altLang="zh-CN"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15.44.37"/>
          <p:cNvPicPr>
            <a:picLocks noChangeAspect="1"/>
          </p:cNvPicPr>
          <p:nvPr/>
        </p:nvPicPr>
        <p:blipFill>
          <a:blip r:embed="rId1"/>
          <a:stretch>
            <a:fillRect/>
          </a:stretch>
        </p:blipFill>
        <p:spPr>
          <a:xfrm>
            <a:off x="1270000" y="296545"/>
            <a:ext cx="8472170" cy="6265545"/>
          </a:xfrm>
          <a:prstGeom prst="rect">
            <a:avLst/>
          </a:prstGeom>
        </p:spPr>
      </p:pic>
      <p:pic>
        <p:nvPicPr>
          <p:cNvPr id="3" name="图片 2" descr="屏幕快照 2020-11-24 15.45.48"/>
          <p:cNvPicPr>
            <a:picLocks noChangeAspect="1"/>
          </p:cNvPicPr>
          <p:nvPr/>
        </p:nvPicPr>
        <p:blipFill>
          <a:blip r:embed="rId2"/>
          <a:stretch>
            <a:fillRect/>
          </a:stretch>
        </p:blipFill>
        <p:spPr>
          <a:xfrm>
            <a:off x="622300" y="3109595"/>
            <a:ext cx="10058400" cy="2162810"/>
          </a:xfrm>
          <a:prstGeom prst="rect">
            <a:avLst/>
          </a:prstGeom>
        </p:spPr>
      </p:pic>
      <p:pic>
        <p:nvPicPr>
          <p:cNvPr id="4" name="图片 3" descr="屏幕快照 2020-11-24 15.47.13"/>
          <p:cNvPicPr>
            <a:picLocks noChangeAspect="1"/>
          </p:cNvPicPr>
          <p:nvPr/>
        </p:nvPicPr>
        <p:blipFill>
          <a:blip r:embed="rId3"/>
          <a:stretch>
            <a:fillRect/>
          </a:stretch>
        </p:blipFill>
        <p:spPr>
          <a:xfrm>
            <a:off x="115570" y="873125"/>
            <a:ext cx="10058400" cy="5688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22.49.07"/>
          <p:cNvPicPr>
            <a:picLocks noChangeAspect="1"/>
          </p:cNvPicPr>
          <p:nvPr/>
        </p:nvPicPr>
        <p:blipFill>
          <a:blip r:embed="rId1"/>
          <a:stretch>
            <a:fillRect/>
          </a:stretch>
        </p:blipFill>
        <p:spPr>
          <a:xfrm>
            <a:off x="1853565" y="1012190"/>
            <a:ext cx="9614535" cy="5539740"/>
          </a:xfrm>
          <a:prstGeom prst="rect">
            <a:avLst/>
          </a:prstGeom>
        </p:spPr>
      </p:pic>
      <p:sp>
        <p:nvSpPr>
          <p:cNvPr id="3" name="矩形 2"/>
          <p:cNvSpPr/>
          <p:nvPr/>
        </p:nvSpPr>
        <p:spPr>
          <a:xfrm>
            <a:off x="1066800" y="17145"/>
            <a:ext cx="6374765" cy="922020"/>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3200">
                <a:solidFill>
                  <a:schemeClr val="bg1"/>
                </a:solidFill>
                <a:sym typeface="+mn-ea"/>
              </a:rPr>
              <a:t>全球文献服务</a:t>
            </a:r>
            <a:endParaRPr lang="zh-CN" altLang="en-US" sz="3200">
              <a:solidFill>
                <a:schemeClr val="bg1"/>
              </a:solidFill>
              <a:sym typeface="+mn-ea"/>
            </a:endParaRPr>
          </a:p>
        </p:txBody>
      </p:sp>
      <p:sp>
        <p:nvSpPr>
          <p:cNvPr id="4" name="文本框 3"/>
          <p:cNvSpPr txBox="1"/>
          <p:nvPr/>
        </p:nvSpPr>
        <p:spPr>
          <a:xfrm>
            <a:off x="12700" y="17145"/>
            <a:ext cx="1054100" cy="922020"/>
          </a:xfrm>
          <a:prstGeom prst="rect">
            <a:avLst/>
          </a:prstGeom>
          <a:solidFill>
            <a:schemeClr val="accent1"/>
          </a:solidFill>
        </p:spPr>
        <p:txBody>
          <a:bodyPr wrap="square" rtlCol="0">
            <a:spAutoFit/>
          </a:bodyPr>
          <a:p>
            <a:r>
              <a:rPr lang="en-US" altLang="zh-CN" sz="5400"/>
              <a:t> 5</a:t>
            </a:r>
            <a:endParaRPr lang="en-US" altLang="zh-CN" sz="4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标题 1"/>
          <p:cNvSpPr>
            <a:spLocks noGrp="1"/>
          </p:cNvSpPr>
          <p:nvPr>
            <p:ph type="title"/>
          </p:nvPr>
        </p:nvSpPr>
        <p:spPr>
          <a:xfrm>
            <a:off x="838200" y="1499870"/>
            <a:ext cx="10515600" cy="1325563"/>
          </a:xfrm>
        </p:spPr>
        <p:txBody>
          <a:bodyPr>
            <a:noAutofit/>
          </a:bodyPr>
          <a:p>
            <a:r>
              <a:rPr lang="en-US" altLang="zh-CN" sz="2800"/>
              <a:t>  </a:t>
            </a:r>
            <a:r>
              <a:rPr lang="en-US" altLang="zh-CN" sz="2800">
                <a:solidFill>
                  <a:schemeClr val="bg1"/>
                </a:solidFill>
              </a:rPr>
              <a:t>    </a:t>
            </a:r>
            <a:r>
              <a:rPr lang="zh-CN" altLang="en-US" sz="2800">
                <a:solidFill>
                  <a:schemeClr val="tx1"/>
                </a:solidFill>
              </a:rPr>
              <a:t>泛研网是科研项目大数据领域的开拓者，致力于为科学工作者、学习者打造基于科研项目为核心的综合情报门户平台，提供情报数据库、情报分析系统、科研工具及领先的科研资讯等服务</a:t>
            </a:r>
            <a:endParaRPr lang="zh-CN" altLang="en-US" sz="2800">
              <a:solidFill>
                <a:schemeClr val="tx1"/>
              </a:solidFill>
            </a:endParaRPr>
          </a:p>
        </p:txBody>
      </p:sp>
      <p:pic>
        <p:nvPicPr>
          <p:cNvPr id="4" name="图片 3" descr="屏幕快照 2020-11-23 22.14.35"/>
          <p:cNvPicPr>
            <a:picLocks noChangeAspect="1"/>
          </p:cNvPicPr>
          <p:nvPr/>
        </p:nvPicPr>
        <p:blipFill>
          <a:blip r:embed="rId1"/>
          <a:stretch>
            <a:fillRect/>
          </a:stretch>
        </p:blipFill>
        <p:spPr>
          <a:xfrm>
            <a:off x="1066800" y="3369945"/>
            <a:ext cx="10058400" cy="1968500"/>
          </a:xfrm>
          <a:prstGeom prst="rect">
            <a:avLst/>
          </a:prstGeom>
        </p:spPr>
      </p:pic>
      <p:pic>
        <p:nvPicPr>
          <p:cNvPr id="5" name="图片 4" descr="屏幕快照 2020-11-23 17.48.20"/>
          <p:cNvPicPr>
            <a:picLocks noChangeAspect="1"/>
          </p:cNvPicPr>
          <p:nvPr/>
        </p:nvPicPr>
        <p:blipFill>
          <a:blip r:embed="rId2"/>
          <a:stretch>
            <a:fillRect/>
          </a:stretch>
        </p:blipFill>
        <p:spPr>
          <a:xfrm>
            <a:off x="81915" y="79375"/>
            <a:ext cx="2235200" cy="889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Freeform 8"/>
          <p:cNvSpPr/>
          <p:nvPr>
            <p:custDataLst>
              <p:tags r:id="rId1"/>
            </p:custDataLst>
          </p:nvPr>
        </p:nvSpPr>
        <p:spPr bwMode="auto">
          <a:xfrm rot="2700000">
            <a:off x="4520505" y="2039767"/>
            <a:ext cx="1814698" cy="1814698"/>
          </a:xfrm>
          <a:custGeom>
            <a:avLst/>
            <a:gdLst>
              <a:gd name="T0" fmla="*/ 426 w 426"/>
              <a:gd name="T1" fmla="*/ 213 h 426"/>
              <a:gd name="T2" fmla="*/ 213 w 426"/>
              <a:gd name="T3" fmla="*/ 0 h 426"/>
              <a:gd name="T4" fmla="*/ 0 w 426"/>
              <a:gd name="T5" fmla="*/ 213 h 426"/>
              <a:gd name="T6" fmla="*/ 213 w 426"/>
              <a:gd name="T7" fmla="*/ 426 h 426"/>
              <a:gd name="T8" fmla="*/ 426 w 426"/>
              <a:gd name="T9" fmla="*/ 213 h 426"/>
            </a:gdLst>
            <a:ahLst/>
            <a:cxnLst>
              <a:cxn ang="0">
                <a:pos x="T0" y="T1"/>
              </a:cxn>
              <a:cxn ang="0">
                <a:pos x="T2" y="T3"/>
              </a:cxn>
              <a:cxn ang="0">
                <a:pos x="T4" y="T5"/>
              </a:cxn>
              <a:cxn ang="0">
                <a:pos x="T6" y="T7"/>
              </a:cxn>
              <a:cxn ang="0">
                <a:pos x="T8" y="T9"/>
              </a:cxn>
            </a:cxnLst>
            <a:rect l="0" t="0" r="r" b="b"/>
            <a:pathLst>
              <a:path w="426" h="426">
                <a:moveTo>
                  <a:pt x="426" y="213"/>
                </a:moveTo>
                <a:cubicBezTo>
                  <a:pt x="308" y="213"/>
                  <a:pt x="213" y="117"/>
                  <a:pt x="213" y="0"/>
                </a:cubicBezTo>
                <a:cubicBezTo>
                  <a:pt x="96" y="0"/>
                  <a:pt x="0" y="95"/>
                  <a:pt x="0" y="213"/>
                </a:cubicBezTo>
                <a:cubicBezTo>
                  <a:pt x="0" y="330"/>
                  <a:pt x="96" y="426"/>
                  <a:pt x="213" y="426"/>
                </a:cubicBezTo>
                <a:cubicBezTo>
                  <a:pt x="213" y="308"/>
                  <a:pt x="308" y="213"/>
                  <a:pt x="426" y="213"/>
                </a:cubicBezTo>
                <a:close/>
              </a:path>
            </a:pathLst>
          </a:custGeom>
          <a:solidFill>
            <a:srgbClr val="2196F3"/>
          </a:solidFill>
          <a:ln>
            <a:noFill/>
          </a:ln>
        </p:spPr>
        <p:txBody>
          <a:bodyPr vert="horz" wrap="square" lIns="91440" tIns="45720" rIns="91440" bIns="45720" numCol="1" anchor="t" anchorCtr="0" compatLnSpc="1"/>
          <a:p>
            <a:endParaRPr lang="en-US" sz="1600" dirty="0">
              <a:latin typeface="微软雅黑" panose="020B0503020204020204" charset="-122"/>
              <a:ea typeface="微软雅黑" panose="020B0503020204020204" charset="-122"/>
            </a:endParaRPr>
          </a:p>
        </p:txBody>
      </p:sp>
      <p:sp>
        <p:nvSpPr>
          <p:cNvPr id="17" name="TextBox 19"/>
          <p:cNvSpPr txBox="1"/>
          <p:nvPr>
            <p:custDataLst>
              <p:tags r:id="rId2"/>
            </p:custDataLst>
          </p:nvPr>
        </p:nvSpPr>
        <p:spPr>
          <a:xfrm>
            <a:off x="4887356" y="2510142"/>
            <a:ext cx="717448" cy="423545"/>
          </a:xfrm>
          <a:prstGeom prst="rect">
            <a:avLst/>
          </a:prstGeom>
          <a:noFill/>
        </p:spPr>
        <p:txBody>
          <a:bodyPr wrap="square" lIns="121920" rIns="121920" rtlCol="0">
            <a:spAutoFit/>
          </a:bodyPr>
          <a:p>
            <a:pPr algn="ctr">
              <a:lnSpc>
                <a:spcPct val="90000"/>
              </a:lnSpc>
              <a:spcBef>
                <a:spcPts val="1065"/>
              </a:spcBef>
            </a:pPr>
            <a:r>
              <a:rPr lang="en-US" sz="2400" b="1" dirty="0">
                <a:solidFill>
                  <a:srgbClr val="FFFFFF"/>
                </a:solidFill>
                <a:latin typeface="微软雅黑" panose="020B0503020204020204" charset="-122"/>
                <a:ea typeface="微软雅黑" panose="020B0503020204020204" charset="-122"/>
              </a:rPr>
              <a:t>01</a:t>
            </a:r>
            <a:endParaRPr lang="en-US" sz="1600" b="1" dirty="0">
              <a:solidFill>
                <a:srgbClr val="FFFFFF"/>
              </a:solidFill>
              <a:latin typeface="微软雅黑" panose="020B0503020204020204" charset="-122"/>
              <a:ea typeface="微软雅黑" panose="020B0503020204020204" charset="-122"/>
            </a:endParaRPr>
          </a:p>
        </p:txBody>
      </p:sp>
      <p:sp>
        <p:nvSpPr>
          <p:cNvPr id="14" name="Freeform 5"/>
          <p:cNvSpPr/>
          <p:nvPr>
            <p:custDataLst>
              <p:tags r:id="rId3"/>
            </p:custDataLst>
          </p:nvPr>
        </p:nvSpPr>
        <p:spPr bwMode="auto">
          <a:xfrm rot="2700000">
            <a:off x="5803692" y="2039767"/>
            <a:ext cx="1814698" cy="1814698"/>
          </a:xfrm>
          <a:custGeom>
            <a:avLst/>
            <a:gdLst>
              <a:gd name="T0" fmla="*/ 213 w 426"/>
              <a:gd name="T1" fmla="*/ 426 h 426"/>
              <a:gd name="T2" fmla="*/ 213 w 426"/>
              <a:gd name="T3" fmla="*/ 426 h 426"/>
              <a:gd name="T4" fmla="*/ 213 w 426"/>
              <a:gd name="T5" fmla="*/ 426 h 426"/>
              <a:gd name="T6" fmla="*/ 426 w 426"/>
              <a:gd name="T7" fmla="*/ 213 h 426"/>
              <a:gd name="T8" fmla="*/ 213 w 426"/>
              <a:gd name="T9" fmla="*/ 0 h 426"/>
              <a:gd name="T10" fmla="*/ 0 w 426"/>
              <a:gd name="T11" fmla="*/ 213 h 426"/>
              <a:gd name="T12" fmla="*/ 213 w 426"/>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426" h="426">
                <a:moveTo>
                  <a:pt x="213" y="426"/>
                </a:moveTo>
                <a:cubicBezTo>
                  <a:pt x="213" y="426"/>
                  <a:pt x="213" y="426"/>
                  <a:pt x="213" y="426"/>
                </a:cubicBezTo>
                <a:cubicBezTo>
                  <a:pt x="213" y="426"/>
                  <a:pt x="213" y="426"/>
                  <a:pt x="213" y="426"/>
                </a:cubicBezTo>
                <a:cubicBezTo>
                  <a:pt x="213" y="308"/>
                  <a:pt x="308" y="213"/>
                  <a:pt x="426" y="213"/>
                </a:cubicBezTo>
                <a:cubicBezTo>
                  <a:pt x="426" y="95"/>
                  <a:pt x="331" y="0"/>
                  <a:pt x="213" y="0"/>
                </a:cubicBezTo>
                <a:cubicBezTo>
                  <a:pt x="95" y="0"/>
                  <a:pt x="0" y="95"/>
                  <a:pt x="0" y="213"/>
                </a:cubicBezTo>
                <a:cubicBezTo>
                  <a:pt x="118" y="213"/>
                  <a:pt x="213" y="308"/>
                  <a:pt x="213" y="426"/>
                </a:cubicBezTo>
                <a:close/>
              </a:path>
            </a:pathLst>
          </a:custGeom>
          <a:solidFill>
            <a:srgbClr val="2196F3"/>
          </a:solidFill>
          <a:ln>
            <a:noFill/>
          </a:ln>
        </p:spPr>
        <p:txBody>
          <a:bodyPr vert="horz" wrap="square" lIns="91440" tIns="45720" rIns="91440" bIns="45720" numCol="1" anchor="t" anchorCtr="0" compatLnSpc="1"/>
          <a:p>
            <a:endParaRPr lang="en-US" sz="1600" dirty="0">
              <a:latin typeface="微软雅黑" panose="020B0503020204020204" charset="-122"/>
              <a:ea typeface="微软雅黑" panose="020B0503020204020204" charset="-122"/>
            </a:endParaRPr>
          </a:p>
        </p:txBody>
      </p:sp>
      <p:sp>
        <p:nvSpPr>
          <p:cNvPr id="15" name="TextBox 20"/>
          <p:cNvSpPr txBox="1"/>
          <p:nvPr>
            <p:custDataLst>
              <p:tags r:id="rId4"/>
            </p:custDataLst>
          </p:nvPr>
        </p:nvSpPr>
        <p:spPr>
          <a:xfrm>
            <a:off x="6529264" y="2510142"/>
            <a:ext cx="717448" cy="423545"/>
          </a:xfrm>
          <a:prstGeom prst="rect">
            <a:avLst/>
          </a:prstGeom>
          <a:noFill/>
        </p:spPr>
        <p:txBody>
          <a:bodyPr wrap="square" lIns="121920" rIns="121920" rtlCol="0">
            <a:spAutoFit/>
          </a:bodyPr>
          <a:p>
            <a:pPr algn="ctr">
              <a:lnSpc>
                <a:spcPct val="90000"/>
              </a:lnSpc>
              <a:spcBef>
                <a:spcPts val="1065"/>
              </a:spcBef>
            </a:pPr>
            <a:r>
              <a:rPr lang="en-US" sz="2400" b="1" dirty="0">
                <a:solidFill>
                  <a:srgbClr val="FFFFFF"/>
                </a:solidFill>
                <a:latin typeface="微软雅黑" panose="020B0503020204020204" charset="-122"/>
                <a:ea typeface="微软雅黑" panose="020B0503020204020204" charset="-122"/>
              </a:rPr>
              <a:t>02</a:t>
            </a:r>
            <a:endParaRPr lang="en-US" sz="1600" b="1" dirty="0">
              <a:solidFill>
                <a:srgbClr val="FFFFFF"/>
              </a:solidFill>
              <a:latin typeface="微软雅黑" panose="020B0503020204020204" charset="-122"/>
              <a:ea typeface="微软雅黑" panose="020B0503020204020204" charset="-122"/>
            </a:endParaRPr>
          </a:p>
        </p:txBody>
      </p:sp>
      <p:sp>
        <p:nvSpPr>
          <p:cNvPr id="12" name="Freeform 6"/>
          <p:cNvSpPr/>
          <p:nvPr>
            <p:custDataLst>
              <p:tags r:id="rId5"/>
            </p:custDataLst>
          </p:nvPr>
        </p:nvSpPr>
        <p:spPr bwMode="auto">
          <a:xfrm rot="2700000">
            <a:off x="4520506" y="3322953"/>
            <a:ext cx="1814698" cy="1814698"/>
          </a:xfrm>
          <a:custGeom>
            <a:avLst/>
            <a:gdLst>
              <a:gd name="T0" fmla="*/ 213 w 426"/>
              <a:gd name="T1" fmla="*/ 0 h 426"/>
              <a:gd name="T2" fmla="*/ 0 w 426"/>
              <a:gd name="T3" fmla="*/ 213 h 426"/>
              <a:gd name="T4" fmla="*/ 0 w 426"/>
              <a:gd name="T5" fmla="*/ 213 h 426"/>
              <a:gd name="T6" fmla="*/ 0 w 426"/>
              <a:gd name="T7" fmla="*/ 213 h 426"/>
              <a:gd name="T8" fmla="*/ 213 w 426"/>
              <a:gd name="T9" fmla="*/ 426 h 426"/>
              <a:gd name="T10" fmla="*/ 426 w 426"/>
              <a:gd name="T11" fmla="*/ 213 h 426"/>
              <a:gd name="T12" fmla="*/ 213 w 426"/>
              <a:gd name="T13" fmla="*/ 0 h 426"/>
            </a:gdLst>
            <a:ahLst/>
            <a:cxnLst>
              <a:cxn ang="0">
                <a:pos x="T0" y="T1"/>
              </a:cxn>
              <a:cxn ang="0">
                <a:pos x="T2" y="T3"/>
              </a:cxn>
              <a:cxn ang="0">
                <a:pos x="T4" y="T5"/>
              </a:cxn>
              <a:cxn ang="0">
                <a:pos x="T6" y="T7"/>
              </a:cxn>
              <a:cxn ang="0">
                <a:pos x="T8" y="T9"/>
              </a:cxn>
              <a:cxn ang="0">
                <a:pos x="T10" y="T11"/>
              </a:cxn>
              <a:cxn ang="0">
                <a:pos x="T12" y="T13"/>
              </a:cxn>
            </a:cxnLst>
            <a:rect l="0" t="0" r="r" b="b"/>
            <a:pathLst>
              <a:path w="426" h="426">
                <a:moveTo>
                  <a:pt x="213" y="0"/>
                </a:moveTo>
                <a:cubicBezTo>
                  <a:pt x="213" y="117"/>
                  <a:pt x="118" y="213"/>
                  <a:pt x="0" y="213"/>
                </a:cubicBezTo>
                <a:cubicBezTo>
                  <a:pt x="0" y="213"/>
                  <a:pt x="0" y="213"/>
                  <a:pt x="0" y="213"/>
                </a:cubicBezTo>
                <a:cubicBezTo>
                  <a:pt x="0" y="213"/>
                  <a:pt x="0" y="213"/>
                  <a:pt x="0" y="213"/>
                </a:cubicBezTo>
                <a:cubicBezTo>
                  <a:pt x="0" y="330"/>
                  <a:pt x="95" y="426"/>
                  <a:pt x="213" y="426"/>
                </a:cubicBezTo>
                <a:cubicBezTo>
                  <a:pt x="331" y="426"/>
                  <a:pt x="426" y="330"/>
                  <a:pt x="426" y="213"/>
                </a:cubicBezTo>
                <a:cubicBezTo>
                  <a:pt x="308" y="213"/>
                  <a:pt x="213" y="117"/>
                  <a:pt x="213" y="0"/>
                </a:cubicBezTo>
                <a:close/>
              </a:path>
            </a:pathLst>
          </a:custGeom>
          <a:solidFill>
            <a:srgbClr val="2196F3"/>
          </a:solidFill>
          <a:ln>
            <a:noFill/>
          </a:ln>
        </p:spPr>
        <p:txBody>
          <a:bodyPr vert="horz" wrap="square" lIns="91440" tIns="45720" rIns="91440" bIns="45720" numCol="1" anchor="t" anchorCtr="0" compatLnSpc="1"/>
          <a:p>
            <a:endParaRPr lang="en-US" sz="1600" dirty="0">
              <a:latin typeface="微软雅黑" panose="020B0503020204020204" charset="-122"/>
              <a:ea typeface="微软雅黑" panose="020B0503020204020204" charset="-122"/>
            </a:endParaRPr>
          </a:p>
        </p:txBody>
      </p:sp>
      <p:sp>
        <p:nvSpPr>
          <p:cNvPr id="13" name="TextBox 24"/>
          <p:cNvSpPr txBox="1"/>
          <p:nvPr>
            <p:custDataLst>
              <p:tags r:id="rId6"/>
            </p:custDataLst>
          </p:nvPr>
        </p:nvSpPr>
        <p:spPr>
          <a:xfrm>
            <a:off x="4887356" y="4164439"/>
            <a:ext cx="717448" cy="423545"/>
          </a:xfrm>
          <a:prstGeom prst="rect">
            <a:avLst/>
          </a:prstGeom>
          <a:noFill/>
        </p:spPr>
        <p:txBody>
          <a:bodyPr wrap="square" lIns="121920" rIns="121920" rtlCol="0">
            <a:spAutoFit/>
          </a:bodyPr>
          <a:p>
            <a:pPr algn="ctr">
              <a:lnSpc>
                <a:spcPct val="90000"/>
              </a:lnSpc>
              <a:spcBef>
                <a:spcPts val="1065"/>
              </a:spcBef>
            </a:pPr>
            <a:r>
              <a:rPr lang="en-US" sz="2400" b="1" dirty="0">
                <a:solidFill>
                  <a:srgbClr val="FFFFFF"/>
                </a:solidFill>
                <a:latin typeface="微软雅黑" panose="020B0503020204020204" charset="-122"/>
                <a:ea typeface="微软雅黑" panose="020B0503020204020204" charset="-122"/>
              </a:rPr>
              <a:t>03</a:t>
            </a:r>
            <a:endParaRPr lang="en-US" sz="1600" b="1" dirty="0">
              <a:solidFill>
                <a:srgbClr val="FFFFFF"/>
              </a:solidFill>
              <a:latin typeface="微软雅黑" panose="020B0503020204020204" charset="-122"/>
              <a:ea typeface="微软雅黑" panose="020B0503020204020204" charset="-122"/>
            </a:endParaRPr>
          </a:p>
        </p:txBody>
      </p:sp>
      <p:sp>
        <p:nvSpPr>
          <p:cNvPr id="10" name="Freeform 7"/>
          <p:cNvSpPr/>
          <p:nvPr>
            <p:custDataLst>
              <p:tags r:id="rId7"/>
            </p:custDataLst>
          </p:nvPr>
        </p:nvSpPr>
        <p:spPr bwMode="auto">
          <a:xfrm rot="2700000">
            <a:off x="5803691" y="3322953"/>
            <a:ext cx="1814698" cy="1814698"/>
          </a:xfrm>
          <a:custGeom>
            <a:avLst/>
            <a:gdLst>
              <a:gd name="T0" fmla="*/ 213 w 426"/>
              <a:gd name="T1" fmla="*/ 0 h 426"/>
              <a:gd name="T2" fmla="*/ 0 w 426"/>
              <a:gd name="T3" fmla="*/ 213 h 426"/>
              <a:gd name="T4" fmla="*/ 213 w 426"/>
              <a:gd name="T5" fmla="*/ 426 h 426"/>
              <a:gd name="T6" fmla="*/ 426 w 426"/>
              <a:gd name="T7" fmla="*/ 213 h 426"/>
              <a:gd name="T8" fmla="*/ 213 w 426"/>
              <a:gd name="T9" fmla="*/ 0 h 426"/>
            </a:gdLst>
            <a:ahLst/>
            <a:cxnLst>
              <a:cxn ang="0">
                <a:pos x="T0" y="T1"/>
              </a:cxn>
              <a:cxn ang="0">
                <a:pos x="T2" y="T3"/>
              </a:cxn>
              <a:cxn ang="0">
                <a:pos x="T4" y="T5"/>
              </a:cxn>
              <a:cxn ang="0">
                <a:pos x="T6" y="T7"/>
              </a:cxn>
              <a:cxn ang="0">
                <a:pos x="T8" y="T9"/>
              </a:cxn>
            </a:cxnLst>
            <a:rect l="0" t="0" r="r" b="b"/>
            <a:pathLst>
              <a:path w="426" h="426">
                <a:moveTo>
                  <a:pt x="213" y="0"/>
                </a:moveTo>
                <a:cubicBezTo>
                  <a:pt x="213" y="117"/>
                  <a:pt x="118" y="213"/>
                  <a:pt x="0" y="213"/>
                </a:cubicBezTo>
                <a:cubicBezTo>
                  <a:pt x="118" y="213"/>
                  <a:pt x="213" y="308"/>
                  <a:pt x="213" y="426"/>
                </a:cubicBezTo>
                <a:cubicBezTo>
                  <a:pt x="331" y="426"/>
                  <a:pt x="426" y="330"/>
                  <a:pt x="426" y="213"/>
                </a:cubicBezTo>
                <a:cubicBezTo>
                  <a:pt x="426" y="95"/>
                  <a:pt x="331" y="0"/>
                  <a:pt x="213" y="0"/>
                </a:cubicBezTo>
                <a:close/>
              </a:path>
            </a:pathLst>
          </a:custGeom>
          <a:solidFill>
            <a:srgbClr val="2196F3"/>
          </a:solidFill>
          <a:ln>
            <a:noFill/>
          </a:ln>
        </p:spPr>
        <p:txBody>
          <a:bodyPr vert="horz" wrap="square" lIns="91440" tIns="45720" rIns="91440" bIns="45720" numCol="1" anchor="t" anchorCtr="0" compatLnSpc="1"/>
          <a:p>
            <a:endParaRPr lang="en-US" sz="1600" dirty="0">
              <a:latin typeface="微软雅黑" panose="020B0503020204020204" charset="-122"/>
              <a:ea typeface="微软雅黑" panose="020B0503020204020204" charset="-122"/>
            </a:endParaRPr>
          </a:p>
        </p:txBody>
      </p:sp>
      <p:sp>
        <p:nvSpPr>
          <p:cNvPr id="11" name="TextBox 25"/>
          <p:cNvSpPr txBox="1"/>
          <p:nvPr>
            <p:custDataLst>
              <p:tags r:id="rId8"/>
            </p:custDataLst>
          </p:nvPr>
        </p:nvSpPr>
        <p:spPr>
          <a:xfrm>
            <a:off x="6529264" y="4164439"/>
            <a:ext cx="717448" cy="423545"/>
          </a:xfrm>
          <a:prstGeom prst="rect">
            <a:avLst/>
          </a:prstGeom>
          <a:noFill/>
        </p:spPr>
        <p:txBody>
          <a:bodyPr wrap="square" lIns="121920" rIns="121920" rtlCol="0">
            <a:spAutoFit/>
          </a:bodyPr>
          <a:p>
            <a:pPr algn="ctr">
              <a:lnSpc>
                <a:spcPct val="90000"/>
              </a:lnSpc>
              <a:spcBef>
                <a:spcPts val="1065"/>
              </a:spcBef>
            </a:pPr>
            <a:r>
              <a:rPr lang="en-US" sz="2400" b="1" dirty="0">
                <a:solidFill>
                  <a:srgbClr val="FFFFFF"/>
                </a:solidFill>
                <a:latin typeface="微软雅黑" panose="020B0503020204020204" charset="-122"/>
                <a:ea typeface="微软雅黑" panose="020B0503020204020204" charset="-122"/>
              </a:rPr>
              <a:t>04</a:t>
            </a:r>
            <a:endParaRPr lang="en-US" sz="1600" b="1" dirty="0">
              <a:solidFill>
                <a:srgbClr val="FFFFFF"/>
              </a:solidFill>
              <a:latin typeface="微软雅黑" panose="020B0503020204020204" charset="-122"/>
              <a:ea typeface="微软雅黑" panose="020B0503020204020204" charset="-122"/>
            </a:endParaRPr>
          </a:p>
        </p:txBody>
      </p:sp>
      <p:sp>
        <p:nvSpPr>
          <p:cNvPr id="30" name="文本框 29"/>
          <p:cNvSpPr txBox="1"/>
          <p:nvPr>
            <p:custDataLst>
              <p:tags r:id="rId9"/>
            </p:custDataLst>
          </p:nvPr>
        </p:nvSpPr>
        <p:spPr>
          <a:xfrm>
            <a:off x="61847" y="4671470"/>
            <a:ext cx="3907422" cy="418009"/>
          </a:xfrm>
          <a:prstGeom prst="rect">
            <a:avLst/>
          </a:prstGeom>
          <a:noFill/>
        </p:spPr>
        <p:txBody>
          <a:bodyPr wrap="square" bIns="0" rtlCol="0" anchor="b" anchorCtr="0">
            <a:normAutofit fontScale="90000"/>
          </a:bodyPr>
          <a:p>
            <a:pPr algn="r">
              <a:lnSpc>
                <a:spcPct val="120000"/>
              </a:lnSpc>
            </a:pPr>
            <a:r>
              <a:rPr kumimoji="1" lang="zh-CN" altLang="en-US" sz="2000" b="1" spc="300" dirty="0">
                <a:solidFill>
                  <a:srgbClr val="2196F3"/>
                </a:solidFill>
                <a:latin typeface="微软雅黑" panose="020B0503020204020204" charset="-122"/>
                <a:ea typeface="微软雅黑" panose="020B0503020204020204" charset="-122"/>
              </a:rPr>
              <a:t>了解某科研工作者、机构情况</a:t>
            </a:r>
            <a:endParaRPr kumimoji="1" lang="zh-CN" altLang="en-US" sz="2000" b="1" spc="300" dirty="0">
              <a:solidFill>
                <a:srgbClr val="2196F3"/>
              </a:solidFill>
              <a:latin typeface="微软雅黑" panose="020B0503020204020204" charset="-122"/>
              <a:ea typeface="微软雅黑" panose="020B0503020204020204" charset="-122"/>
            </a:endParaRPr>
          </a:p>
        </p:txBody>
      </p:sp>
      <p:sp>
        <p:nvSpPr>
          <p:cNvPr id="31" name="文本框 30"/>
          <p:cNvSpPr txBox="1"/>
          <p:nvPr>
            <p:custDataLst>
              <p:tags r:id="rId10"/>
            </p:custDataLst>
          </p:nvPr>
        </p:nvSpPr>
        <p:spPr>
          <a:xfrm>
            <a:off x="62230" y="5166360"/>
            <a:ext cx="3907790" cy="1353820"/>
          </a:xfrm>
          <a:prstGeom prst="rect">
            <a:avLst/>
          </a:prstGeom>
          <a:noFill/>
        </p:spPr>
        <p:txBody>
          <a:bodyPr wrap="square" lIns="90000" tIns="0" rIns="90000" bIns="46800" rtlCol="0">
            <a:normAutofit fontScale="25000"/>
          </a:bodyPr>
          <a:p>
            <a:pPr algn="l">
              <a:lnSpc>
                <a:spcPct val="150000"/>
              </a:lnSpc>
            </a:pPr>
            <a:r>
              <a:rPr kumimoji="1" lang="en-US" altLang="zh-CN" sz="1400" spc="150" dirty="0">
                <a:solidFill>
                  <a:srgbClr val="222222">
                    <a:lumMod val="75000"/>
                    <a:lumOff val="25000"/>
                  </a:srgbClr>
                </a:solidFill>
                <a:latin typeface="微软雅黑" panose="020B0503020204020204" charset="-122"/>
                <a:ea typeface="微软雅黑" panose="020B0503020204020204" charset="-122"/>
              </a:rPr>
              <a:t>      </a:t>
            </a:r>
            <a:r>
              <a:rPr kumimoji="1" lang="en-US" altLang="zh-CN" sz="4800" spc="150" dirty="0">
                <a:solidFill>
                  <a:srgbClr val="222222">
                    <a:lumMod val="75000"/>
                    <a:lumOff val="25000"/>
                  </a:srgbClr>
                </a:solidFill>
                <a:latin typeface="微软雅黑" panose="020B0503020204020204" charset="-122"/>
                <a:ea typeface="微软雅黑" panose="020B0503020204020204" charset="-122"/>
              </a:rPr>
              <a:t>很多用户喜欢了解自己领域的专家、同行、同事，甚至于自己的学术成果在泛研上的分布情况，有时会有期望偏差。这里需要阐明几点，泛研以科研项目为核心的情报库覆盖面、数据量无出其右，代表其权威性</a:t>
            </a:r>
            <a:endParaRPr kumimoji="1" lang="en-US" altLang="zh-CN" sz="4800" spc="150" dirty="0">
              <a:solidFill>
                <a:srgbClr val="222222">
                  <a:lumMod val="75000"/>
                  <a:lumOff val="25000"/>
                </a:srgbClr>
              </a:solidFill>
              <a:latin typeface="微软雅黑" panose="020B0503020204020204" charset="-122"/>
              <a:ea typeface="微软雅黑" panose="020B0503020204020204" charset="-122"/>
            </a:endParaRPr>
          </a:p>
        </p:txBody>
      </p:sp>
      <p:sp>
        <p:nvSpPr>
          <p:cNvPr id="26" name="文本框 25"/>
          <p:cNvSpPr txBox="1"/>
          <p:nvPr>
            <p:custDataLst>
              <p:tags r:id="rId11"/>
            </p:custDataLst>
          </p:nvPr>
        </p:nvSpPr>
        <p:spPr>
          <a:xfrm>
            <a:off x="61847" y="1569686"/>
            <a:ext cx="3907422" cy="418009"/>
          </a:xfrm>
          <a:prstGeom prst="rect">
            <a:avLst/>
          </a:prstGeom>
          <a:noFill/>
        </p:spPr>
        <p:txBody>
          <a:bodyPr wrap="square" bIns="0" rtlCol="0" anchor="b" anchorCtr="0">
            <a:normAutofit lnSpcReduction="20000"/>
          </a:bodyPr>
          <a:p>
            <a:pPr algn="r">
              <a:lnSpc>
                <a:spcPct val="120000"/>
              </a:lnSpc>
            </a:pPr>
            <a:r>
              <a:rPr kumimoji="1" lang="zh-CN" altLang="en-US" sz="2000" b="1" spc="300" dirty="0">
                <a:solidFill>
                  <a:srgbClr val="2196F3"/>
                </a:solidFill>
                <a:latin typeface="微软雅黑" panose="020B0503020204020204" charset="-122"/>
                <a:ea typeface="微软雅黑" panose="020B0503020204020204" charset="-122"/>
              </a:rPr>
              <a:t>申报项目查重查新</a:t>
            </a:r>
            <a:endParaRPr kumimoji="1" lang="zh-CN" altLang="en-US" sz="2000" b="1" spc="300" dirty="0">
              <a:solidFill>
                <a:srgbClr val="2196F3"/>
              </a:solidFill>
              <a:latin typeface="微软雅黑" panose="020B0503020204020204" charset="-122"/>
              <a:ea typeface="微软雅黑" panose="020B0503020204020204" charset="-122"/>
            </a:endParaRPr>
          </a:p>
        </p:txBody>
      </p:sp>
      <p:sp>
        <p:nvSpPr>
          <p:cNvPr id="27" name="文本框 26"/>
          <p:cNvSpPr txBox="1"/>
          <p:nvPr>
            <p:custDataLst>
              <p:tags r:id="rId12"/>
            </p:custDataLst>
          </p:nvPr>
        </p:nvSpPr>
        <p:spPr>
          <a:xfrm>
            <a:off x="62104" y="2062029"/>
            <a:ext cx="3864408" cy="1761515"/>
          </a:xfrm>
          <a:prstGeom prst="rect">
            <a:avLst/>
          </a:prstGeom>
          <a:noFill/>
        </p:spPr>
        <p:txBody>
          <a:bodyPr wrap="square" lIns="90000" tIns="0" rIns="90000" bIns="46800" rtlCol="0">
            <a:normAutofit fontScale="25000"/>
          </a:bodyPr>
          <a:p>
            <a:pPr algn="l">
              <a:lnSpc>
                <a:spcPct val="150000"/>
              </a:lnSpc>
            </a:pPr>
            <a:r>
              <a:rPr kumimoji="1" lang="en-US" altLang="zh-CN" sz="1400" spc="150" dirty="0">
                <a:solidFill>
                  <a:srgbClr val="222222">
                    <a:lumMod val="75000"/>
                    <a:lumOff val="25000"/>
                  </a:srgbClr>
                </a:solidFill>
                <a:latin typeface="微软雅黑" panose="020B0503020204020204" charset="-122"/>
                <a:ea typeface="微软雅黑" panose="020B0503020204020204" charset="-122"/>
              </a:rPr>
              <a:t>    </a:t>
            </a:r>
            <a:r>
              <a:rPr kumimoji="1" lang="en-US" altLang="zh-CN" sz="4000" spc="150" dirty="0">
                <a:solidFill>
                  <a:srgbClr val="222222">
                    <a:lumMod val="75000"/>
                    <a:lumOff val="25000"/>
                  </a:srgbClr>
                </a:solidFill>
                <a:latin typeface="微软雅黑" panose="020B0503020204020204" charset="-122"/>
                <a:ea typeface="微软雅黑" panose="020B0503020204020204" charset="-122"/>
              </a:rPr>
              <a:t>  </a:t>
            </a:r>
            <a:r>
              <a:rPr kumimoji="1" lang="zh-CN" altLang="en-US" sz="4000" spc="150" dirty="0">
                <a:solidFill>
                  <a:srgbClr val="222222">
                    <a:lumMod val="75000"/>
                    <a:lumOff val="25000"/>
                  </a:srgbClr>
                </a:solidFill>
                <a:latin typeface="微软雅黑" panose="020B0503020204020204" charset="-122"/>
                <a:ea typeface="微软雅黑" panose="020B0503020204020204" charset="-122"/>
              </a:rPr>
              <a:t>在科研项目大数据情报缺失前没有查重查新情有可原，但有了泛研后，申报项目必须查重查新。查重查新不是本级，更应该是升级查，申报项目为的是勇攀高峰往上走，为申报更上级课题打基础。申报市厅级，应该省部级以上查重查新；申报省部级，瞄准国家级查重查新；申报国家级，要站在全球创新意识，进行全球科研项目查重查新</a:t>
            </a:r>
            <a:endParaRPr kumimoji="1" lang="zh-CN" altLang="en-US" sz="4000" spc="150" dirty="0">
              <a:solidFill>
                <a:srgbClr val="222222">
                  <a:lumMod val="75000"/>
                  <a:lumOff val="25000"/>
                </a:srgbClr>
              </a:solidFill>
              <a:latin typeface="微软雅黑" panose="020B0503020204020204" charset="-122"/>
              <a:ea typeface="微软雅黑" panose="020B0503020204020204" charset="-122"/>
            </a:endParaRPr>
          </a:p>
        </p:txBody>
      </p:sp>
      <p:sp>
        <p:nvSpPr>
          <p:cNvPr id="33" name="文本框 32"/>
          <p:cNvSpPr txBox="1"/>
          <p:nvPr>
            <p:custDataLst>
              <p:tags r:id="rId13"/>
            </p:custDataLst>
          </p:nvPr>
        </p:nvSpPr>
        <p:spPr>
          <a:xfrm>
            <a:off x="8174347" y="1569686"/>
            <a:ext cx="3907422" cy="418009"/>
          </a:xfrm>
          <a:prstGeom prst="rect">
            <a:avLst/>
          </a:prstGeom>
          <a:noFill/>
        </p:spPr>
        <p:txBody>
          <a:bodyPr wrap="square" bIns="0" rtlCol="0" anchor="b" anchorCtr="0">
            <a:normAutofit lnSpcReduction="20000"/>
          </a:bodyPr>
          <a:p>
            <a:pPr>
              <a:lnSpc>
                <a:spcPct val="120000"/>
              </a:lnSpc>
            </a:pPr>
            <a:r>
              <a:rPr kumimoji="1" lang="zh-CN" altLang="en-US" sz="2000" b="1" spc="300" dirty="0">
                <a:solidFill>
                  <a:srgbClr val="2196F3"/>
                </a:solidFill>
                <a:latin typeface="微软雅黑" panose="020B0503020204020204" charset="-122"/>
                <a:ea typeface="微软雅黑" panose="020B0503020204020204" charset="-122"/>
              </a:rPr>
              <a:t>标准情报检索需求</a:t>
            </a:r>
            <a:endParaRPr kumimoji="1" lang="zh-CN" altLang="en-US" sz="2000" b="1" spc="300" dirty="0">
              <a:solidFill>
                <a:srgbClr val="2196F3"/>
              </a:solidFill>
              <a:latin typeface="微软雅黑" panose="020B0503020204020204" charset="-122"/>
              <a:ea typeface="微软雅黑" panose="020B0503020204020204" charset="-122"/>
            </a:endParaRPr>
          </a:p>
        </p:txBody>
      </p:sp>
      <p:sp>
        <p:nvSpPr>
          <p:cNvPr id="34" name="文本框 33"/>
          <p:cNvSpPr txBox="1"/>
          <p:nvPr>
            <p:custDataLst>
              <p:tags r:id="rId14"/>
            </p:custDataLst>
          </p:nvPr>
        </p:nvSpPr>
        <p:spPr>
          <a:xfrm>
            <a:off x="8174347" y="2061990"/>
            <a:ext cx="3907422" cy="1201777"/>
          </a:xfrm>
          <a:prstGeom prst="rect">
            <a:avLst/>
          </a:prstGeom>
          <a:noFill/>
        </p:spPr>
        <p:txBody>
          <a:bodyPr wrap="square" lIns="90000" tIns="0" rIns="90000" bIns="46800" rtlCol="0"/>
          <a:p>
            <a:pPr>
              <a:lnSpc>
                <a:spcPct val="150000"/>
              </a:lnSpc>
            </a:pPr>
            <a:r>
              <a:rPr kumimoji="1" lang="en-US" altLang="zh-CN" sz="915" spc="150" dirty="0">
                <a:solidFill>
                  <a:srgbClr val="222222">
                    <a:lumMod val="75000"/>
                    <a:lumOff val="25000"/>
                  </a:srgbClr>
                </a:solidFill>
                <a:latin typeface="微软雅黑" panose="020B0503020204020204" charset="-122"/>
                <a:ea typeface="微软雅黑" panose="020B0503020204020204" charset="-122"/>
              </a:rPr>
              <a:t>     </a:t>
            </a:r>
            <a:r>
              <a:rPr kumimoji="1" lang="zh-CN" altLang="en-US" sz="1015" spc="150" dirty="0">
                <a:solidFill>
                  <a:srgbClr val="222222">
                    <a:lumMod val="75000"/>
                    <a:lumOff val="25000"/>
                  </a:srgbClr>
                </a:solidFill>
                <a:latin typeface="微软雅黑" panose="020B0503020204020204" charset="-122"/>
                <a:ea typeface="微软雅黑" panose="020B0503020204020204" charset="-122"/>
              </a:rPr>
              <a:t>科研项目库可以作为日常学术情报常用数据库：1）学术情报数据海量，泛研系统拥有不同于文献库的检索算法机制、排序算法机制，在用户有限的时间内，可以获得如检索文献数据库之外的项目、文献情报信息。2）泛研系统由于科研项目的入口视角，成果关联检索的双重保障，获取的项目、文献情报具备较高的“品质”。以主流文献库比较分析，检索出的Top30相关结果，不同库之间重复比率低于5%。3）泛研系统同时具备多语种检索功能，一网打尽所需情报，越是精确研究方向关键词，甚至检索结果覆盖数量甚至能大于主流文献数据库。</a:t>
            </a:r>
            <a:endParaRPr kumimoji="1" lang="zh-CN" altLang="en-US" sz="1015" spc="150" dirty="0">
              <a:solidFill>
                <a:srgbClr val="222222">
                  <a:lumMod val="75000"/>
                  <a:lumOff val="25000"/>
                </a:srgbClr>
              </a:solidFill>
              <a:latin typeface="微软雅黑" panose="020B0503020204020204" charset="-122"/>
              <a:ea typeface="微软雅黑" panose="020B0503020204020204" charset="-122"/>
            </a:endParaRPr>
          </a:p>
        </p:txBody>
      </p:sp>
      <p:sp>
        <p:nvSpPr>
          <p:cNvPr id="38" name="文本框 37"/>
          <p:cNvSpPr txBox="1"/>
          <p:nvPr>
            <p:custDataLst>
              <p:tags r:id="rId15"/>
            </p:custDataLst>
          </p:nvPr>
        </p:nvSpPr>
        <p:spPr>
          <a:xfrm>
            <a:off x="8174347" y="4671470"/>
            <a:ext cx="3907422" cy="418009"/>
          </a:xfrm>
          <a:prstGeom prst="rect">
            <a:avLst/>
          </a:prstGeom>
          <a:noFill/>
        </p:spPr>
        <p:txBody>
          <a:bodyPr wrap="square" bIns="0" rtlCol="0" anchor="b" anchorCtr="0">
            <a:normAutofit lnSpcReduction="10000"/>
          </a:bodyPr>
          <a:p>
            <a:pPr>
              <a:lnSpc>
                <a:spcPct val="120000"/>
              </a:lnSpc>
            </a:pPr>
            <a:r>
              <a:rPr kumimoji="1" lang="zh-CN" altLang="en-US" sz="2000" b="1" spc="300" dirty="0">
                <a:solidFill>
                  <a:srgbClr val="2196F3"/>
                </a:solidFill>
                <a:latin typeface="微软雅黑" panose="020B0503020204020204" charset="-122"/>
                <a:ea typeface="微软雅黑" panose="020B0503020204020204" charset="-122"/>
              </a:rPr>
              <a:t>申报项目、选题、找思路</a:t>
            </a:r>
            <a:endParaRPr kumimoji="1" lang="zh-CN" altLang="en-US" sz="2000" b="1" spc="300" dirty="0">
              <a:solidFill>
                <a:srgbClr val="2196F3"/>
              </a:solidFill>
              <a:latin typeface="微软雅黑" panose="020B0503020204020204" charset="-122"/>
              <a:ea typeface="微软雅黑" panose="020B0503020204020204" charset="-122"/>
            </a:endParaRPr>
          </a:p>
        </p:txBody>
      </p:sp>
      <p:sp>
        <p:nvSpPr>
          <p:cNvPr id="39" name="文本框 38"/>
          <p:cNvSpPr txBox="1"/>
          <p:nvPr>
            <p:custDataLst>
              <p:tags r:id="rId16"/>
            </p:custDataLst>
          </p:nvPr>
        </p:nvSpPr>
        <p:spPr>
          <a:xfrm>
            <a:off x="8174347" y="5166507"/>
            <a:ext cx="3907422" cy="1201777"/>
          </a:xfrm>
          <a:prstGeom prst="rect">
            <a:avLst/>
          </a:prstGeom>
          <a:noFill/>
        </p:spPr>
        <p:txBody>
          <a:bodyPr wrap="square" lIns="90000" tIns="0" rIns="90000" bIns="46800" rtlCol="0"/>
          <a:p>
            <a:pPr>
              <a:lnSpc>
                <a:spcPct val="150000"/>
              </a:lnSpc>
            </a:pPr>
            <a:r>
              <a:rPr kumimoji="1" lang="en-US" altLang="zh-CN" sz="1035" spc="150" dirty="0">
                <a:solidFill>
                  <a:srgbClr val="222222">
                    <a:lumMod val="75000"/>
                    <a:lumOff val="25000"/>
                  </a:srgbClr>
                </a:solidFill>
                <a:latin typeface="微软雅黑" panose="020B0503020204020204" charset="-122"/>
                <a:ea typeface="微软雅黑" panose="020B0503020204020204" charset="-122"/>
              </a:rPr>
              <a:t>    </a:t>
            </a:r>
            <a:r>
              <a:rPr kumimoji="1" lang="zh-CN" altLang="en-US" sz="1035" spc="150" dirty="0">
                <a:solidFill>
                  <a:srgbClr val="222222">
                    <a:lumMod val="75000"/>
                    <a:lumOff val="25000"/>
                  </a:srgbClr>
                </a:solidFill>
                <a:latin typeface="微软雅黑" panose="020B0503020204020204" charset="-122"/>
                <a:ea typeface="微软雅黑" panose="020B0503020204020204" charset="-122"/>
              </a:rPr>
              <a:t>对于中青年科研工作者、研究生等群体，在下一阶段研究方向选择、课题选题，论文开题等场景，需要大量阅读、总结、找灵感，以科研项目为入口视角的数据库，提供不同于传统文献库的崭新的思维角度，基于全球的科研项目，更方便了解可能的科研趋势。</a:t>
            </a:r>
            <a:endParaRPr kumimoji="1" lang="zh-CN" altLang="en-US" sz="1035" spc="150" dirty="0">
              <a:solidFill>
                <a:srgbClr val="222222">
                  <a:lumMod val="75000"/>
                  <a:lumOff val="25000"/>
                </a:srgbClr>
              </a:solidFill>
              <a:latin typeface="微软雅黑" panose="020B0503020204020204" charset="-122"/>
              <a:ea typeface="微软雅黑" panose="020B0503020204020204" charset="-122"/>
            </a:endParaRPr>
          </a:p>
        </p:txBody>
      </p:sp>
      <p:sp>
        <p:nvSpPr>
          <p:cNvPr id="35" name="TextBox 5"/>
          <p:cNvSpPr txBox="1"/>
          <p:nvPr>
            <p:custDataLst>
              <p:tags r:id="rId17"/>
            </p:custDataLst>
          </p:nvPr>
        </p:nvSpPr>
        <p:spPr>
          <a:xfrm>
            <a:off x="2037080" y="349885"/>
            <a:ext cx="8766175" cy="582930"/>
          </a:xfrm>
          <a:prstGeom prst="rect">
            <a:avLst/>
          </a:prstGeom>
          <a:noFill/>
        </p:spPr>
        <p:txBody>
          <a:bodyPr wrap="square" rtlCol="0" anchor="ctr" anchorCtr="0">
            <a:normAutofit lnSpcReduction="10000"/>
          </a:bodyPr>
          <a:p>
            <a:pPr algn="ctr">
              <a:lnSpc>
                <a:spcPct val="120000"/>
              </a:lnSpc>
            </a:pPr>
            <a:r>
              <a:rPr lang="zh-CN" altLang="en-US" sz="2800" b="1" spc="300" dirty="0">
                <a:latin typeface="微软雅黑" panose="020B0503020204020204" charset="-122"/>
                <a:ea typeface="微软雅黑" panose="020B0503020204020204" charset="-122"/>
              </a:rPr>
              <a:t>泛研核心使用价值</a:t>
            </a:r>
            <a:endParaRPr lang="zh-CN" altLang="en-US" sz="2800" b="1" spc="300" dirty="0">
              <a:latin typeface="微软雅黑" panose="020B0503020204020204" charset="-122"/>
              <a:ea typeface="微软雅黑" panose="020B0503020204020204" charset="-122"/>
            </a:endParaRPr>
          </a:p>
        </p:txBody>
      </p:sp>
      <p:cxnSp>
        <p:nvCxnSpPr>
          <p:cNvPr id="3" name="直接连接符 2"/>
          <p:cNvCxnSpPr/>
          <p:nvPr>
            <p:custDataLst>
              <p:tags r:id="rId18"/>
            </p:custDataLst>
          </p:nvPr>
        </p:nvCxnSpPr>
        <p:spPr>
          <a:xfrm>
            <a:off x="166314" y="2030818"/>
            <a:ext cx="3934840" cy="0"/>
          </a:xfrm>
          <a:prstGeom prst="line">
            <a:avLst/>
          </a:prstGeom>
          <a:ln w="19050">
            <a:solidFill>
              <a:srgbClr val="2196F3">
                <a:lumMod val="60000"/>
                <a:lumOff val="40000"/>
              </a:srgbClr>
            </a:solidFill>
          </a:ln>
        </p:spPr>
        <p:style>
          <a:lnRef idx="1">
            <a:srgbClr val="2196F3"/>
          </a:lnRef>
          <a:fillRef idx="0">
            <a:srgbClr val="2196F3"/>
          </a:fillRef>
          <a:effectRef idx="0">
            <a:srgbClr val="2196F3"/>
          </a:effectRef>
          <a:fontRef idx="minor">
            <a:srgbClr val="222222"/>
          </a:fontRef>
        </p:style>
      </p:cxnSp>
      <p:cxnSp>
        <p:nvCxnSpPr>
          <p:cNvPr id="21" name="直接连接符 20"/>
          <p:cNvCxnSpPr/>
          <p:nvPr>
            <p:custDataLst>
              <p:tags r:id="rId19"/>
            </p:custDataLst>
          </p:nvPr>
        </p:nvCxnSpPr>
        <p:spPr>
          <a:xfrm rot="10800000">
            <a:off x="4090372" y="2030818"/>
            <a:ext cx="695888" cy="274706"/>
          </a:xfrm>
          <a:prstGeom prst="line">
            <a:avLst/>
          </a:prstGeom>
          <a:ln w="19050">
            <a:solidFill>
              <a:srgbClr val="2196F3">
                <a:lumMod val="60000"/>
                <a:lumOff val="40000"/>
              </a:srgbClr>
            </a:solidFill>
            <a:headEnd type="oval"/>
          </a:ln>
        </p:spPr>
        <p:style>
          <a:lnRef idx="1">
            <a:srgbClr val="2196F3"/>
          </a:lnRef>
          <a:fillRef idx="0">
            <a:srgbClr val="2196F3"/>
          </a:fillRef>
          <a:effectRef idx="0">
            <a:srgbClr val="2196F3"/>
          </a:effectRef>
          <a:fontRef idx="minor">
            <a:srgbClr val="222222"/>
          </a:fontRef>
        </p:style>
      </p:cxnSp>
      <p:cxnSp>
        <p:nvCxnSpPr>
          <p:cNvPr id="41" name="直接连接符 40"/>
          <p:cNvCxnSpPr/>
          <p:nvPr>
            <p:custDataLst>
              <p:tags r:id="rId20"/>
            </p:custDataLst>
          </p:nvPr>
        </p:nvCxnSpPr>
        <p:spPr>
          <a:xfrm flipH="1">
            <a:off x="8063818" y="2030818"/>
            <a:ext cx="3934840" cy="0"/>
          </a:xfrm>
          <a:prstGeom prst="line">
            <a:avLst/>
          </a:prstGeom>
          <a:ln w="19050">
            <a:solidFill>
              <a:srgbClr val="2196F3">
                <a:lumMod val="60000"/>
                <a:lumOff val="40000"/>
              </a:srgbClr>
            </a:solidFill>
          </a:ln>
        </p:spPr>
        <p:style>
          <a:lnRef idx="1">
            <a:srgbClr val="2196F3"/>
          </a:lnRef>
          <a:fillRef idx="0">
            <a:srgbClr val="2196F3"/>
          </a:fillRef>
          <a:effectRef idx="0">
            <a:srgbClr val="2196F3"/>
          </a:effectRef>
          <a:fontRef idx="minor">
            <a:srgbClr val="222222"/>
          </a:fontRef>
        </p:style>
      </p:cxnSp>
      <p:cxnSp>
        <p:nvCxnSpPr>
          <p:cNvPr id="42" name="直接连接符 41"/>
          <p:cNvCxnSpPr/>
          <p:nvPr>
            <p:custDataLst>
              <p:tags r:id="rId21"/>
            </p:custDataLst>
          </p:nvPr>
        </p:nvCxnSpPr>
        <p:spPr>
          <a:xfrm rot="10800000" flipH="1">
            <a:off x="7378712" y="2030818"/>
            <a:ext cx="695888" cy="274706"/>
          </a:xfrm>
          <a:prstGeom prst="line">
            <a:avLst/>
          </a:prstGeom>
          <a:ln w="19050">
            <a:solidFill>
              <a:srgbClr val="2196F3">
                <a:lumMod val="60000"/>
                <a:lumOff val="40000"/>
              </a:srgbClr>
            </a:solidFill>
            <a:headEnd type="oval"/>
          </a:ln>
        </p:spPr>
        <p:style>
          <a:lnRef idx="1">
            <a:srgbClr val="2196F3"/>
          </a:lnRef>
          <a:fillRef idx="0">
            <a:srgbClr val="2196F3"/>
          </a:fillRef>
          <a:effectRef idx="0">
            <a:srgbClr val="2196F3"/>
          </a:effectRef>
          <a:fontRef idx="minor">
            <a:srgbClr val="222222"/>
          </a:fontRef>
        </p:style>
      </p:cxnSp>
      <p:cxnSp>
        <p:nvCxnSpPr>
          <p:cNvPr id="49" name="直接连接符 48"/>
          <p:cNvCxnSpPr/>
          <p:nvPr>
            <p:custDataLst>
              <p:tags r:id="rId22"/>
            </p:custDataLst>
          </p:nvPr>
        </p:nvCxnSpPr>
        <p:spPr>
          <a:xfrm flipV="1">
            <a:off x="166314" y="5135819"/>
            <a:ext cx="3934840" cy="0"/>
          </a:xfrm>
          <a:prstGeom prst="line">
            <a:avLst/>
          </a:prstGeom>
          <a:ln w="19050">
            <a:solidFill>
              <a:srgbClr val="2196F3">
                <a:lumMod val="60000"/>
                <a:lumOff val="40000"/>
              </a:srgbClr>
            </a:solidFill>
          </a:ln>
        </p:spPr>
        <p:style>
          <a:lnRef idx="1">
            <a:srgbClr val="2196F3"/>
          </a:lnRef>
          <a:fillRef idx="0">
            <a:srgbClr val="2196F3"/>
          </a:fillRef>
          <a:effectRef idx="0">
            <a:srgbClr val="2196F3"/>
          </a:effectRef>
          <a:fontRef idx="minor">
            <a:srgbClr val="222222"/>
          </a:fontRef>
        </p:style>
      </p:cxnSp>
      <p:cxnSp>
        <p:nvCxnSpPr>
          <p:cNvPr id="50" name="直接连接符 49"/>
          <p:cNvCxnSpPr/>
          <p:nvPr>
            <p:custDataLst>
              <p:tags r:id="rId23"/>
            </p:custDataLst>
          </p:nvPr>
        </p:nvCxnSpPr>
        <p:spPr>
          <a:xfrm rot="10800000" flipV="1">
            <a:off x="4090372" y="4861113"/>
            <a:ext cx="695888" cy="274706"/>
          </a:xfrm>
          <a:prstGeom prst="line">
            <a:avLst/>
          </a:prstGeom>
          <a:ln w="19050">
            <a:solidFill>
              <a:srgbClr val="2196F3">
                <a:lumMod val="60000"/>
                <a:lumOff val="40000"/>
              </a:srgbClr>
            </a:solidFill>
            <a:headEnd type="oval"/>
          </a:ln>
        </p:spPr>
        <p:style>
          <a:lnRef idx="1">
            <a:srgbClr val="2196F3"/>
          </a:lnRef>
          <a:fillRef idx="0">
            <a:srgbClr val="2196F3"/>
          </a:fillRef>
          <a:effectRef idx="0">
            <a:srgbClr val="2196F3"/>
          </a:effectRef>
          <a:fontRef idx="minor">
            <a:srgbClr val="222222"/>
          </a:fontRef>
        </p:style>
      </p:cxnSp>
      <p:cxnSp>
        <p:nvCxnSpPr>
          <p:cNvPr id="47" name="直接连接符 46"/>
          <p:cNvCxnSpPr/>
          <p:nvPr>
            <p:custDataLst>
              <p:tags r:id="rId24"/>
            </p:custDataLst>
          </p:nvPr>
        </p:nvCxnSpPr>
        <p:spPr>
          <a:xfrm flipH="1" flipV="1">
            <a:off x="8063818" y="5135819"/>
            <a:ext cx="3934840" cy="0"/>
          </a:xfrm>
          <a:prstGeom prst="line">
            <a:avLst/>
          </a:prstGeom>
          <a:ln w="19050">
            <a:solidFill>
              <a:srgbClr val="2196F3">
                <a:lumMod val="60000"/>
                <a:lumOff val="40000"/>
              </a:srgbClr>
            </a:solidFill>
          </a:ln>
        </p:spPr>
        <p:style>
          <a:lnRef idx="1">
            <a:srgbClr val="2196F3"/>
          </a:lnRef>
          <a:fillRef idx="0">
            <a:srgbClr val="2196F3"/>
          </a:fillRef>
          <a:effectRef idx="0">
            <a:srgbClr val="2196F3"/>
          </a:effectRef>
          <a:fontRef idx="minor">
            <a:srgbClr val="222222"/>
          </a:fontRef>
        </p:style>
      </p:cxnSp>
      <p:cxnSp>
        <p:nvCxnSpPr>
          <p:cNvPr id="48" name="直接连接符 47"/>
          <p:cNvCxnSpPr/>
          <p:nvPr>
            <p:custDataLst>
              <p:tags r:id="rId25"/>
            </p:custDataLst>
          </p:nvPr>
        </p:nvCxnSpPr>
        <p:spPr>
          <a:xfrm rot="10800000" flipH="1" flipV="1">
            <a:off x="7378712" y="4861113"/>
            <a:ext cx="695888" cy="274706"/>
          </a:xfrm>
          <a:prstGeom prst="line">
            <a:avLst/>
          </a:prstGeom>
          <a:ln w="19050">
            <a:solidFill>
              <a:srgbClr val="2196F3">
                <a:lumMod val="60000"/>
                <a:lumOff val="40000"/>
              </a:srgbClr>
            </a:solidFill>
            <a:headEnd type="oval"/>
          </a:ln>
        </p:spPr>
        <p:style>
          <a:lnRef idx="1">
            <a:srgbClr val="2196F3"/>
          </a:lnRef>
          <a:fillRef idx="0">
            <a:srgbClr val="2196F3"/>
          </a:fillRef>
          <a:effectRef idx="0">
            <a:srgbClr val="2196F3"/>
          </a:effectRef>
          <a:fontRef idx="minor">
            <a:srgbClr val="222222"/>
          </a:fontRef>
        </p:style>
      </p:cxnSp>
      <p:pic>
        <p:nvPicPr>
          <p:cNvPr id="4" name="图片 3" descr="屏幕快照 2020-11-23 17.48.20"/>
          <p:cNvPicPr>
            <a:picLocks noChangeAspect="1"/>
          </p:cNvPicPr>
          <p:nvPr/>
        </p:nvPicPr>
        <p:blipFill>
          <a:blip r:embed="rId26"/>
          <a:stretch>
            <a:fillRect/>
          </a:stretch>
        </p:blipFill>
        <p:spPr>
          <a:xfrm>
            <a:off x="61595" y="43815"/>
            <a:ext cx="2235200" cy="889000"/>
          </a:xfrm>
          <a:prstGeom prst="rect">
            <a:avLst/>
          </a:prstGeom>
        </p:spPr>
      </p:pic>
    </p:spTree>
    <p:custDataLst>
      <p:tags r:id="rId2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custDataLst>
              <p:tags r:id="rId1"/>
            </p:custDataLst>
          </p:nvPr>
        </p:nvCxnSpPr>
        <p:spPr>
          <a:xfrm>
            <a:off x="742950" y="-140110"/>
            <a:ext cx="0" cy="4762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2"/>
            </p:custDataLst>
          </p:nvPr>
        </p:nvCxnSpPr>
        <p:spPr>
          <a:xfrm>
            <a:off x="1425542" y="2723740"/>
            <a:ext cx="0" cy="4762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3"/>
            </p:custDataLst>
          </p:nvPr>
        </p:nvSpPr>
        <p:spPr>
          <a:xfrm>
            <a:off x="529868" y="215900"/>
            <a:ext cx="1103630" cy="4775200"/>
          </a:xfrm>
          <a:prstGeom prst="rect">
            <a:avLst/>
          </a:prstGeom>
          <a:noFill/>
          <a:ln>
            <a:noFill/>
          </a:ln>
        </p:spPr>
        <p:txBody>
          <a:bodyPr vert="eaVert" wrap="square" lIns="90170" tIns="46990" rIns="90170" bIns="46990" rtlCol="0">
            <a:normAutofit/>
          </a:bodyPr>
          <a:lstStyle/>
          <a:p>
            <a:pPr algn="ctr"/>
            <a:r>
              <a:rPr lang="en-US" altLang="zh-CN" sz="6000" dirty="0">
                <a:solidFill>
                  <a:schemeClr val="bg1"/>
                </a:solidFill>
                <a:latin typeface="Arial" panose="020B0604020202020204" pitchFamily="34" charset="0"/>
                <a:ea typeface="微软雅黑" panose="020B0503020204020204" charset="-122"/>
                <a:sym typeface="+mn-lt"/>
              </a:rPr>
              <a:t>CONTENT</a:t>
            </a:r>
            <a:endParaRPr lang="en-US" altLang="zh-CN" sz="6000" dirty="0">
              <a:solidFill>
                <a:schemeClr val="bg1"/>
              </a:solidFill>
              <a:latin typeface="Arial" panose="020B0604020202020204" pitchFamily="34" charset="0"/>
              <a:ea typeface="微软雅黑" panose="020B0503020204020204" charset="-122"/>
              <a:sym typeface="+mn-lt"/>
            </a:endParaRPr>
          </a:p>
        </p:txBody>
      </p:sp>
      <p:sp>
        <p:nvSpPr>
          <p:cNvPr id="7" name="矩形 6"/>
          <p:cNvSpPr/>
          <p:nvPr>
            <p:custDataLst>
              <p:tags r:id="rId4"/>
            </p:custDataLst>
          </p:nvPr>
        </p:nvSpPr>
        <p:spPr>
          <a:xfrm>
            <a:off x="1584366" y="879638"/>
            <a:ext cx="918845" cy="1482725"/>
          </a:xfrm>
          <a:prstGeom prst="rect">
            <a:avLst/>
          </a:prstGeom>
        </p:spPr>
        <p:txBody>
          <a:bodyPr vert="eaVert" wrap="square" lIns="90170" tIns="46990" rIns="90170" bIns="46990">
            <a:normAutofit fontScale="97500"/>
          </a:bodyPr>
          <a:lstStyle/>
          <a:p>
            <a:r>
              <a:rPr lang="zh-CN" altLang="en-US" sz="4800" b="1" dirty="0">
                <a:solidFill>
                  <a:schemeClr val="bg1"/>
                </a:solidFill>
                <a:latin typeface="Arial" panose="020B0604020202020204" pitchFamily="34" charset="0"/>
                <a:ea typeface="汉仪旗黑-85S" panose="00020600040101010101" pitchFamily="18" charset="-122"/>
                <a:sym typeface="+mn-lt"/>
              </a:rPr>
              <a:t>目 录</a:t>
            </a:r>
            <a:endParaRPr lang="zh-CN" altLang="en-US" sz="4800" b="1" dirty="0">
              <a:solidFill>
                <a:schemeClr val="bg1"/>
              </a:solidFill>
              <a:latin typeface="Arial" panose="020B0604020202020204" pitchFamily="34" charset="0"/>
              <a:ea typeface="汉仪旗黑-85S" panose="00020600040101010101" pitchFamily="18" charset="-122"/>
              <a:sym typeface="+mn-lt"/>
            </a:endParaRPr>
          </a:p>
        </p:txBody>
      </p:sp>
      <p:grpSp>
        <p:nvGrpSpPr>
          <p:cNvPr id="10" name="组合 9"/>
          <p:cNvGrpSpPr/>
          <p:nvPr>
            <p:custDataLst>
              <p:tags r:id="rId5"/>
            </p:custDataLst>
          </p:nvPr>
        </p:nvGrpSpPr>
        <p:grpSpPr>
          <a:xfrm>
            <a:off x="3289300" y="2284730"/>
            <a:ext cx="962025" cy="864870"/>
            <a:chOff x="3939744" y="1048763"/>
            <a:chExt cx="961880" cy="864786"/>
          </a:xfrm>
          <a:solidFill>
            <a:schemeClr val="accent1">
              <a:lumMod val="20000"/>
              <a:lumOff val="80000"/>
              <a:alpha val="22000"/>
            </a:schemeClr>
          </a:solidFill>
        </p:grpSpPr>
        <p:sp>
          <p:nvSpPr>
            <p:cNvPr id="8" name="椭圆 7"/>
            <p:cNvSpPr/>
            <p:nvPr>
              <p:custDataLst>
                <p:tags r:id="rId6"/>
              </p:custDataLst>
            </p:nvPr>
          </p:nvSpPr>
          <p:spPr>
            <a:xfrm>
              <a:off x="4384467" y="1396392"/>
              <a:ext cx="517157" cy="51715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9" name="椭圆 8"/>
            <p:cNvSpPr/>
            <p:nvPr>
              <p:custDataLst>
                <p:tags r:id="rId7"/>
              </p:custDataLst>
            </p:nvPr>
          </p:nvSpPr>
          <p:spPr>
            <a:xfrm>
              <a:off x="3939744" y="1048763"/>
              <a:ext cx="768391" cy="7683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1</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grpSp>
        <p:nvGrpSpPr>
          <p:cNvPr id="15" name="组合 14"/>
          <p:cNvGrpSpPr/>
          <p:nvPr>
            <p:custDataLst>
              <p:tags r:id="rId8"/>
            </p:custDataLst>
          </p:nvPr>
        </p:nvGrpSpPr>
        <p:grpSpPr>
          <a:xfrm>
            <a:off x="7787640" y="2284730"/>
            <a:ext cx="962025" cy="864870"/>
            <a:chOff x="3939744" y="1048763"/>
            <a:chExt cx="961880" cy="864786"/>
          </a:xfrm>
          <a:solidFill>
            <a:schemeClr val="accent2">
              <a:lumMod val="20000"/>
              <a:lumOff val="80000"/>
              <a:alpha val="22000"/>
            </a:schemeClr>
          </a:solidFill>
        </p:grpSpPr>
        <p:sp>
          <p:nvSpPr>
            <p:cNvPr id="18" name="椭圆 17"/>
            <p:cNvSpPr/>
            <p:nvPr>
              <p:custDataLst>
                <p:tags r:id="rId9"/>
              </p:custDataLst>
            </p:nvPr>
          </p:nvSpPr>
          <p:spPr>
            <a:xfrm>
              <a:off x="4384467" y="1396392"/>
              <a:ext cx="517157" cy="51715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19" name="椭圆 18"/>
            <p:cNvSpPr/>
            <p:nvPr>
              <p:custDataLst>
                <p:tags r:id="rId10"/>
              </p:custDataLst>
            </p:nvPr>
          </p:nvSpPr>
          <p:spPr>
            <a:xfrm>
              <a:off x="3939744" y="1048763"/>
              <a:ext cx="768391" cy="768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2</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grpSp>
        <p:nvGrpSpPr>
          <p:cNvPr id="21" name="组合 20"/>
          <p:cNvGrpSpPr/>
          <p:nvPr>
            <p:custDataLst>
              <p:tags r:id="rId11"/>
            </p:custDataLst>
          </p:nvPr>
        </p:nvGrpSpPr>
        <p:grpSpPr>
          <a:xfrm>
            <a:off x="3289300" y="4135755"/>
            <a:ext cx="962025" cy="864870"/>
            <a:chOff x="3939744" y="1048763"/>
            <a:chExt cx="961880" cy="864786"/>
          </a:xfrm>
          <a:solidFill>
            <a:schemeClr val="accent3">
              <a:lumMod val="20000"/>
              <a:lumOff val="80000"/>
              <a:alpha val="22000"/>
            </a:schemeClr>
          </a:solidFill>
        </p:grpSpPr>
        <p:sp>
          <p:nvSpPr>
            <p:cNvPr id="24" name="椭圆 23"/>
            <p:cNvSpPr/>
            <p:nvPr>
              <p:custDataLst>
                <p:tags r:id="rId12"/>
              </p:custDataLst>
            </p:nvPr>
          </p:nvSpPr>
          <p:spPr>
            <a:xfrm>
              <a:off x="4384467" y="1396392"/>
              <a:ext cx="517157" cy="51715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25" name="椭圆 24"/>
            <p:cNvSpPr/>
            <p:nvPr>
              <p:custDataLst>
                <p:tags r:id="rId13"/>
              </p:custDataLst>
            </p:nvPr>
          </p:nvSpPr>
          <p:spPr>
            <a:xfrm>
              <a:off x="3939744" y="1048763"/>
              <a:ext cx="768391" cy="7683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3</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grpSp>
        <p:nvGrpSpPr>
          <p:cNvPr id="27" name="组合 26"/>
          <p:cNvGrpSpPr/>
          <p:nvPr>
            <p:custDataLst>
              <p:tags r:id="rId14"/>
            </p:custDataLst>
          </p:nvPr>
        </p:nvGrpSpPr>
        <p:grpSpPr>
          <a:xfrm>
            <a:off x="7787640" y="4135755"/>
            <a:ext cx="962025" cy="864870"/>
            <a:chOff x="3939744" y="1048763"/>
            <a:chExt cx="961880" cy="864786"/>
          </a:xfrm>
          <a:solidFill>
            <a:schemeClr val="accent4">
              <a:lumMod val="20000"/>
              <a:lumOff val="80000"/>
              <a:alpha val="22000"/>
            </a:schemeClr>
          </a:solidFill>
        </p:grpSpPr>
        <p:sp>
          <p:nvSpPr>
            <p:cNvPr id="30" name="椭圆 29"/>
            <p:cNvSpPr/>
            <p:nvPr>
              <p:custDataLst>
                <p:tags r:id="rId15"/>
              </p:custDataLst>
            </p:nvPr>
          </p:nvSpPr>
          <p:spPr>
            <a:xfrm>
              <a:off x="4384467" y="1396392"/>
              <a:ext cx="517157" cy="517157"/>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31" name="椭圆 30"/>
            <p:cNvSpPr/>
            <p:nvPr>
              <p:custDataLst>
                <p:tags r:id="rId16"/>
              </p:custDataLst>
            </p:nvPr>
          </p:nvSpPr>
          <p:spPr>
            <a:xfrm>
              <a:off x="3939744" y="1048763"/>
              <a:ext cx="768391" cy="76839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4</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sp>
        <p:nvSpPr>
          <p:cNvPr id="38" name="文本框 37"/>
          <p:cNvSpPr txBox="1"/>
          <p:nvPr>
            <p:custDataLst>
              <p:tags r:id="rId17"/>
            </p:custDataLst>
          </p:nvPr>
        </p:nvSpPr>
        <p:spPr>
          <a:xfrm>
            <a:off x="4502785" y="2444750"/>
            <a:ext cx="2562225" cy="516890"/>
          </a:xfrm>
          <a:prstGeom prst="rect">
            <a:avLst/>
          </a:prstGeom>
          <a:noFill/>
        </p:spPr>
        <p:txBody>
          <a:bodyPr wrap="square" lIns="90170" tIns="46990" rIns="90170" bIns="46990" anchor="b" anchorCtr="0">
            <a:normAutofit/>
          </a:bodyPr>
          <a:lstStyle>
            <a:defPPr>
              <a:defRPr lang="zh-CN"/>
            </a:defPPr>
            <a:lvl1pPr>
              <a:defRPr>
                <a:solidFill>
                  <a:srgbClr val="474546"/>
                </a:solidFill>
                <a:latin typeface="+mj-lt"/>
              </a:defRPr>
            </a:lvl1pPr>
          </a:lstStyle>
          <a:p>
            <a:r>
              <a:rPr lang="zh-CN" altLang="en-US" sz="2000" spc="200" dirty="0" err="1">
                <a:solidFill>
                  <a:schemeClr val="bg1"/>
                </a:solidFill>
                <a:uFillTx/>
                <a:latin typeface="Arial" panose="020B0604020202020204" pitchFamily="34" charset="0"/>
                <a:ea typeface="微软雅黑" panose="020B0503020204020204" charset="-122"/>
                <a:cs typeface="+mj-cs"/>
                <a:sym typeface="+mn-lt"/>
              </a:rPr>
              <a:t>背景介绍</a:t>
            </a:r>
            <a:endParaRPr lang="zh-CN" altLang="en-US" sz="2000" spc="200" dirty="0" err="1">
              <a:solidFill>
                <a:schemeClr val="bg1"/>
              </a:solidFill>
              <a:uFillTx/>
              <a:latin typeface="Arial" panose="020B0604020202020204" pitchFamily="34" charset="0"/>
              <a:ea typeface="微软雅黑" panose="020B0503020204020204" charset="-122"/>
              <a:cs typeface="+mj-cs"/>
              <a:sym typeface="+mn-lt"/>
            </a:endParaRPr>
          </a:p>
        </p:txBody>
      </p:sp>
      <p:sp>
        <p:nvSpPr>
          <p:cNvPr id="45" name="文本框 44"/>
          <p:cNvSpPr txBox="1"/>
          <p:nvPr>
            <p:custDataLst>
              <p:tags r:id="rId18"/>
            </p:custDataLst>
          </p:nvPr>
        </p:nvSpPr>
        <p:spPr>
          <a:xfrm>
            <a:off x="8911590" y="2257425"/>
            <a:ext cx="2537460" cy="892175"/>
          </a:xfrm>
          <a:prstGeom prst="rect">
            <a:avLst/>
          </a:prstGeom>
          <a:noFill/>
        </p:spPr>
        <p:txBody>
          <a:bodyPr wrap="square" lIns="90170" tIns="46990" rIns="90170" bIns="46990" anchor="b" anchorCtr="0">
            <a:normAutofit/>
          </a:bodyPr>
          <a:lstStyle>
            <a:defPPr>
              <a:defRPr lang="zh-CN"/>
            </a:defPPr>
            <a:lvl1pPr>
              <a:defRPr>
                <a:solidFill>
                  <a:srgbClr val="474546"/>
                </a:solidFill>
                <a:latin typeface="+mj-lt"/>
              </a:defRPr>
            </a:lvl1pPr>
          </a:lstStyle>
          <a:p>
            <a:r>
              <a:rPr lang="zh-CN" altLang="en-US" sz="2000" spc="200" dirty="0" err="1">
                <a:solidFill>
                  <a:schemeClr val="bg1"/>
                </a:solidFill>
                <a:uFillTx/>
                <a:latin typeface="Arial" panose="020B0604020202020204" pitchFamily="34" charset="0"/>
                <a:ea typeface="微软雅黑" panose="020B0503020204020204" charset="-122"/>
                <a:cs typeface="+mj-cs"/>
                <a:sym typeface="+mn-lt"/>
              </a:rPr>
              <a:t>泛研网数据内容及功能介绍</a:t>
            </a:r>
            <a:endParaRPr lang="zh-CN" altLang="en-US" sz="2000" spc="200" dirty="0" err="1">
              <a:solidFill>
                <a:schemeClr val="bg1"/>
              </a:solidFill>
              <a:uFillTx/>
              <a:latin typeface="Arial" panose="020B0604020202020204" pitchFamily="34" charset="0"/>
              <a:ea typeface="微软雅黑" panose="020B0503020204020204" charset="-122"/>
              <a:cs typeface="+mj-cs"/>
              <a:sym typeface="+mn-lt"/>
            </a:endParaRPr>
          </a:p>
        </p:txBody>
      </p:sp>
      <p:sp>
        <p:nvSpPr>
          <p:cNvPr id="47" name="文本框 46"/>
          <p:cNvSpPr txBox="1"/>
          <p:nvPr>
            <p:custDataLst>
              <p:tags r:id="rId19"/>
            </p:custDataLst>
          </p:nvPr>
        </p:nvSpPr>
        <p:spPr>
          <a:xfrm>
            <a:off x="4502785" y="4167505"/>
            <a:ext cx="2740025" cy="736600"/>
          </a:xfrm>
          <a:prstGeom prst="rect">
            <a:avLst/>
          </a:prstGeom>
          <a:noFill/>
        </p:spPr>
        <p:txBody>
          <a:bodyPr wrap="square" lIns="90170" tIns="46990" rIns="90170" bIns="46990" anchor="b" anchorCtr="0"/>
          <a:lstStyle>
            <a:defPPr>
              <a:defRPr lang="zh-CN"/>
            </a:defPPr>
            <a:lvl1pPr>
              <a:defRPr>
                <a:solidFill>
                  <a:srgbClr val="474546"/>
                </a:solidFill>
                <a:latin typeface="+mj-lt"/>
              </a:defRPr>
            </a:lvl1pPr>
          </a:lstStyle>
          <a:p>
            <a:r>
              <a:rPr lang="zh-CN" altLang="en-US" sz="2800" spc="200" dirty="0" err="1">
                <a:solidFill>
                  <a:srgbClr val="FFFF00"/>
                </a:solidFill>
                <a:uFillTx/>
                <a:latin typeface="Arial" panose="020B0604020202020204" pitchFamily="34" charset="0"/>
                <a:ea typeface="微软雅黑" panose="020B0503020204020204" charset="-122"/>
                <a:cs typeface="+mj-cs"/>
                <a:sym typeface="+mn-lt"/>
              </a:rPr>
              <a:t>“机器学习”检索词分享</a:t>
            </a:r>
            <a:endParaRPr lang="zh-CN" altLang="en-US" sz="2800" spc="200" dirty="0" err="1">
              <a:solidFill>
                <a:srgbClr val="FFFF00"/>
              </a:solidFill>
              <a:uFillTx/>
              <a:latin typeface="Arial" panose="020B0604020202020204" pitchFamily="34" charset="0"/>
              <a:ea typeface="微软雅黑" panose="020B0503020204020204" charset="-122"/>
              <a:cs typeface="+mj-cs"/>
              <a:sym typeface="+mn-lt"/>
            </a:endParaRPr>
          </a:p>
        </p:txBody>
      </p:sp>
      <p:sp>
        <p:nvSpPr>
          <p:cNvPr id="49" name="文本框 48"/>
          <p:cNvSpPr txBox="1"/>
          <p:nvPr>
            <p:custDataLst>
              <p:tags r:id="rId20"/>
            </p:custDataLst>
          </p:nvPr>
        </p:nvSpPr>
        <p:spPr>
          <a:xfrm>
            <a:off x="9001125" y="4167505"/>
            <a:ext cx="2562225" cy="823595"/>
          </a:xfrm>
          <a:prstGeom prst="rect">
            <a:avLst/>
          </a:prstGeom>
          <a:noFill/>
        </p:spPr>
        <p:txBody>
          <a:bodyPr wrap="square" lIns="90170" tIns="46990" rIns="90170" bIns="46990" anchor="b" anchorCtr="0">
            <a:normAutofit fontScale="90000"/>
          </a:bodyPr>
          <a:lstStyle>
            <a:defPPr>
              <a:defRPr lang="zh-CN"/>
            </a:defPPr>
            <a:lvl1pPr>
              <a:defRPr>
                <a:solidFill>
                  <a:srgbClr val="474546"/>
                </a:solidFill>
                <a:latin typeface="+mj-lt"/>
              </a:defRPr>
            </a:lvl1pPr>
          </a:lstStyle>
          <a:p>
            <a:r>
              <a:rPr lang="zh-CN" altLang="en-US" sz="2400" spc="200" dirty="0" err="1">
                <a:solidFill>
                  <a:schemeClr val="bg1"/>
                </a:solidFill>
                <a:uFillTx/>
                <a:latin typeface="Arial" panose="020B0604020202020204" pitchFamily="34" charset="0"/>
                <a:ea typeface="微软雅黑" panose="020B0503020204020204" charset="-122"/>
                <a:cs typeface="+mj-cs"/>
                <a:sym typeface="+mn-lt"/>
              </a:rPr>
              <a:t>泛研科研项目检索优势</a:t>
            </a:r>
            <a:endParaRPr lang="zh-CN" altLang="en-US" sz="2400" spc="200" dirty="0" err="1">
              <a:solidFill>
                <a:schemeClr val="bg1"/>
              </a:solidFill>
              <a:uFillTx/>
              <a:latin typeface="Arial" panose="020B0604020202020204" pitchFamily="34" charset="0"/>
              <a:ea typeface="微软雅黑" panose="020B0503020204020204" charset="-122"/>
              <a:cs typeface="+mj-cs"/>
              <a:sym typeface="+mn-lt"/>
            </a:endParaRPr>
          </a:p>
        </p:txBody>
      </p:sp>
    </p:spTree>
    <p:custDataLst>
      <p:tags r:id="rId2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18.05.32"/>
          <p:cNvPicPr>
            <a:picLocks noChangeAspect="1"/>
          </p:cNvPicPr>
          <p:nvPr/>
        </p:nvPicPr>
        <p:blipFill>
          <a:blip r:embed="rId1"/>
          <a:stretch>
            <a:fillRect/>
          </a:stretch>
        </p:blipFill>
        <p:spPr>
          <a:xfrm>
            <a:off x="1066800" y="674370"/>
            <a:ext cx="10058400" cy="5508625"/>
          </a:xfrm>
          <a:prstGeom prst="rect">
            <a:avLst/>
          </a:prstGeom>
        </p:spPr>
      </p:pic>
      <p:pic>
        <p:nvPicPr>
          <p:cNvPr id="3" name="图片 2" descr="屏幕快照 2020-11-24 18.08.37"/>
          <p:cNvPicPr>
            <a:picLocks noChangeAspect="1"/>
          </p:cNvPicPr>
          <p:nvPr/>
        </p:nvPicPr>
        <p:blipFill>
          <a:blip r:embed="rId2"/>
          <a:stretch>
            <a:fillRect/>
          </a:stretch>
        </p:blipFill>
        <p:spPr>
          <a:xfrm>
            <a:off x="1219200" y="542290"/>
            <a:ext cx="10058400" cy="5773420"/>
          </a:xfrm>
          <a:prstGeom prst="rect">
            <a:avLst/>
          </a:prstGeom>
        </p:spPr>
      </p:pic>
      <p:pic>
        <p:nvPicPr>
          <p:cNvPr id="4" name="图片 3" descr="屏幕快照 2020-11-24 18.13.31"/>
          <p:cNvPicPr>
            <a:picLocks noChangeAspect="1"/>
          </p:cNvPicPr>
          <p:nvPr/>
        </p:nvPicPr>
        <p:blipFill>
          <a:blip r:embed="rId3"/>
          <a:stretch>
            <a:fillRect/>
          </a:stretch>
        </p:blipFill>
        <p:spPr>
          <a:xfrm>
            <a:off x="354330" y="542290"/>
            <a:ext cx="3188970" cy="6303010"/>
          </a:xfrm>
          <a:prstGeom prst="rect">
            <a:avLst/>
          </a:prstGeom>
        </p:spPr>
      </p:pic>
      <p:pic>
        <p:nvPicPr>
          <p:cNvPr id="6" name="图片 5" descr="屏幕快照 2020-11-24 18.14.31"/>
          <p:cNvPicPr>
            <a:picLocks noChangeAspect="1"/>
          </p:cNvPicPr>
          <p:nvPr/>
        </p:nvPicPr>
        <p:blipFill>
          <a:blip r:embed="rId4"/>
          <a:stretch>
            <a:fillRect/>
          </a:stretch>
        </p:blipFill>
        <p:spPr>
          <a:xfrm>
            <a:off x="2391410" y="542290"/>
            <a:ext cx="2439035" cy="6148705"/>
          </a:xfrm>
          <a:prstGeom prst="rect">
            <a:avLst/>
          </a:prstGeom>
        </p:spPr>
      </p:pic>
      <p:pic>
        <p:nvPicPr>
          <p:cNvPr id="7" name="图片 6" descr="屏幕快照 2020-11-24 18.14.55"/>
          <p:cNvPicPr>
            <a:picLocks noChangeAspect="1"/>
          </p:cNvPicPr>
          <p:nvPr/>
        </p:nvPicPr>
        <p:blipFill>
          <a:blip r:embed="rId5"/>
          <a:stretch>
            <a:fillRect/>
          </a:stretch>
        </p:blipFill>
        <p:spPr>
          <a:xfrm>
            <a:off x="3979545" y="542925"/>
            <a:ext cx="2556510" cy="6147435"/>
          </a:xfrm>
          <a:prstGeom prst="rect">
            <a:avLst/>
          </a:prstGeom>
        </p:spPr>
      </p:pic>
      <p:pic>
        <p:nvPicPr>
          <p:cNvPr id="8" name="图片 7" descr="屏幕快照 2020-11-24 18.15.13"/>
          <p:cNvPicPr>
            <a:picLocks noChangeAspect="1"/>
          </p:cNvPicPr>
          <p:nvPr/>
        </p:nvPicPr>
        <p:blipFill>
          <a:blip r:embed="rId6"/>
          <a:stretch>
            <a:fillRect/>
          </a:stretch>
        </p:blipFill>
        <p:spPr>
          <a:xfrm>
            <a:off x="6409055" y="542925"/>
            <a:ext cx="2474595" cy="6191885"/>
          </a:xfrm>
          <a:prstGeom prst="rect">
            <a:avLst/>
          </a:prstGeom>
        </p:spPr>
      </p:pic>
      <p:pic>
        <p:nvPicPr>
          <p:cNvPr id="9" name="图片 8" descr="屏幕快照 2020-11-24 18.16.35"/>
          <p:cNvPicPr>
            <a:picLocks noChangeAspect="1"/>
          </p:cNvPicPr>
          <p:nvPr/>
        </p:nvPicPr>
        <p:blipFill>
          <a:blip r:embed="rId7"/>
          <a:stretch>
            <a:fillRect/>
          </a:stretch>
        </p:blipFill>
        <p:spPr>
          <a:xfrm>
            <a:off x="8388350" y="542925"/>
            <a:ext cx="2447290" cy="6138545"/>
          </a:xfrm>
          <a:prstGeom prst="rect">
            <a:avLst/>
          </a:prstGeom>
        </p:spPr>
      </p:pic>
      <p:sp>
        <p:nvSpPr>
          <p:cNvPr id="10" name="文本框 9"/>
          <p:cNvSpPr txBox="1"/>
          <p:nvPr/>
        </p:nvSpPr>
        <p:spPr>
          <a:xfrm>
            <a:off x="38735" y="88900"/>
            <a:ext cx="7124065" cy="368300"/>
          </a:xfrm>
          <a:prstGeom prst="rect">
            <a:avLst/>
          </a:prstGeom>
          <a:solidFill>
            <a:schemeClr val="tx1">
              <a:lumMod val="50000"/>
              <a:lumOff val="50000"/>
            </a:schemeClr>
          </a:solidFill>
        </p:spPr>
        <p:txBody>
          <a:bodyPr wrap="square" rtlCol="0">
            <a:spAutoFit/>
          </a:bodyPr>
          <a:p>
            <a:r>
              <a:rPr lang="en-US" altLang="zh-CN"/>
              <a:t>1</a:t>
            </a:r>
            <a:r>
              <a:rPr lang="zh-CN" altLang="en-US"/>
              <a:t>输入项目主体关键词“机器学习”进行查询</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18.27.29"/>
          <p:cNvPicPr>
            <a:picLocks noChangeAspect="1"/>
          </p:cNvPicPr>
          <p:nvPr/>
        </p:nvPicPr>
        <p:blipFill>
          <a:blip r:embed="rId1"/>
          <a:stretch>
            <a:fillRect/>
          </a:stretch>
        </p:blipFill>
        <p:spPr>
          <a:xfrm>
            <a:off x="1066800" y="577215"/>
            <a:ext cx="10058400" cy="5703570"/>
          </a:xfrm>
          <a:prstGeom prst="rect">
            <a:avLst/>
          </a:prstGeom>
        </p:spPr>
      </p:pic>
      <p:pic>
        <p:nvPicPr>
          <p:cNvPr id="3" name="图片 2" descr="/Users/wanglei/Desktop/屏幕快照 2020-11-24 18.46.30.png屏幕快照 2020-11-24 18.46.30"/>
          <p:cNvPicPr>
            <a:picLocks noChangeAspect="1"/>
          </p:cNvPicPr>
          <p:nvPr/>
        </p:nvPicPr>
        <p:blipFill>
          <a:blip r:embed="rId2"/>
          <a:srcRect/>
          <a:stretch>
            <a:fillRect/>
          </a:stretch>
        </p:blipFill>
        <p:spPr>
          <a:xfrm>
            <a:off x="1066800" y="943928"/>
            <a:ext cx="10058400" cy="4970145"/>
          </a:xfrm>
          <a:prstGeom prst="rect">
            <a:avLst/>
          </a:prstGeom>
        </p:spPr>
      </p:pic>
      <p:pic>
        <p:nvPicPr>
          <p:cNvPr id="4" name="图片 3" descr="屏幕快照 2020-11-24 18.48.19"/>
          <p:cNvPicPr>
            <a:picLocks noChangeAspect="1"/>
          </p:cNvPicPr>
          <p:nvPr/>
        </p:nvPicPr>
        <p:blipFill>
          <a:blip r:embed="rId3"/>
          <a:stretch>
            <a:fillRect/>
          </a:stretch>
        </p:blipFill>
        <p:spPr>
          <a:xfrm>
            <a:off x="6877050" y="2209800"/>
            <a:ext cx="2222500" cy="2438400"/>
          </a:xfrm>
          <a:prstGeom prst="rect">
            <a:avLst/>
          </a:prstGeom>
        </p:spPr>
      </p:pic>
      <p:sp>
        <p:nvSpPr>
          <p:cNvPr id="5" name="文本框 4"/>
          <p:cNvSpPr txBox="1"/>
          <p:nvPr/>
        </p:nvSpPr>
        <p:spPr>
          <a:xfrm>
            <a:off x="57150" y="44450"/>
            <a:ext cx="6920230" cy="398780"/>
          </a:xfrm>
          <a:prstGeom prst="rect">
            <a:avLst/>
          </a:prstGeom>
          <a:solidFill>
            <a:schemeClr val="tx1">
              <a:lumMod val="50000"/>
              <a:lumOff val="50000"/>
            </a:schemeClr>
          </a:solidFill>
        </p:spPr>
        <p:txBody>
          <a:bodyPr wrap="square" rtlCol="0">
            <a:spAutoFit/>
          </a:bodyPr>
          <a:p>
            <a:r>
              <a:rPr lang="en-US" altLang="zh-CN" sz="2000"/>
              <a:t>2</a:t>
            </a:r>
            <a:r>
              <a:rPr lang="zh-CN" altLang="en-US" sz="2000"/>
              <a:t>对查询结果进行交互分析</a:t>
            </a:r>
            <a:endParaRPr lang="zh-CN" alt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18.49.59"/>
          <p:cNvPicPr>
            <a:picLocks noChangeAspect="1"/>
          </p:cNvPicPr>
          <p:nvPr/>
        </p:nvPicPr>
        <p:blipFill>
          <a:blip r:embed="rId1"/>
          <a:stretch>
            <a:fillRect/>
          </a:stretch>
        </p:blipFill>
        <p:spPr>
          <a:xfrm>
            <a:off x="1100455" y="630555"/>
            <a:ext cx="7171055" cy="5982970"/>
          </a:xfrm>
          <a:prstGeom prst="rect">
            <a:avLst/>
          </a:prstGeom>
        </p:spPr>
      </p:pic>
      <p:pic>
        <p:nvPicPr>
          <p:cNvPr id="3" name="图片 2" descr="屏幕快照 2020-11-24 18.54.21"/>
          <p:cNvPicPr>
            <a:picLocks noChangeAspect="1"/>
          </p:cNvPicPr>
          <p:nvPr/>
        </p:nvPicPr>
        <p:blipFill>
          <a:blip r:embed="rId2"/>
          <a:stretch>
            <a:fillRect/>
          </a:stretch>
        </p:blipFill>
        <p:spPr>
          <a:xfrm>
            <a:off x="3121660" y="630555"/>
            <a:ext cx="7090410" cy="5723255"/>
          </a:xfrm>
          <a:prstGeom prst="rect">
            <a:avLst/>
          </a:prstGeom>
        </p:spPr>
      </p:pic>
      <p:pic>
        <p:nvPicPr>
          <p:cNvPr id="4" name="图片 3" descr="屏幕快照 2020-11-24 18.54.34"/>
          <p:cNvPicPr>
            <a:picLocks noChangeAspect="1"/>
          </p:cNvPicPr>
          <p:nvPr/>
        </p:nvPicPr>
        <p:blipFill>
          <a:blip r:embed="rId3"/>
          <a:stretch>
            <a:fillRect/>
          </a:stretch>
        </p:blipFill>
        <p:spPr>
          <a:xfrm>
            <a:off x="5070475" y="630555"/>
            <a:ext cx="7054215" cy="5596890"/>
          </a:xfrm>
          <a:prstGeom prst="rect">
            <a:avLst/>
          </a:prstGeom>
        </p:spPr>
      </p:pic>
      <p:sp>
        <p:nvSpPr>
          <p:cNvPr id="5" name="矩形 4"/>
          <p:cNvSpPr/>
          <p:nvPr/>
        </p:nvSpPr>
        <p:spPr>
          <a:xfrm>
            <a:off x="50165" y="55245"/>
            <a:ext cx="6311265"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en-US" altLang="zh-CN" sz="2400">
                <a:solidFill>
                  <a:schemeClr val="bg1"/>
                </a:solidFill>
                <a:sym typeface="+mn-ea"/>
              </a:rPr>
              <a:t>3</a:t>
            </a:r>
            <a:r>
              <a:rPr lang="zh-CN" altLang="en-US" sz="2400">
                <a:solidFill>
                  <a:schemeClr val="bg1"/>
                </a:solidFill>
                <a:sym typeface="+mn-ea"/>
              </a:rPr>
              <a:t>分析结果查看</a:t>
            </a:r>
            <a:r>
              <a:rPr lang="zh-CN" altLang="en-US" sz="2400">
                <a:solidFill>
                  <a:schemeClr val="bg1"/>
                </a:solidFill>
                <a:sym typeface="+mn-ea"/>
              </a:rPr>
              <a:t>:</a:t>
            </a:r>
            <a:r>
              <a:rPr lang="zh-CN" altLang="en-US" sz="2400">
                <a:solidFill>
                  <a:schemeClr val="bg1"/>
                </a:solidFill>
                <a:sym typeface="+mn-ea"/>
              </a:rPr>
              <a:t>图像显示</a:t>
            </a:r>
            <a:endParaRPr lang="zh-CN" altLang="en-US" sz="240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18.57.12"/>
          <p:cNvPicPr>
            <a:picLocks noChangeAspect="1"/>
          </p:cNvPicPr>
          <p:nvPr/>
        </p:nvPicPr>
        <p:blipFill>
          <a:blip r:embed="rId1"/>
          <a:stretch>
            <a:fillRect/>
          </a:stretch>
        </p:blipFill>
        <p:spPr>
          <a:xfrm>
            <a:off x="538480" y="631190"/>
            <a:ext cx="9094470" cy="5595620"/>
          </a:xfrm>
          <a:prstGeom prst="rect">
            <a:avLst/>
          </a:prstGeom>
        </p:spPr>
      </p:pic>
      <p:pic>
        <p:nvPicPr>
          <p:cNvPr id="3" name="图片 2" descr="屏幕快照 2020-11-24 18.58.07"/>
          <p:cNvPicPr>
            <a:picLocks noChangeAspect="1"/>
          </p:cNvPicPr>
          <p:nvPr/>
        </p:nvPicPr>
        <p:blipFill>
          <a:blip r:embed="rId2"/>
          <a:stretch>
            <a:fillRect/>
          </a:stretch>
        </p:blipFill>
        <p:spPr>
          <a:xfrm>
            <a:off x="1275715" y="836295"/>
            <a:ext cx="9449435" cy="5186045"/>
          </a:xfrm>
          <a:prstGeom prst="rect">
            <a:avLst/>
          </a:prstGeom>
        </p:spPr>
      </p:pic>
      <p:pic>
        <p:nvPicPr>
          <p:cNvPr id="4" name="图片 3" descr="屏幕快照 2020-11-24 18.58.18"/>
          <p:cNvPicPr>
            <a:picLocks noChangeAspect="1"/>
          </p:cNvPicPr>
          <p:nvPr/>
        </p:nvPicPr>
        <p:blipFill>
          <a:blip r:embed="rId3"/>
          <a:stretch>
            <a:fillRect/>
          </a:stretch>
        </p:blipFill>
        <p:spPr>
          <a:xfrm>
            <a:off x="1885315" y="1142365"/>
            <a:ext cx="9144635" cy="4966335"/>
          </a:xfrm>
          <a:prstGeom prst="rect">
            <a:avLst/>
          </a:prstGeom>
        </p:spPr>
      </p:pic>
      <p:sp>
        <p:nvSpPr>
          <p:cNvPr id="5" name="矩形 4"/>
          <p:cNvSpPr/>
          <p:nvPr/>
        </p:nvSpPr>
        <p:spPr>
          <a:xfrm>
            <a:off x="24765" y="42545"/>
            <a:ext cx="6146165"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en-US" altLang="zh-CN" sz="2400">
                <a:solidFill>
                  <a:schemeClr val="bg1"/>
                </a:solidFill>
                <a:sym typeface="+mn-ea"/>
              </a:rPr>
              <a:t>4</a:t>
            </a:r>
            <a:r>
              <a:rPr lang="zh-CN" altLang="en-US" sz="2400">
                <a:solidFill>
                  <a:schemeClr val="bg1"/>
                </a:solidFill>
                <a:sym typeface="+mn-ea"/>
              </a:rPr>
              <a:t>分析结果查看</a:t>
            </a:r>
            <a:r>
              <a:rPr lang="zh-CN" altLang="en-US" sz="2400">
                <a:solidFill>
                  <a:schemeClr val="bg1"/>
                </a:solidFill>
                <a:sym typeface="+mn-ea"/>
              </a:rPr>
              <a:t>:</a:t>
            </a:r>
            <a:r>
              <a:rPr lang="zh-CN" altLang="en-US" sz="2400">
                <a:solidFill>
                  <a:schemeClr val="bg1"/>
                </a:solidFill>
                <a:sym typeface="+mn-ea"/>
              </a:rPr>
              <a:t>表格显示</a:t>
            </a:r>
            <a:endParaRPr lang="zh-CN" altLang="en-US" sz="240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屏幕快照 2020-11-24 21.30.35"/>
          <p:cNvPicPr>
            <a:picLocks noChangeAspect="1"/>
          </p:cNvPicPr>
          <p:nvPr/>
        </p:nvPicPr>
        <p:blipFill>
          <a:blip r:embed="rId1"/>
          <a:stretch>
            <a:fillRect/>
          </a:stretch>
        </p:blipFill>
        <p:spPr>
          <a:xfrm>
            <a:off x="4364990" y="569595"/>
            <a:ext cx="2575560" cy="6111240"/>
          </a:xfrm>
          <a:prstGeom prst="rect">
            <a:avLst/>
          </a:prstGeom>
        </p:spPr>
      </p:pic>
      <p:sp>
        <p:nvSpPr>
          <p:cNvPr id="4" name="矩形 3"/>
          <p:cNvSpPr/>
          <p:nvPr/>
        </p:nvSpPr>
        <p:spPr>
          <a:xfrm>
            <a:off x="165100" y="67945"/>
            <a:ext cx="5651500"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en-US" altLang="zh-CN" sz="2400">
                <a:solidFill>
                  <a:schemeClr val="bg1"/>
                </a:solidFill>
                <a:sym typeface="+mn-ea"/>
              </a:rPr>
              <a:t>5</a:t>
            </a:r>
            <a:r>
              <a:rPr lang="zh-CN" altLang="en-US" sz="2400">
                <a:solidFill>
                  <a:schemeClr val="bg1"/>
                </a:solidFill>
                <a:sym typeface="+mn-ea"/>
              </a:rPr>
              <a:t>对</a:t>
            </a:r>
            <a:r>
              <a:rPr lang="zh-CN" altLang="en-US" sz="2400">
                <a:solidFill>
                  <a:schemeClr val="bg1"/>
                </a:solidFill>
                <a:sym typeface="+mn-ea"/>
              </a:rPr>
              <a:t>结果进行对标分析</a:t>
            </a:r>
            <a:endParaRPr lang="zh-CN" altLang="en-US" sz="2400">
              <a:solidFill>
                <a:schemeClr val="bg1"/>
              </a:solidFill>
              <a:sym typeface="+mn-ea"/>
            </a:endParaRPr>
          </a:p>
        </p:txBody>
      </p:sp>
      <p:pic>
        <p:nvPicPr>
          <p:cNvPr id="2" name="图片 1" descr="屏幕快照 2020-11-24 21.22.06"/>
          <p:cNvPicPr>
            <a:picLocks noChangeAspect="1"/>
          </p:cNvPicPr>
          <p:nvPr/>
        </p:nvPicPr>
        <p:blipFill>
          <a:blip r:embed="rId2"/>
          <a:stretch>
            <a:fillRect/>
          </a:stretch>
        </p:blipFill>
        <p:spPr>
          <a:xfrm>
            <a:off x="1206500" y="2148840"/>
            <a:ext cx="10058400" cy="3601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21.25.12"/>
          <p:cNvPicPr>
            <a:picLocks noChangeAspect="1"/>
          </p:cNvPicPr>
          <p:nvPr/>
        </p:nvPicPr>
        <p:blipFill>
          <a:blip r:embed="rId1"/>
          <a:stretch>
            <a:fillRect/>
          </a:stretch>
        </p:blipFill>
        <p:spPr>
          <a:xfrm>
            <a:off x="843915" y="448310"/>
            <a:ext cx="7135495" cy="5961380"/>
          </a:xfrm>
          <a:prstGeom prst="rect">
            <a:avLst/>
          </a:prstGeom>
        </p:spPr>
      </p:pic>
      <p:pic>
        <p:nvPicPr>
          <p:cNvPr id="3" name="图片 2" descr="屏幕快照 2020-11-24 21.29.30"/>
          <p:cNvPicPr>
            <a:picLocks noChangeAspect="1"/>
          </p:cNvPicPr>
          <p:nvPr/>
        </p:nvPicPr>
        <p:blipFill>
          <a:blip r:embed="rId2"/>
          <a:stretch>
            <a:fillRect/>
          </a:stretch>
        </p:blipFill>
        <p:spPr>
          <a:xfrm>
            <a:off x="1309370" y="450850"/>
            <a:ext cx="8514080" cy="6306820"/>
          </a:xfrm>
          <a:prstGeom prst="rect">
            <a:avLst/>
          </a:prstGeom>
        </p:spPr>
      </p:pic>
      <p:sp>
        <p:nvSpPr>
          <p:cNvPr id="4" name="矩形 3"/>
          <p:cNvSpPr/>
          <p:nvPr/>
        </p:nvSpPr>
        <p:spPr>
          <a:xfrm>
            <a:off x="63500" y="55245"/>
            <a:ext cx="5473700"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en-US" altLang="zh-CN" sz="2400">
                <a:solidFill>
                  <a:schemeClr val="bg1"/>
                </a:solidFill>
                <a:sym typeface="+mn-ea"/>
              </a:rPr>
              <a:t>6</a:t>
            </a:r>
            <a:r>
              <a:rPr lang="zh-CN" altLang="en-US" sz="2400">
                <a:solidFill>
                  <a:schemeClr val="bg1"/>
                </a:solidFill>
                <a:sym typeface="+mn-ea"/>
              </a:rPr>
              <a:t>查看对标分析结果</a:t>
            </a:r>
            <a:endParaRPr lang="zh-CN" altLang="en-US" sz="2400">
              <a:solidFill>
                <a:schemeClr val="bg1"/>
              </a:solidFill>
              <a:sym typeface="+mn-ea"/>
            </a:endParaRPr>
          </a:p>
        </p:txBody>
      </p:sp>
      <p:pic>
        <p:nvPicPr>
          <p:cNvPr id="5" name="图片 4" descr="屏幕快照 2020-11-24 21.35.29"/>
          <p:cNvPicPr>
            <a:picLocks noChangeAspect="1"/>
          </p:cNvPicPr>
          <p:nvPr/>
        </p:nvPicPr>
        <p:blipFill>
          <a:blip r:embed="rId3"/>
          <a:stretch>
            <a:fillRect/>
          </a:stretch>
        </p:blipFill>
        <p:spPr>
          <a:xfrm>
            <a:off x="1646555" y="450850"/>
            <a:ext cx="7320280" cy="6375400"/>
          </a:xfrm>
          <a:prstGeom prst="rect">
            <a:avLst/>
          </a:prstGeom>
        </p:spPr>
      </p:pic>
      <p:pic>
        <p:nvPicPr>
          <p:cNvPr id="6" name="图片 5" descr="屏幕快照 2020-11-24 21.37.42"/>
          <p:cNvPicPr>
            <a:picLocks noChangeAspect="1"/>
          </p:cNvPicPr>
          <p:nvPr/>
        </p:nvPicPr>
        <p:blipFill>
          <a:blip r:embed="rId4"/>
          <a:stretch>
            <a:fillRect/>
          </a:stretch>
        </p:blipFill>
        <p:spPr>
          <a:xfrm>
            <a:off x="2259965" y="1007110"/>
            <a:ext cx="9366885" cy="563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22.13.21"/>
          <p:cNvPicPr>
            <a:picLocks noChangeAspect="1"/>
          </p:cNvPicPr>
          <p:nvPr/>
        </p:nvPicPr>
        <p:blipFill>
          <a:blip r:embed="rId1"/>
          <a:stretch>
            <a:fillRect/>
          </a:stretch>
        </p:blipFill>
        <p:spPr>
          <a:xfrm>
            <a:off x="2933065" y="2049780"/>
            <a:ext cx="8827135" cy="3088640"/>
          </a:xfrm>
          <a:prstGeom prst="rect">
            <a:avLst/>
          </a:prstGeom>
        </p:spPr>
      </p:pic>
      <p:pic>
        <p:nvPicPr>
          <p:cNvPr id="3" name="图片 2" descr="屏幕快照 2020-11-24 22.14.25"/>
          <p:cNvPicPr>
            <a:picLocks noChangeAspect="1"/>
          </p:cNvPicPr>
          <p:nvPr/>
        </p:nvPicPr>
        <p:blipFill>
          <a:blip r:embed="rId2"/>
          <a:stretch>
            <a:fillRect/>
          </a:stretch>
        </p:blipFill>
        <p:spPr>
          <a:xfrm>
            <a:off x="1771015" y="486410"/>
            <a:ext cx="8649970" cy="5885815"/>
          </a:xfrm>
          <a:prstGeom prst="rect">
            <a:avLst/>
          </a:prstGeom>
        </p:spPr>
      </p:pic>
      <p:pic>
        <p:nvPicPr>
          <p:cNvPr id="4" name="图片 3" descr="/Users/wanglei/Desktop/图片3.png图片3"/>
          <p:cNvPicPr>
            <a:picLocks noChangeAspect="1"/>
          </p:cNvPicPr>
          <p:nvPr/>
        </p:nvPicPr>
        <p:blipFill>
          <a:blip r:embed="rId3"/>
          <a:srcRect/>
          <a:stretch>
            <a:fillRect/>
          </a:stretch>
        </p:blipFill>
        <p:spPr>
          <a:xfrm>
            <a:off x="3018473" y="1089025"/>
            <a:ext cx="8655685" cy="4681220"/>
          </a:xfrm>
          <a:prstGeom prst="rect">
            <a:avLst/>
          </a:prstGeom>
          <a:ln>
            <a:solidFill>
              <a:schemeClr val="accent1"/>
            </a:solidFill>
          </a:ln>
        </p:spPr>
      </p:pic>
      <p:sp>
        <p:nvSpPr>
          <p:cNvPr id="5" name="矩形 4"/>
          <p:cNvSpPr/>
          <p:nvPr/>
        </p:nvSpPr>
        <p:spPr>
          <a:xfrm>
            <a:off x="37465" y="17145"/>
            <a:ext cx="6946265"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en-US" altLang="zh-CN" sz="2400">
                <a:solidFill>
                  <a:schemeClr val="bg1"/>
                </a:solidFill>
                <a:sym typeface="+mn-ea"/>
              </a:rPr>
              <a:t>7</a:t>
            </a:r>
            <a:r>
              <a:rPr lang="zh-CN" altLang="en-US" sz="2400">
                <a:solidFill>
                  <a:schemeClr val="bg1"/>
                </a:solidFill>
                <a:sym typeface="+mn-ea"/>
              </a:rPr>
              <a:t>增加对标项</a:t>
            </a:r>
            <a:r>
              <a:rPr lang="zh-CN" altLang="en-US" sz="2400">
                <a:solidFill>
                  <a:schemeClr val="bg1"/>
                </a:solidFill>
                <a:sym typeface="+mn-ea"/>
              </a:rPr>
              <a:t>进行分析</a:t>
            </a:r>
            <a:endParaRPr lang="zh-CN" altLang="en-US" sz="2400">
              <a:solidFill>
                <a:schemeClr val="bg1"/>
              </a:solidFill>
              <a:sym typeface="+mn-ea"/>
            </a:endParaRPr>
          </a:p>
        </p:txBody>
      </p:sp>
      <p:pic>
        <p:nvPicPr>
          <p:cNvPr id="6" name="图片 5" descr="屏幕快照 2020-11-24 22.19.34"/>
          <p:cNvPicPr>
            <a:picLocks noChangeAspect="1"/>
          </p:cNvPicPr>
          <p:nvPr/>
        </p:nvPicPr>
        <p:blipFill>
          <a:blip r:embed="rId4"/>
          <a:stretch>
            <a:fillRect/>
          </a:stretch>
        </p:blipFill>
        <p:spPr>
          <a:xfrm>
            <a:off x="5798185" y="2647950"/>
            <a:ext cx="4622800" cy="2400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22.32.31"/>
          <p:cNvPicPr>
            <a:picLocks noChangeAspect="1"/>
          </p:cNvPicPr>
          <p:nvPr/>
        </p:nvPicPr>
        <p:blipFill>
          <a:blip r:embed="rId1"/>
          <a:stretch>
            <a:fillRect/>
          </a:stretch>
        </p:blipFill>
        <p:spPr>
          <a:xfrm>
            <a:off x="1066800" y="998855"/>
            <a:ext cx="10058400" cy="4860290"/>
          </a:xfrm>
          <a:prstGeom prst="rect">
            <a:avLst/>
          </a:prstGeom>
        </p:spPr>
      </p:pic>
      <p:sp>
        <p:nvSpPr>
          <p:cNvPr id="3" name="矩形 2"/>
          <p:cNvSpPr/>
          <p:nvPr/>
        </p:nvSpPr>
        <p:spPr>
          <a:xfrm>
            <a:off x="37465" y="93345"/>
            <a:ext cx="7098665"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en-US" altLang="zh-CN" sz="2400">
                <a:solidFill>
                  <a:schemeClr val="bg1"/>
                </a:solidFill>
                <a:sym typeface="+mn-ea"/>
              </a:rPr>
              <a:t>8</a:t>
            </a:r>
            <a:r>
              <a:rPr lang="zh-CN" altLang="en-US" sz="2400">
                <a:solidFill>
                  <a:schemeClr val="bg1"/>
                </a:solidFill>
                <a:sym typeface="+mn-ea"/>
              </a:rPr>
              <a:t>查询结果可</a:t>
            </a:r>
            <a:r>
              <a:rPr lang="zh-CN" altLang="en-US" sz="2400">
                <a:solidFill>
                  <a:schemeClr val="bg1"/>
                </a:solidFill>
                <a:sym typeface="+mn-ea"/>
              </a:rPr>
              <a:t>标记</a:t>
            </a:r>
            <a:r>
              <a:rPr lang="zh-CN" altLang="en-US" sz="2400">
                <a:solidFill>
                  <a:schemeClr val="bg1"/>
                </a:solidFill>
                <a:sym typeface="+mn-ea"/>
              </a:rPr>
              <a:t>导出</a:t>
            </a:r>
            <a:r>
              <a:rPr lang="zh-CN" altLang="en-US" sz="2400">
                <a:solidFill>
                  <a:schemeClr val="bg1"/>
                </a:solidFill>
                <a:sym typeface="+mn-ea"/>
              </a:rPr>
              <a:t>或自定义导出</a:t>
            </a:r>
            <a:endParaRPr lang="zh-CN" altLang="en-US" sz="2400">
              <a:solidFill>
                <a:schemeClr val="bg1"/>
              </a:solidFill>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01825" y="-6350"/>
            <a:ext cx="10272395" cy="793115"/>
          </a:xfrm>
          <a:solidFill>
            <a:schemeClr val="tx1">
              <a:lumMod val="65000"/>
              <a:lumOff val="35000"/>
            </a:schemeClr>
          </a:solidFill>
        </p:spPr>
        <p:txBody>
          <a:bodyPr vert="horz" lIns="91440" tIns="45720" rIns="91440" bIns="45720" rtlCol="0" anchor="ctr">
            <a:noAutofit/>
          </a:bodyPr>
          <a:p>
            <a:pPr lvl="0" algn="l"/>
            <a:r>
              <a:rPr lang="zh-CN" altLang="en-US" sz="3200">
                <a:solidFill>
                  <a:schemeClr val="bg1"/>
                </a:solidFill>
                <a:sym typeface="+mn-ea"/>
              </a:rPr>
              <a:t>泛研网科研大数据服务方案</a:t>
            </a:r>
            <a:endParaRPr lang="zh-CN" altLang="en-US" sz="3200">
              <a:solidFill>
                <a:schemeClr val="bg1"/>
              </a:solidFill>
              <a:sym typeface="+mn-ea"/>
            </a:endParaRPr>
          </a:p>
        </p:txBody>
      </p:sp>
      <p:pic>
        <p:nvPicPr>
          <p:cNvPr id="3" name="图片 2" descr="/Users/wanglei/Desktop/屏幕快照 2020-11-26 11.50.54.png屏幕快照 2020-11-26 11.50.54"/>
          <p:cNvPicPr>
            <a:picLocks noChangeAspect="1"/>
          </p:cNvPicPr>
          <p:nvPr/>
        </p:nvPicPr>
        <p:blipFill>
          <a:blip r:embed="rId1"/>
          <a:srcRect/>
          <a:stretch>
            <a:fillRect/>
          </a:stretch>
        </p:blipFill>
        <p:spPr>
          <a:xfrm>
            <a:off x="-5715" y="956310"/>
            <a:ext cx="12063095" cy="5313045"/>
          </a:xfrm>
          <a:prstGeom prst="rect">
            <a:avLst/>
          </a:prstGeom>
        </p:spPr>
      </p:pic>
      <p:pic>
        <p:nvPicPr>
          <p:cNvPr id="4" name="图片 3" descr="屏幕快照 2020-11-23 17.48.20"/>
          <p:cNvPicPr>
            <a:picLocks noChangeAspect="1"/>
          </p:cNvPicPr>
          <p:nvPr/>
        </p:nvPicPr>
        <p:blipFill>
          <a:blip r:embed="rId2"/>
          <a:stretch>
            <a:fillRect/>
          </a:stretch>
        </p:blipFill>
        <p:spPr>
          <a:xfrm>
            <a:off x="-95250" y="-6985"/>
            <a:ext cx="1997075" cy="79438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22.37.04"/>
          <p:cNvPicPr>
            <a:picLocks noChangeAspect="1"/>
          </p:cNvPicPr>
          <p:nvPr/>
        </p:nvPicPr>
        <p:blipFill>
          <a:blip r:embed="rId1"/>
          <a:stretch>
            <a:fillRect/>
          </a:stretch>
        </p:blipFill>
        <p:spPr>
          <a:xfrm>
            <a:off x="1066800" y="868680"/>
            <a:ext cx="10058400" cy="5120640"/>
          </a:xfrm>
          <a:prstGeom prst="rect">
            <a:avLst/>
          </a:prstGeom>
        </p:spPr>
      </p:pic>
      <p:pic>
        <p:nvPicPr>
          <p:cNvPr id="3" name="图片 2" descr="屏幕快照 2020-11-24 22.37.24"/>
          <p:cNvPicPr>
            <a:picLocks noChangeAspect="1"/>
          </p:cNvPicPr>
          <p:nvPr/>
        </p:nvPicPr>
        <p:blipFill>
          <a:blip r:embed="rId2"/>
          <a:stretch>
            <a:fillRect/>
          </a:stretch>
        </p:blipFill>
        <p:spPr>
          <a:xfrm>
            <a:off x="1536700" y="658495"/>
            <a:ext cx="10058400" cy="5541645"/>
          </a:xfrm>
          <a:prstGeom prst="rect">
            <a:avLst/>
          </a:prstGeom>
        </p:spPr>
      </p:pic>
      <p:sp>
        <p:nvSpPr>
          <p:cNvPr id="4" name="矩形 3"/>
          <p:cNvSpPr/>
          <p:nvPr/>
        </p:nvSpPr>
        <p:spPr>
          <a:xfrm>
            <a:off x="24765" y="3810"/>
            <a:ext cx="7009765" cy="490220"/>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en-US" altLang="zh-CN" sz="2400">
                <a:solidFill>
                  <a:schemeClr val="bg1"/>
                </a:solidFill>
                <a:sym typeface="+mn-ea"/>
              </a:rPr>
              <a:t>9</a:t>
            </a:r>
            <a:r>
              <a:rPr lang="zh-CN" altLang="en-US" sz="2400">
                <a:solidFill>
                  <a:schemeClr val="bg1"/>
                </a:solidFill>
                <a:sym typeface="+mn-ea"/>
              </a:rPr>
              <a:t>项目详情查看</a:t>
            </a:r>
            <a:r>
              <a:rPr lang="zh-CN" altLang="en-US" sz="2400">
                <a:solidFill>
                  <a:schemeClr val="bg1"/>
                </a:solidFill>
                <a:sym typeface="+mn-ea"/>
              </a:rPr>
              <a:t>,</a:t>
            </a:r>
            <a:r>
              <a:rPr lang="zh-CN" altLang="en-US" sz="2400">
                <a:solidFill>
                  <a:schemeClr val="bg1"/>
                </a:solidFill>
                <a:sym typeface="+mn-ea"/>
              </a:rPr>
              <a:t>项目关联成果查看</a:t>
            </a:r>
            <a:endParaRPr lang="zh-CN" altLang="en-US" sz="240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22.41.49"/>
          <p:cNvPicPr>
            <a:picLocks noChangeAspect="1"/>
          </p:cNvPicPr>
          <p:nvPr/>
        </p:nvPicPr>
        <p:blipFill>
          <a:blip r:embed="rId1"/>
          <a:stretch>
            <a:fillRect/>
          </a:stretch>
        </p:blipFill>
        <p:spPr>
          <a:xfrm>
            <a:off x="1066800" y="1296670"/>
            <a:ext cx="10058400" cy="2892425"/>
          </a:xfrm>
          <a:prstGeom prst="rect">
            <a:avLst/>
          </a:prstGeom>
        </p:spPr>
      </p:pic>
      <p:pic>
        <p:nvPicPr>
          <p:cNvPr id="3" name="图片 2" descr="屏幕快照 2020-11-24 22.42.33"/>
          <p:cNvPicPr>
            <a:picLocks noChangeAspect="1"/>
          </p:cNvPicPr>
          <p:nvPr/>
        </p:nvPicPr>
        <p:blipFill>
          <a:blip r:embed="rId2"/>
          <a:stretch>
            <a:fillRect/>
          </a:stretch>
        </p:blipFill>
        <p:spPr>
          <a:xfrm>
            <a:off x="1066800" y="952500"/>
            <a:ext cx="10058400" cy="4952365"/>
          </a:xfrm>
          <a:prstGeom prst="rect">
            <a:avLst/>
          </a:prstGeom>
        </p:spPr>
      </p:pic>
      <p:sp>
        <p:nvSpPr>
          <p:cNvPr id="4" name="矩形 3"/>
          <p:cNvSpPr/>
          <p:nvPr/>
        </p:nvSpPr>
        <p:spPr>
          <a:xfrm>
            <a:off x="50165" y="106045"/>
            <a:ext cx="5612130"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en-US" altLang="zh-CN" sz="2400">
                <a:solidFill>
                  <a:schemeClr val="bg1"/>
                </a:solidFill>
                <a:sym typeface="+mn-ea"/>
              </a:rPr>
              <a:t>10</a:t>
            </a:r>
            <a:r>
              <a:rPr lang="zh-CN" altLang="en-US" sz="2400">
                <a:solidFill>
                  <a:schemeClr val="bg1"/>
                </a:solidFill>
                <a:sym typeface="+mn-ea"/>
              </a:rPr>
              <a:t>根据所拟课题名称</a:t>
            </a:r>
            <a:r>
              <a:rPr lang="zh-CN" altLang="en-US" sz="2400">
                <a:solidFill>
                  <a:schemeClr val="bg1"/>
                </a:solidFill>
                <a:sym typeface="+mn-ea"/>
              </a:rPr>
              <a:t>推荐</a:t>
            </a:r>
            <a:r>
              <a:rPr lang="zh-CN" altLang="en-US" sz="2400">
                <a:solidFill>
                  <a:schemeClr val="bg1"/>
                </a:solidFill>
                <a:sym typeface="+mn-ea"/>
              </a:rPr>
              <a:t>申报代码</a:t>
            </a:r>
            <a:endParaRPr lang="zh-CN" altLang="en-US" sz="240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屏幕快照 2020-11-24 22.45.33"/>
          <p:cNvPicPr>
            <a:picLocks noChangeAspect="1"/>
          </p:cNvPicPr>
          <p:nvPr/>
        </p:nvPicPr>
        <p:blipFill>
          <a:blip r:embed="rId1"/>
          <a:stretch>
            <a:fillRect/>
          </a:stretch>
        </p:blipFill>
        <p:spPr>
          <a:xfrm>
            <a:off x="1751330" y="527050"/>
            <a:ext cx="9373870" cy="6261100"/>
          </a:xfrm>
          <a:prstGeom prst="rect">
            <a:avLst/>
          </a:prstGeom>
        </p:spPr>
      </p:pic>
      <p:pic>
        <p:nvPicPr>
          <p:cNvPr id="3" name="图片 2" descr="屏幕快照 2020-11-24 22.45.44"/>
          <p:cNvPicPr>
            <a:picLocks noChangeAspect="1"/>
          </p:cNvPicPr>
          <p:nvPr/>
        </p:nvPicPr>
        <p:blipFill>
          <a:blip r:embed="rId2"/>
          <a:stretch>
            <a:fillRect/>
          </a:stretch>
        </p:blipFill>
        <p:spPr>
          <a:xfrm>
            <a:off x="1396365" y="619125"/>
            <a:ext cx="9893935" cy="5715000"/>
          </a:xfrm>
          <a:prstGeom prst="rect">
            <a:avLst/>
          </a:prstGeom>
        </p:spPr>
      </p:pic>
      <p:pic>
        <p:nvPicPr>
          <p:cNvPr id="4" name="图片 3" descr="屏幕快照 2020-11-24 22.45.52"/>
          <p:cNvPicPr>
            <a:picLocks noChangeAspect="1"/>
          </p:cNvPicPr>
          <p:nvPr/>
        </p:nvPicPr>
        <p:blipFill>
          <a:blip r:embed="rId3"/>
          <a:stretch>
            <a:fillRect/>
          </a:stretch>
        </p:blipFill>
        <p:spPr>
          <a:xfrm>
            <a:off x="1066800" y="1972310"/>
            <a:ext cx="10058400" cy="2913380"/>
          </a:xfrm>
          <a:prstGeom prst="rect">
            <a:avLst/>
          </a:prstGeom>
        </p:spPr>
      </p:pic>
      <p:sp>
        <p:nvSpPr>
          <p:cNvPr id="5" name="矩形 4"/>
          <p:cNvSpPr/>
          <p:nvPr/>
        </p:nvSpPr>
        <p:spPr>
          <a:xfrm>
            <a:off x="75565" y="103505"/>
            <a:ext cx="6526530"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en-US" altLang="zh-CN" sz="2400">
                <a:solidFill>
                  <a:schemeClr val="bg1"/>
                </a:solidFill>
                <a:sym typeface="+mn-ea"/>
              </a:rPr>
              <a:t>1</a:t>
            </a:r>
            <a:r>
              <a:rPr lang="en-US" altLang="zh-CN" sz="2400">
                <a:solidFill>
                  <a:schemeClr val="bg1"/>
                </a:solidFill>
                <a:sym typeface="+mn-ea"/>
              </a:rPr>
              <a:t>1</a:t>
            </a:r>
            <a:r>
              <a:rPr lang="zh-CN" altLang="en-US" sz="2400">
                <a:solidFill>
                  <a:schemeClr val="bg1"/>
                </a:solidFill>
                <a:sym typeface="+mn-ea"/>
              </a:rPr>
              <a:t>推荐</a:t>
            </a:r>
            <a:r>
              <a:rPr lang="zh-CN" altLang="en-US" sz="2400">
                <a:solidFill>
                  <a:schemeClr val="bg1"/>
                </a:solidFill>
                <a:sym typeface="+mn-ea"/>
              </a:rPr>
              <a:t>代码中标率分析</a:t>
            </a:r>
            <a:r>
              <a:rPr lang="zh-CN" altLang="en-US" sz="2400">
                <a:solidFill>
                  <a:schemeClr val="bg1"/>
                </a:solidFill>
                <a:sym typeface="+mn-ea"/>
              </a:rPr>
              <a:t>查看</a:t>
            </a:r>
            <a:endParaRPr lang="zh-CN" altLang="en-US" sz="2400">
              <a:solidFill>
                <a:schemeClr val="bg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custDataLst>
              <p:tags r:id="rId1"/>
            </p:custDataLst>
          </p:nvPr>
        </p:nvCxnSpPr>
        <p:spPr>
          <a:xfrm>
            <a:off x="742950" y="-140110"/>
            <a:ext cx="0" cy="4762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2"/>
            </p:custDataLst>
          </p:nvPr>
        </p:nvCxnSpPr>
        <p:spPr>
          <a:xfrm>
            <a:off x="1425542" y="2723740"/>
            <a:ext cx="0" cy="4762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3"/>
            </p:custDataLst>
          </p:nvPr>
        </p:nvSpPr>
        <p:spPr>
          <a:xfrm>
            <a:off x="529868" y="215900"/>
            <a:ext cx="1103630" cy="4775200"/>
          </a:xfrm>
          <a:prstGeom prst="rect">
            <a:avLst/>
          </a:prstGeom>
          <a:noFill/>
          <a:ln>
            <a:noFill/>
          </a:ln>
        </p:spPr>
        <p:txBody>
          <a:bodyPr vert="eaVert" wrap="square" lIns="90170" tIns="46990" rIns="90170" bIns="46990" rtlCol="0">
            <a:normAutofit/>
          </a:bodyPr>
          <a:lstStyle/>
          <a:p>
            <a:pPr algn="ctr"/>
            <a:r>
              <a:rPr lang="en-US" altLang="zh-CN" sz="6000" dirty="0">
                <a:solidFill>
                  <a:schemeClr val="bg1"/>
                </a:solidFill>
                <a:latin typeface="Arial" panose="020B0604020202020204" pitchFamily="34" charset="0"/>
                <a:ea typeface="微软雅黑" panose="020B0503020204020204" charset="-122"/>
                <a:sym typeface="+mn-lt"/>
              </a:rPr>
              <a:t>CONTENT</a:t>
            </a:r>
            <a:endParaRPr lang="en-US" altLang="zh-CN" sz="6000" dirty="0">
              <a:solidFill>
                <a:schemeClr val="bg1"/>
              </a:solidFill>
              <a:latin typeface="Arial" panose="020B0604020202020204" pitchFamily="34" charset="0"/>
              <a:ea typeface="微软雅黑" panose="020B0503020204020204" charset="-122"/>
              <a:sym typeface="+mn-lt"/>
            </a:endParaRPr>
          </a:p>
        </p:txBody>
      </p:sp>
      <p:sp>
        <p:nvSpPr>
          <p:cNvPr id="7" name="矩形 6"/>
          <p:cNvSpPr/>
          <p:nvPr>
            <p:custDataLst>
              <p:tags r:id="rId4"/>
            </p:custDataLst>
          </p:nvPr>
        </p:nvSpPr>
        <p:spPr>
          <a:xfrm>
            <a:off x="1584366" y="879638"/>
            <a:ext cx="918845" cy="1482725"/>
          </a:xfrm>
          <a:prstGeom prst="rect">
            <a:avLst/>
          </a:prstGeom>
        </p:spPr>
        <p:txBody>
          <a:bodyPr vert="eaVert" wrap="square" lIns="90170" tIns="46990" rIns="90170" bIns="46990">
            <a:normAutofit fontScale="97500"/>
          </a:bodyPr>
          <a:lstStyle/>
          <a:p>
            <a:r>
              <a:rPr lang="zh-CN" altLang="en-US" sz="4800" b="1" dirty="0">
                <a:solidFill>
                  <a:schemeClr val="bg1"/>
                </a:solidFill>
                <a:latin typeface="Arial" panose="020B0604020202020204" pitchFamily="34" charset="0"/>
                <a:ea typeface="汉仪旗黑-85S" panose="00020600040101010101" pitchFamily="18" charset="-122"/>
                <a:sym typeface="+mn-lt"/>
              </a:rPr>
              <a:t>目 录</a:t>
            </a:r>
            <a:endParaRPr lang="zh-CN" altLang="en-US" sz="4800" b="1" dirty="0">
              <a:solidFill>
                <a:schemeClr val="bg1"/>
              </a:solidFill>
              <a:latin typeface="Arial" panose="020B0604020202020204" pitchFamily="34" charset="0"/>
              <a:ea typeface="汉仪旗黑-85S" panose="00020600040101010101" pitchFamily="18" charset="-122"/>
              <a:sym typeface="+mn-lt"/>
            </a:endParaRPr>
          </a:p>
        </p:txBody>
      </p:sp>
      <p:grpSp>
        <p:nvGrpSpPr>
          <p:cNvPr id="10" name="组合 9"/>
          <p:cNvGrpSpPr/>
          <p:nvPr>
            <p:custDataLst>
              <p:tags r:id="rId5"/>
            </p:custDataLst>
          </p:nvPr>
        </p:nvGrpSpPr>
        <p:grpSpPr>
          <a:xfrm>
            <a:off x="3289300" y="2284730"/>
            <a:ext cx="962025" cy="864870"/>
            <a:chOff x="3939744" y="1048763"/>
            <a:chExt cx="961880" cy="864786"/>
          </a:xfrm>
          <a:solidFill>
            <a:schemeClr val="accent1">
              <a:lumMod val="20000"/>
              <a:lumOff val="80000"/>
              <a:alpha val="22000"/>
            </a:schemeClr>
          </a:solidFill>
        </p:grpSpPr>
        <p:sp>
          <p:nvSpPr>
            <p:cNvPr id="8" name="椭圆 7"/>
            <p:cNvSpPr/>
            <p:nvPr>
              <p:custDataLst>
                <p:tags r:id="rId6"/>
              </p:custDataLst>
            </p:nvPr>
          </p:nvSpPr>
          <p:spPr>
            <a:xfrm>
              <a:off x="4384467" y="1396392"/>
              <a:ext cx="517157" cy="51715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9" name="椭圆 8"/>
            <p:cNvSpPr/>
            <p:nvPr>
              <p:custDataLst>
                <p:tags r:id="rId7"/>
              </p:custDataLst>
            </p:nvPr>
          </p:nvSpPr>
          <p:spPr>
            <a:xfrm>
              <a:off x="3939744" y="1048763"/>
              <a:ext cx="768391" cy="7683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1</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grpSp>
        <p:nvGrpSpPr>
          <p:cNvPr id="15" name="组合 14"/>
          <p:cNvGrpSpPr/>
          <p:nvPr>
            <p:custDataLst>
              <p:tags r:id="rId8"/>
            </p:custDataLst>
          </p:nvPr>
        </p:nvGrpSpPr>
        <p:grpSpPr>
          <a:xfrm>
            <a:off x="7787640" y="2284730"/>
            <a:ext cx="962025" cy="864870"/>
            <a:chOff x="3939744" y="1048763"/>
            <a:chExt cx="961880" cy="864786"/>
          </a:xfrm>
          <a:solidFill>
            <a:schemeClr val="accent2">
              <a:lumMod val="20000"/>
              <a:lumOff val="80000"/>
              <a:alpha val="22000"/>
            </a:schemeClr>
          </a:solidFill>
        </p:grpSpPr>
        <p:sp>
          <p:nvSpPr>
            <p:cNvPr id="18" name="椭圆 17"/>
            <p:cNvSpPr/>
            <p:nvPr>
              <p:custDataLst>
                <p:tags r:id="rId9"/>
              </p:custDataLst>
            </p:nvPr>
          </p:nvSpPr>
          <p:spPr>
            <a:xfrm>
              <a:off x="4384467" y="1396392"/>
              <a:ext cx="517157" cy="51715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19" name="椭圆 18"/>
            <p:cNvSpPr/>
            <p:nvPr>
              <p:custDataLst>
                <p:tags r:id="rId10"/>
              </p:custDataLst>
            </p:nvPr>
          </p:nvSpPr>
          <p:spPr>
            <a:xfrm>
              <a:off x="3939744" y="1048763"/>
              <a:ext cx="768391" cy="768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2</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grpSp>
        <p:nvGrpSpPr>
          <p:cNvPr id="21" name="组合 20"/>
          <p:cNvGrpSpPr/>
          <p:nvPr>
            <p:custDataLst>
              <p:tags r:id="rId11"/>
            </p:custDataLst>
          </p:nvPr>
        </p:nvGrpSpPr>
        <p:grpSpPr>
          <a:xfrm>
            <a:off x="3289300" y="4135755"/>
            <a:ext cx="962025" cy="864870"/>
            <a:chOff x="3939744" y="1048763"/>
            <a:chExt cx="961880" cy="864786"/>
          </a:xfrm>
          <a:solidFill>
            <a:schemeClr val="accent3">
              <a:lumMod val="20000"/>
              <a:lumOff val="80000"/>
              <a:alpha val="22000"/>
            </a:schemeClr>
          </a:solidFill>
        </p:grpSpPr>
        <p:sp>
          <p:nvSpPr>
            <p:cNvPr id="24" name="椭圆 23"/>
            <p:cNvSpPr/>
            <p:nvPr>
              <p:custDataLst>
                <p:tags r:id="rId12"/>
              </p:custDataLst>
            </p:nvPr>
          </p:nvSpPr>
          <p:spPr>
            <a:xfrm>
              <a:off x="4384467" y="1396392"/>
              <a:ext cx="517157" cy="51715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25" name="椭圆 24"/>
            <p:cNvSpPr/>
            <p:nvPr>
              <p:custDataLst>
                <p:tags r:id="rId13"/>
              </p:custDataLst>
            </p:nvPr>
          </p:nvSpPr>
          <p:spPr>
            <a:xfrm>
              <a:off x="3939744" y="1048763"/>
              <a:ext cx="768391" cy="7683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3</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grpSp>
        <p:nvGrpSpPr>
          <p:cNvPr id="27" name="组合 26"/>
          <p:cNvGrpSpPr/>
          <p:nvPr>
            <p:custDataLst>
              <p:tags r:id="rId14"/>
            </p:custDataLst>
          </p:nvPr>
        </p:nvGrpSpPr>
        <p:grpSpPr>
          <a:xfrm>
            <a:off x="7787640" y="4135755"/>
            <a:ext cx="962025" cy="864870"/>
            <a:chOff x="3939744" y="1048763"/>
            <a:chExt cx="961880" cy="864786"/>
          </a:xfrm>
          <a:solidFill>
            <a:schemeClr val="accent4">
              <a:lumMod val="20000"/>
              <a:lumOff val="80000"/>
              <a:alpha val="22000"/>
            </a:schemeClr>
          </a:solidFill>
        </p:grpSpPr>
        <p:sp>
          <p:nvSpPr>
            <p:cNvPr id="30" name="椭圆 29"/>
            <p:cNvSpPr/>
            <p:nvPr>
              <p:custDataLst>
                <p:tags r:id="rId15"/>
              </p:custDataLst>
            </p:nvPr>
          </p:nvSpPr>
          <p:spPr>
            <a:xfrm>
              <a:off x="4384467" y="1396392"/>
              <a:ext cx="517157" cy="517157"/>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31" name="椭圆 30"/>
            <p:cNvSpPr/>
            <p:nvPr>
              <p:custDataLst>
                <p:tags r:id="rId16"/>
              </p:custDataLst>
            </p:nvPr>
          </p:nvSpPr>
          <p:spPr>
            <a:xfrm>
              <a:off x="3939744" y="1048763"/>
              <a:ext cx="768391" cy="76839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4</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sp>
        <p:nvSpPr>
          <p:cNvPr id="38" name="文本框 37"/>
          <p:cNvSpPr txBox="1"/>
          <p:nvPr>
            <p:custDataLst>
              <p:tags r:id="rId17"/>
            </p:custDataLst>
          </p:nvPr>
        </p:nvSpPr>
        <p:spPr>
          <a:xfrm>
            <a:off x="4502785" y="2445110"/>
            <a:ext cx="2537460" cy="517208"/>
          </a:xfrm>
          <a:prstGeom prst="rect">
            <a:avLst/>
          </a:prstGeom>
          <a:noFill/>
        </p:spPr>
        <p:txBody>
          <a:bodyPr wrap="square" lIns="90170" tIns="46990" rIns="90170" bIns="46990" anchor="b" anchorCtr="0">
            <a:normAutofit/>
          </a:bodyPr>
          <a:lstStyle>
            <a:defPPr>
              <a:defRPr lang="zh-CN"/>
            </a:defPPr>
            <a:lvl1pPr>
              <a:defRPr>
                <a:solidFill>
                  <a:srgbClr val="474546"/>
                </a:solidFill>
                <a:latin typeface="+mj-lt"/>
              </a:defRPr>
            </a:lvl1pPr>
          </a:lstStyle>
          <a:p>
            <a:r>
              <a:rPr lang="zh-CN" altLang="en-US" sz="2000" spc="200" dirty="0" err="1">
                <a:solidFill>
                  <a:schemeClr val="bg1"/>
                </a:solidFill>
                <a:uFillTx/>
                <a:latin typeface="Arial" panose="020B0604020202020204" pitchFamily="34" charset="0"/>
                <a:ea typeface="微软雅黑" panose="020B0503020204020204" charset="-122"/>
                <a:cs typeface="+mj-cs"/>
                <a:sym typeface="+mn-lt"/>
              </a:rPr>
              <a:t>背景介绍</a:t>
            </a:r>
            <a:endParaRPr lang="zh-CN" altLang="en-US" sz="2000" spc="200" dirty="0" err="1">
              <a:solidFill>
                <a:schemeClr val="bg1"/>
              </a:solidFill>
              <a:uFillTx/>
              <a:latin typeface="Arial" panose="020B0604020202020204" pitchFamily="34" charset="0"/>
              <a:ea typeface="微软雅黑" panose="020B0503020204020204" charset="-122"/>
              <a:cs typeface="+mj-cs"/>
              <a:sym typeface="+mn-lt"/>
            </a:endParaRPr>
          </a:p>
        </p:txBody>
      </p:sp>
      <p:sp>
        <p:nvSpPr>
          <p:cNvPr id="45" name="文本框 44"/>
          <p:cNvSpPr txBox="1"/>
          <p:nvPr>
            <p:custDataLst>
              <p:tags r:id="rId18"/>
            </p:custDataLst>
          </p:nvPr>
        </p:nvSpPr>
        <p:spPr>
          <a:xfrm>
            <a:off x="8911590" y="2257425"/>
            <a:ext cx="2537460" cy="892175"/>
          </a:xfrm>
          <a:prstGeom prst="rect">
            <a:avLst/>
          </a:prstGeom>
          <a:noFill/>
        </p:spPr>
        <p:txBody>
          <a:bodyPr wrap="square" lIns="90170" tIns="46990" rIns="90170" bIns="46990" anchor="b" anchorCtr="0">
            <a:normAutofit/>
          </a:bodyPr>
          <a:lstStyle>
            <a:defPPr>
              <a:defRPr lang="zh-CN"/>
            </a:defPPr>
            <a:lvl1pPr>
              <a:defRPr>
                <a:solidFill>
                  <a:srgbClr val="474546"/>
                </a:solidFill>
                <a:latin typeface="+mj-lt"/>
              </a:defRPr>
            </a:lvl1pPr>
          </a:lstStyle>
          <a:p>
            <a:r>
              <a:rPr lang="zh-CN" altLang="en-US" sz="2000" spc="200" dirty="0" err="1">
                <a:solidFill>
                  <a:schemeClr val="bg1"/>
                </a:solidFill>
                <a:uFillTx/>
                <a:latin typeface="Arial" panose="020B0604020202020204" pitchFamily="34" charset="0"/>
                <a:ea typeface="微软雅黑" panose="020B0503020204020204" charset="-122"/>
                <a:cs typeface="+mj-cs"/>
                <a:sym typeface="+mn-lt"/>
              </a:rPr>
              <a:t>泛研网数据内容及功能介绍</a:t>
            </a:r>
            <a:endParaRPr lang="zh-CN" altLang="en-US" sz="2000" spc="200" dirty="0" err="1">
              <a:solidFill>
                <a:schemeClr val="bg1"/>
              </a:solidFill>
              <a:uFillTx/>
              <a:latin typeface="Arial" panose="020B0604020202020204" pitchFamily="34" charset="0"/>
              <a:ea typeface="微软雅黑" panose="020B0503020204020204" charset="-122"/>
              <a:cs typeface="+mj-cs"/>
              <a:sym typeface="+mn-lt"/>
            </a:endParaRPr>
          </a:p>
        </p:txBody>
      </p:sp>
      <p:sp>
        <p:nvSpPr>
          <p:cNvPr id="47" name="文本框 46"/>
          <p:cNvSpPr txBox="1"/>
          <p:nvPr>
            <p:custDataLst>
              <p:tags r:id="rId19"/>
            </p:custDataLst>
          </p:nvPr>
        </p:nvSpPr>
        <p:spPr>
          <a:xfrm>
            <a:off x="4502785" y="4167505"/>
            <a:ext cx="2740025" cy="736600"/>
          </a:xfrm>
          <a:prstGeom prst="rect">
            <a:avLst/>
          </a:prstGeom>
          <a:noFill/>
        </p:spPr>
        <p:txBody>
          <a:bodyPr wrap="square" lIns="90170" tIns="46990" rIns="90170" bIns="46990" anchor="b" anchorCtr="0">
            <a:normAutofit fontScale="80000"/>
          </a:bodyPr>
          <a:lstStyle>
            <a:defPPr>
              <a:defRPr lang="zh-CN"/>
            </a:defPPr>
            <a:lvl1pPr>
              <a:defRPr>
                <a:solidFill>
                  <a:srgbClr val="474546"/>
                </a:solidFill>
                <a:latin typeface="+mj-lt"/>
              </a:defRPr>
            </a:lvl1pPr>
          </a:lstStyle>
          <a:p>
            <a:r>
              <a:rPr lang="zh-CN" altLang="en-US" sz="2400" spc="200" dirty="0" err="1">
                <a:solidFill>
                  <a:schemeClr val="bg1"/>
                </a:solidFill>
                <a:uFillTx/>
                <a:latin typeface="Arial" panose="020B0604020202020204" pitchFamily="34" charset="0"/>
                <a:ea typeface="微软雅黑" panose="020B0503020204020204" charset="-122"/>
                <a:cs typeface="+mj-cs"/>
                <a:sym typeface="+mn-lt"/>
              </a:rPr>
              <a:t>“机器学习”检索词分享</a:t>
            </a:r>
            <a:endParaRPr lang="zh-CN" altLang="en-US" sz="2400" spc="200" dirty="0" err="1">
              <a:solidFill>
                <a:schemeClr val="bg1"/>
              </a:solidFill>
              <a:uFillTx/>
              <a:latin typeface="Arial" panose="020B0604020202020204" pitchFamily="34" charset="0"/>
              <a:ea typeface="微软雅黑" panose="020B0503020204020204" charset="-122"/>
              <a:cs typeface="+mj-cs"/>
              <a:sym typeface="+mn-lt"/>
            </a:endParaRPr>
          </a:p>
        </p:txBody>
      </p:sp>
      <p:sp>
        <p:nvSpPr>
          <p:cNvPr id="49" name="文本框 48"/>
          <p:cNvSpPr txBox="1"/>
          <p:nvPr>
            <p:custDataLst>
              <p:tags r:id="rId20"/>
            </p:custDataLst>
          </p:nvPr>
        </p:nvSpPr>
        <p:spPr>
          <a:xfrm>
            <a:off x="9001125" y="4167505"/>
            <a:ext cx="2562225" cy="823595"/>
          </a:xfrm>
          <a:prstGeom prst="rect">
            <a:avLst/>
          </a:prstGeom>
          <a:noFill/>
        </p:spPr>
        <p:txBody>
          <a:bodyPr wrap="square" lIns="90170" tIns="46990" rIns="90170" bIns="46990" anchor="b" anchorCtr="0"/>
          <a:lstStyle>
            <a:defPPr>
              <a:defRPr lang="zh-CN"/>
            </a:defPPr>
            <a:lvl1pPr>
              <a:defRPr>
                <a:solidFill>
                  <a:srgbClr val="474546"/>
                </a:solidFill>
                <a:latin typeface="+mj-lt"/>
              </a:defRPr>
            </a:lvl1pPr>
          </a:lstStyle>
          <a:p>
            <a:r>
              <a:rPr lang="zh-CN" altLang="en-US" sz="2800" spc="200" dirty="0" err="1">
                <a:solidFill>
                  <a:srgbClr val="FFFF00"/>
                </a:solidFill>
                <a:uFillTx/>
                <a:latin typeface="Arial" panose="020B0604020202020204" pitchFamily="34" charset="0"/>
                <a:ea typeface="微软雅黑" panose="020B0503020204020204" charset="-122"/>
                <a:cs typeface="+mj-cs"/>
                <a:sym typeface="+mn-lt"/>
              </a:rPr>
              <a:t>泛研科研项目检索优势</a:t>
            </a:r>
            <a:endParaRPr lang="zh-CN" altLang="en-US" sz="2800" spc="200" dirty="0" err="1">
              <a:solidFill>
                <a:srgbClr val="FFFF00"/>
              </a:solidFill>
              <a:uFillTx/>
              <a:latin typeface="Arial" panose="020B0604020202020204" pitchFamily="34" charset="0"/>
              <a:ea typeface="微软雅黑" panose="020B0503020204020204" charset="-122"/>
              <a:cs typeface="+mj-cs"/>
              <a:sym typeface="+mn-lt"/>
            </a:endParaRPr>
          </a:p>
        </p:txBody>
      </p:sp>
    </p:spTree>
    <p:custDataLst>
      <p:tags r:id="rId2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17780" y="86995"/>
            <a:ext cx="10870565"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1)支持多个主流语种，丰富限制条件排序条件，独有的成果关联检索</a:t>
            </a:r>
            <a:endParaRPr lang="zh-CN" altLang="en-US" sz="2400">
              <a:solidFill>
                <a:schemeClr val="bg1"/>
              </a:solidFill>
              <a:sym typeface="+mn-ea"/>
            </a:endParaRPr>
          </a:p>
        </p:txBody>
      </p:sp>
      <p:pic>
        <p:nvPicPr>
          <p:cNvPr id="11" name="图片 10"/>
          <p:cNvPicPr>
            <a:picLocks noChangeAspect="1"/>
          </p:cNvPicPr>
          <p:nvPr/>
        </p:nvPicPr>
        <p:blipFill>
          <a:blip r:embed="rId1"/>
          <a:stretch>
            <a:fillRect/>
          </a:stretch>
        </p:blipFill>
        <p:spPr>
          <a:xfrm>
            <a:off x="296545" y="716280"/>
            <a:ext cx="9457690" cy="6073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15240" y="73660"/>
            <a:ext cx="9478645"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2)强大的检索结果二次筛选功能，结果集中检索</a:t>
            </a:r>
            <a:endParaRPr lang="zh-CN" altLang="en-US" sz="2400">
              <a:solidFill>
                <a:schemeClr val="bg1"/>
              </a:solidFill>
              <a:sym typeface="+mn-ea"/>
            </a:endParaRPr>
          </a:p>
        </p:txBody>
      </p:sp>
      <p:pic>
        <p:nvPicPr>
          <p:cNvPr id="12" name="图片 11"/>
          <p:cNvPicPr>
            <a:picLocks noChangeAspect="1"/>
          </p:cNvPicPr>
          <p:nvPr/>
        </p:nvPicPr>
        <p:blipFill>
          <a:blip r:embed="rId1"/>
          <a:stretch>
            <a:fillRect/>
          </a:stretch>
        </p:blipFill>
        <p:spPr>
          <a:xfrm>
            <a:off x="243205" y="484505"/>
            <a:ext cx="10560685" cy="58356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41910" y="46038"/>
            <a:ext cx="11785600"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3)分类筛选、多选、增加更多分类</a:t>
            </a:r>
            <a:endParaRPr lang="zh-CN" altLang="en-US" sz="2400">
              <a:solidFill>
                <a:schemeClr val="bg1"/>
              </a:solidFill>
              <a:sym typeface="+mn-ea"/>
            </a:endParaRPr>
          </a:p>
        </p:txBody>
      </p:sp>
      <p:pic>
        <p:nvPicPr>
          <p:cNvPr id="13" name="图片 12"/>
          <p:cNvPicPr>
            <a:picLocks noChangeAspect="1"/>
          </p:cNvPicPr>
          <p:nvPr/>
        </p:nvPicPr>
        <p:blipFill>
          <a:blip r:embed="rId1"/>
          <a:stretch>
            <a:fillRect/>
          </a:stretch>
        </p:blipFill>
        <p:spPr>
          <a:xfrm>
            <a:off x="203835" y="457200"/>
            <a:ext cx="11630025" cy="615188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11430" y="60325"/>
            <a:ext cx="6767830"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4)全面的排序方式</a:t>
            </a:r>
            <a:endParaRPr lang="zh-CN" altLang="en-US" sz="2400">
              <a:solidFill>
                <a:schemeClr val="bg1"/>
              </a:solidFill>
              <a:sym typeface="+mn-ea"/>
            </a:endParaRPr>
          </a:p>
        </p:txBody>
      </p:sp>
      <p:pic>
        <p:nvPicPr>
          <p:cNvPr id="14" name="图片 13"/>
          <p:cNvPicPr>
            <a:picLocks noChangeAspect="1"/>
          </p:cNvPicPr>
          <p:nvPr/>
        </p:nvPicPr>
        <p:blipFill>
          <a:blip r:embed="rId1"/>
          <a:stretch>
            <a:fillRect/>
          </a:stretch>
        </p:blipFill>
        <p:spPr>
          <a:xfrm>
            <a:off x="2804795" y="471170"/>
            <a:ext cx="6260465" cy="1478915"/>
          </a:xfrm>
          <a:prstGeom prst="rect">
            <a:avLst/>
          </a:prstGeom>
          <a:noFill/>
          <a:ln>
            <a:noFill/>
          </a:ln>
        </p:spPr>
      </p:pic>
      <p:sp>
        <p:nvSpPr>
          <p:cNvPr id="2" name="矩形 1"/>
          <p:cNvSpPr/>
          <p:nvPr/>
        </p:nvSpPr>
        <p:spPr>
          <a:xfrm>
            <a:off x="12065" y="2138680"/>
            <a:ext cx="6644640"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5)支持列表、摘要显示模式切换</a:t>
            </a:r>
            <a:endParaRPr lang="zh-CN" altLang="en-US" sz="2400">
              <a:solidFill>
                <a:schemeClr val="bg1"/>
              </a:solidFill>
              <a:sym typeface="+mn-ea"/>
            </a:endParaRPr>
          </a:p>
        </p:txBody>
      </p:sp>
      <p:pic>
        <p:nvPicPr>
          <p:cNvPr id="16" name="图片 15"/>
          <p:cNvPicPr>
            <a:picLocks noChangeAspect="1"/>
          </p:cNvPicPr>
          <p:nvPr/>
        </p:nvPicPr>
        <p:blipFill>
          <a:blip r:embed="rId2"/>
          <a:stretch>
            <a:fillRect/>
          </a:stretch>
        </p:blipFill>
        <p:spPr>
          <a:xfrm>
            <a:off x="2548890" y="2549525"/>
            <a:ext cx="7436485" cy="390271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15875" y="6350"/>
            <a:ext cx="8140700" cy="527050"/>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6)支持标记结果导出、自定义范围导出</a:t>
            </a:r>
            <a:endParaRPr lang="zh-CN" altLang="en-US" sz="2400">
              <a:solidFill>
                <a:schemeClr val="bg1"/>
              </a:solidFill>
              <a:sym typeface="+mn-ea"/>
            </a:endParaRPr>
          </a:p>
        </p:txBody>
      </p:sp>
      <p:pic>
        <p:nvPicPr>
          <p:cNvPr id="18" name="图片 17"/>
          <p:cNvPicPr>
            <a:picLocks noChangeAspect="1"/>
          </p:cNvPicPr>
          <p:nvPr/>
        </p:nvPicPr>
        <p:blipFill>
          <a:blip r:embed="rId1"/>
          <a:stretch>
            <a:fillRect/>
          </a:stretch>
        </p:blipFill>
        <p:spPr>
          <a:xfrm>
            <a:off x="256540" y="1530350"/>
            <a:ext cx="11597640" cy="297434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4445" y="19685"/>
            <a:ext cx="8660130" cy="54165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7)支持导出项目及成果，自定义导出字段</a:t>
            </a:r>
            <a:endParaRPr lang="zh-CN" altLang="en-US" sz="2400">
              <a:solidFill>
                <a:schemeClr val="bg1"/>
              </a:solidFill>
              <a:sym typeface="+mn-ea"/>
            </a:endParaRPr>
          </a:p>
        </p:txBody>
      </p:sp>
      <p:pic>
        <p:nvPicPr>
          <p:cNvPr id="19" name="图片 18"/>
          <p:cNvPicPr>
            <a:picLocks noChangeAspect="1"/>
          </p:cNvPicPr>
          <p:nvPr/>
        </p:nvPicPr>
        <p:blipFill>
          <a:blip r:embed="rId1"/>
          <a:stretch>
            <a:fillRect/>
          </a:stretch>
        </p:blipFill>
        <p:spPr>
          <a:xfrm>
            <a:off x="2292985" y="727710"/>
            <a:ext cx="7948930" cy="59410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223770" y="5080"/>
            <a:ext cx="8901430" cy="889000"/>
          </a:xfrm>
          <a:solidFill>
            <a:schemeClr val="tx1">
              <a:lumMod val="65000"/>
              <a:lumOff val="35000"/>
            </a:schemeClr>
          </a:solidFill>
        </p:spPr>
        <p:txBody>
          <a:bodyPr vert="horz" lIns="91440" tIns="45720" rIns="91440" bIns="45720" rtlCol="0" anchor="ctr">
            <a:noAutofit/>
          </a:bodyPr>
          <a:p>
            <a:pPr lvl="0" algn="l"/>
            <a:r>
              <a:rPr lang="zh-CN" altLang="en-US" sz="3200">
                <a:solidFill>
                  <a:schemeClr val="bg1"/>
                </a:solidFill>
                <a:sym typeface="+mn-ea"/>
              </a:rPr>
              <a:t>产品背景简介</a:t>
            </a:r>
            <a:endParaRPr lang="zh-CN" altLang="en-US" sz="3200">
              <a:solidFill>
                <a:schemeClr val="bg1"/>
              </a:solidFill>
              <a:sym typeface="+mn-ea"/>
            </a:endParaRPr>
          </a:p>
        </p:txBody>
      </p:sp>
      <p:pic>
        <p:nvPicPr>
          <p:cNvPr id="3" name="图片 2" descr="屏幕快照 2020-11-24 10.35.04"/>
          <p:cNvPicPr>
            <a:picLocks noChangeAspect="1"/>
          </p:cNvPicPr>
          <p:nvPr/>
        </p:nvPicPr>
        <p:blipFill>
          <a:blip r:embed="rId1"/>
          <a:stretch>
            <a:fillRect/>
          </a:stretch>
        </p:blipFill>
        <p:spPr>
          <a:xfrm>
            <a:off x="1066800" y="1341120"/>
            <a:ext cx="10058400" cy="4995545"/>
          </a:xfrm>
          <a:prstGeom prst="rect">
            <a:avLst/>
          </a:prstGeom>
        </p:spPr>
      </p:pic>
      <p:pic>
        <p:nvPicPr>
          <p:cNvPr id="5" name="图片 4" descr="屏幕快照 2020-11-23 17.48.20"/>
          <p:cNvPicPr>
            <a:picLocks noChangeAspect="1"/>
          </p:cNvPicPr>
          <p:nvPr/>
        </p:nvPicPr>
        <p:blipFill>
          <a:blip r:embed="rId2"/>
          <a:stretch>
            <a:fillRect/>
          </a:stretch>
        </p:blipFill>
        <p:spPr>
          <a:xfrm>
            <a:off x="-11430" y="5080"/>
            <a:ext cx="2235200" cy="889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19685" y="46990"/>
            <a:ext cx="6642100"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8)项目及项目产出成果列表</a:t>
            </a:r>
            <a:endParaRPr lang="zh-CN" altLang="en-US" sz="2400">
              <a:solidFill>
                <a:schemeClr val="bg1"/>
              </a:solidFill>
              <a:sym typeface="+mn-ea"/>
            </a:endParaRPr>
          </a:p>
        </p:txBody>
      </p:sp>
      <p:pic>
        <p:nvPicPr>
          <p:cNvPr id="20" name="图片 19"/>
          <p:cNvPicPr>
            <a:picLocks noChangeAspect="1"/>
          </p:cNvPicPr>
          <p:nvPr/>
        </p:nvPicPr>
        <p:blipFill>
          <a:blip r:embed="rId1"/>
          <a:stretch>
            <a:fillRect/>
          </a:stretch>
        </p:blipFill>
        <p:spPr>
          <a:xfrm>
            <a:off x="635000" y="558800"/>
            <a:ext cx="9272270" cy="4869815"/>
          </a:xfrm>
          <a:prstGeom prst="rect">
            <a:avLst/>
          </a:prstGeom>
          <a:noFill/>
          <a:ln>
            <a:noFill/>
          </a:ln>
        </p:spPr>
      </p:pic>
      <p:pic>
        <p:nvPicPr>
          <p:cNvPr id="21" name="图片 20"/>
          <p:cNvPicPr>
            <a:picLocks noChangeAspect="1"/>
          </p:cNvPicPr>
          <p:nvPr/>
        </p:nvPicPr>
        <p:blipFill>
          <a:blip r:embed="rId2"/>
          <a:stretch>
            <a:fillRect/>
          </a:stretch>
        </p:blipFill>
        <p:spPr>
          <a:xfrm>
            <a:off x="2914650" y="1703705"/>
            <a:ext cx="8591550" cy="44951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60960" y="25400"/>
            <a:ext cx="5675630"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9)成果多链接指向及受资助项目</a:t>
            </a:r>
            <a:endParaRPr lang="zh-CN" altLang="en-US" sz="2400">
              <a:solidFill>
                <a:schemeClr val="bg1"/>
              </a:solidFill>
              <a:sym typeface="+mn-ea"/>
            </a:endParaRPr>
          </a:p>
        </p:txBody>
      </p:sp>
      <p:pic>
        <p:nvPicPr>
          <p:cNvPr id="22" name="图片 21"/>
          <p:cNvPicPr>
            <a:picLocks noChangeAspect="1"/>
          </p:cNvPicPr>
          <p:nvPr/>
        </p:nvPicPr>
        <p:blipFill>
          <a:blip r:embed="rId1"/>
          <a:stretch>
            <a:fillRect/>
          </a:stretch>
        </p:blipFill>
        <p:spPr>
          <a:xfrm>
            <a:off x="5027930" y="655320"/>
            <a:ext cx="2914650" cy="59912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a:xfrm>
            <a:off x="60960" y="62230"/>
            <a:ext cx="6095365" cy="423545"/>
          </a:xfrm>
          <a:prstGeom prst="rect">
            <a:avLst/>
          </a:prstGeom>
          <a:solidFill>
            <a:schemeClr val="tx1">
              <a:lumMod val="65000"/>
              <a:lumOff val="35000"/>
            </a:schemeClr>
          </a:solid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2400">
                <a:solidFill>
                  <a:schemeClr val="bg1"/>
                </a:solidFill>
                <a:sym typeface="+mn-ea"/>
              </a:rPr>
              <a:t>10)成果可一键请求原文</a:t>
            </a:r>
            <a:endParaRPr lang="zh-CN" altLang="en-US" sz="2400">
              <a:solidFill>
                <a:schemeClr val="bg1"/>
              </a:solidFill>
              <a:sym typeface="+mn-ea"/>
            </a:endParaRPr>
          </a:p>
        </p:txBody>
      </p:sp>
      <p:pic>
        <p:nvPicPr>
          <p:cNvPr id="23" name="图片 22"/>
          <p:cNvPicPr>
            <a:picLocks noChangeAspect="1"/>
          </p:cNvPicPr>
          <p:nvPr/>
        </p:nvPicPr>
        <p:blipFill>
          <a:blip r:embed="rId1"/>
          <a:stretch>
            <a:fillRect/>
          </a:stretch>
        </p:blipFill>
        <p:spPr>
          <a:xfrm>
            <a:off x="1957070" y="642620"/>
            <a:ext cx="7431405" cy="573913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泛研检索优势"/>
          <p:cNvPicPr>
            <a:picLocks noChangeAspect="1"/>
          </p:cNvPicPr>
          <p:nvPr/>
        </p:nvPicPr>
        <p:blipFill>
          <a:blip r:embed="rId1"/>
          <a:stretch>
            <a:fillRect/>
          </a:stretch>
        </p:blipFill>
        <p:spPr>
          <a:xfrm>
            <a:off x="-52705" y="-27305"/>
            <a:ext cx="12298045" cy="6912610"/>
          </a:xfrm>
          <a:prstGeom prst="rect">
            <a:avLst/>
          </a:prstGeom>
        </p:spPr>
      </p:pic>
      <p:pic>
        <p:nvPicPr>
          <p:cNvPr id="4" name="图片 3" descr="屏幕快照 2020-11-23 17.48.20"/>
          <p:cNvPicPr>
            <a:picLocks noChangeAspect="1"/>
          </p:cNvPicPr>
          <p:nvPr/>
        </p:nvPicPr>
        <p:blipFill>
          <a:blip r:embed="rId2"/>
          <a:stretch>
            <a:fillRect/>
          </a:stretch>
        </p:blipFill>
        <p:spPr>
          <a:xfrm>
            <a:off x="55245" y="-27305"/>
            <a:ext cx="2235200" cy="889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 name="矩形 42"/>
          <p:cNvSpPr/>
          <p:nvPr>
            <p:custDataLst>
              <p:tags r:id="rId1"/>
            </p:custDataLst>
          </p:nvPr>
        </p:nvSpPr>
        <p:spPr>
          <a:xfrm flipH="1">
            <a:off x="1642428" y="2765817"/>
            <a:ext cx="8284845" cy="1078241"/>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4" name="任意多边形: 形状 43"/>
          <p:cNvSpPr/>
          <p:nvPr>
            <p:custDataLst>
              <p:tags r:id="rId2"/>
            </p:custDataLst>
          </p:nvPr>
        </p:nvSpPr>
        <p:spPr>
          <a:xfrm flipH="1">
            <a:off x="1642428" y="2765817"/>
            <a:ext cx="1214481" cy="107824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1" name="文本框 50"/>
          <p:cNvSpPr txBox="1"/>
          <p:nvPr>
            <p:custDataLst>
              <p:tags r:id="rId3"/>
            </p:custDataLst>
          </p:nvPr>
        </p:nvSpPr>
        <p:spPr>
          <a:xfrm flipH="1">
            <a:off x="3115835" y="2915480"/>
            <a:ext cx="6272126" cy="636157"/>
          </a:xfrm>
          <a:prstGeom prst="rect">
            <a:avLst/>
          </a:prstGeom>
          <a:noFill/>
        </p:spPr>
        <p:txBody>
          <a:bodyPr wrap="square" lIns="90000" tIns="46800" rIns="90000" bIns="0" rtlCol="0" anchor="b" anchorCtr="0"/>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1800" b="1">
                <a:solidFill>
                  <a:srgbClr val="000000">
                    <a:lumMod val="75000"/>
                    <a:lumOff val="25000"/>
                  </a:srgbClr>
                </a:solidFill>
                <a:uFillTx/>
                <a:latin typeface="Arial" panose="020B0604020202020204" pitchFamily="34" charset="0"/>
                <a:sym typeface="Arial" panose="020B0604020202020204" pitchFamily="34" charset="0"/>
              </a:rPr>
              <a:t>     </a:t>
            </a:r>
            <a:r>
              <a:rPr lang="zh-CN" altLang="en-US" sz="1800">
                <a:solidFill>
                  <a:srgbClr val="000000">
                    <a:lumMod val="75000"/>
                    <a:lumOff val="25000"/>
                  </a:srgbClr>
                </a:solidFill>
                <a:uFillTx/>
                <a:latin typeface="Arial" panose="020B0604020202020204" pitchFamily="34" charset="0"/>
                <a:sym typeface="Arial" panose="020B0604020202020204" pitchFamily="34" charset="0"/>
              </a:rPr>
              <a:t>用户对某一领域多个研究方向情报统计分析，用户常用于竞争情报分析</a:t>
            </a:r>
            <a:endParaRPr lang="zh-CN" altLang="en-US" sz="1800">
              <a:solidFill>
                <a:srgbClr val="000000">
                  <a:lumMod val="75000"/>
                  <a:lumOff val="25000"/>
                </a:srgbClr>
              </a:solidFill>
              <a:uFillTx/>
              <a:latin typeface="Arial" panose="020B0604020202020204" pitchFamily="34" charset="0"/>
              <a:sym typeface="Arial" panose="020B0604020202020204" pitchFamily="34" charset="0"/>
            </a:endParaRPr>
          </a:p>
        </p:txBody>
      </p:sp>
      <p:sp>
        <p:nvSpPr>
          <p:cNvPr id="47" name="文本框 46"/>
          <p:cNvSpPr txBox="1"/>
          <p:nvPr>
            <p:custDataLst>
              <p:tags r:id="rId4"/>
            </p:custDataLst>
          </p:nvPr>
        </p:nvSpPr>
        <p:spPr>
          <a:xfrm flipH="1">
            <a:off x="1664847" y="2916053"/>
            <a:ext cx="797417" cy="778255"/>
          </a:xfrm>
          <a:prstGeom prst="rect">
            <a:avLst/>
          </a:prstGeom>
          <a:noFill/>
        </p:spPr>
        <p:txBody>
          <a:bodyPr wrap="square" rtlCol="0" anchor="ctr">
            <a:normAutofit fontScale="70000"/>
          </a:bodyPr>
          <a:lstStyle/>
          <a:p>
            <a:pPr algn="ctr"/>
            <a:r>
              <a:rPr lang="en-US" altLang="zh-CN" sz="6000" b="1"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endParaRPr lang="zh-CN" altLang="en-US" sz="60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3" name="矩形 52"/>
          <p:cNvSpPr/>
          <p:nvPr>
            <p:custDataLst>
              <p:tags r:id="rId5"/>
            </p:custDataLst>
          </p:nvPr>
        </p:nvSpPr>
        <p:spPr>
          <a:xfrm flipH="1">
            <a:off x="1642428" y="1382496"/>
            <a:ext cx="8284845" cy="1078241"/>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4" name="任意多边形: 形状 53"/>
          <p:cNvSpPr/>
          <p:nvPr>
            <p:custDataLst>
              <p:tags r:id="rId6"/>
            </p:custDataLst>
          </p:nvPr>
        </p:nvSpPr>
        <p:spPr>
          <a:xfrm flipH="1">
            <a:off x="1642428" y="1382496"/>
            <a:ext cx="1214481" cy="107824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60" name="文本框 59"/>
          <p:cNvSpPr txBox="1"/>
          <p:nvPr>
            <p:custDataLst>
              <p:tags r:id="rId7"/>
            </p:custDataLst>
          </p:nvPr>
        </p:nvSpPr>
        <p:spPr>
          <a:xfrm flipH="1">
            <a:off x="3115945" y="1532890"/>
            <a:ext cx="6271895" cy="927100"/>
          </a:xfrm>
          <a:prstGeom prst="rect">
            <a:avLst/>
          </a:prstGeom>
          <a:noFill/>
        </p:spPr>
        <p:txBody>
          <a:bodyPr wrap="square" lIns="90000" tIns="46800" rIns="90000" bIns="0" rtlCol="0" anchor="b" anchorCtr="0"/>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1800" b="1">
                <a:solidFill>
                  <a:srgbClr val="000000">
                    <a:lumMod val="75000"/>
                    <a:lumOff val="25000"/>
                  </a:srgbClr>
                </a:solidFill>
                <a:uFillTx/>
                <a:latin typeface="Arial" panose="020B0604020202020204" pitchFamily="34" charset="0"/>
                <a:sym typeface="Arial" panose="020B0604020202020204" pitchFamily="34" charset="0"/>
              </a:rPr>
              <a:t>    </a:t>
            </a:r>
            <a:r>
              <a:rPr lang="en-US" altLang="zh-CN" sz="1800">
                <a:solidFill>
                  <a:srgbClr val="000000">
                    <a:lumMod val="75000"/>
                    <a:lumOff val="25000"/>
                  </a:srgbClr>
                </a:solidFill>
                <a:uFillTx/>
                <a:latin typeface="Arial" panose="020B0604020202020204" pitchFamily="34" charset="0"/>
                <a:sym typeface="Arial" panose="020B0604020202020204" pitchFamily="34" charset="0"/>
              </a:rPr>
              <a:t> </a:t>
            </a:r>
            <a:r>
              <a:rPr lang="zh-CN" altLang="en-US" sz="1800">
                <a:solidFill>
                  <a:srgbClr val="000000">
                    <a:lumMod val="75000"/>
                    <a:lumOff val="25000"/>
                  </a:srgbClr>
                </a:solidFill>
                <a:uFillTx/>
                <a:latin typeface="Arial" panose="020B0604020202020204" pitchFamily="34" charset="0"/>
                <a:sym typeface="Arial" panose="020B0604020202020204" pitchFamily="34" charset="0"/>
              </a:rPr>
              <a:t>用户对某一个、或几个重点基金历年中标情况统计分析、对比，用户常用于论文写作素材、背景综述分析等</a:t>
            </a:r>
            <a:endParaRPr lang="zh-CN" altLang="en-US" sz="1800">
              <a:solidFill>
                <a:srgbClr val="000000">
                  <a:lumMod val="75000"/>
                  <a:lumOff val="25000"/>
                </a:srgbClr>
              </a:solidFill>
              <a:uFillTx/>
              <a:latin typeface="Arial" panose="020B0604020202020204" pitchFamily="34" charset="0"/>
              <a:sym typeface="Arial" panose="020B0604020202020204" pitchFamily="34" charset="0"/>
            </a:endParaRPr>
          </a:p>
        </p:txBody>
      </p:sp>
      <p:sp>
        <p:nvSpPr>
          <p:cNvPr id="58" name="文本框 57"/>
          <p:cNvSpPr txBox="1"/>
          <p:nvPr>
            <p:custDataLst>
              <p:tags r:id="rId8"/>
            </p:custDataLst>
          </p:nvPr>
        </p:nvSpPr>
        <p:spPr>
          <a:xfrm flipH="1">
            <a:off x="1665090" y="1532731"/>
            <a:ext cx="797417" cy="778255"/>
          </a:xfrm>
          <a:prstGeom prst="rect">
            <a:avLst/>
          </a:prstGeom>
          <a:noFill/>
        </p:spPr>
        <p:txBody>
          <a:bodyPr wrap="square" rtlCol="0" anchor="ctr">
            <a:normAutofit fontScale="70000"/>
          </a:bodyPr>
          <a:lstStyle/>
          <a:p>
            <a:pPr algn="ctr"/>
            <a:r>
              <a:rPr lang="en-US" altLang="zh-CN" sz="6000" b="1"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zh-CN" altLang="en-US" sz="60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 name="任意多边形: 形状 53"/>
          <p:cNvSpPr/>
          <p:nvPr>
            <p:custDataLst>
              <p:tags r:id="rId9"/>
            </p:custDataLst>
          </p:nvPr>
        </p:nvSpPr>
        <p:spPr>
          <a:xfrm flipH="1">
            <a:off x="1642428" y="4109849"/>
            <a:ext cx="1214482" cy="1078242"/>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p>
            <a:pPr algn="ctr">
              <a:lnSpc>
                <a:spcPct val="120000"/>
              </a:lnSpc>
            </a:pPr>
            <a:endParaRPr kumimoji="1" lang="en-US" altLang="zh-CN" sz="16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 name="任意多边形: 形状 53"/>
          <p:cNvSpPr/>
          <p:nvPr>
            <p:custDataLst>
              <p:tags r:id="rId10"/>
            </p:custDataLst>
          </p:nvPr>
        </p:nvSpPr>
        <p:spPr>
          <a:xfrm flipH="1">
            <a:off x="1664936" y="5453543"/>
            <a:ext cx="1214481" cy="1078242"/>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p>
            <a:pPr algn="ctr">
              <a:lnSpc>
                <a:spcPct val="120000"/>
              </a:lnSpc>
            </a:pPr>
            <a:endParaRPr kumimoji="1" lang="en-US" altLang="zh-CN" sz="16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 name="文本框 4"/>
          <p:cNvSpPr txBox="1"/>
          <p:nvPr>
            <p:custDataLst>
              <p:tags r:id="rId11"/>
            </p:custDataLst>
          </p:nvPr>
        </p:nvSpPr>
        <p:spPr>
          <a:xfrm flipH="1">
            <a:off x="1665439" y="4259446"/>
            <a:ext cx="797417" cy="778256"/>
          </a:xfrm>
          <a:prstGeom prst="rect">
            <a:avLst/>
          </a:prstGeom>
          <a:noFill/>
        </p:spPr>
        <p:txBody>
          <a:bodyPr wrap="square" rtlCol="0" anchor="ctr">
            <a:normAutofit fontScale="70000"/>
          </a:bodyPr>
          <a:p>
            <a:pPr algn="ctr"/>
            <a:r>
              <a:rPr lang="en-US" altLang="zh-CN" sz="6000" b="1" dirty="0">
                <a:solidFill>
                  <a:sysClr val="window" lastClr="FFFFFF"/>
                </a:solidFill>
                <a:latin typeface="Arial" panose="020B0604020202020204" pitchFamily="34" charset="0"/>
                <a:ea typeface="微软雅黑" panose="020B0503020204020204" charset="-122"/>
                <a:sym typeface="Arial" panose="020B0604020202020204" pitchFamily="34" charset="0"/>
              </a:rPr>
              <a:t>03</a:t>
            </a:r>
            <a:endParaRPr lang="zh-CN" altLang="en-US" sz="60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6" name="文本框 5"/>
          <p:cNvSpPr txBox="1"/>
          <p:nvPr>
            <p:custDataLst>
              <p:tags r:id="rId12"/>
            </p:custDataLst>
          </p:nvPr>
        </p:nvSpPr>
        <p:spPr>
          <a:xfrm flipH="1">
            <a:off x="1665232" y="5603449"/>
            <a:ext cx="797861" cy="778315"/>
          </a:xfrm>
          <a:prstGeom prst="rect">
            <a:avLst/>
          </a:prstGeom>
          <a:noFill/>
        </p:spPr>
        <p:txBody>
          <a:bodyPr wrap="square" rtlCol="0" anchor="ctr">
            <a:normAutofit fontScale="70000"/>
          </a:bodyPr>
          <a:lstStyle/>
          <a:p>
            <a:pPr algn="ctr"/>
            <a:r>
              <a:rPr lang="en-US" altLang="zh-CN" sz="6000" b="1" dirty="0">
                <a:solidFill>
                  <a:sysClr val="window" lastClr="FFFFFF"/>
                </a:solidFill>
                <a:latin typeface="Arial" panose="020B0604020202020204" pitchFamily="34" charset="0"/>
                <a:ea typeface="微软雅黑" panose="020B0503020204020204" charset="-122"/>
                <a:sym typeface="Arial" panose="020B0604020202020204" pitchFamily="34" charset="0"/>
              </a:rPr>
              <a:t>04</a:t>
            </a:r>
            <a:endParaRPr lang="zh-CN" altLang="en-US" sz="60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 name="文本框 6"/>
          <p:cNvSpPr txBox="1"/>
          <p:nvPr>
            <p:custDataLst>
              <p:tags r:id="rId13"/>
            </p:custDataLst>
          </p:nvPr>
        </p:nvSpPr>
        <p:spPr>
          <a:xfrm flipH="1">
            <a:off x="3206115" y="4109085"/>
            <a:ext cx="6271895" cy="1078230"/>
          </a:xfrm>
          <a:prstGeom prst="rect">
            <a:avLst/>
          </a:prstGeom>
          <a:noFill/>
        </p:spPr>
        <p:txBody>
          <a:bodyPr wrap="square" lIns="90000" tIns="46800" rIns="90000" bIns="0" rtlCol="0" anchor="b" anchorCtr="0"/>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1800" b="1">
                <a:solidFill>
                  <a:srgbClr val="000000">
                    <a:lumMod val="75000"/>
                    <a:lumOff val="25000"/>
                  </a:srgbClr>
                </a:solidFill>
                <a:uFillTx/>
                <a:latin typeface="Arial" panose="020B0604020202020204" pitchFamily="34" charset="0"/>
                <a:sym typeface="Arial" panose="020B0604020202020204" pitchFamily="34" charset="0"/>
              </a:rPr>
              <a:t>    </a:t>
            </a:r>
            <a:r>
              <a:rPr lang="en-US" altLang="zh-CN" sz="1800">
                <a:solidFill>
                  <a:srgbClr val="000000">
                    <a:lumMod val="75000"/>
                    <a:lumOff val="25000"/>
                  </a:srgbClr>
                </a:solidFill>
                <a:uFillTx/>
                <a:latin typeface="Arial" panose="020B0604020202020204" pitchFamily="34" charset="0"/>
                <a:sym typeface="Arial" panose="020B0604020202020204" pitchFamily="34" charset="0"/>
              </a:rPr>
              <a:t> </a:t>
            </a:r>
            <a:r>
              <a:rPr lang="zh-CN" altLang="en-US" sz="1800">
                <a:solidFill>
                  <a:srgbClr val="000000">
                    <a:lumMod val="75000"/>
                    <a:lumOff val="25000"/>
                  </a:srgbClr>
                </a:solidFill>
                <a:uFillTx/>
                <a:latin typeface="Arial" panose="020B0604020202020204" pitchFamily="34" charset="0"/>
                <a:sym typeface="Arial" panose="020B0604020202020204" pitchFamily="34" charset="0"/>
              </a:rPr>
              <a:t>用户对某领域或者某个、某类基金，多个对标单位的中标情况分析，用户用于诸如战略规划、领导决策等</a:t>
            </a:r>
            <a:endParaRPr lang="zh-CN" altLang="en-US" sz="1800">
              <a:solidFill>
                <a:srgbClr val="000000">
                  <a:lumMod val="75000"/>
                  <a:lumOff val="25000"/>
                </a:srgbClr>
              </a:solidFill>
              <a:uFillTx/>
              <a:latin typeface="Arial" panose="020B0604020202020204" pitchFamily="34" charset="0"/>
              <a:sym typeface="Arial" panose="020B0604020202020204" pitchFamily="34" charset="0"/>
            </a:endParaRPr>
          </a:p>
        </p:txBody>
      </p:sp>
      <p:sp>
        <p:nvSpPr>
          <p:cNvPr id="8" name="文本框 7"/>
          <p:cNvSpPr txBox="1"/>
          <p:nvPr>
            <p:custDataLst>
              <p:tags r:id="rId14"/>
            </p:custDataLst>
          </p:nvPr>
        </p:nvSpPr>
        <p:spPr>
          <a:xfrm flipH="1">
            <a:off x="2997200" y="5453380"/>
            <a:ext cx="6271895" cy="1078865"/>
          </a:xfrm>
          <a:prstGeom prst="rect">
            <a:avLst/>
          </a:prstGeom>
          <a:noFill/>
        </p:spPr>
        <p:txBody>
          <a:bodyPr wrap="square" lIns="90000" tIns="46800" rIns="90000" bIns="0" rtlCol="0" anchor="b" anchorCtr="0"/>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en-US" altLang="zh-CN" sz="1600" b="1">
                <a:solidFill>
                  <a:srgbClr val="000000">
                    <a:lumMod val="75000"/>
                    <a:lumOff val="25000"/>
                  </a:srgbClr>
                </a:solidFill>
                <a:uFillTx/>
                <a:latin typeface="Arial" panose="020B0604020202020204" pitchFamily="34" charset="0"/>
                <a:sym typeface="Arial" panose="020B0604020202020204" pitchFamily="34" charset="0"/>
              </a:rPr>
              <a:t>     </a:t>
            </a:r>
            <a:r>
              <a:rPr lang="zh-CN" altLang="en-US" sz="1800">
                <a:solidFill>
                  <a:srgbClr val="000000">
                    <a:lumMod val="75000"/>
                    <a:lumOff val="25000"/>
                  </a:srgbClr>
                </a:solidFill>
                <a:uFillTx/>
                <a:latin typeface="Arial" panose="020B0604020202020204" pitchFamily="34" charset="0"/>
                <a:sym typeface="Arial" panose="020B0604020202020204" pitchFamily="34" charset="0"/>
              </a:rPr>
              <a:t>用户对国内外，某领域的资助情况、成果产出分析对比，顶尖团队、机构用于指定发展规划、政策导向等等</a:t>
            </a:r>
            <a:endParaRPr lang="zh-CN" altLang="en-US" sz="1800">
              <a:solidFill>
                <a:srgbClr val="000000">
                  <a:lumMod val="75000"/>
                  <a:lumOff val="25000"/>
                </a:srgbClr>
              </a:solidFill>
              <a:uFillTx/>
              <a:latin typeface="Arial" panose="020B0604020202020204" pitchFamily="34" charset="0"/>
              <a:sym typeface="Arial" panose="020B0604020202020204" pitchFamily="34" charset="0"/>
            </a:endParaRPr>
          </a:p>
        </p:txBody>
      </p:sp>
      <p:pic>
        <p:nvPicPr>
          <p:cNvPr id="10" name="图片 9" descr="屏幕快照 2020-11-23 17.48.20"/>
          <p:cNvPicPr>
            <a:picLocks noChangeAspect="1"/>
          </p:cNvPicPr>
          <p:nvPr/>
        </p:nvPicPr>
        <p:blipFill>
          <a:blip r:embed="rId15"/>
          <a:stretch>
            <a:fillRect/>
          </a:stretch>
        </p:blipFill>
        <p:spPr>
          <a:xfrm>
            <a:off x="29845" y="10795"/>
            <a:ext cx="2235200" cy="889000"/>
          </a:xfrm>
          <a:prstGeom prst="rect">
            <a:avLst/>
          </a:prstGeom>
        </p:spPr>
      </p:pic>
      <p:sp>
        <p:nvSpPr>
          <p:cNvPr id="11" name="文本框 10"/>
          <p:cNvSpPr txBox="1"/>
          <p:nvPr/>
        </p:nvSpPr>
        <p:spPr>
          <a:xfrm>
            <a:off x="2265045" y="132715"/>
            <a:ext cx="5803265" cy="645160"/>
          </a:xfrm>
          <a:prstGeom prst="rect">
            <a:avLst/>
          </a:prstGeom>
          <a:solidFill>
            <a:schemeClr val="tx1">
              <a:lumMod val="50000"/>
              <a:lumOff val="50000"/>
            </a:schemeClr>
          </a:solidFill>
        </p:spPr>
        <p:txBody>
          <a:bodyPr wrap="square" rtlCol="0">
            <a:spAutoFit/>
          </a:bodyPr>
          <a:p>
            <a:r>
              <a:rPr lang="zh-CN" altLang="en-US" sz="3600"/>
              <a:t>常见应用场景分享</a:t>
            </a:r>
            <a:endParaRPr lang="zh-CN" altLang="en-US" sz="3600"/>
          </a:p>
        </p:txBody>
      </p:sp>
    </p:spTree>
    <p:custDataLst>
      <p:tags r:id="rId1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0" y="1"/>
            <a:ext cx="12192000" cy="6857999"/>
          </a:xfrm>
          <a:prstGeom prst="rect">
            <a:avLst/>
          </a:prstGeom>
        </p:spPr>
      </p:pic>
      <p:sp>
        <p:nvSpPr>
          <p:cNvPr id="14" name="矩形 13"/>
          <p:cNvSpPr/>
          <p:nvPr>
            <p:custDataLst>
              <p:tags r:id="rId3"/>
            </p:custDataLst>
          </p:nvPr>
        </p:nvSpPr>
        <p:spPr>
          <a:xfrm>
            <a:off x="0" y="0"/>
            <a:ext cx="12192000" cy="6858000"/>
          </a:xfrm>
          <a:prstGeom prst="rect">
            <a:avLst/>
          </a:prstGeom>
          <a:solidFill>
            <a:srgbClr val="222222">
              <a:alpha val="70000"/>
            </a:srgbClr>
          </a:solidFill>
          <a:ln>
            <a:noFill/>
          </a:ln>
        </p:spPr>
        <p:style>
          <a:lnRef idx="2">
            <a:srgbClr val="2196F3">
              <a:shade val="50000"/>
            </a:srgbClr>
          </a:lnRef>
          <a:fillRef idx="1">
            <a:srgbClr val="2196F3"/>
          </a:fillRef>
          <a:effectRef idx="0">
            <a:srgbClr val="2196F3"/>
          </a:effectRef>
          <a:fontRef idx="minor">
            <a:srgbClr val="FFFFFF"/>
          </a:fontRef>
        </p:style>
        <p:txBody>
          <a:bodyPr rtlCol="0" anchor="ctr">
            <a:normAutofit/>
          </a:bodyPr>
          <a:p>
            <a:pPr marL="0" marR="0" lvl="0" indent="0" algn="ctr" defTabSz="457200" rtl="0" eaLnBrk="1" fontAlgn="auto" latinLnBrk="0" hangingPunct="1">
              <a:lnSpc>
                <a:spcPct val="120000"/>
              </a:lnSpc>
              <a:spcBef>
                <a:spcPts val="0"/>
              </a:spcBef>
              <a:spcAft>
                <a:spcPts val="0"/>
              </a:spcAft>
              <a:buClrTx/>
              <a:buSzTx/>
              <a:buFontTx/>
              <a:buNone/>
            </a:pPr>
            <a:endParaRPr kumimoji="1"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矩形 3"/>
          <p:cNvSpPr/>
          <p:nvPr>
            <p:custDataLst>
              <p:tags r:id="rId4"/>
            </p:custDataLst>
          </p:nvPr>
        </p:nvSpPr>
        <p:spPr>
          <a:xfrm>
            <a:off x="1217930" y="2499360"/>
            <a:ext cx="9756140" cy="2134870"/>
          </a:xfrm>
          <a:prstGeom prst="rect">
            <a:avLst/>
          </a:prstGeom>
          <a:effectLst/>
        </p:spPr>
        <p:txBody>
          <a:bodyPr wrap="square" bIns="0">
            <a:normAutofit fontScale="60000"/>
          </a:bodyPr>
          <a:p>
            <a:pPr marL="0" marR="0" lvl="0" indent="0" algn="ctr" defTabSz="457200" rtl="0" eaLnBrk="1" fontAlgn="auto" latinLnBrk="0" hangingPunct="1">
              <a:lnSpc>
                <a:spcPct val="120000"/>
              </a:lnSpc>
              <a:spcBef>
                <a:spcPts val="0"/>
              </a:spcBef>
              <a:spcAft>
                <a:spcPts val="0"/>
              </a:spcAft>
              <a:buClrTx/>
              <a:buSzTx/>
              <a:buFontTx/>
              <a:buNone/>
            </a:pPr>
            <a:r>
              <a:rPr kumimoji="0" lang="en-US" altLang="zh-CN" sz="4400" b="0" i="0" u="none" strike="noStrike" kern="1200" cap="none" spc="300" normalizeH="0" noProof="0" dirty="0">
                <a:ln>
                  <a:noFill/>
                </a:ln>
                <a:solidFill>
                  <a:srgbClr val="FFFFFF"/>
                </a:solidFill>
                <a:effectLst>
                  <a:outerShdw blurRad="76200" dist="25400" dir="5400000" algn="t" rotWithShape="0">
                    <a:srgbClr val="2196F3"/>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kumimoji="0" lang="zh-CN" altLang="en-US" sz="4400" b="0" i="0" u="none" strike="noStrike" kern="1200" cap="none" spc="300" normalizeH="0" noProof="0" dirty="0">
                <a:ln>
                  <a:noFill/>
                </a:ln>
                <a:solidFill>
                  <a:srgbClr val="FFFFFF"/>
                </a:solidFill>
                <a:effectLst>
                  <a:outerShdw blurRad="76200" dist="25400" dir="5400000" algn="t" rotWithShape="0">
                    <a:srgbClr val="2196F3"/>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泛研拥有灵活、强大的全球科研项目交互分析系统，能够从各种角度、多个维度，不同粒度组合，基本能满足大部分复杂分析场景，部分情况可以联系我们协同分析处理。</a:t>
            </a:r>
            <a:endParaRPr kumimoji="0" lang="zh-CN" altLang="en-US" sz="4400" b="0" i="0" u="none" strike="noStrike" kern="1200" cap="none" spc="300" normalizeH="0" noProof="0" dirty="0">
              <a:ln>
                <a:noFill/>
              </a:ln>
              <a:solidFill>
                <a:srgbClr val="FFFFFF"/>
              </a:solidFill>
              <a:effectLst>
                <a:outerShdw blurRad="76200" dist="25400" dir="5400000" algn="t" rotWithShape="0">
                  <a:srgbClr val="2196F3"/>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5" name="直接箭头连接符 4"/>
          <p:cNvCxnSpPr/>
          <p:nvPr>
            <p:custDataLst>
              <p:tags r:id="rId1"/>
            </p:custDataLst>
          </p:nvPr>
        </p:nvCxnSpPr>
        <p:spPr>
          <a:xfrm>
            <a:off x="1455420" y="4098696"/>
            <a:ext cx="9281160" cy="0"/>
          </a:xfrm>
          <a:prstGeom prst="straightConnector1">
            <a:avLst/>
          </a:prstGeom>
          <a:ln w="25400">
            <a:solidFill>
              <a:srgbClr val="FFFFFF">
                <a:lumMod val="75000"/>
              </a:srgbClr>
            </a:solidFill>
            <a:tailEnd type="triangle"/>
          </a:ln>
        </p:spPr>
        <p:style>
          <a:lnRef idx="1">
            <a:srgbClr val="2196F3"/>
          </a:lnRef>
          <a:fillRef idx="0">
            <a:srgbClr val="2196F3"/>
          </a:fillRef>
          <a:effectRef idx="0">
            <a:srgbClr val="2196F3"/>
          </a:effectRef>
          <a:fontRef idx="minor">
            <a:srgbClr val="222222"/>
          </a:fontRef>
        </p:style>
      </p:cxnSp>
      <p:cxnSp>
        <p:nvCxnSpPr>
          <p:cNvPr id="7" name="直接箭头连接符 6"/>
          <p:cNvCxnSpPr/>
          <p:nvPr>
            <p:custDataLst>
              <p:tags r:id="rId2"/>
            </p:custDataLst>
          </p:nvPr>
        </p:nvCxnSpPr>
        <p:spPr>
          <a:xfrm flipV="1">
            <a:off x="6096000" y="2156866"/>
            <a:ext cx="0" cy="3883660"/>
          </a:xfrm>
          <a:prstGeom prst="straightConnector1">
            <a:avLst/>
          </a:prstGeom>
          <a:ln w="25400">
            <a:solidFill>
              <a:srgbClr val="FFFFFF">
                <a:lumMod val="75000"/>
              </a:srgbClr>
            </a:solidFill>
            <a:tailEnd type="triangle"/>
          </a:ln>
        </p:spPr>
        <p:style>
          <a:lnRef idx="1">
            <a:srgbClr val="2196F3"/>
          </a:lnRef>
          <a:fillRef idx="0">
            <a:srgbClr val="2196F3"/>
          </a:fillRef>
          <a:effectRef idx="0">
            <a:srgbClr val="2196F3"/>
          </a:effectRef>
          <a:fontRef idx="minor">
            <a:srgbClr val="222222"/>
          </a:fontRef>
        </p:style>
      </p:cxnSp>
      <p:sp>
        <p:nvSpPr>
          <p:cNvPr id="4" name="椭圆 3"/>
          <p:cNvSpPr/>
          <p:nvPr>
            <p:custDataLst>
              <p:tags r:id="rId3"/>
            </p:custDataLst>
          </p:nvPr>
        </p:nvSpPr>
        <p:spPr>
          <a:xfrm>
            <a:off x="2503759" y="2267569"/>
            <a:ext cx="883914" cy="883914"/>
          </a:xfrm>
          <a:prstGeom prst="ellipse">
            <a:avLst/>
          </a:prstGeom>
          <a:solidFill>
            <a:srgbClr val="009587"/>
          </a:solidFill>
          <a:ln>
            <a:no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a:lnSpc>
                <a:spcPct val="120000"/>
              </a:lnSpc>
            </a:pPr>
            <a:endParaRPr lang="zh-CN" altLang="en-US">
              <a:latin typeface="微软雅黑" panose="020B0503020204020204" charset="-122"/>
              <a:ea typeface="微软雅黑" panose="020B0503020204020204" charset="-122"/>
            </a:endParaRPr>
          </a:p>
        </p:txBody>
      </p:sp>
      <p:sp>
        <p:nvSpPr>
          <p:cNvPr id="10" name="椭圆 9"/>
          <p:cNvSpPr/>
          <p:nvPr>
            <p:custDataLst>
              <p:tags r:id="rId4"/>
            </p:custDataLst>
          </p:nvPr>
        </p:nvSpPr>
        <p:spPr>
          <a:xfrm>
            <a:off x="3897500" y="2575119"/>
            <a:ext cx="1167762" cy="1167762"/>
          </a:xfrm>
          <a:prstGeom prst="ellipse">
            <a:avLst/>
          </a:prstGeom>
          <a:solidFill>
            <a:srgbClr val="009587"/>
          </a:solidFill>
          <a:ln>
            <a:no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a:lnSpc>
                <a:spcPct val="120000"/>
              </a:lnSpc>
            </a:pPr>
            <a:endParaRPr lang="zh-CN" altLang="en-US">
              <a:latin typeface="微软雅黑" panose="020B0503020204020204" charset="-122"/>
              <a:ea typeface="微软雅黑" panose="020B0503020204020204" charset="-122"/>
            </a:endParaRPr>
          </a:p>
        </p:txBody>
      </p:sp>
      <p:sp>
        <p:nvSpPr>
          <p:cNvPr id="12" name="椭圆 11"/>
          <p:cNvSpPr/>
          <p:nvPr>
            <p:custDataLst>
              <p:tags r:id="rId5"/>
            </p:custDataLst>
          </p:nvPr>
        </p:nvSpPr>
        <p:spPr>
          <a:xfrm>
            <a:off x="7475231" y="2083120"/>
            <a:ext cx="1659356" cy="1659356"/>
          </a:xfrm>
          <a:prstGeom prst="ellipse">
            <a:avLst/>
          </a:prstGeom>
          <a:ln>
            <a:no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a:lnSpc>
                <a:spcPct val="120000"/>
              </a:lnSpc>
            </a:pPr>
            <a:endParaRPr lang="zh-CN" altLang="en-US">
              <a:latin typeface="微软雅黑" panose="020B0503020204020204" charset="-122"/>
              <a:ea typeface="微软雅黑" panose="020B0503020204020204" charset="-122"/>
            </a:endParaRPr>
          </a:p>
        </p:txBody>
      </p:sp>
      <p:sp>
        <p:nvSpPr>
          <p:cNvPr id="13" name="椭圆 12"/>
          <p:cNvSpPr/>
          <p:nvPr>
            <p:custDataLst>
              <p:tags r:id="rId6"/>
            </p:custDataLst>
          </p:nvPr>
        </p:nvSpPr>
        <p:spPr>
          <a:xfrm>
            <a:off x="2243888" y="4514081"/>
            <a:ext cx="805189" cy="805189"/>
          </a:xfrm>
          <a:prstGeom prst="ellipse">
            <a:avLst/>
          </a:prstGeom>
          <a:solidFill>
            <a:srgbClr val="8BC34A"/>
          </a:solidFill>
          <a:ln>
            <a:no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a:lnSpc>
                <a:spcPct val="120000"/>
              </a:lnSpc>
            </a:pPr>
            <a:endParaRPr lang="zh-CN" altLang="en-US">
              <a:latin typeface="微软雅黑" panose="020B0503020204020204" charset="-122"/>
              <a:ea typeface="微软雅黑" panose="020B0503020204020204" charset="-122"/>
            </a:endParaRPr>
          </a:p>
        </p:txBody>
      </p:sp>
      <p:sp>
        <p:nvSpPr>
          <p:cNvPr id="14" name="椭圆 13"/>
          <p:cNvSpPr/>
          <p:nvPr>
            <p:custDataLst>
              <p:tags r:id="rId7"/>
            </p:custDataLst>
          </p:nvPr>
        </p:nvSpPr>
        <p:spPr>
          <a:xfrm>
            <a:off x="3241853" y="5453430"/>
            <a:ext cx="805189" cy="805189"/>
          </a:xfrm>
          <a:prstGeom prst="ellipse">
            <a:avLst/>
          </a:prstGeom>
          <a:solidFill>
            <a:srgbClr val="8BC34A"/>
          </a:solidFill>
          <a:ln>
            <a:no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a:lnSpc>
                <a:spcPct val="120000"/>
              </a:lnSpc>
            </a:pPr>
            <a:endParaRPr lang="zh-CN" altLang="en-US">
              <a:latin typeface="微软雅黑" panose="020B0503020204020204" charset="-122"/>
              <a:ea typeface="微软雅黑" panose="020B0503020204020204" charset="-122"/>
            </a:endParaRPr>
          </a:p>
        </p:txBody>
      </p:sp>
      <p:sp>
        <p:nvSpPr>
          <p:cNvPr id="15" name="椭圆 14"/>
          <p:cNvSpPr/>
          <p:nvPr>
            <p:custDataLst>
              <p:tags r:id="rId8"/>
            </p:custDataLst>
          </p:nvPr>
        </p:nvSpPr>
        <p:spPr>
          <a:xfrm>
            <a:off x="4404808" y="4769613"/>
            <a:ext cx="1099314" cy="1099314"/>
          </a:xfrm>
          <a:prstGeom prst="ellipse">
            <a:avLst/>
          </a:prstGeom>
          <a:solidFill>
            <a:srgbClr val="8BC34A"/>
          </a:solidFill>
          <a:ln>
            <a:no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a:lnSpc>
                <a:spcPct val="120000"/>
              </a:lnSpc>
            </a:pPr>
            <a:endParaRPr lang="zh-CN" altLang="en-US">
              <a:latin typeface="微软雅黑" panose="020B0503020204020204" charset="-122"/>
              <a:ea typeface="微软雅黑" panose="020B0503020204020204" charset="-122"/>
            </a:endParaRPr>
          </a:p>
        </p:txBody>
      </p:sp>
      <p:sp>
        <p:nvSpPr>
          <p:cNvPr id="16" name="椭圆 15"/>
          <p:cNvSpPr/>
          <p:nvPr>
            <p:custDataLst>
              <p:tags r:id="rId9"/>
            </p:custDataLst>
          </p:nvPr>
        </p:nvSpPr>
        <p:spPr>
          <a:xfrm>
            <a:off x="6629536" y="4891588"/>
            <a:ext cx="1099314" cy="1099314"/>
          </a:xfrm>
          <a:prstGeom prst="ellipse">
            <a:avLst/>
          </a:prstGeom>
          <a:solidFill>
            <a:srgbClr val="CDDC39"/>
          </a:solidFill>
          <a:ln>
            <a:no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a:lnSpc>
                <a:spcPct val="120000"/>
              </a:lnSpc>
            </a:pPr>
            <a:endParaRPr lang="zh-CN" altLang="en-US">
              <a:latin typeface="微软雅黑" panose="020B0503020204020204" charset="-122"/>
              <a:ea typeface="微软雅黑" panose="020B0503020204020204" charset="-122"/>
            </a:endParaRPr>
          </a:p>
        </p:txBody>
      </p:sp>
      <p:sp>
        <p:nvSpPr>
          <p:cNvPr id="17" name="椭圆 16"/>
          <p:cNvSpPr/>
          <p:nvPr>
            <p:custDataLst>
              <p:tags r:id="rId10"/>
            </p:custDataLst>
          </p:nvPr>
        </p:nvSpPr>
        <p:spPr>
          <a:xfrm>
            <a:off x="8162927" y="4383221"/>
            <a:ext cx="1254131" cy="1254131"/>
          </a:xfrm>
          <a:prstGeom prst="ellipse">
            <a:avLst/>
          </a:prstGeom>
          <a:solidFill>
            <a:srgbClr val="CDDC39"/>
          </a:solidFill>
          <a:ln>
            <a:no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a:lnSpc>
                <a:spcPct val="120000"/>
              </a:lnSpc>
            </a:pPr>
            <a:endParaRPr lang="zh-CN" altLang="en-US">
              <a:latin typeface="微软雅黑" panose="020B0503020204020204" charset="-122"/>
              <a:ea typeface="微软雅黑" panose="020B0503020204020204" charset="-122"/>
            </a:endParaRPr>
          </a:p>
        </p:txBody>
      </p:sp>
      <p:sp>
        <p:nvSpPr>
          <p:cNvPr id="6" name="文本框 5"/>
          <p:cNvSpPr txBox="1"/>
          <p:nvPr>
            <p:custDataLst>
              <p:tags r:id="rId11"/>
            </p:custDataLst>
          </p:nvPr>
        </p:nvSpPr>
        <p:spPr>
          <a:xfrm>
            <a:off x="2469335" y="2540249"/>
            <a:ext cx="952763" cy="338555"/>
          </a:xfrm>
          <a:prstGeom prst="rect">
            <a:avLst/>
          </a:prstGeom>
          <a:noFill/>
        </p:spPr>
        <p:txBody>
          <a:bodyPr wrap="square" rtlCol="0" anchor="ctr" anchorCtr="0"/>
          <a:p>
            <a:pPr algn="ctr">
              <a:lnSpc>
                <a:spcPct val="130000"/>
              </a:lnSpc>
            </a:pPr>
            <a:r>
              <a:rPr lang="zh-CN" altLang="en-US" sz="1200" spc="150" dirty="0">
                <a:solidFill>
                  <a:srgbClr val="FFFFFF"/>
                </a:solidFill>
                <a:latin typeface="微软雅黑" panose="020B0503020204020204" charset="-122"/>
                <a:ea typeface="微软雅黑" panose="020B0503020204020204" charset="-122"/>
              </a:rPr>
              <a:t>奖项竞赛申报信息库</a:t>
            </a:r>
            <a:endParaRPr lang="zh-CN" altLang="en-US" sz="1200" spc="150" dirty="0">
              <a:solidFill>
                <a:srgbClr val="FFFFFF"/>
              </a:solidFill>
              <a:latin typeface="微软雅黑" panose="020B0503020204020204" charset="-122"/>
              <a:ea typeface="微软雅黑" panose="020B0503020204020204" charset="-122"/>
            </a:endParaRPr>
          </a:p>
        </p:txBody>
      </p:sp>
      <p:sp>
        <p:nvSpPr>
          <p:cNvPr id="18" name="文本框 17"/>
          <p:cNvSpPr txBox="1"/>
          <p:nvPr>
            <p:custDataLst>
              <p:tags r:id="rId12"/>
            </p:custDataLst>
          </p:nvPr>
        </p:nvSpPr>
        <p:spPr>
          <a:xfrm>
            <a:off x="4005000" y="2955868"/>
            <a:ext cx="952763" cy="406265"/>
          </a:xfrm>
          <a:prstGeom prst="rect">
            <a:avLst/>
          </a:prstGeom>
          <a:noFill/>
        </p:spPr>
        <p:txBody>
          <a:bodyPr wrap="square" rtlCol="0" anchor="ctr" anchorCtr="0"/>
          <a:p>
            <a:pPr algn="ctr">
              <a:lnSpc>
                <a:spcPct val="120000"/>
              </a:lnSpc>
            </a:pPr>
            <a:r>
              <a:rPr lang="zh-CN" altLang="en-US" sz="1400" spc="150" dirty="0">
                <a:solidFill>
                  <a:srgbClr val="FFFFFF"/>
                </a:solidFill>
                <a:latin typeface="微软雅黑" panose="020B0503020204020204" charset="-122"/>
                <a:ea typeface="微软雅黑" panose="020B0503020204020204" charset="-122"/>
              </a:rPr>
              <a:t>奖项竞赛库</a:t>
            </a:r>
            <a:endParaRPr lang="zh-CN" altLang="en-US" sz="1400" spc="150" dirty="0">
              <a:solidFill>
                <a:srgbClr val="FFFFFF"/>
              </a:solidFill>
              <a:latin typeface="微软雅黑" panose="020B0503020204020204" charset="-122"/>
              <a:ea typeface="微软雅黑" panose="020B0503020204020204" charset="-122"/>
            </a:endParaRPr>
          </a:p>
        </p:txBody>
      </p:sp>
      <p:sp>
        <p:nvSpPr>
          <p:cNvPr id="19" name="文本框 18"/>
          <p:cNvSpPr txBox="1"/>
          <p:nvPr>
            <p:custDataLst>
              <p:tags r:id="rId13"/>
            </p:custDataLst>
          </p:nvPr>
        </p:nvSpPr>
        <p:spPr>
          <a:xfrm>
            <a:off x="2170101" y="4747398"/>
            <a:ext cx="952763" cy="338555"/>
          </a:xfrm>
          <a:prstGeom prst="rect">
            <a:avLst/>
          </a:prstGeom>
          <a:noFill/>
        </p:spPr>
        <p:txBody>
          <a:bodyPr wrap="square" rtlCol="0"/>
          <a:p>
            <a:pPr algn="ctr">
              <a:lnSpc>
                <a:spcPct val="120000"/>
              </a:lnSpc>
            </a:pPr>
            <a:r>
              <a:rPr lang="zh-CN" altLang="en-US" sz="1200" spc="150" dirty="0">
                <a:solidFill>
                  <a:srgbClr val="FFFFFF"/>
                </a:solidFill>
                <a:latin typeface="微软雅黑" panose="020B0503020204020204" charset="-122"/>
                <a:ea typeface="微软雅黑" panose="020B0503020204020204" charset="-122"/>
              </a:rPr>
              <a:t>申报代码推荐</a:t>
            </a:r>
            <a:endParaRPr lang="zh-CN" altLang="en-US" sz="1200" spc="150" dirty="0">
              <a:solidFill>
                <a:srgbClr val="FFFFFF"/>
              </a:solidFill>
              <a:latin typeface="微软雅黑" panose="020B0503020204020204" charset="-122"/>
              <a:ea typeface="微软雅黑" panose="020B0503020204020204" charset="-122"/>
            </a:endParaRPr>
          </a:p>
        </p:txBody>
      </p:sp>
      <p:sp>
        <p:nvSpPr>
          <p:cNvPr id="20" name="文本框 19"/>
          <p:cNvSpPr txBox="1"/>
          <p:nvPr>
            <p:custDataLst>
              <p:tags r:id="rId14"/>
            </p:custDataLst>
          </p:nvPr>
        </p:nvSpPr>
        <p:spPr>
          <a:xfrm>
            <a:off x="3168066" y="5686747"/>
            <a:ext cx="952763" cy="338555"/>
          </a:xfrm>
          <a:prstGeom prst="rect">
            <a:avLst/>
          </a:prstGeom>
          <a:noFill/>
        </p:spPr>
        <p:txBody>
          <a:bodyPr wrap="square" rtlCol="0">
            <a:normAutofit fontScale="25000"/>
          </a:bodyPr>
          <a:p>
            <a:pPr algn="ctr">
              <a:lnSpc>
                <a:spcPct val="120000"/>
              </a:lnSpc>
            </a:pPr>
            <a:r>
              <a:rPr lang="zh-CN" altLang="en-US" sz="4400" spc="150" dirty="0">
                <a:solidFill>
                  <a:srgbClr val="FFFFFF"/>
                </a:solidFill>
                <a:latin typeface="微软雅黑" panose="020B0503020204020204" charset="-122"/>
                <a:ea typeface="微软雅黑" panose="020B0503020204020204" charset="-122"/>
              </a:rPr>
              <a:t>代码名称对照表</a:t>
            </a:r>
            <a:endParaRPr lang="zh-CN" altLang="en-US" sz="1400" spc="150" dirty="0">
              <a:solidFill>
                <a:srgbClr val="FFFFFF"/>
              </a:solidFill>
              <a:latin typeface="微软雅黑" panose="020B0503020204020204" charset="-122"/>
              <a:ea typeface="微软雅黑" panose="020B0503020204020204" charset="-122"/>
            </a:endParaRPr>
          </a:p>
          <a:p>
            <a:pPr algn="ctr">
              <a:lnSpc>
                <a:spcPct val="120000"/>
              </a:lnSpc>
            </a:pPr>
            <a:endParaRPr lang="zh-CN" altLang="en-US" sz="1400" spc="150" dirty="0">
              <a:solidFill>
                <a:srgbClr val="FFFFFF"/>
              </a:solidFill>
              <a:latin typeface="微软雅黑" panose="020B0503020204020204" charset="-122"/>
              <a:ea typeface="微软雅黑" panose="020B0503020204020204" charset="-122"/>
            </a:endParaRPr>
          </a:p>
        </p:txBody>
      </p:sp>
      <p:sp>
        <p:nvSpPr>
          <p:cNvPr id="21" name="文本框 20"/>
          <p:cNvSpPr txBox="1"/>
          <p:nvPr>
            <p:custDataLst>
              <p:tags r:id="rId15"/>
            </p:custDataLst>
          </p:nvPr>
        </p:nvSpPr>
        <p:spPr>
          <a:xfrm>
            <a:off x="4478084" y="5116138"/>
            <a:ext cx="952763" cy="406265"/>
          </a:xfrm>
          <a:prstGeom prst="rect">
            <a:avLst/>
          </a:prstGeom>
          <a:noFill/>
        </p:spPr>
        <p:txBody>
          <a:bodyPr wrap="square" rtlCol="0" anchor="ctr" anchorCtr="0"/>
          <a:p>
            <a:pPr algn="ctr">
              <a:lnSpc>
                <a:spcPct val="120000"/>
              </a:lnSpc>
            </a:pPr>
            <a:r>
              <a:rPr lang="zh-CN" altLang="en-US" sz="1400" spc="150" dirty="0">
                <a:solidFill>
                  <a:srgbClr val="FFFFFF"/>
                </a:solidFill>
                <a:latin typeface="微软雅黑" panose="020B0503020204020204" charset="-122"/>
                <a:ea typeface="微软雅黑" panose="020B0503020204020204" charset="-122"/>
              </a:rPr>
              <a:t>全球文献服务</a:t>
            </a:r>
            <a:endParaRPr lang="zh-CN" altLang="en-US" sz="1400" spc="150" dirty="0">
              <a:solidFill>
                <a:srgbClr val="FFFFFF"/>
              </a:solidFill>
              <a:latin typeface="微软雅黑" panose="020B0503020204020204" charset="-122"/>
              <a:ea typeface="微软雅黑" panose="020B0503020204020204" charset="-122"/>
            </a:endParaRPr>
          </a:p>
        </p:txBody>
      </p:sp>
      <p:sp>
        <p:nvSpPr>
          <p:cNvPr id="22" name="文本框 21"/>
          <p:cNvSpPr txBox="1"/>
          <p:nvPr>
            <p:custDataLst>
              <p:tags r:id="rId16"/>
            </p:custDataLst>
          </p:nvPr>
        </p:nvSpPr>
        <p:spPr>
          <a:xfrm>
            <a:off x="7655742" y="2689586"/>
            <a:ext cx="1322465" cy="461665"/>
          </a:xfrm>
          <a:prstGeom prst="rect">
            <a:avLst/>
          </a:prstGeom>
          <a:noFill/>
        </p:spPr>
        <p:txBody>
          <a:bodyPr wrap="square" rtlCol="0" anchor="ctr" anchorCtr="0"/>
          <a:p>
            <a:pPr algn="ctr">
              <a:lnSpc>
                <a:spcPct val="120000"/>
              </a:lnSpc>
            </a:pPr>
            <a:r>
              <a:rPr lang="zh-CN" altLang="en-US" sz="2000" spc="150" dirty="0">
                <a:solidFill>
                  <a:srgbClr val="FFFFFF"/>
                </a:solidFill>
                <a:latin typeface="微软雅黑" panose="020B0503020204020204" charset="-122"/>
                <a:ea typeface="微软雅黑" panose="020B0503020204020204" charset="-122"/>
              </a:rPr>
              <a:t>科研项目库</a:t>
            </a:r>
            <a:endParaRPr lang="zh-CN" altLang="en-US" sz="2000" spc="150" dirty="0">
              <a:solidFill>
                <a:srgbClr val="FFFFFF"/>
              </a:solidFill>
              <a:latin typeface="微软雅黑" panose="020B0503020204020204" charset="-122"/>
              <a:ea typeface="微软雅黑" panose="020B0503020204020204" charset="-122"/>
            </a:endParaRPr>
          </a:p>
        </p:txBody>
      </p:sp>
      <p:sp>
        <p:nvSpPr>
          <p:cNvPr id="23" name="文本框 22"/>
          <p:cNvSpPr txBox="1"/>
          <p:nvPr>
            <p:custDataLst>
              <p:tags r:id="rId17"/>
            </p:custDataLst>
          </p:nvPr>
        </p:nvSpPr>
        <p:spPr>
          <a:xfrm>
            <a:off x="6702812" y="5238113"/>
            <a:ext cx="952763" cy="406265"/>
          </a:xfrm>
          <a:prstGeom prst="rect">
            <a:avLst/>
          </a:prstGeom>
          <a:noFill/>
        </p:spPr>
        <p:txBody>
          <a:bodyPr wrap="square" rtlCol="0" anchor="ctr" anchorCtr="0"/>
          <a:p>
            <a:pPr algn="ctr">
              <a:lnSpc>
                <a:spcPct val="120000"/>
              </a:lnSpc>
            </a:pPr>
            <a:r>
              <a:rPr lang="zh-CN" altLang="en-US" sz="1200" spc="150" dirty="0">
                <a:solidFill>
                  <a:srgbClr val="FFFFFF"/>
                </a:solidFill>
                <a:latin typeface="微软雅黑" panose="020B0503020204020204" charset="-122"/>
                <a:ea typeface="微软雅黑" panose="020B0503020204020204" charset="-122"/>
              </a:rPr>
              <a:t>人才专家申报信息库</a:t>
            </a:r>
            <a:endParaRPr lang="zh-CN" altLang="en-US" sz="1200" spc="150" dirty="0">
              <a:solidFill>
                <a:srgbClr val="FFFFFF"/>
              </a:solidFill>
              <a:latin typeface="微软雅黑" panose="020B0503020204020204" charset="-122"/>
              <a:ea typeface="微软雅黑" panose="020B0503020204020204" charset="-122"/>
            </a:endParaRPr>
          </a:p>
        </p:txBody>
      </p:sp>
      <p:sp>
        <p:nvSpPr>
          <p:cNvPr id="24" name="文本框 23"/>
          <p:cNvSpPr txBox="1"/>
          <p:nvPr>
            <p:custDataLst>
              <p:tags r:id="rId18"/>
            </p:custDataLst>
          </p:nvPr>
        </p:nvSpPr>
        <p:spPr>
          <a:xfrm>
            <a:off x="8313611" y="4807154"/>
            <a:ext cx="952763" cy="406265"/>
          </a:xfrm>
          <a:prstGeom prst="rect">
            <a:avLst/>
          </a:prstGeom>
          <a:noFill/>
        </p:spPr>
        <p:txBody>
          <a:bodyPr wrap="square" rtlCol="0" anchor="ctr" anchorCtr="0"/>
          <a:p>
            <a:pPr algn="ctr">
              <a:lnSpc>
                <a:spcPct val="120000"/>
              </a:lnSpc>
            </a:pPr>
            <a:r>
              <a:rPr lang="zh-CN" altLang="en-US" sz="1400" spc="150" dirty="0">
                <a:solidFill>
                  <a:srgbClr val="FFFFFF"/>
                </a:solidFill>
                <a:latin typeface="微软雅黑" panose="020B0503020204020204" charset="-122"/>
                <a:ea typeface="微软雅黑" panose="020B0503020204020204" charset="-122"/>
              </a:rPr>
              <a:t>人才专家库</a:t>
            </a:r>
            <a:endParaRPr lang="zh-CN" altLang="en-US" sz="1400" spc="150" dirty="0">
              <a:solidFill>
                <a:srgbClr val="FFFFFF"/>
              </a:solidFill>
              <a:latin typeface="微软雅黑" panose="020B0503020204020204" charset="-122"/>
              <a:ea typeface="微软雅黑" panose="020B0503020204020204" charset="-122"/>
            </a:endParaRPr>
          </a:p>
        </p:txBody>
      </p:sp>
      <p:sp>
        <p:nvSpPr>
          <p:cNvPr id="26" name="TextBox 5"/>
          <p:cNvSpPr txBox="1"/>
          <p:nvPr>
            <p:custDataLst>
              <p:tags r:id="rId19"/>
            </p:custDataLst>
          </p:nvPr>
        </p:nvSpPr>
        <p:spPr>
          <a:xfrm>
            <a:off x="1824355" y="316865"/>
            <a:ext cx="9923145" cy="582930"/>
          </a:xfrm>
          <a:prstGeom prst="rect">
            <a:avLst/>
          </a:prstGeom>
          <a:noFill/>
        </p:spPr>
        <p:txBody>
          <a:bodyPr wrap="square" rtlCol="0" anchor="ctr" anchorCtr="0">
            <a:normAutofit lnSpcReduction="10000"/>
          </a:bodyPr>
          <a:p>
            <a:pPr algn="ctr">
              <a:lnSpc>
                <a:spcPct val="120000"/>
              </a:lnSpc>
            </a:pPr>
            <a:r>
              <a:rPr lang="zh-CN" altLang="en-US" sz="2800" b="1">
                <a:sym typeface="+mn-ea"/>
              </a:rPr>
              <a:t>泛研网——基于科研项目为核心的综合情报门户平台</a:t>
            </a:r>
            <a:endParaRPr lang="zh-CN" altLang="en-US" sz="2800" b="1" spc="300" dirty="0">
              <a:latin typeface="微软雅黑" panose="020B0503020204020204" charset="-122"/>
              <a:ea typeface="微软雅黑" panose="020B0503020204020204" charset="-122"/>
            </a:endParaRPr>
          </a:p>
        </p:txBody>
      </p:sp>
      <p:sp>
        <p:nvSpPr>
          <p:cNvPr id="2" name="椭圆 1"/>
          <p:cNvSpPr/>
          <p:nvPr>
            <p:custDataLst>
              <p:tags r:id="rId20"/>
            </p:custDataLst>
          </p:nvPr>
        </p:nvSpPr>
        <p:spPr>
          <a:xfrm>
            <a:off x="9417061" y="2329500"/>
            <a:ext cx="1659356" cy="1659356"/>
          </a:xfrm>
          <a:prstGeom prst="ellipse">
            <a:avLst/>
          </a:prstGeom>
          <a:ln>
            <a:no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a:bodyPr>
          <a:p>
            <a:pPr algn="ctr">
              <a:lnSpc>
                <a:spcPct val="120000"/>
              </a:lnSpc>
            </a:pPr>
            <a:r>
              <a:rPr lang="zh-CN" altLang="en-US">
                <a:latin typeface="微软雅黑" panose="020B0503020204020204" charset="-122"/>
                <a:ea typeface="微软雅黑" panose="020B0503020204020204" charset="-122"/>
              </a:rPr>
              <a:t>全球科研项目交互分析系统</a:t>
            </a:r>
            <a:endParaRPr lang="zh-CN" altLang="en-US">
              <a:latin typeface="微软雅黑" panose="020B0503020204020204" charset="-122"/>
              <a:ea typeface="微软雅黑" panose="020B0503020204020204" charset="-122"/>
            </a:endParaRPr>
          </a:p>
        </p:txBody>
      </p:sp>
      <p:sp>
        <p:nvSpPr>
          <p:cNvPr id="3" name="椭圆 2"/>
          <p:cNvSpPr/>
          <p:nvPr>
            <p:custDataLst>
              <p:tags r:id="rId21"/>
            </p:custDataLst>
          </p:nvPr>
        </p:nvSpPr>
        <p:spPr>
          <a:xfrm>
            <a:off x="6205855" y="2879090"/>
            <a:ext cx="1159510" cy="1101725"/>
          </a:xfrm>
          <a:prstGeom prst="ellipse">
            <a:avLst/>
          </a:prstGeom>
          <a:ln>
            <a:noFill/>
          </a:ln>
        </p:spPr>
        <p:style>
          <a:lnRef idx="2">
            <a:srgbClr val="2196F3">
              <a:shade val="50000"/>
            </a:srgbClr>
          </a:lnRef>
          <a:fillRef idx="1">
            <a:srgbClr val="2196F3"/>
          </a:fillRef>
          <a:effectRef idx="0">
            <a:srgbClr val="2196F3"/>
          </a:effectRef>
          <a:fontRef idx="minor">
            <a:srgbClr val="FFFFFF"/>
          </a:fontRef>
        </p:style>
        <p:txBody>
          <a:bodyPr wrap="square" rtlCol="0" anchor="ctr">
            <a:normAutofit fontScale="90000"/>
          </a:bodyPr>
          <a:p>
            <a:pPr algn="ctr">
              <a:lnSpc>
                <a:spcPct val="120000"/>
              </a:lnSpc>
            </a:pPr>
            <a:r>
              <a:rPr lang="zh-CN" altLang="en-US">
                <a:latin typeface="微软雅黑" panose="020B0503020204020204" charset="-122"/>
                <a:ea typeface="微软雅黑" panose="020B0503020204020204" charset="-122"/>
              </a:rPr>
              <a:t>项目指南库</a:t>
            </a:r>
            <a:endParaRPr lang="zh-CN" altLang="en-US">
              <a:latin typeface="微软雅黑" panose="020B0503020204020204" charset="-122"/>
              <a:ea typeface="微软雅黑" panose="020B0503020204020204" charset="-122"/>
            </a:endParaRPr>
          </a:p>
        </p:txBody>
      </p:sp>
      <p:pic>
        <p:nvPicPr>
          <p:cNvPr id="25" name="图片 24" descr="屏幕快照 2020-11-23 17.48.20"/>
          <p:cNvPicPr>
            <a:picLocks noChangeAspect="1"/>
          </p:cNvPicPr>
          <p:nvPr/>
        </p:nvPicPr>
        <p:blipFill>
          <a:blip r:embed="rId22"/>
          <a:stretch>
            <a:fillRect/>
          </a:stretch>
        </p:blipFill>
        <p:spPr>
          <a:xfrm>
            <a:off x="29845" y="10795"/>
            <a:ext cx="2235200" cy="889000"/>
          </a:xfrm>
          <a:prstGeom prst="rect">
            <a:avLst/>
          </a:prstGeom>
        </p:spPr>
      </p:pic>
    </p:spTree>
    <p:custDataLst>
      <p:tags r:id="rId2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idx="14"/>
            <p:custDataLst>
              <p:tags r:id="rId1"/>
            </p:custDataLst>
          </p:nvPr>
        </p:nvSpPr>
        <p:spPr/>
        <p:txBody>
          <a:bodyPr/>
          <a:lstStyle/>
          <a:p>
            <a:r>
              <a:rPr lang="zh-CN" altLang="en-US"/>
              <a:t>谢谢观看</a:t>
            </a:r>
            <a:r>
              <a:rPr lang="en-US" altLang="zh-CN"/>
              <a:t>!</a:t>
            </a:r>
            <a:endParaRPr lang="en-US" altLang="zh-CN"/>
          </a:p>
        </p:txBody>
      </p:sp>
      <p:pic>
        <p:nvPicPr>
          <p:cNvPr id="2" name="图片 1" descr="屏幕快照 2020-11-23 17.48.20"/>
          <p:cNvPicPr>
            <a:picLocks noChangeAspect="1"/>
          </p:cNvPicPr>
          <p:nvPr/>
        </p:nvPicPr>
        <p:blipFill>
          <a:blip r:embed="rId2"/>
          <a:stretch>
            <a:fillRect/>
          </a:stretch>
        </p:blipFill>
        <p:spPr>
          <a:xfrm>
            <a:off x="9932670" y="31115"/>
            <a:ext cx="2235200" cy="889000"/>
          </a:xfrm>
          <a:prstGeom prst="rect">
            <a:avLst/>
          </a:prstGeom>
        </p:spPr>
      </p:pic>
      <p:sp>
        <p:nvSpPr>
          <p:cNvPr id="5" name="标题 1"/>
          <p:cNvSpPr>
            <a:spLocks noGrp="1"/>
          </p:cNvSpPr>
          <p:nvPr/>
        </p:nvSpPr>
        <p:spPr>
          <a:xfrm>
            <a:off x="4457065" y="30480"/>
            <a:ext cx="5475605" cy="88963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1800" kern="1200">
                <a:solidFill>
                  <a:schemeClr val="tx1"/>
                </a:solidFill>
                <a:latin typeface="幼圆" panose="02010509060101010101" pitchFamily="49" charset="-122"/>
                <a:ea typeface="幼圆" panose="02010509060101010101" pitchFamily="49" charset="-122"/>
                <a:cs typeface="+mj-cs"/>
              </a:defRPr>
            </a:lvl1pPr>
          </a:lstStyle>
          <a:p>
            <a:r>
              <a:rPr lang="zh-CN" altLang="en-US" sz="3600" b="1"/>
              <a:t>以项目为视角的立项机会发现</a:t>
            </a:r>
            <a:endParaRPr lang="zh-CN" altLang="en-US" sz="3600" b="1"/>
          </a:p>
        </p:txBody>
      </p:sp>
      <p:sp>
        <p:nvSpPr>
          <p:cNvPr id="6" name="副标题 5"/>
          <p:cNvSpPr/>
          <p:nvPr>
            <p:ph type="subTitle" idx="13"/>
          </p:nvPr>
        </p:nvSpPr>
        <p:spPr>
          <a:xfrm>
            <a:off x="6699885" y="4349750"/>
            <a:ext cx="5074285" cy="993775"/>
          </a:xfrm>
        </p:spPr>
        <p:txBody>
          <a:bodyPr>
            <a:normAutofit/>
          </a:bodyPr>
          <a:p>
            <a:r>
              <a:rPr lang="zh-CN" altLang="en-US" sz="2400"/>
              <a:t>联系人：陈婷</a:t>
            </a:r>
            <a:r>
              <a:rPr lang="en-US" altLang="zh-CN" sz="2400"/>
              <a:t> 1352942303</a:t>
            </a:r>
            <a:endParaRPr lang="en-US" altLang="zh-CN" sz="2400"/>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屏幕快照 2020-11-23 17.48.20"/>
          <p:cNvPicPr>
            <a:picLocks noChangeAspect="1"/>
          </p:cNvPicPr>
          <p:nvPr/>
        </p:nvPicPr>
        <p:blipFill>
          <a:blip r:embed="rId1"/>
          <a:stretch>
            <a:fillRect/>
          </a:stretch>
        </p:blipFill>
        <p:spPr>
          <a:xfrm>
            <a:off x="-11430" y="5080"/>
            <a:ext cx="1892300" cy="752475"/>
          </a:xfrm>
          <a:prstGeom prst="rect">
            <a:avLst/>
          </a:prstGeom>
        </p:spPr>
      </p:pic>
      <p:sp>
        <p:nvSpPr>
          <p:cNvPr id="3" name="标题 1"/>
          <p:cNvSpPr>
            <a:spLocks noGrp="1"/>
          </p:cNvSpPr>
          <p:nvPr/>
        </p:nvSpPr>
        <p:spPr>
          <a:xfrm>
            <a:off x="1881505" y="5080"/>
            <a:ext cx="3402965" cy="752475"/>
          </a:xfrm>
          <a:prstGeom prst="rect">
            <a:avLst/>
          </a:prstGeom>
          <a:solidFill>
            <a:schemeClr val="tx1">
              <a:lumMod val="65000"/>
              <a:lumOff val="3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3200">
                <a:solidFill>
                  <a:schemeClr val="bg1"/>
                </a:solidFill>
                <a:sym typeface="+mn-ea"/>
              </a:rPr>
              <a:t>产品背景简介</a:t>
            </a:r>
            <a:endParaRPr lang="zh-CN" altLang="en-US" sz="3200">
              <a:solidFill>
                <a:schemeClr val="bg1"/>
              </a:solidFill>
              <a:sym typeface="+mn-ea"/>
            </a:endParaRPr>
          </a:p>
        </p:txBody>
      </p:sp>
      <p:pic>
        <p:nvPicPr>
          <p:cNvPr id="6" name="图片 5" descr="/Users/wanglei/Desktop/屏幕快照 2020-11-25 17.17.04.png屏幕快照 2020-11-25 17.17.04"/>
          <p:cNvPicPr>
            <a:picLocks noChangeAspect="1"/>
          </p:cNvPicPr>
          <p:nvPr/>
        </p:nvPicPr>
        <p:blipFill>
          <a:blip r:embed="rId2"/>
          <a:srcRect/>
          <a:stretch>
            <a:fillRect/>
          </a:stretch>
        </p:blipFill>
        <p:spPr>
          <a:xfrm>
            <a:off x="275273" y="1066800"/>
            <a:ext cx="11196955" cy="45091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331085" y="66675"/>
            <a:ext cx="9635490" cy="889635"/>
          </a:xfrm>
          <a:solidFill>
            <a:schemeClr val="tx1">
              <a:lumMod val="65000"/>
              <a:lumOff val="3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r>
              <a:rPr lang="zh-CN" altLang="en-US" sz="3200">
                <a:solidFill>
                  <a:schemeClr val="bg1"/>
                </a:solidFill>
                <a:sym typeface="+mn-ea"/>
              </a:rPr>
              <a:t>在科研项目数据领域深度聚焦、持续引领</a:t>
            </a:r>
            <a:endParaRPr lang="zh-CN" altLang="en-US" sz="3200">
              <a:solidFill>
                <a:schemeClr val="bg1"/>
              </a:solidFill>
              <a:sym typeface="+mn-ea"/>
            </a:endParaRPr>
          </a:p>
        </p:txBody>
      </p:sp>
      <p:sp>
        <p:nvSpPr>
          <p:cNvPr id="3" name="文本框 2"/>
          <p:cNvSpPr txBox="1"/>
          <p:nvPr/>
        </p:nvSpPr>
        <p:spPr>
          <a:xfrm>
            <a:off x="844550" y="1879600"/>
            <a:ext cx="10568940" cy="3107690"/>
          </a:xfrm>
          <a:prstGeom prst="rect">
            <a:avLst/>
          </a:prstGeom>
          <a:noFill/>
        </p:spPr>
        <p:txBody>
          <a:bodyPr wrap="square" rtlCol="0">
            <a:spAutoFit/>
          </a:bodyPr>
          <a:p>
            <a:r>
              <a:rPr lang="en-US" altLang="zh-CN" sz="2800"/>
              <a:t>       </a:t>
            </a:r>
            <a:r>
              <a:rPr lang="zh-CN" altLang="en-US" sz="2800"/>
              <a:t>在开拓早期，科研项目领域大数据情报数据库作为新生事物，大家瞪大了眼睛，从早期的质疑，到逐步的接受，到诸如中国工程院请我们去做汇报，中国科学院，中国工程物理研究院，中国化工信息中心，中粮集团营养健康研究院等多个国字头顶尖科研机构的使用，北京大学、南京大学等多个国内一流高校的使用，目前国内已拥有1000余家机构用户,我们备受鼓舞，如今仍在路上，持续引领科研项目领域的大数据情报创新。</a:t>
            </a:r>
            <a:endParaRPr lang="zh-CN" altLang="en-US" sz="2800"/>
          </a:p>
        </p:txBody>
      </p:sp>
      <p:pic>
        <p:nvPicPr>
          <p:cNvPr id="4" name="图片 3" descr="屏幕快照 2020-11-23 17.48.20"/>
          <p:cNvPicPr>
            <a:picLocks noChangeAspect="1"/>
          </p:cNvPicPr>
          <p:nvPr/>
        </p:nvPicPr>
        <p:blipFill>
          <a:blip r:embed="rId1"/>
          <a:stretch>
            <a:fillRect/>
          </a:stretch>
        </p:blipFill>
        <p:spPr>
          <a:xfrm>
            <a:off x="14605" y="67310"/>
            <a:ext cx="2235200" cy="889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custDataLst>
              <p:tags r:id="rId1"/>
            </p:custDataLst>
          </p:nvPr>
        </p:nvCxnSpPr>
        <p:spPr>
          <a:xfrm>
            <a:off x="742950" y="-140110"/>
            <a:ext cx="0" cy="4762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2"/>
            </p:custDataLst>
          </p:nvPr>
        </p:nvCxnSpPr>
        <p:spPr>
          <a:xfrm>
            <a:off x="1425542" y="2723740"/>
            <a:ext cx="0" cy="4762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3"/>
            </p:custDataLst>
          </p:nvPr>
        </p:nvSpPr>
        <p:spPr>
          <a:xfrm>
            <a:off x="529868" y="215900"/>
            <a:ext cx="1103630" cy="4775200"/>
          </a:xfrm>
          <a:prstGeom prst="rect">
            <a:avLst/>
          </a:prstGeom>
          <a:noFill/>
          <a:ln>
            <a:noFill/>
          </a:ln>
        </p:spPr>
        <p:txBody>
          <a:bodyPr vert="eaVert" wrap="square" lIns="90170" tIns="46990" rIns="90170" bIns="46990" rtlCol="0">
            <a:normAutofit/>
          </a:bodyPr>
          <a:lstStyle/>
          <a:p>
            <a:pPr algn="ctr"/>
            <a:r>
              <a:rPr lang="en-US" altLang="zh-CN" sz="6000" dirty="0">
                <a:solidFill>
                  <a:schemeClr val="bg1"/>
                </a:solidFill>
                <a:latin typeface="Arial" panose="020B0604020202020204" pitchFamily="34" charset="0"/>
                <a:ea typeface="微软雅黑" panose="020B0503020204020204" charset="-122"/>
                <a:sym typeface="+mn-lt"/>
              </a:rPr>
              <a:t>CONTENT</a:t>
            </a:r>
            <a:endParaRPr lang="en-US" altLang="zh-CN" sz="6000" dirty="0">
              <a:solidFill>
                <a:schemeClr val="bg1"/>
              </a:solidFill>
              <a:latin typeface="Arial" panose="020B0604020202020204" pitchFamily="34" charset="0"/>
              <a:ea typeface="微软雅黑" panose="020B0503020204020204" charset="-122"/>
              <a:sym typeface="+mn-lt"/>
            </a:endParaRPr>
          </a:p>
        </p:txBody>
      </p:sp>
      <p:sp>
        <p:nvSpPr>
          <p:cNvPr id="7" name="矩形 6"/>
          <p:cNvSpPr/>
          <p:nvPr>
            <p:custDataLst>
              <p:tags r:id="rId4"/>
            </p:custDataLst>
          </p:nvPr>
        </p:nvSpPr>
        <p:spPr>
          <a:xfrm>
            <a:off x="1584366" y="879638"/>
            <a:ext cx="918845" cy="1482725"/>
          </a:xfrm>
          <a:prstGeom prst="rect">
            <a:avLst/>
          </a:prstGeom>
        </p:spPr>
        <p:txBody>
          <a:bodyPr vert="eaVert" wrap="square" lIns="90170" tIns="46990" rIns="90170" bIns="46990">
            <a:normAutofit fontScale="97500"/>
          </a:bodyPr>
          <a:lstStyle/>
          <a:p>
            <a:r>
              <a:rPr lang="zh-CN" altLang="en-US" sz="4800" b="1" dirty="0">
                <a:solidFill>
                  <a:schemeClr val="bg1"/>
                </a:solidFill>
                <a:latin typeface="Arial" panose="020B0604020202020204" pitchFamily="34" charset="0"/>
                <a:ea typeface="汉仪旗黑-85S" panose="00020600040101010101" pitchFamily="18" charset="-122"/>
                <a:sym typeface="+mn-lt"/>
              </a:rPr>
              <a:t>目 录</a:t>
            </a:r>
            <a:endParaRPr lang="zh-CN" altLang="en-US" sz="4800" b="1" dirty="0">
              <a:solidFill>
                <a:schemeClr val="bg1"/>
              </a:solidFill>
              <a:latin typeface="Arial" panose="020B0604020202020204" pitchFamily="34" charset="0"/>
              <a:ea typeface="汉仪旗黑-85S" panose="00020600040101010101" pitchFamily="18" charset="-122"/>
              <a:sym typeface="+mn-lt"/>
            </a:endParaRPr>
          </a:p>
        </p:txBody>
      </p:sp>
      <p:grpSp>
        <p:nvGrpSpPr>
          <p:cNvPr id="10" name="组合 9"/>
          <p:cNvGrpSpPr/>
          <p:nvPr>
            <p:custDataLst>
              <p:tags r:id="rId5"/>
            </p:custDataLst>
          </p:nvPr>
        </p:nvGrpSpPr>
        <p:grpSpPr>
          <a:xfrm>
            <a:off x="3289300" y="2284730"/>
            <a:ext cx="962025" cy="864870"/>
            <a:chOff x="3939744" y="1048763"/>
            <a:chExt cx="961880" cy="864786"/>
          </a:xfrm>
          <a:solidFill>
            <a:schemeClr val="accent1">
              <a:lumMod val="20000"/>
              <a:lumOff val="80000"/>
              <a:alpha val="22000"/>
            </a:schemeClr>
          </a:solidFill>
        </p:grpSpPr>
        <p:sp>
          <p:nvSpPr>
            <p:cNvPr id="8" name="椭圆 7"/>
            <p:cNvSpPr/>
            <p:nvPr>
              <p:custDataLst>
                <p:tags r:id="rId6"/>
              </p:custDataLst>
            </p:nvPr>
          </p:nvSpPr>
          <p:spPr>
            <a:xfrm>
              <a:off x="4384467" y="1396392"/>
              <a:ext cx="517157" cy="51715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9" name="椭圆 8"/>
            <p:cNvSpPr/>
            <p:nvPr>
              <p:custDataLst>
                <p:tags r:id="rId7"/>
              </p:custDataLst>
            </p:nvPr>
          </p:nvSpPr>
          <p:spPr>
            <a:xfrm>
              <a:off x="3939744" y="1048763"/>
              <a:ext cx="768391" cy="7683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1</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grpSp>
        <p:nvGrpSpPr>
          <p:cNvPr id="15" name="组合 14"/>
          <p:cNvGrpSpPr/>
          <p:nvPr>
            <p:custDataLst>
              <p:tags r:id="rId8"/>
            </p:custDataLst>
          </p:nvPr>
        </p:nvGrpSpPr>
        <p:grpSpPr>
          <a:xfrm>
            <a:off x="7787640" y="2284730"/>
            <a:ext cx="962025" cy="864870"/>
            <a:chOff x="3939744" y="1048763"/>
            <a:chExt cx="961880" cy="864786"/>
          </a:xfrm>
          <a:solidFill>
            <a:schemeClr val="accent2">
              <a:lumMod val="20000"/>
              <a:lumOff val="80000"/>
              <a:alpha val="22000"/>
            </a:schemeClr>
          </a:solidFill>
        </p:grpSpPr>
        <p:sp>
          <p:nvSpPr>
            <p:cNvPr id="18" name="椭圆 17"/>
            <p:cNvSpPr/>
            <p:nvPr>
              <p:custDataLst>
                <p:tags r:id="rId9"/>
              </p:custDataLst>
            </p:nvPr>
          </p:nvSpPr>
          <p:spPr>
            <a:xfrm>
              <a:off x="4384467" y="1396392"/>
              <a:ext cx="517157" cy="51715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19" name="椭圆 18"/>
            <p:cNvSpPr/>
            <p:nvPr>
              <p:custDataLst>
                <p:tags r:id="rId10"/>
              </p:custDataLst>
            </p:nvPr>
          </p:nvSpPr>
          <p:spPr>
            <a:xfrm>
              <a:off x="3939744" y="1048763"/>
              <a:ext cx="768391" cy="7683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2</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grpSp>
        <p:nvGrpSpPr>
          <p:cNvPr id="21" name="组合 20"/>
          <p:cNvGrpSpPr/>
          <p:nvPr>
            <p:custDataLst>
              <p:tags r:id="rId11"/>
            </p:custDataLst>
          </p:nvPr>
        </p:nvGrpSpPr>
        <p:grpSpPr>
          <a:xfrm>
            <a:off x="3289300" y="4135755"/>
            <a:ext cx="962025" cy="864870"/>
            <a:chOff x="3939744" y="1048763"/>
            <a:chExt cx="961880" cy="864786"/>
          </a:xfrm>
          <a:solidFill>
            <a:schemeClr val="accent3">
              <a:lumMod val="20000"/>
              <a:lumOff val="80000"/>
              <a:alpha val="22000"/>
            </a:schemeClr>
          </a:solidFill>
        </p:grpSpPr>
        <p:sp>
          <p:nvSpPr>
            <p:cNvPr id="24" name="椭圆 23"/>
            <p:cNvSpPr/>
            <p:nvPr>
              <p:custDataLst>
                <p:tags r:id="rId12"/>
              </p:custDataLst>
            </p:nvPr>
          </p:nvSpPr>
          <p:spPr>
            <a:xfrm>
              <a:off x="4384467" y="1396392"/>
              <a:ext cx="517157" cy="51715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25" name="椭圆 24"/>
            <p:cNvSpPr/>
            <p:nvPr>
              <p:custDataLst>
                <p:tags r:id="rId13"/>
              </p:custDataLst>
            </p:nvPr>
          </p:nvSpPr>
          <p:spPr>
            <a:xfrm>
              <a:off x="3939744" y="1048763"/>
              <a:ext cx="768391" cy="7683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3</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grpSp>
        <p:nvGrpSpPr>
          <p:cNvPr id="27" name="组合 26"/>
          <p:cNvGrpSpPr/>
          <p:nvPr>
            <p:custDataLst>
              <p:tags r:id="rId14"/>
            </p:custDataLst>
          </p:nvPr>
        </p:nvGrpSpPr>
        <p:grpSpPr>
          <a:xfrm>
            <a:off x="7787640" y="4135755"/>
            <a:ext cx="962025" cy="864870"/>
            <a:chOff x="3939744" y="1048763"/>
            <a:chExt cx="961880" cy="864786"/>
          </a:xfrm>
          <a:solidFill>
            <a:schemeClr val="accent4">
              <a:lumMod val="20000"/>
              <a:lumOff val="80000"/>
              <a:alpha val="22000"/>
            </a:schemeClr>
          </a:solidFill>
        </p:grpSpPr>
        <p:sp>
          <p:nvSpPr>
            <p:cNvPr id="30" name="椭圆 29"/>
            <p:cNvSpPr/>
            <p:nvPr>
              <p:custDataLst>
                <p:tags r:id="rId15"/>
              </p:custDataLst>
            </p:nvPr>
          </p:nvSpPr>
          <p:spPr>
            <a:xfrm>
              <a:off x="4384467" y="1396392"/>
              <a:ext cx="517157" cy="517157"/>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lnSpcReduction="10000"/>
            </a:bodyPr>
            <a:lstStyle/>
            <a:p>
              <a:pPr algn="ctr"/>
              <a:endParaRPr lang="zh-CN" altLang="en-US">
                <a:solidFill>
                  <a:schemeClr val="bg1"/>
                </a:solidFill>
                <a:latin typeface="Arial" panose="020B0604020202020204" pitchFamily="34" charset="0"/>
                <a:ea typeface="微软雅黑" panose="020B0503020204020204" charset="-122"/>
                <a:sym typeface="+mn-lt"/>
              </a:endParaRPr>
            </a:p>
          </p:txBody>
        </p:sp>
        <p:sp>
          <p:nvSpPr>
            <p:cNvPr id="31" name="椭圆 30"/>
            <p:cNvSpPr/>
            <p:nvPr>
              <p:custDataLst>
                <p:tags r:id="rId16"/>
              </p:custDataLst>
            </p:nvPr>
          </p:nvSpPr>
          <p:spPr>
            <a:xfrm>
              <a:off x="3939744" y="1048763"/>
              <a:ext cx="768391" cy="76839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fontScale="97500" lnSpcReduction="10000"/>
            </a:bodyPr>
            <a:lstStyle/>
            <a:p>
              <a:pPr algn="ctr"/>
              <a:r>
                <a:rPr lang="en-US" altLang="zh-CN" sz="3200" dirty="0">
                  <a:solidFill>
                    <a:schemeClr val="bg1"/>
                  </a:solidFill>
                  <a:latin typeface="Arial" panose="020B0604020202020204" pitchFamily="34" charset="0"/>
                  <a:ea typeface="微软雅黑" panose="020B0503020204020204" charset="-122"/>
                  <a:sym typeface="+mn-lt"/>
                </a:rPr>
                <a:t>4</a:t>
              </a:r>
              <a:endParaRPr lang="zh-CN" altLang="en-US" sz="3200" dirty="0">
                <a:solidFill>
                  <a:schemeClr val="bg1"/>
                </a:solidFill>
                <a:latin typeface="Arial" panose="020B0604020202020204" pitchFamily="34" charset="0"/>
                <a:ea typeface="微软雅黑" panose="020B0503020204020204" charset="-122"/>
                <a:sym typeface="+mn-lt"/>
              </a:endParaRPr>
            </a:p>
          </p:txBody>
        </p:sp>
      </p:grpSp>
      <p:sp>
        <p:nvSpPr>
          <p:cNvPr id="38" name="文本框 37"/>
          <p:cNvSpPr txBox="1"/>
          <p:nvPr>
            <p:custDataLst>
              <p:tags r:id="rId17"/>
            </p:custDataLst>
          </p:nvPr>
        </p:nvSpPr>
        <p:spPr>
          <a:xfrm>
            <a:off x="4362450" y="2410185"/>
            <a:ext cx="2537460" cy="517208"/>
          </a:xfrm>
          <a:prstGeom prst="rect">
            <a:avLst/>
          </a:prstGeom>
          <a:noFill/>
        </p:spPr>
        <p:txBody>
          <a:bodyPr wrap="square" lIns="90170" tIns="46990" rIns="90170" bIns="46990" anchor="b" anchorCtr="0">
            <a:normAutofit/>
          </a:bodyPr>
          <a:lstStyle>
            <a:defPPr>
              <a:defRPr lang="zh-CN"/>
            </a:defPPr>
            <a:lvl1pPr>
              <a:defRPr>
                <a:solidFill>
                  <a:srgbClr val="474546"/>
                </a:solidFill>
                <a:latin typeface="+mj-lt"/>
              </a:defRPr>
            </a:lvl1pPr>
          </a:lstStyle>
          <a:p>
            <a:r>
              <a:rPr lang="zh-CN" altLang="en-US" sz="2400" spc="200" dirty="0" err="1">
                <a:solidFill>
                  <a:schemeClr val="bg1"/>
                </a:solidFill>
                <a:uFillTx/>
                <a:latin typeface="Arial" panose="020B0604020202020204" pitchFamily="34" charset="0"/>
                <a:ea typeface="微软雅黑" panose="020B0503020204020204" charset="-122"/>
                <a:cs typeface="+mj-cs"/>
                <a:sym typeface="+mn-lt"/>
              </a:rPr>
              <a:t>背景介绍</a:t>
            </a:r>
            <a:endParaRPr lang="zh-CN" altLang="en-US" sz="2400" spc="200" dirty="0" err="1">
              <a:solidFill>
                <a:schemeClr val="bg1"/>
              </a:solidFill>
              <a:uFillTx/>
              <a:latin typeface="Arial" panose="020B0604020202020204" pitchFamily="34" charset="0"/>
              <a:ea typeface="微软雅黑" panose="020B0503020204020204" charset="-122"/>
              <a:cs typeface="+mj-cs"/>
              <a:sym typeface="+mn-lt"/>
            </a:endParaRPr>
          </a:p>
        </p:txBody>
      </p:sp>
      <p:sp>
        <p:nvSpPr>
          <p:cNvPr id="45" name="文本框 44"/>
          <p:cNvSpPr txBox="1"/>
          <p:nvPr>
            <p:custDataLst>
              <p:tags r:id="rId18"/>
            </p:custDataLst>
          </p:nvPr>
        </p:nvSpPr>
        <p:spPr>
          <a:xfrm>
            <a:off x="8911590" y="2257425"/>
            <a:ext cx="2537460" cy="892175"/>
          </a:xfrm>
          <a:prstGeom prst="rect">
            <a:avLst/>
          </a:prstGeom>
          <a:noFill/>
        </p:spPr>
        <p:txBody>
          <a:bodyPr wrap="square" lIns="90170" tIns="46990" rIns="90170" bIns="46990" anchor="b" anchorCtr="0">
            <a:noAutofit/>
          </a:bodyPr>
          <a:lstStyle>
            <a:defPPr>
              <a:defRPr lang="zh-CN"/>
            </a:defPPr>
            <a:lvl1pPr>
              <a:defRPr>
                <a:solidFill>
                  <a:srgbClr val="474546"/>
                </a:solidFill>
                <a:latin typeface="+mj-lt"/>
              </a:defRPr>
            </a:lvl1pPr>
          </a:lstStyle>
          <a:p>
            <a:r>
              <a:rPr lang="zh-CN" altLang="en-US" sz="2800" spc="200" dirty="0" err="1">
                <a:solidFill>
                  <a:srgbClr val="FFFF00"/>
                </a:solidFill>
                <a:uFillTx/>
                <a:latin typeface="Arial" panose="020B0604020202020204" pitchFamily="34" charset="0"/>
                <a:ea typeface="微软雅黑" panose="020B0503020204020204" charset="-122"/>
                <a:cs typeface="+mj-cs"/>
                <a:sym typeface="+mn-lt"/>
              </a:rPr>
              <a:t>泛研网数据内容及功能介绍</a:t>
            </a:r>
            <a:endParaRPr lang="zh-CN" altLang="en-US" sz="2800" spc="200" dirty="0" err="1">
              <a:solidFill>
                <a:srgbClr val="FFFF00"/>
              </a:solidFill>
              <a:uFillTx/>
              <a:latin typeface="Arial" panose="020B0604020202020204" pitchFamily="34" charset="0"/>
              <a:ea typeface="微软雅黑" panose="020B0503020204020204" charset="-122"/>
              <a:cs typeface="+mj-cs"/>
              <a:sym typeface="+mn-lt"/>
            </a:endParaRPr>
          </a:p>
        </p:txBody>
      </p:sp>
      <p:sp>
        <p:nvSpPr>
          <p:cNvPr id="47" name="文本框 46"/>
          <p:cNvSpPr txBox="1"/>
          <p:nvPr>
            <p:custDataLst>
              <p:tags r:id="rId19"/>
            </p:custDataLst>
          </p:nvPr>
        </p:nvSpPr>
        <p:spPr>
          <a:xfrm>
            <a:off x="4502785" y="4167505"/>
            <a:ext cx="2740025" cy="736600"/>
          </a:xfrm>
          <a:prstGeom prst="rect">
            <a:avLst/>
          </a:prstGeom>
          <a:noFill/>
        </p:spPr>
        <p:txBody>
          <a:bodyPr wrap="square" lIns="90170" tIns="46990" rIns="90170" bIns="46990" anchor="b" anchorCtr="0"/>
          <a:lstStyle>
            <a:defPPr>
              <a:defRPr lang="zh-CN"/>
            </a:defPPr>
            <a:lvl1pPr>
              <a:defRPr>
                <a:solidFill>
                  <a:srgbClr val="474546"/>
                </a:solidFill>
                <a:latin typeface="+mj-lt"/>
              </a:defRPr>
            </a:lvl1pPr>
          </a:lstStyle>
          <a:p>
            <a:r>
              <a:rPr lang="zh-CN" altLang="en-US" sz="2400" spc="200" dirty="0" err="1">
                <a:solidFill>
                  <a:schemeClr val="bg1"/>
                </a:solidFill>
                <a:uFillTx/>
                <a:latin typeface="Arial" panose="020B0604020202020204" pitchFamily="34" charset="0"/>
                <a:ea typeface="微软雅黑" panose="020B0503020204020204" charset="-122"/>
                <a:cs typeface="+mj-cs"/>
                <a:sym typeface="+mn-lt"/>
              </a:rPr>
              <a:t>“机器学习”检索词分享</a:t>
            </a:r>
            <a:endParaRPr lang="zh-CN" altLang="en-US" sz="2400" spc="200" dirty="0" err="1">
              <a:solidFill>
                <a:schemeClr val="bg1"/>
              </a:solidFill>
              <a:uFillTx/>
              <a:latin typeface="Arial" panose="020B0604020202020204" pitchFamily="34" charset="0"/>
              <a:ea typeface="微软雅黑" panose="020B0503020204020204" charset="-122"/>
              <a:cs typeface="+mj-cs"/>
              <a:sym typeface="+mn-lt"/>
            </a:endParaRPr>
          </a:p>
        </p:txBody>
      </p:sp>
      <p:sp>
        <p:nvSpPr>
          <p:cNvPr id="49" name="文本框 48"/>
          <p:cNvSpPr txBox="1"/>
          <p:nvPr>
            <p:custDataLst>
              <p:tags r:id="rId20"/>
            </p:custDataLst>
          </p:nvPr>
        </p:nvSpPr>
        <p:spPr>
          <a:xfrm>
            <a:off x="9001125" y="4167505"/>
            <a:ext cx="2562225" cy="823595"/>
          </a:xfrm>
          <a:prstGeom prst="rect">
            <a:avLst/>
          </a:prstGeom>
          <a:noFill/>
        </p:spPr>
        <p:txBody>
          <a:bodyPr wrap="square" lIns="90170" tIns="46990" rIns="90170" bIns="46990" anchor="b" anchorCtr="0">
            <a:normAutofit fontScale="90000"/>
          </a:bodyPr>
          <a:lstStyle>
            <a:defPPr>
              <a:defRPr lang="zh-CN"/>
            </a:defPPr>
            <a:lvl1pPr>
              <a:defRPr>
                <a:solidFill>
                  <a:srgbClr val="474546"/>
                </a:solidFill>
                <a:latin typeface="+mj-lt"/>
              </a:defRPr>
            </a:lvl1pPr>
          </a:lstStyle>
          <a:p>
            <a:r>
              <a:rPr lang="zh-CN" altLang="en-US" sz="2400" spc="200" dirty="0" err="1">
                <a:solidFill>
                  <a:schemeClr val="bg1"/>
                </a:solidFill>
                <a:uFillTx/>
                <a:latin typeface="Arial" panose="020B0604020202020204" pitchFamily="34" charset="0"/>
                <a:ea typeface="微软雅黑" panose="020B0503020204020204" charset="-122"/>
                <a:cs typeface="+mj-cs"/>
                <a:sym typeface="+mn-lt"/>
              </a:rPr>
              <a:t>泛研科研项目检索优势</a:t>
            </a:r>
            <a:endParaRPr lang="zh-CN" altLang="en-US" sz="2400" spc="200" dirty="0" err="1">
              <a:solidFill>
                <a:schemeClr val="bg1"/>
              </a:solidFill>
              <a:uFillTx/>
              <a:latin typeface="Arial" panose="020B0604020202020204" pitchFamily="34" charset="0"/>
              <a:ea typeface="微软雅黑" panose="020B0503020204020204" charset="-122"/>
              <a:cs typeface="+mj-cs"/>
              <a:sym typeface="+mn-lt"/>
            </a:endParaRPr>
          </a:p>
        </p:txBody>
      </p:sp>
    </p:spTree>
    <p:custDataLst>
      <p:tags r:id="rId2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223770" y="4445"/>
            <a:ext cx="9705975" cy="889635"/>
          </a:xfrm>
          <a:solidFill>
            <a:schemeClr val="tx1">
              <a:lumMod val="65000"/>
              <a:lumOff val="35000"/>
            </a:schemeClr>
          </a:solidFill>
        </p:spPr>
        <p:txBody>
          <a:bodyPr>
            <a:noAutofit/>
          </a:bodyPr>
          <a:p>
            <a:r>
              <a:rPr lang="zh-CN" altLang="en-US" sz="3200">
                <a:solidFill>
                  <a:schemeClr val="bg1"/>
                </a:solidFill>
              </a:rPr>
              <a:t>泛研网</a:t>
            </a:r>
            <a:r>
              <a:rPr lang="en-US" altLang="zh-CN" sz="3200">
                <a:solidFill>
                  <a:schemeClr val="bg1"/>
                </a:solidFill>
              </a:rPr>
              <a:t>:</a:t>
            </a:r>
            <a:r>
              <a:rPr lang="zh-CN" altLang="en-US" sz="3200">
                <a:solidFill>
                  <a:schemeClr val="bg1"/>
                </a:solidFill>
                <a:sym typeface="+mn-ea"/>
              </a:rPr>
              <a:t>基于科研项目为核心的综合情报门户平台</a:t>
            </a:r>
            <a:endParaRPr lang="zh-CN" altLang="en-US" sz="3200">
              <a:solidFill>
                <a:schemeClr val="bg1"/>
              </a:solidFill>
              <a:sym typeface="+mn-ea"/>
            </a:endParaRPr>
          </a:p>
        </p:txBody>
      </p:sp>
      <p:sp>
        <p:nvSpPr>
          <p:cNvPr id="3" name="文本框 2"/>
          <p:cNvSpPr txBox="1"/>
          <p:nvPr/>
        </p:nvSpPr>
        <p:spPr>
          <a:xfrm>
            <a:off x="821690" y="1691005"/>
            <a:ext cx="10548620" cy="1014730"/>
          </a:xfrm>
          <a:prstGeom prst="rect">
            <a:avLst/>
          </a:prstGeom>
          <a:noFill/>
        </p:spPr>
        <p:txBody>
          <a:bodyPr wrap="square" rtlCol="0">
            <a:spAutoFit/>
          </a:bodyPr>
          <a:p>
            <a:r>
              <a:rPr lang="en-US" altLang="zh-CN" sz="2000" b="1"/>
              <a:t>       </a:t>
            </a:r>
            <a:r>
              <a:rPr lang="zh-CN" altLang="en-US" sz="2000"/>
              <a:t>最新系统构造科研项目库、项目指南库、奖项竞赛库、人才专家库、全球文献服务、科研工具共六大情报服务矩阵，内含数十种子库及工具，核心视角始终围绕科研项目，核心内容是全球科研项目数据库</a:t>
            </a:r>
            <a:r>
              <a:rPr lang="zh-CN" altLang="en-US"/>
              <a:t>。</a:t>
            </a:r>
            <a:endParaRPr lang="zh-CN" altLang="en-US"/>
          </a:p>
        </p:txBody>
      </p:sp>
      <p:pic>
        <p:nvPicPr>
          <p:cNvPr id="4" name="图片 1" descr="IMG_256"/>
          <p:cNvPicPr>
            <a:picLocks noChangeAspect="1"/>
          </p:cNvPicPr>
          <p:nvPr/>
        </p:nvPicPr>
        <p:blipFill>
          <a:blip r:embed="rId1"/>
          <a:stretch>
            <a:fillRect/>
          </a:stretch>
        </p:blipFill>
        <p:spPr>
          <a:xfrm>
            <a:off x="599440" y="2840990"/>
            <a:ext cx="10662285" cy="2600325"/>
          </a:xfrm>
          <a:prstGeom prst="rect">
            <a:avLst/>
          </a:prstGeom>
          <a:noFill/>
          <a:ln w="9525">
            <a:noFill/>
          </a:ln>
        </p:spPr>
      </p:pic>
      <p:pic>
        <p:nvPicPr>
          <p:cNvPr id="5" name="图片 4" descr="屏幕快照 2020-11-23 17.48.20"/>
          <p:cNvPicPr>
            <a:picLocks noChangeAspect="1"/>
          </p:cNvPicPr>
          <p:nvPr/>
        </p:nvPicPr>
        <p:blipFill>
          <a:blip r:embed="rId2"/>
          <a:stretch>
            <a:fillRect/>
          </a:stretch>
        </p:blipFill>
        <p:spPr>
          <a:xfrm>
            <a:off x="-11430" y="4445"/>
            <a:ext cx="2235200" cy="889000"/>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UNIT_TYPE" val="y"/>
  <p:tag name="KSO_WM_UNIT_INDEX" val="3"/>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SLIDE_BACKGROUND_TYPE" val="belt"/>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53.xml><?xml version="1.0" encoding="utf-8"?>
<p:tagLst xmlns:p="http://schemas.openxmlformats.org/presentationml/2006/main">
  <p:tag name="KSO_WM_SLIDE_BACKGROUND_TYPE" val="belt"/>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1"/>
  <p:tag name="KSO_WM_UNIT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5"/>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835"/>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7.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2835"/>
  <p:tag name="KSO_WM_TEMPLATE_THUMBS_INDEX" val="1、4、7、10、12、13、14、17、18、19、21"/>
  <p:tag name="KSO_WM_TEMPLATE_MASTER_THUMB_INDEX" val="12"/>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UNIT_TYPE" val="y"/>
  <p:tag name="KSO_WM_UNIT_INDEX"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UNIT_TYPE" val="y"/>
  <p:tag name="KSO_WM_UNIT_INDEX" val="2"/>
  <p:tag name="KSO_WM_UNIT_BK_DARK_LIGHT"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610"/>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610"/>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5.xml><?xml version="1.0" encoding="utf-8"?>
<p:tagLst xmlns:p="http://schemas.openxmlformats.org/presentationml/2006/main">
  <p:tag name="KSO_WM_TEMPLATE_THUMBS_INDEX" val="1、4、7、9、12、17、20、21、22、23、26、29、31、33、35、36、37"/>
  <p:tag name="KSO_WM_TEMPLATE_SUBCATEGORY" val="0"/>
  <p:tag name="KSO_WM_TEMPLATE_COLOR_TYPE" val="1"/>
  <p:tag name="KSO_WM_TEMPLATE_MASTER_THUMB_INDEX" val="12"/>
  <p:tag name="KSO_WM_TAG_VERSION" val="1.0"/>
  <p:tag name="KSO_WM_BEAUTIFY_FLAG" val="#wm#"/>
  <p:tag name="KSO_WM_TEMPLATE_CATEGORY" val="custom"/>
  <p:tag name="KSO_WM_TEMPLATE_INDEX" val="20204610"/>
  <p:tag name="KSO_WM_TEMPLATE_MASTER_TYPE" val="1"/>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1"/>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1"/>
  <p:tag name="KSO_WM_UNIT_LINE_FORE_SCHEMECOLOR_INDEX" val="14"/>
  <p:tag name="KSO_WM_UNIT_LINE_FILL_TYPE" val="2"/>
  <p:tag name="KSO_WM_UNIT_USESOURCEFORMAT_APPLY" val="1"/>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2"/>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2"/>
  <p:tag name="KSO_WM_UNIT_LINE_FORE_SCHEMECOLOR_INDEX" val="14"/>
  <p:tag name="KSO_WM_UNIT_LINE_FILL_TYPE" val="2"/>
  <p:tag name="KSO_WM_UNIT_USESOURCEFORMAT_APPLY" val="1"/>
</p:tagLst>
</file>

<file path=ppt/tags/tag308.xml><?xml version="1.0" encoding="utf-8"?>
<p:tagLst xmlns:p="http://schemas.openxmlformats.org/presentationml/2006/main">
  <p:tag name="KSO_WM_UNIT_ISCONTENTSTITLE" val="0"/>
  <p:tag name="KSO_WM_UNIT_PRESET_TEXT" val="CONTENT"/>
  <p:tag name="KSO_WM_UNIT_NOCLEAR" val="0"/>
  <p:tag name="KSO_WM_UNIT_VALUE" val="5"/>
  <p:tag name="KSO_WM_UNIT_HIGHLIGHT" val="0"/>
  <p:tag name="KSO_WM_UNIT_COMPATIBLE" val="0"/>
  <p:tag name="KSO_WM_UNIT_DIAGRAM_ISNUMVISUAL" val="0"/>
  <p:tag name="KSO_WM_UNIT_DIAGRAM_ISREFERUNIT" val="0"/>
  <p:tag name="KSO_WM_UNIT_TYPE" val="b"/>
  <p:tag name="KSO_WM_UNIT_INDEX" val="1"/>
  <p:tag name="KSO_WM_UNIT_ID" val="custom20202835_4*b*1"/>
  <p:tag name="KSO_WM_TEMPLATE_CATEGORY" val="custom"/>
  <p:tag name="KSO_WM_TEMPLATE_INDEX" val="20202835"/>
  <p:tag name="KSO_WM_UNIT_LAYERLEVEL" val="1"/>
  <p:tag name="KSO_WM_TAG_VERSION" val="1.0"/>
  <p:tag name="KSO_WM_BEAUTIFY_FLAG" val="#wm#"/>
  <p:tag name="KSO_WM_DIAGRAM_GROUP_CODE" val="l1-1"/>
  <p:tag name="KSO_WM_UNIT_ISNUMDGMTITLE" val="0"/>
  <p:tag name="KSO_WM_UNIT_TEXT_FILL_FORE_SCHEMECOLOR_INDEX" val="14"/>
  <p:tag name="KSO_WM_UNIT_TEXT_FILL_TYPE" val="1"/>
  <p:tag name="KSO_WM_UNIT_USESOURCEFORMAT_APPLY" val="1"/>
</p:tagLst>
</file>

<file path=ppt/tags/tag309.xml><?xml version="1.0" encoding="utf-8"?>
<p:tagLst xmlns:p="http://schemas.openxmlformats.org/presentationml/2006/main">
  <p:tag name="KSO_WM_UNIT_ISCONTENTSTITLE" val="1"/>
  <p:tag name="KSO_WM_UNIT_PRESET_TEXT" val="目 录"/>
  <p:tag name="KSO_WM_UNIT_NOCLEAR" val="0"/>
  <p:tag name="KSO_WM_UNIT_VALUE" val="2"/>
  <p:tag name="KSO_WM_UNIT_HIGHLIGHT" val="0"/>
  <p:tag name="KSO_WM_UNIT_COMPATIBLE" val="0"/>
  <p:tag name="KSO_WM_UNIT_DIAGRAM_ISNUMVISUAL" val="0"/>
  <p:tag name="KSO_WM_UNIT_DIAGRAM_ISREFERUNIT" val="0"/>
  <p:tag name="KSO_WM_UNIT_TYPE" val="a"/>
  <p:tag name="KSO_WM_UNIT_INDEX" val="1"/>
  <p:tag name="KSO_WM_UNIT_ID" val="custom20202835_4*a*1"/>
  <p:tag name="KSO_WM_TEMPLATE_CATEGORY" val="custom"/>
  <p:tag name="KSO_WM_TEMPLATE_INDEX" val="20202835"/>
  <p:tag name="KSO_WM_UNIT_LAYERLEVEL" val="1"/>
  <p:tag name="KSO_WM_TAG_VERSION" val="1.0"/>
  <p:tag name="KSO_WM_BEAUTIFY_FLAG" val="#wm#"/>
  <p:tag name="KSO_WM_DIAGRAM_GROUP_CODE" val="l1-1"/>
  <p:tag name="KSO_WM_UNIT_ISNUMDGMTITLE" val="0"/>
  <p:tag name="KSO_WM_UNIT_TEXT_FILL_FORE_SCHEMECOLOR_INDEX" val="14"/>
  <p:tag name="KSO_WM_UNIT_TEX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3"/>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3"/>
  <p:tag name="KSO_WM_UNIT_FILL_FORE_SCHEMECOLOR_INDEX" val="5"/>
  <p:tag name="KSO_WM_UNIT_FILL_TYPE" val="1"/>
  <p:tag name="KSO_WM_UNIT_USESOURCEFORMAT_APPLY" val="1"/>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1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1_1"/>
  <p:tag name="KSO_WM_UNIT_FILL_FORE_SCHEMECOLOR_INDEX" val="5"/>
  <p:tag name="KSO_WM_UNIT_FILL_TYPE" val="1"/>
  <p:tag name="KSO_WM_UNIT_TEXT_FILL_FORE_SCHEMECOLOR_INDEX" val="14"/>
  <p:tag name="KSO_WM_UNIT_TEXT_FILL_TYPE" val="1"/>
  <p:tag name="KSO_WM_UNIT_USESOURCEFORMAT_APPLY" val="1"/>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1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1_2"/>
  <p:tag name="KSO_WM_UNIT_FILL_FORE_SCHEMECOLOR_INDEX" val="5"/>
  <p:tag name="KSO_WM_UNIT_FILL_TYPE" val="1"/>
  <p:tag name="KSO_WM_UNIT_TEXT_FILL_FORE_SCHEMECOLOR_INDEX" val="14"/>
  <p:tag name="KSO_WM_UNIT_TEXT_FILL_TYPE" val="1"/>
  <p:tag name="KSO_WM_UNIT_USESOURCEFORMAT_APPLY" val="1"/>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4"/>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4"/>
  <p:tag name="KSO_WM_UNIT_FILL_FORE_SCHEMECOLOR_INDEX" val="6"/>
  <p:tag name="KSO_WM_UNIT_FILL_TYPE" val="1"/>
  <p:tag name="KSO_WM_UNIT_USESOURCEFORMAT_APPLY" val="1"/>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2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2_1"/>
  <p:tag name="KSO_WM_UNIT_FILL_FORE_SCHEMECOLOR_INDEX" val="6"/>
  <p:tag name="KSO_WM_UNIT_FILL_TYPE" val="1"/>
  <p:tag name="KSO_WM_UNIT_TEXT_FILL_FORE_SCHEMECOLOR_INDEX" val="14"/>
  <p:tag name="KSO_WM_UNIT_TEXT_FILL_TYPE" val="1"/>
  <p:tag name="KSO_WM_UNIT_USESOURCEFORMAT_APPLY" val="1"/>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2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2_2"/>
  <p:tag name="KSO_WM_UNIT_FILL_FORE_SCHEMECOLOR_INDEX" val="6"/>
  <p:tag name="KSO_WM_UNIT_FILL_TYPE" val="1"/>
  <p:tag name="KSO_WM_UNIT_TEXT_FILL_FORE_SCHEMECOLOR_INDEX" val="14"/>
  <p:tag name="KSO_WM_UNIT_TEXT_FILL_TYPE" val="1"/>
  <p:tag name="KSO_WM_UNIT_USESOURCEFORMAT_APPLY" val="1"/>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5"/>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5"/>
  <p:tag name="KSO_WM_UNIT_FILL_FORE_SCHEMECOLOR_INDEX" val="7"/>
  <p:tag name="KSO_WM_UNIT_FILL_TYPE" val="1"/>
  <p:tag name="KSO_WM_UNIT_USESOURCEFORMAT_APPLY" val="1"/>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3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3_1"/>
  <p:tag name="KSO_WM_UNIT_FILL_FORE_SCHEMECOLOR_INDEX" val="7"/>
  <p:tag name="KSO_WM_UNIT_FILL_TYPE" val="1"/>
  <p:tag name="KSO_WM_UNIT_TEXT_FILL_FORE_SCHEMECOLOR_INDEX" val="14"/>
  <p:tag name="KSO_WM_UNIT_TEXT_FILL_TYPE" val="1"/>
  <p:tag name="KSO_WM_UNIT_USESOURCEFORMAT_APPLY" val="1"/>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3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3_2"/>
  <p:tag name="KSO_WM_UNIT_FILL_FORE_SCHEMECOLOR_INDEX" val="7"/>
  <p:tag name="KSO_WM_UNIT_FILL_TYPE" val="1"/>
  <p:tag name="KSO_WM_UNIT_TEXT_FILL_FORE_SCHEMECOLOR_INDEX" val="14"/>
  <p:tag name="KSO_WM_UNIT_TEXT_FILL_TYPE" val="1"/>
  <p:tag name="KSO_WM_UNIT_USESOURCEFORMAT_APPLY" val="1"/>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6"/>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6"/>
  <p:tag name="KSO_WM_UNIT_FILL_FORE_SCHEMECOLOR_INDEX" val="8"/>
  <p:tag name="KSO_WM_UNIT_FILL_TYPE" val="1"/>
  <p:tag name="KSO_WM_UNIT_USESOURCEFORMAT_APPLY"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4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4_2"/>
  <p:tag name="KSO_WM_UNIT_FILL_FORE_SCHEMECOLOR_INDEX" val="8"/>
  <p:tag name="KSO_WM_UNIT_FILL_TYPE" val="1"/>
  <p:tag name="KSO_WM_UNIT_TEXT_FILL_FORE_SCHEMECOLOR_INDEX" val="14"/>
  <p:tag name="KSO_WM_UNIT_TEXT_FILL_TYPE" val="1"/>
  <p:tag name="KSO_WM_UNIT_USESOURCEFORMAT_APPLY" val="1"/>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4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4_1"/>
  <p:tag name="KSO_WM_UNIT_FILL_FORE_SCHEMECOLOR_INDEX" val="8"/>
  <p:tag name="KSO_WM_UNIT_FILL_TYPE" val="1"/>
  <p:tag name="KSO_WM_UNIT_TEXT_FILL_FORE_SCHEMECOLOR_INDEX" val="14"/>
  <p:tag name="KSO_WM_UNIT_TEXT_FILL_TYPE" val="1"/>
  <p:tag name="KSO_WM_UNIT_USESOURCEFORMAT_APPLY" val="1"/>
</p:tagLst>
</file>

<file path=ppt/tags/tag322.xml><?xml version="1.0" encoding="utf-8"?>
<p:tagLst xmlns:p="http://schemas.openxmlformats.org/presentationml/2006/main">
  <p:tag name="KSO_WM_TAG_VERSION" val="1.0"/>
  <p:tag name="KSO_WM_BEAUTIFY_FLAG" val="#wm#"/>
  <p:tag name="KSO_WM_UNIT_ISCONTENTSTITLE" val="0"/>
  <p:tag name="KSO_WM_UNIT_TYPE" val="l_h_a"/>
  <p:tag name="KSO_WM_UNIT_INDEX" val="1_1_1"/>
  <p:tag name="KSO_WM_UNIT_LAYERLEVEL" val="1_1_1"/>
  <p:tag name="KSO_WM_UNIT_HIGHLIGHT" val="0"/>
  <p:tag name="KSO_WM_UNIT_COMPATIBLE" val="0"/>
  <p:tag name="KSO_WM_TEMPLATE_CATEGORY" val="custom"/>
  <p:tag name="KSO_WM_TEMPLATE_INDEX" val="20202835"/>
  <p:tag name="KSO_WM_UNIT_ID" val="custom20202835_4*l_h_a*1_1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323.xml><?xml version="1.0" encoding="utf-8"?>
<p:tagLst xmlns:p="http://schemas.openxmlformats.org/presentationml/2006/main">
  <p:tag name="KSO_WM_TAG_VERSION" val="1.0"/>
  <p:tag name="KSO_WM_BEAUTIFY_FLAG" val="#wm#"/>
  <p:tag name="KSO_WM_UNIT_ISCONTENTSTITLE" val="0"/>
  <p:tag name="KSO_WM_UNIT_TYPE" val="l_h_a"/>
  <p:tag name="KSO_WM_UNIT_INDEX" val="1_2_1"/>
  <p:tag name="KSO_WM_UNIT_LAYERLEVEL" val="1_1_1"/>
  <p:tag name="KSO_WM_UNIT_HIGHLIGHT" val="0"/>
  <p:tag name="KSO_WM_UNIT_COMPATIBLE" val="0"/>
  <p:tag name="KSO_WM_TEMPLATE_CATEGORY" val="custom"/>
  <p:tag name="KSO_WM_TEMPLATE_INDEX" val="20202835"/>
  <p:tag name="KSO_WM_UNIT_ID" val="custom20202835_4*l_h_a*1_2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324.xml><?xml version="1.0" encoding="utf-8"?>
<p:tagLst xmlns:p="http://schemas.openxmlformats.org/presentationml/2006/main">
  <p:tag name="KSO_WM_TAG_VERSION" val="1.0"/>
  <p:tag name="KSO_WM_BEAUTIFY_FLAG" val="#wm#"/>
  <p:tag name="KSO_WM_UNIT_ISCONTENTSTITLE" val="0"/>
  <p:tag name="KSO_WM_UNIT_TYPE" val="l_h_a"/>
  <p:tag name="KSO_WM_UNIT_INDEX" val="1_3_1"/>
  <p:tag name="KSO_WM_UNIT_LAYERLEVEL" val="1_1_1"/>
  <p:tag name="KSO_WM_UNIT_HIGHLIGHT" val="0"/>
  <p:tag name="KSO_WM_UNIT_COMPATIBLE" val="0"/>
  <p:tag name="KSO_WM_TEMPLATE_CATEGORY" val="custom"/>
  <p:tag name="KSO_WM_TEMPLATE_INDEX" val="20202835"/>
  <p:tag name="KSO_WM_UNIT_ID" val="custom20202835_4*l_h_a*1_3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325.xml><?xml version="1.0" encoding="utf-8"?>
<p:tagLst xmlns:p="http://schemas.openxmlformats.org/presentationml/2006/main">
  <p:tag name="KSO_WM_TAG_VERSION" val="1.0"/>
  <p:tag name="KSO_WM_BEAUTIFY_FLAG" val="#wm#"/>
  <p:tag name="KSO_WM_UNIT_ISCONTENTSTITLE" val="0"/>
  <p:tag name="KSO_WM_UNIT_TYPE" val="l_h_a"/>
  <p:tag name="KSO_WM_UNIT_INDEX" val="1_4_1"/>
  <p:tag name="KSO_WM_UNIT_LAYERLEVEL" val="1_1_1"/>
  <p:tag name="KSO_WM_UNIT_HIGHLIGHT" val="0"/>
  <p:tag name="KSO_WM_UNIT_COMPATIBLE" val="0"/>
  <p:tag name="KSO_WM_TEMPLATE_CATEGORY" val="custom"/>
  <p:tag name="KSO_WM_TEMPLATE_INDEX" val="20202835"/>
  <p:tag name="KSO_WM_UNIT_ID" val="custom20202835_4*l_h_a*1_4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326.xml><?xml version="1.0" encoding="utf-8"?>
<p:tagLst xmlns:p="http://schemas.openxmlformats.org/presentationml/2006/main">
  <p:tag name="KSO_WM_SLIDE_ID" val="custom20202835_4"/>
  <p:tag name="KSO_WM_TEMPLATE_SUBCATEGORY" val="0"/>
  <p:tag name="KSO_WM_TEMPLATE_MASTER_TYPE" val="1"/>
  <p:tag name="KSO_WM_TEMPLATE_COLOR_TYPE" val="1"/>
  <p:tag name="KSO_WM_SLIDE_ITEM_CNT" val="4"/>
  <p:tag name="KSO_WM_SLIDE_INDEX" val="4"/>
  <p:tag name="KSO_WM_TAG_VERSION" val="1.0"/>
  <p:tag name="KSO_WM_BEAUTIFY_FLAG" val="#wm#"/>
  <p:tag name="KSO_WM_TEMPLATE_CATEGORY" val="custom"/>
  <p:tag name="KSO_WM_TEMPLATE_INDEX" val="20202835"/>
  <p:tag name="KSO_WM_SLIDE_LAYOUT" val="a_b_l"/>
  <p:tag name="KSO_WM_SLIDE_LAYOUT_CNT" val="1_1_1"/>
  <p:tag name="KSO_WM_SLIDE_TYPE" val="contents"/>
  <p:tag name="KSO_WM_SLIDE_SUBTYPE" val="diag"/>
  <p:tag name="KSO_WM_DIAGRAM_GROUP_CODE" val="l1-1"/>
  <p:tag name="KSO_WM_SLIDE_DIAGTYPE" val="l"/>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1"/>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1"/>
  <p:tag name="KSO_WM_UNIT_LINE_FORE_SCHEMECOLOR_INDEX" val="14"/>
  <p:tag name="KSO_WM_UNIT_LINE_FILL_TYPE" val="2"/>
  <p:tag name="KSO_WM_UNIT_USESOURCEFORMAT_APPLY" val="1"/>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2"/>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2"/>
  <p:tag name="KSO_WM_UNIT_LINE_FORE_SCHEMECOLOR_INDEX" val="14"/>
  <p:tag name="KSO_WM_UNIT_LINE_FILL_TYPE" val="2"/>
  <p:tag name="KSO_WM_UNIT_USESOURCEFORMAT_APPLY" val="1"/>
</p:tagLst>
</file>

<file path=ppt/tags/tag329.xml><?xml version="1.0" encoding="utf-8"?>
<p:tagLst xmlns:p="http://schemas.openxmlformats.org/presentationml/2006/main">
  <p:tag name="KSO_WM_UNIT_ISCONTENTSTITLE" val="0"/>
  <p:tag name="KSO_WM_UNIT_PRESET_TEXT" val="CONTENT"/>
  <p:tag name="KSO_WM_UNIT_NOCLEAR" val="0"/>
  <p:tag name="KSO_WM_UNIT_VALUE" val="5"/>
  <p:tag name="KSO_WM_UNIT_HIGHLIGHT" val="0"/>
  <p:tag name="KSO_WM_UNIT_COMPATIBLE" val="0"/>
  <p:tag name="KSO_WM_UNIT_DIAGRAM_ISNUMVISUAL" val="0"/>
  <p:tag name="KSO_WM_UNIT_DIAGRAM_ISREFERUNIT" val="0"/>
  <p:tag name="KSO_WM_UNIT_TYPE" val="b"/>
  <p:tag name="KSO_WM_UNIT_INDEX" val="1"/>
  <p:tag name="KSO_WM_UNIT_ID" val="custom20202835_4*b*1"/>
  <p:tag name="KSO_WM_TEMPLATE_CATEGORY" val="custom"/>
  <p:tag name="KSO_WM_TEMPLATE_INDEX" val="20202835"/>
  <p:tag name="KSO_WM_UNIT_LAYERLEVEL" val="1"/>
  <p:tag name="KSO_WM_TAG_VERSION" val="1.0"/>
  <p:tag name="KSO_WM_BEAUTIFY_FLAG" val="#wm#"/>
  <p:tag name="KSO_WM_DIAGRAM_GROUP_CODE" val="l1-1"/>
  <p:tag name="KSO_WM_UNIT_ISNUMDGMTITLE" val="0"/>
  <p:tag name="KSO_WM_UNIT_TEXT_FILL_FORE_SCHEMECOLOR_INDEX" val="14"/>
  <p:tag name="KSO_WM_UNIT_TEXT_FILL_TYPE" val="1"/>
  <p:tag name="KSO_WM_UNIT_USESOURCEFORMAT_APPLY"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p="http://schemas.openxmlformats.org/presentationml/2006/main">
  <p:tag name="KSO_WM_UNIT_ISCONTENTSTITLE" val="1"/>
  <p:tag name="KSO_WM_UNIT_PRESET_TEXT" val="目 录"/>
  <p:tag name="KSO_WM_UNIT_NOCLEAR" val="0"/>
  <p:tag name="KSO_WM_UNIT_VALUE" val="2"/>
  <p:tag name="KSO_WM_UNIT_HIGHLIGHT" val="0"/>
  <p:tag name="KSO_WM_UNIT_COMPATIBLE" val="0"/>
  <p:tag name="KSO_WM_UNIT_DIAGRAM_ISNUMVISUAL" val="0"/>
  <p:tag name="KSO_WM_UNIT_DIAGRAM_ISREFERUNIT" val="0"/>
  <p:tag name="KSO_WM_UNIT_TYPE" val="a"/>
  <p:tag name="KSO_WM_UNIT_INDEX" val="1"/>
  <p:tag name="KSO_WM_UNIT_ID" val="custom20202835_4*a*1"/>
  <p:tag name="KSO_WM_TEMPLATE_CATEGORY" val="custom"/>
  <p:tag name="KSO_WM_TEMPLATE_INDEX" val="20202835"/>
  <p:tag name="KSO_WM_UNIT_LAYERLEVEL" val="1"/>
  <p:tag name="KSO_WM_TAG_VERSION" val="1.0"/>
  <p:tag name="KSO_WM_BEAUTIFY_FLAG" val="#wm#"/>
  <p:tag name="KSO_WM_DIAGRAM_GROUP_CODE" val="l1-1"/>
  <p:tag name="KSO_WM_UNIT_ISNUMDGMTITLE" val="0"/>
  <p:tag name="KSO_WM_UNIT_TEXT_FILL_FORE_SCHEMECOLOR_INDEX" val="14"/>
  <p:tag name="KSO_WM_UNIT_TEXT_FILL_TYPE" val="1"/>
  <p:tag name="KSO_WM_UNIT_USESOURCEFORMAT_APPLY" val="1"/>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3"/>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3"/>
  <p:tag name="KSO_WM_UNIT_FILL_FORE_SCHEMECOLOR_INDEX" val="5"/>
  <p:tag name="KSO_WM_UNIT_FILL_TYPE" val="1"/>
  <p:tag name="KSO_WM_UNIT_USESOURCEFORMAT_APPLY" val="1"/>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1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1_1"/>
  <p:tag name="KSO_WM_UNIT_FILL_FORE_SCHEMECOLOR_INDEX" val="5"/>
  <p:tag name="KSO_WM_UNIT_FILL_TYPE" val="1"/>
  <p:tag name="KSO_WM_UNIT_TEXT_FILL_FORE_SCHEMECOLOR_INDEX" val="14"/>
  <p:tag name="KSO_WM_UNIT_TEXT_FILL_TYPE" val="1"/>
  <p:tag name="KSO_WM_UNIT_USESOURCEFORMAT_APPLY" val="1"/>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1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1_2"/>
  <p:tag name="KSO_WM_UNIT_FILL_FORE_SCHEMECOLOR_INDEX" val="5"/>
  <p:tag name="KSO_WM_UNIT_FILL_TYPE" val="1"/>
  <p:tag name="KSO_WM_UNIT_TEXT_FILL_FORE_SCHEMECOLOR_INDEX" val="14"/>
  <p:tag name="KSO_WM_UNIT_TEXT_FILL_TYPE" val="1"/>
  <p:tag name="KSO_WM_UNIT_USESOURCEFORMAT_APPLY" val="1"/>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4"/>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4"/>
  <p:tag name="KSO_WM_UNIT_FILL_FORE_SCHEMECOLOR_INDEX" val="6"/>
  <p:tag name="KSO_WM_UNIT_FILL_TYPE" val="1"/>
  <p:tag name="KSO_WM_UNIT_USESOURCEFORMAT_APPLY" val="1"/>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2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2_1"/>
  <p:tag name="KSO_WM_UNIT_FILL_FORE_SCHEMECOLOR_INDEX" val="6"/>
  <p:tag name="KSO_WM_UNIT_FILL_TYPE" val="1"/>
  <p:tag name="KSO_WM_UNIT_TEXT_FILL_FORE_SCHEMECOLOR_INDEX" val="14"/>
  <p:tag name="KSO_WM_UNIT_TEXT_FILL_TYPE" val="1"/>
  <p:tag name="KSO_WM_UNIT_USESOURCEFORMAT_APPLY" val="1"/>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2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2_2"/>
  <p:tag name="KSO_WM_UNIT_FILL_FORE_SCHEMECOLOR_INDEX" val="6"/>
  <p:tag name="KSO_WM_UNIT_FILL_TYPE" val="1"/>
  <p:tag name="KSO_WM_UNIT_TEXT_FILL_FORE_SCHEMECOLOR_INDEX" val="14"/>
  <p:tag name="KSO_WM_UNIT_TEXT_FILL_TYPE" val="1"/>
  <p:tag name="KSO_WM_UNIT_USESOURCEFORMAT_APPLY" val="1"/>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5"/>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5"/>
  <p:tag name="KSO_WM_UNIT_FILL_FORE_SCHEMECOLOR_INDEX" val="7"/>
  <p:tag name="KSO_WM_UNIT_FILL_TYPE" val="1"/>
  <p:tag name="KSO_WM_UNIT_USESOURCEFORMAT_APPLY" val="1"/>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3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3_1"/>
  <p:tag name="KSO_WM_UNIT_FILL_FORE_SCHEMECOLOR_INDEX" val="7"/>
  <p:tag name="KSO_WM_UNIT_FILL_TYPE" val="1"/>
  <p:tag name="KSO_WM_UNIT_TEXT_FILL_FORE_SCHEMECOLOR_INDEX" val="14"/>
  <p:tag name="KSO_WM_UNIT_TEXT_FILL_TYPE" val="1"/>
  <p:tag name="KSO_WM_UNIT_USESOURCEFORMAT_APPLY" val="1"/>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3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3_2"/>
  <p:tag name="KSO_WM_UNIT_FILL_FORE_SCHEMECOLOR_INDEX" val="7"/>
  <p:tag name="KSO_WM_UNIT_FILL_TYPE" val="1"/>
  <p:tag name="KSO_WM_UNIT_TEXT_FILL_FORE_SCHEMECOLOR_INDEX" val="14"/>
  <p:tag name="KSO_WM_UNIT_TEXT_FILL_TYPE" val="1"/>
  <p:tag name="KSO_WM_UNIT_USESOURCEFORMAT_APPLY"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6"/>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6"/>
  <p:tag name="KSO_WM_UNIT_FILL_FORE_SCHEMECOLOR_INDEX" val="8"/>
  <p:tag name="KSO_WM_UNIT_FILL_TYPE" val="1"/>
  <p:tag name="KSO_WM_UNIT_USESOURCEFORMAT_APPLY"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4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4_2"/>
  <p:tag name="KSO_WM_UNIT_FILL_FORE_SCHEMECOLOR_INDEX" val="8"/>
  <p:tag name="KSO_WM_UNIT_FILL_TYPE" val="1"/>
  <p:tag name="KSO_WM_UNIT_TEXT_FILL_FORE_SCHEMECOLOR_INDEX" val="14"/>
  <p:tag name="KSO_WM_UNIT_TEXT_FILL_TYPE" val="1"/>
  <p:tag name="KSO_WM_UNIT_USESOURCEFORMAT_APPLY" val="1"/>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4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4_1"/>
  <p:tag name="KSO_WM_UNIT_FILL_FORE_SCHEMECOLOR_INDEX" val="8"/>
  <p:tag name="KSO_WM_UNIT_FILL_TYPE" val="1"/>
  <p:tag name="KSO_WM_UNIT_TEXT_FILL_FORE_SCHEMECOLOR_INDEX" val="14"/>
  <p:tag name="KSO_WM_UNIT_TEXT_FILL_TYPE" val="1"/>
  <p:tag name="KSO_WM_UNIT_USESOURCEFORMAT_APPLY" val="1"/>
</p:tagLst>
</file>

<file path=ppt/tags/tag343.xml><?xml version="1.0" encoding="utf-8"?>
<p:tagLst xmlns:p="http://schemas.openxmlformats.org/presentationml/2006/main">
  <p:tag name="KSO_WM_TAG_VERSION" val="1.0"/>
  <p:tag name="KSO_WM_BEAUTIFY_FLAG" val="#wm#"/>
  <p:tag name="KSO_WM_UNIT_ISCONTENTSTITLE" val="0"/>
  <p:tag name="KSO_WM_UNIT_TYPE" val="l_h_a"/>
  <p:tag name="KSO_WM_UNIT_INDEX" val="1_1_1"/>
  <p:tag name="KSO_WM_UNIT_LAYERLEVEL" val="1_1_1"/>
  <p:tag name="KSO_WM_UNIT_HIGHLIGHT" val="0"/>
  <p:tag name="KSO_WM_UNIT_COMPATIBLE" val="0"/>
  <p:tag name="KSO_WM_TEMPLATE_CATEGORY" val="custom"/>
  <p:tag name="KSO_WM_TEMPLATE_INDEX" val="20202835"/>
  <p:tag name="KSO_WM_UNIT_ID" val="custom20202835_4*l_h_a*1_1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344.xml><?xml version="1.0" encoding="utf-8"?>
<p:tagLst xmlns:p="http://schemas.openxmlformats.org/presentationml/2006/main">
  <p:tag name="KSO_WM_TAG_VERSION" val="1.0"/>
  <p:tag name="KSO_WM_BEAUTIFY_FLAG" val="#wm#"/>
  <p:tag name="KSO_WM_UNIT_ISCONTENTSTITLE" val="0"/>
  <p:tag name="KSO_WM_UNIT_TYPE" val="l_h_a"/>
  <p:tag name="KSO_WM_UNIT_INDEX" val="1_2_1"/>
  <p:tag name="KSO_WM_UNIT_LAYERLEVEL" val="1_1_1"/>
  <p:tag name="KSO_WM_UNIT_HIGHLIGHT" val="0"/>
  <p:tag name="KSO_WM_UNIT_COMPATIBLE" val="0"/>
  <p:tag name="KSO_WM_TEMPLATE_CATEGORY" val="custom"/>
  <p:tag name="KSO_WM_TEMPLATE_INDEX" val="20202835"/>
  <p:tag name="KSO_WM_UNIT_ID" val="custom20202835_4*l_h_a*1_2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345.xml><?xml version="1.0" encoding="utf-8"?>
<p:tagLst xmlns:p="http://schemas.openxmlformats.org/presentationml/2006/main">
  <p:tag name="KSO_WM_TAG_VERSION" val="1.0"/>
  <p:tag name="KSO_WM_BEAUTIFY_FLAG" val="#wm#"/>
  <p:tag name="KSO_WM_UNIT_ISCONTENTSTITLE" val="0"/>
  <p:tag name="KSO_WM_UNIT_TYPE" val="l_h_a"/>
  <p:tag name="KSO_WM_UNIT_INDEX" val="1_3_1"/>
  <p:tag name="KSO_WM_UNIT_LAYERLEVEL" val="1_1_1"/>
  <p:tag name="KSO_WM_UNIT_HIGHLIGHT" val="0"/>
  <p:tag name="KSO_WM_UNIT_COMPATIBLE" val="0"/>
  <p:tag name="KSO_WM_TEMPLATE_CATEGORY" val="custom"/>
  <p:tag name="KSO_WM_TEMPLATE_INDEX" val="20202835"/>
  <p:tag name="KSO_WM_UNIT_ID" val="custom20202835_4*l_h_a*1_3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346.xml><?xml version="1.0" encoding="utf-8"?>
<p:tagLst xmlns:p="http://schemas.openxmlformats.org/presentationml/2006/main">
  <p:tag name="KSO_WM_TAG_VERSION" val="1.0"/>
  <p:tag name="KSO_WM_BEAUTIFY_FLAG" val="#wm#"/>
  <p:tag name="KSO_WM_UNIT_ISCONTENTSTITLE" val="0"/>
  <p:tag name="KSO_WM_UNIT_TYPE" val="l_h_a"/>
  <p:tag name="KSO_WM_UNIT_INDEX" val="1_4_1"/>
  <p:tag name="KSO_WM_UNIT_LAYERLEVEL" val="1_1_1"/>
  <p:tag name="KSO_WM_UNIT_HIGHLIGHT" val="0"/>
  <p:tag name="KSO_WM_UNIT_COMPATIBLE" val="0"/>
  <p:tag name="KSO_WM_TEMPLATE_CATEGORY" val="custom"/>
  <p:tag name="KSO_WM_TEMPLATE_INDEX" val="20202835"/>
  <p:tag name="KSO_WM_UNIT_ID" val="custom20202835_4*l_h_a*1_4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347.xml><?xml version="1.0" encoding="utf-8"?>
<p:tagLst xmlns:p="http://schemas.openxmlformats.org/presentationml/2006/main">
  <p:tag name="KSO_WM_SLIDE_ID" val="custom20202835_4"/>
  <p:tag name="KSO_WM_TEMPLATE_SUBCATEGORY" val="0"/>
  <p:tag name="KSO_WM_TEMPLATE_MASTER_TYPE" val="1"/>
  <p:tag name="KSO_WM_TEMPLATE_COLOR_TYPE" val="1"/>
  <p:tag name="KSO_WM_SLIDE_ITEM_CNT" val="4"/>
  <p:tag name="KSO_WM_SLIDE_INDEX" val="4"/>
  <p:tag name="KSO_WM_TAG_VERSION" val="1.0"/>
  <p:tag name="KSO_WM_BEAUTIFY_FLAG" val="#wm#"/>
  <p:tag name="KSO_WM_TEMPLATE_CATEGORY" val="custom"/>
  <p:tag name="KSO_WM_TEMPLATE_INDEX" val="20202835"/>
  <p:tag name="KSO_WM_SLIDE_LAYOUT" val="a_b_l"/>
  <p:tag name="KSO_WM_SLIDE_LAYOUT_CNT" val="1_1_1"/>
  <p:tag name="KSO_WM_SLIDE_TYPE" val="contents"/>
  <p:tag name="KSO_WM_SLIDE_SUBTYPE" val="diag"/>
  <p:tag name="KSO_WM_DIAGRAM_GROUP_CODE" val="l1-1"/>
  <p:tag name="KSO_WM_SLIDE_DIAGTYPE" val="l"/>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1379_1*m_h_i*1_1_4"/>
  <p:tag name="KSO_WM_TEMPLATE_CATEGORY" val="diagram"/>
  <p:tag name="KSO_WM_TEMPLATE_INDEX" val="20201379"/>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1379_1*m_h_i*1_1_3"/>
  <p:tag name="KSO_WM_TEMPLATE_CATEGORY" val="diagram"/>
  <p:tag name="KSO_WM_TEMPLATE_INDEX" val="20201379"/>
  <p:tag name="KSO_WM_UNIT_LAYERLEVEL" val="1_1_1"/>
  <p:tag name="KSO_WM_TAG_VERSION" val="1.0"/>
  <p:tag name="KSO_WM_BEAUTIFY_FLAG" val="#wm#"/>
  <p:tag name="KSO_WM_UNIT_USESOURCEFORMAT_APPLY"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1379_1*m_h_i*1_2_4"/>
  <p:tag name="KSO_WM_TEMPLATE_CATEGORY" val="diagram"/>
  <p:tag name="KSO_WM_TEMPLATE_INDEX" val="20201379"/>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1379_1*m_h_i*1_2_3"/>
  <p:tag name="KSO_WM_TEMPLATE_CATEGORY" val="diagram"/>
  <p:tag name="KSO_WM_TEMPLATE_INDEX" val="20201379"/>
  <p:tag name="KSO_WM_UNIT_LAYERLEVEL" val="1_1_1"/>
  <p:tag name="KSO_WM_TAG_VERSION" val="1.0"/>
  <p:tag name="KSO_WM_BEAUTIFY_FLAG" val="#wm#"/>
  <p:tag name="KSO_WM_UNIT_USESOURCEFORMAT_APPLY"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01379_1*m_h_i*1_3_4"/>
  <p:tag name="KSO_WM_TEMPLATE_CATEGORY" val="diagram"/>
  <p:tag name="KSO_WM_TEMPLATE_INDEX" val="20201379"/>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1379_1*m_h_i*1_3_3"/>
  <p:tag name="KSO_WM_TEMPLATE_CATEGORY" val="diagram"/>
  <p:tag name="KSO_WM_TEMPLATE_INDEX" val="20201379"/>
  <p:tag name="KSO_WM_UNIT_LAYERLEVEL" val="1_1_1"/>
  <p:tag name="KSO_WM_TAG_VERSION" val="1.0"/>
  <p:tag name="KSO_WM_BEAUTIFY_FLAG" val="#wm#"/>
  <p:tag name="KSO_WM_UNIT_USESOURCEFORMAT_APPLY" val="1"/>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1379_1*m_h_i*1_4_4"/>
  <p:tag name="KSO_WM_TEMPLATE_CATEGORY" val="diagram"/>
  <p:tag name="KSO_WM_TEMPLATE_INDEX" val="20201379"/>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1379_1*m_h_i*1_4_3"/>
  <p:tag name="KSO_WM_TEMPLATE_CATEGORY" val="diagram"/>
  <p:tag name="KSO_WM_TEMPLATE_INDEX" val="20201379"/>
  <p:tag name="KSO_WM_UNIT_LAYERLEVEL" val="1_1_1"/>
  <p:tag name="KSO_WM_TAG_VERSION" val="1.0"/>
  <p:tag name="KSO_WM_BEAUTIFY_FLAG" val="#wm#"/>
  <p:tag name="KSO_WM_UNIT_USESOURCEFORMAT_APPLY" val="1"/>
</p:tagLst>
</file>

<file path=ppt/tags/tag356.xml><?xml version="1.0" encoding="utf-8"?>
<p:tagLst xmlns:p="http://schemas.openxmlformats.org/presentationml/2006/main">
  <p:tag name="KSO_WM_UNIT_ISCONTENTSTITLE" val="0"/>
  <p:tag name="KSO_WM_UNIT_PRESET_TEXT" val="整理材料"/>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01379_1*m_h_a*1_3_1"/>
  <p:tag name="KSO_WM_TEMPLATE_CATEGORY" val="diagram"/>
  <p:tag name="KSO_WM_TEMPLATE_INDEX" val="20201379"/>
  <p:tag name="KSO_WM_UNIT_LAYERLEVEL" val="1_1_1"/>
  <p:tag name="KSO_WM_TAG_VERSION" val="1.0"/>
  <p:tag name="KSO_WM_BEAUTIFY_FLAG" val="#wm#"/>
  <p:tag name="KSO_WM_UNIT_TEXT_FILL_FORE_SCHEMECOLOR_INDEX" val="5"/>
  <p:tag name="KSO_WM_UNIT_TEXT_FILL_TYPE" val="1"/>
  <p:tag name="KSO_WM_UNIT_USESOURCEFORMAT_APPLY" val="1"/>
</p:tagLst>
</file>

<file path=ppt/tags/tag357.xml><?xml version="1.0" encoding="utf-8"?>
<p:tagLst xmlns:p="http://schemas.openxmlformats.org/presentationml/2006/main">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1379_1*m_h_f*1_3_1"/>
  <p:tag name="KSO_WM_TEMPLATE_CATEGORY" val="diagram"/>
  <p:tag name="KSO_WM_TEMPLATE_INDEX" val="20201379"/>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58.xml><?xml version="1.0" encoding="utf-8"?>
<p:tagLst xmlns:p="http://schemas.openxmlformats.org/presentationml/2006/main">
  <p:tag name="KSO_WM_UNIT_ISCONTENTSTITLE" val="0"/>
  <p:tag name="KSO_WM_UNIT_PRESET_TEXT" val="收集信息"/>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01379_1*m_h_a*1_1_1"/>
  <p:tag name="KSO_WM_TEMPLATE_CATEGORY" val="diagram"/>
  <p:tag name="KSO_WM_TEMPLATE_INDEX" val="20201379"/>
  <p:tag name="KSO_WM_UNIT_LAYERLEVEL" val="1_1_1"/>
  <p:tag name="KSO_WM_TAG_VERSION" val="1.0"/>
  <p:tag name="KSO_WM_BEAUTIFY_FLAG" val="#wm#"/>
  <p:tag name="KSO_WM_UNIT_TEXT_FILL_FORE_SCHEMECOLOR_INDEX" val="5"/>
  <p:tag name="KSO_WM_UNIT_TEXT_FILL_TYPE" val="1"/>
  <p:tag name="KSO_WM_UNIT_USESOURCEFORMAT_APPLY" val="1"/>
</p:tagLst>
</file>

<file path=ppt/tags/tag359.xml><?xml version="1.0" encoding="utf-8"?>
<p:tagLst xmlns:p="http://schemas.openxmlformats.org/presentationml/2006/main">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1379_1*m_h_f*1_1_1"/>
  <p:tag name="KSO_WM_TEMPLATE_CATEGORY" val="diagram"/>
  <p:tag name="KSO_WM_TEMPLATE_INDEX" val="20201379"/>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0.xml><?xml version="1.0" encoding="utf-8"?>
<p:tagLst xmlns:p="http://schemas.openxmlformats.org/presentationml/2006/main">
  <p:tag name="KSO_WM_UNIT_ISCONTENTSTITLE" val="0"/>
  <p:tag name="KSO_WM_UNIT_PRESET_TEXT" val="业务确认"/>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01379_1*m_h_a*1_2_1"/>
  <p:tag name="KSO_WM_TEMPLATE_CATEGORY" val="diagram"/>
  <p:tag name="KSO_WM_TEMPLATE_INDEX" val="20201379"/>
  <p:tag name="KSO_WM_UNIT_LAYERLEVEL" val="1_1_1"/>
  <p:tag name="KSO_WM_TAG_VERSION" val="1.0"/>
  <p:tag name="KSO_WM_BEAUTIFY_FLAG" val="#wm#"/>
  <p:tag name="KSO_WM_UNIT_TEXT_FILL_FORE_SCHEMECOLOR_INDEX" val="5"/>
  <p:tag name="KSO_WM_UNIT_TEXT_FILL_TYPE" val="1"/>
  <p:tag name="KSO_WM_UNIT_USESOURCEFORMAT_APPLY" val="1"/>
</p:tagLst>
</file>

<file path=ppt/tags/tag361.xml><?xml version="1.0" encoding="utf-8"?>
<p:tagLst xmlns:p="http://schemas.openxmlformats.org/presentationml/2006/main">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1379_1*m_h_f*1_2_1"/>
  <p:tag name="KSO_WM_TEMPLATE_CATEGORY" val="diagram"/>
  <p:tag name="KSO_WM_TEMPLATE_INDEX" val="20201379"/>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62.xml><?xml version="1.0" encoding="utf-8"?>
<p:tagLst xmlns:p="http://schemas.openxmlformats.org/presentationml/2006/main">
  <p:tag name="KSO_WM_UNIT_ISCONTENTSTITLE" val="0"/>
  <p:tag name="KSO_WM_UNIT_PRESET_TEXT" val="项目汇报"/>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201379_1*m_h_a*1_4_1"/>
  <p:tag name="KSO_WM_TEMPLATE_CATEGORY" val="diagram"/>
  <p:tag name="KSO_WM_TEMPLATE_INDEX" val="20201379"/>
  <p:tag name="KSO_WM_UNIT_LAYERLEVEL" val="1_1_1"/>
  <p:tag name="KSO_WM_TAG_VERSION" val="1.0"/>
  <p:tag name="KSO_WM_BEAUTIFY_FLAG" val="#wm#"/>
  <p:tag name="KSO_WM_UNIT_TEXT_FILL_FORE_SCHEMECOLOR_INDEX" val="5"/>
  <p:tag name="KSO_WM_UNIT_TEXT_FILL_TYPE" val="1"/>
  <p:tag name="KSO_WM_UNIT_USESOURCEFORMAT_APPLY" val="1"/>
</p:tagLst>
</file>

<file path=ppt/tags/tag363.xml><?xml version="1.0" encoding="utf-8"?>
<p:tagLst xmlns:p="http://schemas.openxmlformats.org/presentationml/2006/main">
  <p:tag name="KSO_WM_UNIT_PRESET_TEXT" val="点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01379_1*m_h_f*1_4_1"/>
  <p:tag name="KSO_WM_TEMPLATE_CATEGORY" val="diagram"/>
  <p:tag name="KSO_WM_TEMPLATE_INDEX" val="20201379"/>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364.xml><?xml version="1.0" encoding="utf-8"?>
<p:tagLst xmlns:p="http://schemas.openxmlformats.org/presentationml/2006/main">
  <p:tag name="KSO_WM_UNIT_ISCONTENTSTITLE" val="0"/>
  <p:tag name="KSO_WM_UNIT_PRESET_TEXT" val="事务清单"/>
  <p:tag name="KSO_WM_UNIT_NOCLEAR" val="0"/>
  <p:tag name="KSO_WM_UNIT_VALUE" val="36"/>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201379_1*a*1"/>
  <p:tag name="KSO_WM_TEMPLATE_CATEGORY" val="diagram"/>
  <p:tag name="KSO_WM_TEMPLATE_INDEX" val="20201379"/>
  <p:tag name="KSO_WM_UNIT_LAYERLEVEL" val="1"/>
  <p:tag name="KSO_WM_TAG_VERSION" val="1.0"/>
  <p:tag name="KSO_WM_BEAUTIFY_FLAG" val="#wm#"/>
  <p:tag name="KSO_WM_UNIT_TEXT_FILL_FORE_SCHEMECOLOR_INDEX" val="13"/>
  <p:tag name="KSO_WM_UNIT_TEXT_FILL_TYPE" val="1"/>
  <p:tag name="KSO_WM_UNIT_USESOURCEFORMAT_APPLY" val="1"/>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1379_1*m_h_i*1_1_2"/>
  <p:tag name="KSO_WM_TEMPLATE_CATEGORY" val="diagram"/>
  <p:tag name="KSO_WM_TEMPLATE_INDEX" val="20201379"/>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1379_1*m_h_i*1_1_1"/>
  <p:tag name="KSO_WM_TEMPLATE_CATEGORY" val="diagram"/>
  <p:tag name="KSO_WM_TEMPLATE_INDEX" val="20201379"/>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1379_1*m_h_i*1_2_2"/>
  <p:tag name="KSO_WM_TEMPLATE_CATEGORY" val="diagram"/>
  <p:tag name="KSO_WM_TEMPLATE_INDEX" val="20201379"/>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1379_1*m_h_i*1_2_1"/>
  <p:tag name="KSO_WM_TEMPLATE_CATEGORY" val="diagram"/>
  <p:tag name="KSO_WM_TEMPLATE_INDEX" val="20201379"/>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1379_1*m_h_i*1_3_2"/>
  <p:tag name="KSO_WM_TEMPLATE_CATEGORY" val="diagram"/>
  <p:tag name="KSO_WM_TEMPLATE_INDEX" val="20201379"/>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1379_1*m_h_i*1_3_1"/>
  <p:tag name="KSO_WM_TEMPLATE_CATEGORY" val="diagram"/>
  <p:tag name="KSO_WM_TEMPLATE_INDEX" val="20201379"/>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01379_1*m_h_i*1_4_2"/>
  <p:tag name="KSO_WM_TEMPLATE_CATEGORY" val="diagram"/>
  <p:tag name="KSO_WM_TEMPLATE_INDEX" val="20201379"/>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1379_1*m_h_i*1_4_1"/>
  <p:tag name="KSO_WM_TEMPLATE_CATEGORY" val="diagram"/>
  <p:tag name="KSO_WM_TEMPLATE_INDEX" val="20201379"/>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373.xml><?xml version="1.0" encoding="utf-8"?>
<p:tagLst xmlns:p="http://schemas.openxmlformats.org/presentationml/2006/main">
  <p:tag name="KSO_WM_SLIDE_ID" val="diagram20201379_1"/>
  <p:tag name="KSO_WM_TEMPLATE_SUBCATEGORY" val="0"/>
  <p:tag name="KSO_WM_SLIDE_TYPE" val="text"/>
  <p:tag name="KSO_WM_SLIDE_SUBTYPE" val="diag"/>
  <p:tag name="KSO_WM_SLIDE_ITEM_CNT" val="4"/>
  <p:tag name="KSO_WM_SLIDE_INDEX" val="1"/>
  <p:tag name="KSO_WM_SLIDE_SIZE" val="836.236*301.761"/>
  <p:tag name="KSO_WM_SLIDE_POSITION" val="62.4821*199.679"/>
  <p:tag name="KSO_WM_DIAGRAM_GROUP_CODE" val="m1-1"/>
  <p:tag name="KSO_WM_SLIDE_DIAGTYPE" val="m"/>
  <p:tag name="KSO_WM_TAG_VERSION" val="1.0"/>
  <p:tag name="KSO_WM_BEAUTIFY_FLAG" val="#wm#"/>
  <p:tag name="KSO_WM_TEMPLATE_CATEGORY" val="diagram"/>
  <p:tag name="KSO_WM_TEMPLATE_INDEX" val="20201379"/>
  <p:tag name="KSO_WM_SLIDE_LAYOUT" val="a_b_m"/>
  <p:tag name="KSO_WM_SLIDE_LAYOUT_CNT" val="1_1_1"/>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1"/>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1"/>
  <p:tag name="KSO_WM_UNIT_LINE_FORE_SCHEMECOLOR_INDEX" val="14"/>
  <p:tag name="KSO_WM_UNIT_LINE_FILL_TYPE" val="2"/>
  <p:tag name="KSO_WM_UNIT_USESOURCEFORMAT_APPLY" val="1"/>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2"/>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2"/>
  <p:tag name="KSO_WM_UNIT_LINE_FORE_SCHEMECOLOR_INDEX" val="14"/>
  <p:tag name="KSO_WM_UNIT_LINE_FILL_TYPE" val="2"/>
  <p:tag name="KSO_WM_UNIT_USESOURCEFORMAT_APPLY" val="1"/>
</p:tagLst>
</file>

<file path=ppt/tags/tag376.xml><?xml version="1.0" encoding="utf-8"?>
<p:tagLst xmlns:p="http://schemas.openxmlformats.org/presentationml/2006/main">
  <p:tag name="KSO_WM_UNIT_ISCONTENTSTITLE" val="0"/>
  <p:tag name="KSO_WM_UNIT_PRESET_TEXT" val="CONTENT"/>
  <p:tag name="KSO_WM_UNIT_NOCLEAR" val="0"/>
  <p:tag name="KSO_WM_UNIT_VALUE" val="5"/>
  <p:tag name="KSO_WM_UNIT_HIGHLIGHT" val="0"/>
  <p:tag name="KSO_WM_UNIT_COMPATIBLE" val="0"/>
  <p:tag name="KSO_WM_UNIT_DIAGRAM_ISNUMVISUAL" val="0"/>
  <p:tag name="KSO_WM_UNIT_DIAGRAM_ISREFERUNIT" val="0"/>
  <p:tag name="KSO_WM_UNIT_TYPE" val="b"/>
  <p:tag name="KSO_WM_UNIT_INDEX" val="1"/>
  <p:tag name="KSO_WM_UNIT_ID" val="custom20202835_4*b*1"/>
  <p:tag name="KSO_WM_TEMPLATE_CATEGORY" val="custom"/>
  <p:tag name="KSO_WM_TEMPLATE_INDEX" val="20202835"/>
  <p:tag name="KSO_WM_UNIT_LAYERLEVEL" val="1"/>
  <p:tag name="KSO_WM_TAG_VERSION" val="1.0"/>
  <p:tag name="KSO_WM_BEAUTIFY_FLAG" val="#wm#"/>
  <p:tag name="KSO_WM_DIAGRAM_GROUP_CODE" val="l1-1"/>
  <p:tag name="KSO_WM_UNIT_ISNUMDGMTITLE" val="0"/>
  <p:tag name="KSO_WM_UNIT_TEXT_FILL_FORE_SCHEMECOLOR_INDEX" val="14"/>
  <p:tag name="KSO_WM_UNIT_TEXT_FILL_TYPE" val="1"/>
  <p:tag name="KSO_WM_UNIT_USESOURCEFORMAT_APPLY" val="1"/>
</p:tagLst>
</file>

<file path=ppt/tags/tag377.xml><?xml version="1.0" encoding="utf-8"?>
<p:tagLst xmlns:p="http://schemas.openxmlformats.org/presentationml/2006/main">
  <p:tag name="KSO_WM_UNIT_ISCONTENTSTITLE" val="1"/>
  <p:tag name="KSO_WM_UNIT_PRESET_TEXT" val="目 录"/>
  <p:tag name="KSO_WM_UNIT_NOCLEAR" val="0"/>
  <p:tag name="KSO_WM_UNIT_VALUE" val="2"/>
  <p:tag name="KSO_WM_UNIT_HIGHLIGHT" val="0"/>
  <p:tag name="KSO_WM_UNIT_COMPATIBLE" val="0"/>
  <p:tag name="KSO_WM_UNIT_DIAGRAM_ISNUMVISUAL" val="0"/>
  <p:tag name="KSO_WM_UNIT_DIAGRAM_ISREFERUNIT" val="0"/>
  <p:tag name="KSO_WM_UNIT_TYPE" val="a"/>
  <p:tag name="KSO_WM_UNIT_INDEX" val="1"/>
  <p:tag name="KSO_WM_UNIT_ID" val="custom20202835_4*a*1"/>
  <p:tag name="KSO_WM_TEMPLATE_CATEGORY" val="custom"/>
  <p:tag name="KSO_WM_TEMPLATE_INDEX" val="20202835"/>
  <p:tag name="KSO_WM_UNIT_LAYERLEVEL" val="1"/>
  <p:tag name="KSO_WM_TAG_VERSION" val="1.0"/>
  <p:tag name="KSO_WM_BEAUTIFY_FLAG" val="#wm#"/>
  <p:tag name="KSO_WM_DIAGRAM_GROUP_CODE" val="l1-1"/>
  <p:tag name="KSO_WM_UNIT_ISNUMDGMTITLE" val="0"/>
  <p:tag name="KSO_WM_UNIT_TEXT_FILL_FORE_SCHEMECOLOR_INDEX" val="14"/>
  <p:tag name="KSO_WM_UNIT_TEXT_FILL_TYPE" val="1"/>
  <p:tag name="KSO_WM_UNIT_USESOURCEFORMAT_APPLY" val="1"/>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3"/>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3"/>
  <p:tag name="KSO_WM_UNIT_FILL_FORE_SCHEMECOLOR_INDEX" val="5"/>
  <p:tag name="KSO_WM_UNIT_FILL_TYPE" val="1"/>
  <p:tag name="KSO_WM_UNIT_USESOURCEFORMAT_APPLY" val="1"/>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1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1_1"/>
  <p:tag name="KSO_WM_UNIT_FILL_FORE_SCHEMECOLOR_INDEX" val="5"/>
  <p:tag name="KSO_WM_UNIT_FILL_TYPE" val="1"/>
  <p:tag name="KSO_WM_UNIT_TEXT_FILL_FORE_SCHEMECOLOR_INDEX" val="14"/>
  <p:tag name="KSO_WM_UNIT_TEXT_FILL_TYPE" val="1"/>
  <p:tag name="KSO_WM_UNIT_USESOURCEFORMAT_APPLY"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1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1_2"/>
  <p:tag name="KSO_WM_UNIT_FILL_FORE_SCHEMECOLOR_INDEX" val="5"/>
  <p:tag name="KSO_WM_UNIT_FILL_TYPE" val="1"/>
  <p:tag name="KSO_WM_UNIT_TEXT_FILL_FORE_SCHEMECOLOR_INDEX" val="14"/>
  <p:tag name="KSO_WM_UNIT_TEXT_FILL_TYPE" val="1"/>
  <p:tag name="KSO_WM_UNIT_USESOURCEFORMAT_APPLY" val="1"/>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4"/>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4"/>
  <p:tag name="KSO_WM_UNIT_FILL_FORE_SCHEMECOLOR_INDEX" val="6"/>
  <p:tag name="KSO_WM_UNIT_FILL_TYPE" val="1"/>
  <p:tag name="KSO_WM_UNIT_USESOURCEFORMAT_APPLY" val="1"/>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2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2_1"/>
  <p:tag name="KSO_WM_UNIT_FILL_FORE_SCHEMECOLOR_INDEX" val="6"/>
  <p:tag name="KSO_WM_UNIT_FILL_TYPE" val="1"/>
  <p:tag name="KSO_WM_UNIT_TEXT_FILL_FORE_SCHEMECOLOR_INDEX" val="14"/>
  <p:tag name="KSO_WM_UNIT_TEXT_FILL_TYPE" val="1"/>
  <p:tag name="KSO_WM_UNIT_USESOURCEFORMAT_APPLY" val="1"/>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2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2_2"/>
  <p:tag name="KSO_WM_UNIT_FILL_FORE_SCHEMECOLOR_INDEX" val="6"/>
  <p:tag name="KSO_WM_UNIT_FILL_TYPE" val="1"/>
  <p:tag name="KSO_WM_UNIT_TEXT_FILL_FORE_SCHEMECOLOR_INDEX" val="14"/>
  <p:tag name="KSO_WM_UNIT_TEXT_FILL_TYPE" val="1"/>
  <p:tag name="KSO_WM_UNIT_USESOURCEFORMAT_APPLY" val="1"/>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5"/>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5"/>
  <p:tag name="KSO_WM_UNIT_FILL_FORE_SCHEMECOLOR_INDEX" val="7"/>
  <p:tag name="KSO_WM_UNIT_FILL_TYPE" val="1"/>
  <p:tag name="KSO_WM_UNIT_USESOURCEFORMAT_APPLY" val="1"/>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3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3_1"/>
  <p:tag name="KSO_WM_UNIT_FILL_FORE_SCHEMECOLOR_INDEX" val="7"/>
  <p:tag name="KSO_WM_UNIT_FILL_TYPE" val="1"/>
  <p:tag name="KSO_WM_UNIT_TEXT_FILL_FORE_SCHEMECOLOR_INDEX" val="14"/>
  <p:tag name="KSO_WM_UNIT_TEXT_FILL_TYPE" val="1"/>
  <p:tag name="KSO_WM_UNIT_USESOURCEFORMAT_APPLY" val="1"/>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3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3_2"/>
  <p:tag name="KSO_WM_UNIT_FILL_FORE_SCHEMECOLOR_INDEX" val="7"/>
  <p:tag name="KSO_WM_UNIT_FILL_TYPE" val="1"/>
  <p:tag name="KSO_WM_UNIT_TEXT_FILL_FORE_SCHEMECOLOR_INDEX" val="14"/>
  <p:tag name="KSO_WM_UNIT_TEXT_FILL_TYPE" val="1"/>
  <p:tag name="KSO_WM_UNIT_USESOURCEFORMAT_APPLY" val="1"/>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6"/>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6"/>
  <p:tag name="KSO_WM_UNIT_FILL_FORE_SCHEMECOLOR_INDEX" val="8"/>
  <p:tag name="KSO_WM_UNIT_FILL_TYPE" val="1"/>
  <p:tag name="KSO_WM_UNIT_USESOURCEFORMAT_APPLY" val="1"/>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4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4_2"/>
  <p:tag name="KSO_WM_UNIT_FILL_FORE_SCHEMECOLOR_INDEX" val="8"/>
  <p:tag name="KSO_WM_UNIT_FILL_TYPE" val="1"/>
  <p:tag name="KSO_WM_UNIT_TEXT_FILL_FORE_SCHEMECOLOR_INDEX" val="14"/>
  <p:tag name="KSO_WM_UNIT_TEXT_FILL_TYPE" val="1"/>
  <p:tag name="KSO_WM_UNIT_USESOURCEFORMAT_APPLY" val="1"/>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4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4_1"/>
  <p:tag name="KSO_WM_UNIT_FILL_FORE_SCHEMECOLOR_INDEX" val="8"/>
  <p:tag name="KSO_WM_UNIT_FILL_TYPE" val="1"/>
  <p:tag name="KSO_WM_UNIT_TEXT_FILL_FORE_SCHEMECOLOR_INDEX" val="14"/>
  <p:tag name="KSO_WM_UNIT_TEXT_FILL_TYPE" val="1"/>
  <p:tag name="KSO_WM_UNIT_USESOURCEFORMAT_APPLY"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0.xml><?xml version="1.0" encoding="utf-8"?>
<p:tagLst xmlns:p="http://schemas.openxmlformats.org/presentationml/2006/main">
  <p:tag name="KSO_WM_TAG_VERSION" val="1.0"/>
  <p:tag name="KSO_WM_BEAUTIFY_FLAG" val="#wm#"/>
  <p:tag name="KSO_WM_UNIT_ISCONTENTSTITLE" val="0"/>
  <p:tag name="KSO_WM_UNIT_TYPE" val="l_h_a"/>
  <p:tag name="KSO_WM_UNIT_INDEX" val="1_1_1"/>
  <p:tag name="KSO_WM_UNIT_LAYERLEVEL" val="1_1_1"/>
  <p:tag name="KSO_WM_UNIT_HIGHLIGHT" val="0"/>
  <p:tag name="KSO_WM_UNIT_COMPATIBLE" val="0"/>
  <p:tag name="KSO_WM_TEMPLATE_CATEGORY" val="custom"/>
  <p:tag name="KSO_WM_TEMPLATE_INDEX" val="20202835"/>
  <p:tag name="KSO_WM_UNIT_ID" val="custom20202835_4*l_h_a*1_1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391.xml><?xml version="1.0" encoding="utf-8"?>
<p:tagLst xmlns:p="http://schemas.openxmlformats.org/presentationml/2006/main">
  <p:tag name="KSO_WM_TAG_VERSION" val="1.0"/>
  <p:tag name="KSO_WM_BEAUTIFY_FLAG" val="#wm#"/>
  <p:tag name="KSO_WM_UNIT_ISCONTENTSTITLE" val="0"/>
  <p:tag name="KSO_WM_UNIT_TYPE" val="l_h_a"/>
  <p:tag name="KSO_WM_UNIT_INDEX" val="1_2_1"/>
  <p:tag name="KSO_WM_UNIT_LAYERLEVEL" val="1_1_1"/>
  <p:tag name="KSO_WM_UNIT_HIGHLIGHT" val="0"/>
  <p:tag name="KSO_WM_UNIT_COMPATIBLE" val="0"/>
  <p:tag name="KSO_WM_TEMPLATE_CATEGORY" val="custom"/>
  <p:tag name="KSO_WM_TEMPLATE_INDEX" val="20202835"/>
  <p:tag name="KSO_WM_UNIT_ID" val="custom20202835_4*l_h_a*1_2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392.xml><?xml version="1.0" encoding="utf-8"?>
<p:tagLst xmlns:p="http://schemas.openxmlformats.org/presentationml/2006/main">
  <p:tag name="KSO_WM_TAG_VERSION" val="1.0"/>
  <p:tag name="KSO_WM_BEAUTIFY_FLAG" val="#wm#"/>
  <p:tag name="KSO_WM_UNIT_ISCONTENTSTITLE" val="0"/>
  <p:tag name="KSO_WM_UNIT_TYPE" val="l_h_a"/>
  <p:tag name="KSO_WM_UNIT_INDEX" val="1_3_1"/>
  <p:tag name="KSO_WM_UNIT_LAYERLEVEL" val="1_1_1"/>
  <p:tag name="KSO_WM_UNIT_HIGHLIGHT" val="0"/>
  <p:tag name="KSO_WM_UNIT_COMPATIBLE" val="0"/>
  <p:tag name="KSO_WM_TEMPLATE_CATEGORY" val="custom"/>
  <p:tag name="KSO_WM_TEMPLATE_INDEX" val="20202835"/>
  <p:tag name="KSO_WM_UNIT_ID" val="custom20202835_4*l_h_a*1_3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393.xml><?xml version="1.0" encoding="utf-8"?>
<p:tagLst xmlns:p="http://schemas.openxmlformats.org/presentationml/2006/main">
  <p:tag name="KSO_WM_TAG_VERSION" val="1.0"/>
  <p:tag name="KSO_WM_BEAUTIFY_FLAG" val="#wm#"/>
  <p:tag name="KSO_WM_UNIT_ISCONTENTSTITLE" val="0"/>
  <p:tag name="KSO_WM_UNIT_TYPE" val="l_h_a"/>
  <p:tag name="KSO_WM_UNIT_INDEX" val="1_4_1"/>
  <p:tag name="KSO_WM_UNIT_LAYERLEVEL" val="1_1_1"/>
  <p:tag name="KSO_WM_UNIT_HIGHLIGHT" val="0"/>
  <p:tag name="KSO_WM_UNIT_COMPATIBLE" val="0"/>
  <p:tag name="KSO_WM_TEMPLATE_CATEGORY" val="custom"/>
  <p:tag name="KSO_WM_TEMPLATE_INDEX" val="20202835"/>
  <p:tag name="KSO_WM_UNIT_ID" val="custom20202835_4*l_h_a*1_4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394.xml><?xml version="1.0" encoding="utf-8"?>
<p:tagLst xmlns:p="http://schemas.openxmlformats.org/presentationml/2006/main">
  <p:tag name="KSO_WM_SLIDE_ID" val="custom20202835_4"/>
  <p:tag name="KSO_WM_TEMPLATE_SUBCATEGORY" val="0"/>
  <p:tag name="KSO_WM_TEMPLATE_MASTER_TYPE" val="1"/>
  <p:tag name="KSO_WM_TEMPLATE_COLOR_TYPE" val="1"/>
  <p:tag name="KSO_WM_SLIDE_ITEM_CNT" val="4"/>
  <p:tag name="KSO_WM_SLIDE_INDEX" val="4"/>
  <p:tag name="KSO_WM_TAG_VERSION" val="1.0"/>
  <p:tag name="KSO_WM_BEAUTIFY_FLAG" val="#wm#"/>
  <p:tag name="KSO_WM_TEMPLATE_CATEGORY" val="custom"/>
  <p:tag name="KSO_WM_TEMPLATE_INDEX" val="20202835"/>
  <p:tag name="KSO_WM_SLIDE_LAYOUT" val="a_b_l"/>
  <p:tag name="KSO_WM_SLIDE_LAYOUT_CNT" val="1_1_1"/>
  <p:tag name="KSO_WM_SLIDE_TYPE" val="contents"/>
  <p:tag name="KSO_WM_SLIDE_SUBTYPE" val="diag"/>
  <p:tag name="KSO_WM_DIAGRAM_GROUP_CODE" val="l1-1"/>
  <p:tag name="KSO_WM_SLIDE_DIAGTYPE" val="l"/>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1"/>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1"/>
  <p:tag name="KSO_WM_UNIT_LINE_FORE_SCHEMECOLOR_INDEX" val="14"/>
  <p:tag name="KSO_WM_UNIT_LINE_FILL_TYPE" val="2"/>
  <p:tag name="KSO_WM_UNIT_USESOURCEFORMAT_APPLY" val="1"/>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2"/>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2"/>
  <p:tag name="KSO_WM_UNIT_LINE_FORE_SCHEMECOLOR_INDEX" val="14"/>
  <p:tag name="KSO_WM_UNIT_LINE_FILL_TYPE" val="2"/>
  <p:tag name="KSO_WM_UNIT_USESOURCEFORMAT_APPLY" val="1"/>
</p:tagLst>
</file>

<file path=ppt/tags/tag397.xml><?xml version="1.0" encoding="utf-8"?>
<p:tagLst xmlns:p="http://schemas.openxmlformats.org/presentationml/2006/main">
  <p:tag name="KSO_WM_UNIT_ISCONTENTSTITLE" val="0"/>
  <p:tag name="KSO_WM_UNIT_PRESET_TEXT" val="CONTENT"/>
  <p:tag name="KSO_WM_UNIT_NOCLEAR" val="0"/>
  <p:tag name="KSO_WM_UNIT_VALUE" val="5"/>
  <p:tag name="KSO_WM_UNIT_HIGHLIGHT" val="0"/>
  <p:tag name="KSO_WM_UNIT_COMPATIBLE" val="0"/>
  <p:tag name="KSO_WM_UNIT_DIAGRAM_ISNUMVISUAL" val="0"/>
  <p:tag name="KSO_WM_UNIT_DIAGRAM_ISREFERUNIT" val="0"/>
  <p:tag name="KSO_WM_UNIT_TYPE" val="b"/>
  <p:tag name="KSO_WM_UNIT_INDEX" val="1"/>
  <p:tag name="KSO_WM_UNIT_ID" val="custom20202835_4*b*1"/>
  <p:tag name="KSO_WM_TEMPLATE_CATEGORY" val="custom"/>
  <p:tag name="KSO_WM_TEMPLATE_INDEX" val="20202835"/>
  <p:tag name="KSO_WM_UNIT_LAYERLEVEL" val="1"/>
  <p:tag name="KSO_WM_TAG_VERSION" val="1.0"/>
  <p:tag name="KSO_WM_BEAUTIFY_FLAG" val="#wm#"/>
  <p:tag name="KSO_WM_DIAGRAM_GROUP_CODE" val="l1-1"/>
  <p:tag name="KSO_WM_UNIT_ISNUMDGMTITLE" val="0"/>
  <p:tag name="KSO_WM_UNIT_TEXT_FILL_FORE_SCHEMECOLOR_INDEX" val="14"/>
  <p:tag name="KSO_WM_UNIT_TEXT_FILL_TYPE" val="1"/>
  <p:tag name="KSO_WM_UNIT_USESOURCEFORMAT_APPLY" val="1"/>
</p:tagLst>
</file>

<file path=ppt/tags/tag398.xml><?xml version="1.0" encoding="utf-8"?>
<p:tagLst xmlns:p="http://schemas.openxmlformats.org/presentationml/2006/main">
  <p:tag name="KSO_WM_UNIT_ISCONTENTSTITLE" val="1"/>
  <p:tag name="KSO_WM_UNIT_PRESET_TEXT" val="目 录"/>
  <p:tag name="KSO_WM_UNIT_NOCLEAR" val="0"/>
  <p:tag name="KSO_WM_UNIT_VALUE" val="2"/>
  <p:tag name="KSO_WM_UNIT_HIGHLIGHT" val="0"/>
  <p:tag name="KSO_WM_UNIT_COMPATIBLE" val="0"/>
  <p:tag name="KSO_WM_UNIT_DIAGRAM_ISNUMVISUAL" val="0"/>
  <p:tag name="KSO_WM_UNIT_DIAGRAM_ISREFERUNIT" val="0"/>
  <p:tag name="KSO_WM_UNIT_TYPE" val="a"/>
  <p:tag name="KSO_WM_UNIT_INDEX" val="1"/>
  <p:tag name="KSO_WM_UNIT_ID" val="custom20202835_4*a*1"/>
  <p:tag name="KSO_WM_TEMPLATE_CATEGORY" val="custom"/>
  <p:tag name="KSO_WM_TEMPLATE_INDEX" val="20202835"/>
  <p:tag name="KSO_WM_UNIT_LAYERLEVEL" val="1"/>
  <p:tag name="KSO_WM_TAG_VERSION" val="1.0"/>
  <p:tag name="KSO_WM_BEAUTIFY_FLAG" val="#wm#"/>
  <p:tag name="KSO_WM_DIAGRAM_GROUP_CODE" val="l1-1"/>
  <p:tag name="KSO_WM_UNIT_ISNUMDGMTITLE" val="0"/>
  <p:tag name="KSO_WM_UNIT_TEXT_FILL_FORE_SCHEMECOLOR_INDEX" val="14"/>
  <p:tag name="KSO_WM_UNIT_TEXT_FILL_TYPE" val="1"/>
  <p:tag name="KSO_WM_UNIT_USESOURCEFORMAT_APPLY" val="1"/>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3"/>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3"/>
  <p:tag name="KSO_WM_UNIT_FILL_FORE_SCHEMECOLOR_INDEX" val="5"/>
  <p:tag name="KSO_WM_UNIT_FILL_TYPE" val="1"/>
  <p:tag name="KSO_WM_UNIT_USESOURCEFORMAT_APPLY"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1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1_1"/>
  <p:tag name="KSO_WM_UNIT_FILL_FORE_SCHEMECOLOR_INDEX" val="5"/>
  <p:tag name="KSO_WM_UNIT_FILL_TYPE" val="1"/>
  <p:tag name="KSO_WM_UNIT_TEXT_FILL_FORE_SCHEMECOLOR_INDEX" val="14"/>
  <p:tag name="KSO_WM_UNIT_TEXT_FILL_TYPE" val="1"/>
  <p:tag name="KSO_WM_UNIT_USESOURCEFORMAT_APPLY" val="1"/>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1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1_2"/>
  <p:tag name="KSO_WM_UNIT_FILL_FORE_SCHEMECOLOR_INDEX" val="5"/>
  <p:tag name="KSO_WM_UNIT_FILL_TYPE" val="1"/>
  <p:tag name="KSO_WM_UNIT_TEXT_FILL_FORE_SCHEMECOLOR_INDEX" val="14"/>
  <p:tag name="KSO_WM_UNIT_TEXT_FILL_TYPE" val="1"/>
  <p:tag name="KSO_WM_UNIT_USESOURCEFORMAT_APPLY" val="1"/>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4"/>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4"/>
  <p:tag name="KSO_WM_UNIT_FILL_FORE_SCHEMECOLOR_INDEX" val="6"/>
  <p:tag name="KSO_WM_UNIT_FILL_TYPE" val="1"/>
  <p:tag name="KSO_WM_UNIT_USESOURCEFORMAT_APPLY" val="1"/>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2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2_1"/>
  <p:tag name="KSO_WM_UNIT_FILL_FORE_SCHEMECOLOR_INDEX" val="6"/>
  <p:tag name="KSO_WM_UNIT_FILL_TYPE" val="1"/>
  <p:tag name="KSO_WM_UNIT_TEXT_FILL_FORE_SCHEMECOLOR_INDEX" val="14"/>
  <p:tag name="KSO_WM_UNIT_TEXT_FILL_TYPE" val="1"/>
  <p:tag name="KSO_WM_UNIT_USESOURCEFORMAT_APPLY" val="1"/>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2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2_2"/>
  <p:tag name="KSO_WM_UNIT_FILL_FORE_SCHEMECOLOR_INDEX" val="6"/>
  <p:tag name="KSO_WM_UNIT_FILL_TYPE" val="1"/>
  <p:tag name="KSO_WM_UNIT_TEXT_FILL_FORE_SCHEMECOLOR_INDEX" val="14"/>
  <p:tag name="KSO_WM_UNIT_TEXT_FILL_TYPE" val="1"/>
  <p:tag name="KSO_WM_UNIT_USESOURCEFORMAT_APPLY" val="1"/>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5"/>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5"/>
  <p:tag name="KSO_WM_UNIT_FILL_FORE_SCHEMECOLOR_INDEX" val="7"/>
  <p:tag name="KSO_WM_UNIT_FILL_TYPE" val="1"/>
  <p:tag name="KSO_WM_UNIT_USESOURCEFORMAT_APPLY" val="1"/>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3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3_1"/>
  <p:tag name="KSO_WM_UNIT_FILL_FORE_SCHEMECOLOR_INDEX" val="7"/>
  <p:tag name="KSO_WM_UNIT_FILL_TYPE" val="1"/>
  <p:tag name="KSO_WM_UNIT_TEXT_FILL_FORE_SCHEMECOLOR_INDEX" val="14"/>
  <p:tag name="KSO_WM_UNIT_TEXT_FILL_TYPE" val="1"/>
  <p:tag name="KSO_WM_UNIT_USESOURCEFORMAT_APPLY" val="1"/>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3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3_2"/>
  <p:tag name="KSO_WM_UNIT_FILL_FORE_SCHEMECOLOR_INDEX" val="7"/>
  <p:tag name="KSO_WM_UNIT_FILL_TYPE" val="1"/>
  <p:tag name="KSO_WM_UNIT_TEXT_FILL_FORE_SCHEMECOLOR_INDEX" val="14"/>
  <p:tag name="KSO_WM_UNIT_TEXT_FILL_TYPE" val="1"/>
  <p:tag name="KSO_WM_UNIT_USESOURCEFORMAT_APPLY" val="1"/>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i*6"/>
  <p:tag name="KSO_WM_TEMPLATE_CATEGORY" val="custom"/>
  <p:tag name="KSO_WM_TEMPLATE_INDEX" val="20202835"/>
  <p:tag name="KSO_WM_UNIT_LAYERLEVEL" val="1"/>
  <p:tag name="KSO_WM_TAG_VERSION" val="1.0"/>
  <p:tag name="KSO_WM_BEAUTIFY_FLAG" val="#wm#"/>
  <p:tag name="KSO_WM_DIAGRAM_GROUP_CODE" val="l1-1"/>
  <p:tag name="KSO_WM_UNIT_TYPE" val="i"/>
  <p:tag name="KSO_WM_UNIT_INDEX" val="6"/>
  <p:tag name="KSO_WM_UNIT_FILL_FORE_SCHEMECOLOR_INDEX" val="8"/>
  <p:tag name="KSO_WM_UNIT_FILL_TYPE" val="1"/>
  <p:tag name="KSO_WM_UNIT_USESOURCEFORMAT_APPLY" val="1"/>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4_2"/>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4_2"/>
  <p:tag name="KSO_WM_UNIT_FILL_FORE_SCHEMECOLOR_INDEX" val="8"/>
  <p:tag name="KSO_WM_UNIT_FILL_TYPE" val="1"/>
  <p:tag name="KSO_WM_UNIT_TEXT_FILL_FORE_SCHEMECOLOR_INDEX" val="14"/>
  <p:tag name="KSO_WM_UNIT_TEXT_FILL_TYPE" val="1"/>
  <p:tag name="KSO_WM_UNIT_USESOURCEFORMAT_APPLY"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2835_4*l_h_i*1_4_1"/>
  <p:tag name="KSO_WM_TEMPLATE_CATEGORY" val="custom"/>
  <p:tag name="KSO_WM_TEMPLATE_INDEX" val="20202835"/>
  <p:tag name="KSO_WM_UNIT_LAYERLEVEL" val="1_1_1"/>
  <p:tag name="KSO_WM_TAG_VERSION" val="1.0"/>
  <p:tag name="KSO_WM_BEAUTIFY_FLAG" val="#wm#"/>
  <p:tag name="KSO_WM_DIAGRAM_GROUP_CODE" val="l1-1"/>
  <p:tag name="KSO_WM_UNIT_TYPE" val="l_h_i"/>
  <p:tag name="KSO_WM_UNIT_INDEX" val="1_4_1"/>
  <p:tag name="KSO_WM_UNIT_FILL_FORE_SCHEMECOLOR_INDEX" val="8"/>
  <p:tag name="KSO_WM_UNIT_FILL_TYPE" val="1"/>
  <p:tag name="KSO_WM_UNIT_TEXT_FILL_FORE_SCHEMECOLOR_INDEX" val="14"/>
  <p:tag name="KSO_WM_UNIT_TEXT_FILL_TYPE" val="1"/>
  <p:tag name="KSO_WM_UNIT_USESOURCEFORMAT_APPLY" val="1"/>
</p:tagLst>
</file>

<file path=ppt/tags/tag411.xml><?xml version="1.0" encoding="utf-8"?>
<p:tagLst xmlns:p="http://schemas.openxmlformats.org/presentationml/2006/main">
  <p:tag name="KSO_WM_TAG_VERSION" val="1.0"/>
  <p:tag name="KSO_WM_BEAUTIFY_FLAG" val="#wm#"/>
  <p:tag name="KSO_WM_UNIT_ISCONTENTSTITLE" val="0"/>
  <p:tag name="KSO_WM_UNIT_TYPE" val="l_h_a"/>
  <p:tag name="KSO_WM_UNIT_INDEX" val="1_1_1"/>
  <p:tag name="KSO_WM_UNIT_LAYERLEVEL" val="1_1_1"/>
  <p:tag name="KSO_WM_UNIT_HIGHLIGHT" val="0"/>
  <p:tag name="KSO_WM_UNIT_COMPATIBLE" val="0"/>
  <p:tag name="KSO_WM_TEMPLATE_CATEGORY" val="custom"/>
  <p:tag name="KSO_WM_TEMPLATE_INDEX" val="20202835"/>
  <p:tag name="KSO_WM_UNIT_ID" val="custom20202835_4*l_h_a*1_1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412.xml><?xml version="1.0" encoding="utf-8"?>
<p:tagLst xmlns:p="http://schemas.openxmlformats.org/presentationml/2006/main">
  <p:tag name="KSO_WM_TAG_VERSION" val="1.0"/>
  <p:tag name="KSO_WM_BEAUTIFY_FLAG" val="#wm#"/>
  <p:tag name="KSO_WM_UNIT_ISCONTENTSTITLE" val="0"/>
  <p:tag name="KSO_WM_UNIT_TYPE" val="l_h_a"/>
  <p:tag name="KSO_WM_UNIT_INDEX" val="1_2_1"/>
  <p:tag name="KSO_WM_UNIT_LAYERLEVEL" val="1_1_1"/>
  <p:tag name="KSO_WM_UNIT_HIGHLIGHT" val="0"/>
  <p:tag name="KSO_WM_UNIT_COMPATIBLE" val="0"/>
  <p:tag name="KSO_WM_TEMPLATE_CATEGORY" val="custom"/>
  <p:tag name="KSO_WM_TEMPLATE_INDEX" val="20202835"/>
  <p:tag name="KSO_WM_UNIT_ID" val="custom20202835_4*l_h_a*1_2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413.xml><?xml version="1.0" encoding="utf-8"?>
<p:tagLst xmlns:p="http://schemas.openxmlformats.org/presentationml/2006/main">
  <p:tag name="KSO_WM_TAG_VERSION" val="1.0"/>
  <p:tag name="KSO_WM_BEAUTIFY_FLAG" val="#wm#"/>
  <p:tag name="KSO_WM_UNIT_ISCONTENTSTITLE" val="0"/>
  <p:tag name="KSO_WM_UNIT_TYPE" val="l_h_a"/>
  <p:tag name="KSO_WM_UNIT_INDEX" val="1_3_1"/>
  <p:tag name="KSO_WM_UNIT_LAYERLEVEL" val="1_1_1"/>
  <p:tag name="KSO_WM_UNIT_HIGHLIGHT" val="0"/>
  <p:tag name="KSO_WM_UNIT_COMPATIBLE" val="0"/>
  <p:tag name="KSO_WM_TEMPLATE_CATEGORY" val="custom"/>
  <p:tag name="KSO_WM_TEMPLATE_INDEX" val="20202835"/>
  <p:tag name="KSO_WM_UNIT_ID" val="custom20202835_4*l_h_a*1_3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414.xml><?xml version="1.0" encoding="utf-8"?>
<p:tagLst xmlns:p="http://schemas.openxmlformats.org/presentationml/2006/main">
  <p:tag name="KSO_WM_TAG_VERSION" val="1.0"/>
  <p:tag name="KSO_WM_BEAUTIFY_FLAG" val="#wm#"/>
  <p:tag name="KSO_WM_UNIT_ISCONTENTSTITLE" val="0"/>
  <p:tag name="KSO_WM_UNIT_TYPE" val="l_h_a"/>
  <p:tag name="KSO_WM_UNIT_INDEX" val="1_4_1"/>
  <p:tag name="KSO_WM_UNIT_LAYERLEVEL" val="1_1_1"/>
  <p:tag name="KSO_WM_UNIT_HIGHLIGHT" val="0"/>
  <p:tag name="KSO_WM_UNIT_COMPATIBLE" val="0"/>
  <p:tag name="KSO_WM_TEMPLATE_CATEGORY" val="custom"/>
  <p:tag name="KSO_WM_TEMPLATE_INDEX" val="20202835"/>
  <p:tag name="KSO_WM_UNIT_ID" val="custom20202835_4*l_h_a*1_4_1"/>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 name="KSO_WM_UNIT_USESOURCEFORMAT_APPLY" val="1"/>
  <p:tag name="KSO_WM_DIAGRAM_GROUP_CODE" val="l1-1"/>
  <p:tag name="KSO_WM_UNIT_VALUE" val="10"/>
  <p:tag name="KSO_WM_UNIT_ISNUMDGMTITLE" val="0"/>
</p:tagLst>
</file>

<file path=ppt/tags/tag415.xml><?xml version="1.0" encoding="utf-8"?>
<p:tagLst xmlns:p="http://schemas.openxmlformats.org/presentationml/2006/main">
  <p:tag name="KSO_WM_SLIDE_ID" val="custom20202835_4"/>
  <p:tag name="KSO_WM_TEMPLATE_SUBCATEGORY" val="0"/>
  <p:tag name="KSO_WM_TEMPLATE_MASTER_TYPE" val="1"/>
  <p:tag name="KSO_WM_TEMPLATE_COLOR_TYPE" val="1"/>
  <p:tag name="KSO_WM_SLIDE_ITEM_CNT" val="4"/>
  <p:tag name="KSO_WM_SLIDE_INDEX" val="4"/>
  <p:tag name="KSO_WM_TAG_VERSION" val="1.0"/>
  <p:tag name="KSO_WM_BEAUTIFY_FLAG" val="#wm#"/>
  <p:tag name="KSO_WM_TEMPLATE_CATEGORY" val="custom"/>
  <p:tag name="KSO_WM_TEMPLATE_INDEX" val="20202835"/>
  <p:tag name="KSO_WM_SLIDE_LAYOUT" val="a_b_l"/>
  <p:tag name="KSO_WM_SLIDE_LAYOUT_CNT" val="1_1_1"/>
  <p:tag name="KSO_WM_SLIDE_TYPE" val="contents"/>
  <p:tag name="KSO_WM_SLIDE_SUBTYPE" val="diag"/>
  <p:tag name="KSO_WM_DIAGRAM_GROUP_CODE" val="l1-1"/>
  <p:tag name="KSO_WM_SLIDE_DIAGTYPE" val="l"/>
</p:tagLst>
</file>

<file path=ppt/tags/tag416.xml><?xml version="1.0" encoding="utf-8"?>
<p:tagLst xmlns:p="http://schemas.openxmlformats.org/presentationml/2006/main">
  <p:tag name="KSO_WM_UNIT_COLOR_SCHEME_SHAPE_ID" val="43"/>
  <p:tag name="KSO_WM_UNIT_COLOR_SCHEME_PARENT_PAGE" val="0_1"/>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1"/>
  <p:tag name="KSO_WM_UNIT_ID" val="diagram20196511_1*l_h_i*1_2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Lst>
</file>

<file path=ppt/tags/tag417.xml><?xml version="1.0" encoding="utf-8"?>
<p:tagLst xmlns:p="http://schemas.openxmlformats.org/presentationml/2006/main">
  <p:tag name="KSO_WM_UNIT_COLOR_SCHEME_SHAPE_ID" val="44"/>
  <p:tag name="KSO_WM_UNIT_COLOR_SCHEME_PARENT_PAGE" val="0_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2_2"/>
  <p:tag name="KSO_WM_UNIT_ID" val="diagram20196511_1*l_h_i*1_2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418.xml><?xml version="1.0" encoding="utf-8"?>
<p:tagLst xmlns:p="http://schemas.openxmlformats.org/presentationml/2006/main">
  <p:tag name="KSO_WM_UNIT_TEXT_PART_ID_V2" val="c-3-1"/>
  <p:tag name="KSO_WM_UNIT_COLOR_SCHEME_SHAPE_ID" val="51"/>
  <p:tag name="KSO_WM_UNIT_COLOR_SCHEME_PARENT_PAGE" val="0_1"/>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6511_1*l_h_a*1_2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419.xml><?xml version="1.0" encoding="utf-8"?>
<p:tagLst xmlns:p="http://schemas.openxmlformats.org/presentationml/2006/main">
  <p:tag name="KSO_WM_UNIT_COLOR_SCHEME_SHAPE_ID" val="47"/>
  <p:tag name="KSO_WM_UNIT_COLOR_SCHEME_PARENT_PAGE" val="0_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196511_1*l_h_i*1_2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0.xml><?xml version="1.0" encoding="utf-8"?>
<p:tagLst xmlns:p="http://schemas.openxmlformats.org/presentationml/2006/main">
  <p:tag name="KSO_WM_UNIT_COLOR_SCHEME_SHAPE_ID" val="53"/>
  <p:tag name="KSO_WM_UNIT_COLOR_SCHEME_PARENT_PAGE" val="0_1"/>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6511_1*l_h_i*1_1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Lst>
</file>

<file path=ppt/tags/tag421.xml><?xml version="1.0" encoding="utf-8"?>
<p:tagLst xmlns:p="http://schemas.openxmlformats.org/presentationml/2006/main">
  <p:tag name="KSO_WM_UNIT_COLOR_SCHEME_SHAPE_ID" val="54"/>
  <p:tag name="KSO_WM_UNIT_COLOR_SCHEME_PARENT_PAGE" val="0_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2"/>
  <p:tag name="KSO_WM_UNIT_ID" val="diagram20196511_1*l_h_i*1_1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422.xml><?xml version="1.0" encoding="utf-8"?>
<p:tagLst xmlns:p="http://schemas.openxmlformats.org/presentationml/2006/main">
  <p:tag name="KSO_WM_UNIT_TEXT_PART_ID_V2" val="c-3-1"/>
  <p:tag name="KSO_WM_UNIT_COLOR_SCHEME_SHAPE_ID" val="60"/>
  <p:tag name="KSO_WM_UNIT_COLOR_SCHEME_PARENT_PAGE" val="0_1"/>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1_1*l_h_a*1_1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423.xml><?xml version="1.0" encoding="utf-8"?>
<p:tagLst xmlns:p="http://schemas.openxmlformats.org/presentationml/2006/main">
  <p:tag name="KSO_WM_UNIT_COLOR_SCHEME_SHAPE_ID" val="58"/>
  <p:tag name="KSO_WM_UNIT_COLOR_SCHEME_PARENT_PAGE" val="0_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196511_1*l_h_i*1_1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424.xml><?xml version="1.0" encoding="utf-8"?>
<p:tagLst xmlns:p="http://schemas.openxmlformats.org/presentationml/2006/main">
  <p:tag name="KSO_WM_UNIT_COLOR_SCHEME_SHAPE_ID" val="54"/>
  <p:tag name="KSO_WM_UNIT_COLOR_SCHEME_PARENT_PAGE" val="0_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2"/>
  <p:tag name="KSO_WM_UNIT_ID" val="diagram20196511_1*l_h_i*1_1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425.xml><?xml version="1.0" encoding="utf-8"?>
<p:tagLst xmlns:p="http://schemas.openxmlformats.org/presentationml/2006/main">
  <p:tag name="KSO_WM_UNIT_COLOR_SCHEME_SHAPE_ID" val="54"/>
  <p:tag name="KSO_WM_UNIT_COLOR_SCHEME_PARENT_PAGE" val="0_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2"/>
  <p:tag name="KSO_WM_UNIT_ID" val="diagram20196511_1*l_h_i*1_1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426.xml><?xml version="1.0" encoding="utf-8"?>
<p:tagLst xmlns:p="http://schemas.openxmlformats.org/presentationml/2006/main">
  <p:tag name="KSO_WM_UNIT_COLOR_SCHEME_SHAPE_ID" val="47"/>
  <p:tag name="KSO_WM_UNIT_COLOR_SCHEME_PARENT_PAGE" val="0_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196511_1*l_h_i*1_2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427.xml><?xml version="1.0" encoding="utf-8"?>
<p:tagLst xmlns:p="http://schemas.openxmlformats.org/presentationml/2006/main">
  <p:tag name="KSO_WM_UNIT_COLOR_SCHEME_SHAPE_ID" val="47"/>
  <p:tag name="KSO_WM_UNIT_COLOR_SCHEME_PARENT_PAGE" val="0_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196511_1*l_h_i*1_2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428.xml><?xml version="1.0" encoding="utf-8"?>
<p:tagLst xmlns:p="http://schemas.openxmlformats.org/presentationml/2006/main">
  <p:tag name="KSO_WM_UNIT_TEXT_PART_ID_V2" val="c-3-1"/>
  <p:tag name="KSO_WM_UNIT_COLOR_SCHEME_SHAPE_ID" val="51"/>
  <p:tag name="KSO_WM_UNIT_COLOR_SCHEME_PARENT_PAGE" val="0_1"/>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6511_1*l_h_a*1_2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429.xml><?xml version="1.0" encoding="utf-8"?>
<p:tagLst xmlns:p="http://schemas.openxmlformats.org/presentationml/2006/main">
  <p:tag name="KSO_WM_UNIT_TEXT_PART_ID_V2" val="c-3-1"/>
  <p:tag name="KSO_WM_UNIT_COLOR_SCHEME_SHAPE_ID" val="51"/>
  <p:tag name="KSO_WM_UNIT_COLOR_SCHEME_PARENT_PAGE" val="0_1"/>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6511_1*l_h_a*1_2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0.xml><?xml version="1.0" encoding="utf-8"?>
<p:tagLst xmlns:p="http://schemas.openxmlformats.org/presentationml/2006/main">
  <p:tag name="KSO_WM_SLIDE_COLORSCHEME_VERSION" val="3.2"/>
  <p:tag name="KSO_WM_SLIDE_ID" val="diagram20196511_1"/>
  <p:tag name="KSO_WM_TEMPLATE_SUBCATEGORY" val="22"/>
  <p:tag name="KSO_WM_TEMPLATE_MASTER_TYPE" val="1"/>
  <p:tag name="KSO_WM_TEMPLATE_COLOR_TYPE" val="1"/>
  <p:tag name="KSO_WM_SLIDE_TYPE" val="text"/>
  <p:tag name="KSO_WM_SLIDE_SUBTYPE" val="diag"/>
  <p:tag name="KSO_WM_SLIDE_ITEM_CNT" val="2"/>
  <p:tag name="KSO_WM_SLIDE_INDEX" val="1"/>
  <p:tag name="KSO_WM_SLIDE_SIZE" val="851.35*252.95"/>
  <p:tag name="KSO_WM_SLIDE_POSITION" val="54.325*143.525"/>
  <p:tag name="KSO_WM_DIAGRAM_GROUP_CODE" val="l1-1"/>
  <p:tag name="KSO_WM_SLIDE_DIAGTYPE" val="l"/>
  <p:tag name="KSO_WM_TAG_VERSION" val="1.0"/>
  <p:tag name="KSO_WM_BEAUTIFY_FLAG" val="#wm#"/>
  <p:tag name="KSO_WM_TEMPLATE_CATEGORY" val="diagram"/>
  <p:tag name="KSO_WM_TEMPLATE_INDEX" val="20196511"/>
  <p:tag name="KSO_WM_SLIDE_LAYOUT" val="l"/>
  <p:tag name="KSO_WM_SLIDE_LAYOUT_CNT" val="1"/>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7_1*i*1"/>
  <p:tag name="KSO_WM_TEMPLATE_CATEGORY" val="diagram"/>
  <p:tag name="KSO_WM_TEMPLATE_INDEX" val="20201477"/>
  <p:tag name="KSO_WM_UNIT_LAYERLEVEL" val="1"/>
  <p:tag name="KSO_WM_TAG_VERSION" val="1.0"/>
  <p:tag name="KSO_WM_BEAUTIFY_FLAG" val="#wm#"/>
  <p:tag name="KSO_WM_UNIT_TYPE" val="i"/>
  <p:tag name="KSO_WM_UNIT_INDEX" val="1"/>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7_1*i*2"/>
  <p:tag name="KSO_WM_TEMPLATE_CATEGORY" val="diagram"/>
  <p:tag name="KSO_WM_TEMPLATE_INDEX" val="20201477"/>
  <p:tag name="KSO_WM_UNIT_LAYERLEVEL" val="1"/>
  <p:tag name="KSO_WM_TAG_VERSION" val="1.0"/>
  <p:tag name="KSO_WM_BEAUTIFY_FLAG" val="#wm#"/>
  <p:tag name="KSO_WM_UNIT_TYPE" val="i"/>
  <p:tag name="KSO_WM_UNIT_INDEX" val="2"/>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7_1*a*1"/>
  <p:tag name="KSO_WM_TEMPLATE_CATEGORY" val="diagram"/>
  <p:tag name="KSO_WM_TEMPLATE_INDEX" val="20201477"/>
  <p:tag name="KSO_WM_UNIT_LAYERLEVEL" val="1"/>
  <p:tag name="KSO_WM_TAG_VERSION" val="1.0"/>
  <p:tag name="KSO_WM_BEAUTIFY_FLAG" val="#wm#"/>
  <p:tag name="KSO_WM_UNIT_ISCONTENTSTITLE" val="0"/>
  <p:tag name="KSO_WM_UNIT_PRESET_TEXT" val="如果说20世纪是药物治疗时代&#13;那么21世纪就是细胞治疗的时代"/>
  <p:tag name="KSO_WM_UNIT_NOCLEAR" val="0"/>
  <p:tag name="KSO_WM_UNIT_VALUE" val="36"/>
  <p:tag name="KSO_WM_UNIT_TYPE" val="a"/>
  <p:tag name="KSO_WM_UNIT_INDEX" val="1"/>
</p:tagLst>
</file>

<file path=ppt/tags/tag434.xml><?xml version="1.0" encoding="utf-8"?>
<p:tagLst xmlns:p="http://schemas.openxmlformats.org/presentationml/2006/main">
  <p:tag name="KSO_WM_BEAUTIFY_FLAG" val="#wm#"/>
  <p:tag name="KSO_WM_TEMPLATE_CATEGORY" val="diagram"/>
  <p:tag name="KSO_WM_TEMPLATE_INDEX" val="20201477"/>
  <p:tag name="KSO_WM_SLIDE_ID" val="diagram20201477_1"/>
  <p:tag name="KSO_WM_TEMPLATE_SUBCATEGORY" val="0"/>
  <p:tag name="KSO_WM_SLIDE_TYPE" val="text"/>
  <p:tag name="KSO_WM_SLIDE_SUBTYPE" val="pureTxt"/>
  <p:tag name="KSO_WM_SLIDE_ITEM_CNT" val="0"/>
  <p:tag name="KSO_WM_SLIDE_INDEX" val="1"/>
  <p:tag name="KSO_WM_SLIDE_SIZE" val="960*540"/>
  <p:tag name="KSO_WM_SLIDE_POSITION" val="0*0"/>
  <p:tag name="KSO_WM_TAG_VERSION" val="1.0"/>
  <p:tag name="KSO_WM_SLIDE_LAYOUT" val="a_g"/>
  <p:tag name="KSO_WM_SLIDE_LAYOUT_CNT" val="1_1"/>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01378_1*l_i*1_1"/>
  <p:tag name="KSO_WM_TEMPLATE_CATEGORY" val="diagram"/>
  <p:tag name="KSO_WM_TEMPLATE_INDEX" val="20201378"/>
  <p:tag name="KSO_WM_UNIT_LAYERLEVEL" val="1_1"/>
  <p:tag name="KSO_WM_TAG_VERSION" val="1.0"/>
  <p:tag name="KSO_WM_BEAUTIFY_FLAG" val="#wm#"/>
  <p:tag name="KSO_WM_UNIT_LINE_FORE_SCHEMECOLOR_INDEX" val="16"/>
  <p:tag name="KSO_WM_UNIT_LINE_FILL_TYPE" val="2"/>
  <p:tag name="KSO_WM_UNIT_USESOURCEFORMAT_APPLY" val="1"/>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201378_1*l_i*1_2"/>
  <p:tag name="KSO_WM_TEMPLATE_CATEGORY" val="diagram"/>
  <p:tag name="KSO_WM_TEMPLATE_INDEX" val="20201378"/>
  <p:tag name="KSO_WM_UNIT_LAYERLEVEL" val="1_1"/>
  <p:tag name="KSO_WM_TAG_VERSION" val="1.0"/>
  <p:tag name="KSO_WM_BEAUTIFY_FLAG" val="#wm#"/>
  <p:tag name="KSO_WM_UNIT_LINE_FORE_SCHEMECOLOR_INDEX" val="16"/>
  <p:tag name="KSO_WM_UNIT_LINE_FILL_TYPE" val="2"/>
  <p:tag name="KSO_WM_UNIT_USESOURCEFORMAT_APPLY" val="1"/>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1378_1*l_h_i*1_1_1"/>
  <p:tag name="KSO_WM_TEMPLATE_CATEGORY" val="diagram"/>
  <p:tag name="KSO_WM_TEMPLATE_INDEX" val="20201378"/>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1378_1*l_h_i*1_2_1"/>
  <p:tag name="KSO_WM_TEMPLATE_CATEGORY" val="diagram"/>
  <p:tag name="KSO_WM_TEMPLATE_INDEX" val="20201378"/>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1378_1*l_h_i*1_3_1"/>
  <p:tag name="KSO_WM_TEMPLATE_CATEGORY" val="diagram"/>
  <p:tag name="KSO_WM_TEMPLATE_INDEX" val="2020137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01378_1*l_h_i*1_4_1"/>
  <p:tag name="KSO_WM_TEMPLATE_CATEGORY" val="diagram"/>
  <p:tag name="KSO_WM_TEMPLATE_INDEX" val="20201378"/>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01378_1*l_h_i*1_5_1"/>
  <p:tag name="KSO_WM_TEMPLATE_CATEGORY" val="diagram"/>
  <p:tag name="KSO_WM_TEMPLATE_INDEX" val="20201378"/>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20201378_1*l_h_i*1_6_1"/>
  <p:tag name="KSO_WM_TEMPLATE_CATEGORY" val="diagram"/>
  <p:tag name="KSO_WM_TEMPLATE_INDEX" val="20201378"/>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1"/>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7_1"/>
  <p:tag name="KSO_WM_UNIT_ID" val="diagram20201378_1*l_h_i*1_7_1"/>
  <p:tag name="KSO_WM_TEMPLATE_CATEGORY" val="diagram"/>
  <p:tag name="KSO_WM_TEMPLATE_INDEX" val="20201378"/>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8_1"/>
  <p:tag name="KSO_WM_UNIT_ID" val="diagram20201378_1*l_h_i*1_8_1"/>
  <p:tag name="KSO_WM_TEMPLATE_CATEGORY" val="diagram"/>
  <p:tag name="KSO_WM_TEMPLATE_INDEX" val="20201378"/>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1"/>
</p:tagLst>
</file>

<file path=ppt/tags/tag44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1378_1*l_h_f*1_1_1"/>
  <p:tag name="KSO_WM_TEMPLATE_CATEGORY" val="diagram"/>
  <p:tag name="KSO_WM_TEMPLATE_INDEX" val="20201378"/>
  <p:tag name="KSO_WM_UNIT_LAYERLEVEL" val="1_1_1"/>
  <p:tag name="KSO_WM_TAG_VERSION" val="1.0"/>
  <p:tag name="KSO_WM_BEAUTIFY_FLAG" val="#wm#"/>
  <p:tag name="KSO_WM_UNIT_PRESET_TEXT" val="任务二"/>
  <p:tag name="KSO_WM_UNIT_VALUE" val="4"/>
  <p:tag name="KSO_WM_UNIT_TEXT_FILL_FORE_SCHEMECOLOR_INDEX" val="14"/>
  <p:tag name="KSO_WM_UNIT_TEXT_FILL_TYPE" val="1"/>
  <p:tag name="KSO_WM_UNIT_USESOURCEFORMAT_APPLY" val="1"/>
</p:tagLst>
</file>

<file path=ppt/tags/tag44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1378_1*l_h_f*1_2_1"/>
  <p:tag name="KSO_WM_TEMPLATE_CATEGORY" val="diagram"/>
  <p:tag name="KSO_WM_TEMPLATE_INDEX" val="20201378"/>
  <p:tag name="KSO_WM_UNIT_LAYERLEVEL" val="1_1_1"/>
  <p:tag name="KSO_WM_TAG_VERSION" val="1.0"/>
  <p:tag name="KSO_WM_BEAUTIFY_FLAG" val="#wm#"/>
  <p:tag name="KSO_WM_UNIT_PRESET_TEXT" val="任务一"/>
  <p:tag name="KSO_WM_UNIT_VALUE" val="3"/>
  <p:tag name="KSO_WM_UNIT_TEXT_FILL_FORE_SCHEMECOLOR_INDEX" val="14"/>
  <p:tag name="KSO_WM_UNIT_TEXT_FILL_TYPE" val="1"/>
  <p:tag name="KSO_WM_UNIT_USESOURCEFORMAT_APPLY" val="1"/>
</p:tagLst>
</file>

<file path=ppt/tags/tag44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01378_1*l_h_f*1_4_1"/>
  <p:tag name="KSO_WM_TEMPLATE_CATEGORY" val="diagram"/>
  <p:tag name="KSO_WM_TEMPLATE_INDEX" val="20201378"/>
  <p:tag name="KSO_WM_UNIT_LAYERLEVEL" val="1_1_1"/>
  <p:tag name="KSO_WM_TAG_VERSION" val="1.0"/>
  <p:tag name="KSO_WM_BEAUTIFY_FLAG" val="#wm#"/>
  <p:tag name="KSO_WM_UNIT_PRESET_TEXT" val="任务三"/>
  <p:tag name="KSO_WM_UNIT_VALUE" val="4"/>
  <p:tag name="KSO_WM_UNIT_TEXT_FILL_FORE_SCHEMECOLOR_INDEX" val="14"/>
  <p:tag name="KSO_WM_UNIT_TEXT_FILL_TYPE" val="1"/>
  <p:tag name="KSO_WM_UNIT_USESOURCEFORMAT_APPLY" val="1"/>
</p:tagLst>
</file>

<file path=ppt/tags/tag44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01378_1*l_h_f*1_5_1"/>
  <p:tag name="KSO_WM_TEMPLATE_CATEGORY" val="diagram"/>
  <p:tag name="KSO_WM_TEMPLATE_INDEX" val="20201378"/>
  <p:tag name="KSO_WM_UNIT_LAYERLEVEL" val="1_1_1"/>
  <p:tag name="KSO_WM_TAG_VERSION" val="1.0"/>
  <p:tag name="KSO_WM_BEAUTIFY_FLAG" val="#wm#"/>
  <p:tag name="KSO_WM_UNIT_PRESET_TEXT" val="任务二"/>
  <p:tag name="KSO_WM_UNIT_VALUE" val="4"/>
  <p:tag name="KSO_WM_UNIT_TEXT_FILL_FORE_SCHEMECOLOR_INDEX" val="14"/>
  <p:tag name="KSO_WM_UNIT_TEXT_FILL_TYPE" val="1"/>
  <p:tag name="KSO_WM_UNIT_USESOURCEFORMAT_APPLY" val="1"/>
</p:tagLst>
</file>

<file path=ppt/tags/tag44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01378_1*l_h_f*1_6_1"/>
  <p:tag name="KSO_WM_TEMPLATE_CATEGORY" val="diagram"/>
  <p:tag name="KSO_WM_TEMPLATE_INDEX" val="20201378"/>
  <p:tag name="KSO_WM_UNIT_LAYERLEVEL" val="1_1_1"/>
  <p:tag name="KSO_WM_TAG_VERSION" val="1.0"/>
  <p:tag name="KSO_WM_BEAUTIFY_FLAG" val="#wm#"/>
  <p:tag name="KSO_WM_UNIT_PRESET_TEXT" val="任务一"/>
  <p:tag name="KSO_WM_UNIT_VALUE" val="3"/>
  <p:tag name="KSO_WM_UNIT_TEXT_FILL_FORE_SCHEMECOLOR_INDEX" val="14"/>
  <p:tag name="KSO_WM_UNIT_TEXT_FILL_TYPE" val="1"/>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1378_1*l_h_f*1_3_1"/>
  <p:tag name="KSO_WM_TEMPLATE_CATEGORY" val="diagram"/>
  <p:tag name="KSO_WM_TEMPLATE_INDEX" val="20201378"/>
  <p:tag name="KSO_WM_UNIT_LAYERLEVEL" val="1_1_1"/>
  <p:tag name="KSO_WM_TAG_VERSION" val="1.0"/>
  <p:tag name="KSO_WM_BEAUTIFY_FLAG" val="#wm#"/>
  <p:tag name="KSO_WM_UNIT_PRESET_TEXT" val="任务一"/>
  <p:tag name="KSO_WM_UNIT_VALUE" val="4"/>
  <p:tag name="KSO_WM_UNIT_TEXT_FILL_FORE_SCHEMECOLOR_INDEX" val="14"/>
  <p:tag name="KSO_WM_UNIT_TEXT_FILL_TYPE" val="1"/>
  <p:tag name="KSO_WM_UNIT_USESOURCEFORMAT_APPLY" val="1"/>
</p:tagLst>
</file>

<file path=ppt/tags/tag45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7_1"/>
  <p:tag name="KSO_WM_UNIT_ID" val="diagram20201378_1*l_h_f*1_7_1"/>
  <p:tag name="KSO_WM_TEMPLATE_CATEGORY" val="diagram"/>
  <p:tag name="KSO_WM_TEMPLATE_INDEX" val="20201378"/>
  <p:tag name="KSO_WM_UNIT_LAYERLEVEL" val="1_1_1"/>
  <p:tag name="KSO_WM_TAG_VERSION" val="1.0"/>
  <p:tag name="KSO_WM_BEAUTIFY_FLAG" val="#wm#"/>
  <p:tag name="KSO_WM_UNIT_PRESET_TEXT" val="任务二"/>
  <p:tag name="KSO_WM_UNIT_VALUE" val="3"/>
  <p:tag name="KSO_WM_UNIT_TEXT_FILL_FORE_SCHEMECOLOR_INDEX" val="14"/>
  <p:tag name="KSO_WM_UNIT_TEXT_FILL_TYPE" val="1"/>
  <p:tag name="KSO_WM_UNIT_USESOURCEFORMAT_APPLY" val="1"/>
</p:tagLst>
</file>

<file path=ppt/tags/tag45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8_1"/>
  <p:tag name="KSO_WM_UNIT_ID" val="diagram20201378_1*l_h_f*1_8_1"/>
  <p:tag name="KSO_WM_TEMPLATE_CATEGORY" val="diagram"/>
  <p:tag name="KSO_WM_TEMPLATE_INDEX" val="20201378"/>
  <p:tag name="KSO_WM_UNIT_LAYERLEVEL" val="1_1_1"/>
  <p:tag name="KSO_WM_TAG_VERSION" val="1.0"/>
  <p:tag name="KSO_WM_BEAUTIFY_FLAG" val="#wm#"/>
  <p:tag name="KSO_WM_UNIT_PRESET_TEXT" val="任务一"/>
  <p:tag name="KSO_WM_UNIT_VALUE" val="3"/>
  <p:tag name="KSO_WM_UNIT_TEXT_FILL_FORE_SCHEMECOLOR_INDEX" val="14"/>
  <p:tag name="KSO_WM_UNIT_TEXT_FILL_TYPE" val="1"/>
  <p:tag name="KSO_WM_UNIT_USESOURCEFORMAT_APPLY" val="1"/>
</p:tagLst>
</file>

<file path=ppt/tags/tag453.xml><?xml version="1.0" encoding="utf-8"?>
<p:tagLst xmlns:p="http://schemas.openxmlformats.org/presentationml/2006/main">
  <p:tag name="KSO_WM_UNIT_ISCONTENTSTITLE" val="0"/>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01378_1*a*1"/>
  <p:tag name="KSO_WM_TEMPLATE_CATEGORY" val="diagram"/>
  <p:tag name="KSO_WM_TEMPLATE_INDEX" val="20201378"/>
  <p:tag name="KSO_WM_UNIT_LAYERLEVEL" val="1"/>
  <p:tag name="KSO_WM_TAG_VERSION" val="1.0"/>
  <p:tag name="KSO_WM_BEAUTIFY_FLAG" val="#wm#"/>
  <p:tag name="KSO_WM_UNIT_PRESET_TEXT" val="事务清单"/>
  <p:tag name="KSO_WM_UNIT_TEXT_FILL_FORE_SCHEMECOLOR_INDEX" val="13"/>
  <p:tag name="KSO_WM_UNIT_TEXT_FILL_TYPE" val="1"/>
  <p:tag name="KSO_WM_UNIT_USESOURCEFORMAT_APPLY" val="1"/>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1378_1*l_h_i*1_3_1"/>
  <p:tag name="KSO_WM_TEMPLATE_CATEGORY" val="diagram"/>
  <p:tag name="KSO_WM_TEMPLATE_INDEX" val="2020137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1378_1*l_h_i*1_3_1"/>
  <p:tag name="KSO_WM_TEMPLATE_CATEGORY" val="diagram"/>
  <p:tag name="KSO_WM_TEMPLATE_INDEX" val="2020137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456.xml><?xml version="1.0" encoding="utf-8"?>
<p:tagLst xmlns:p="http://schemas.openxmlformats.org/presentationml/2006/main">
  <p:tag name="KSO_WM_BEAUTIFY_FLAG" val="#wm#"/>
  <p:tag name="KSO_WM_TEMPLATE_CATEGORY" val="diagram"/>
  <p:tag name="KSO_WM_TEMPLATE_INDEX" val="20201378"/>
  <p:tag name="KSO_WM_SLIDE_ID" val="diagram20201378_1"/>
  <p:tag name="KSO_WM_TEMPLATE_SUBCATEGORY" val="0"/>
  <p:tag name="KSO_WM_SLIDE_TYPE" val="text"/>
  <p:tag name="KSO_WM_SLIDE_SUBTYPE" val="diag"/>
  <p:tag name="KSO_WM_SLIDE_ITEM_CNT" val="8"/>
  <p:tag name="KSO_WM_SLIDE_INDEX" val="1"/>
  <p:tag name="KSO_WM_SLIDE_SIZE" val="760.97*357.369"/>
  <p:tag name="KSO_WM_SLIDE_POSITION" val="170.874*135.435"/>
  <p:tag name="KSO_WM_DIAGRAM_GROUP_CODE" val="l1-1"/>
  <p:tag name="KSO_WM_SLIDE_DIAGTYPE" val="l"/>
  <p:tag name="KSO_WM_TAG_VERSION" val="1.0"/>
  <p:tag name="KSO_WM_SLIDE_LAYOUT" val="a_b_l"/>
  <p:tag name="KSO_WM_SLIDE_LAYOUT_CNT" val="1_1_1"/>
</p:tagLst>
</file>

<file path=ppt/tags/tag457.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4610_1*a*1"/>
  <p:tag name="KSO_WM_TEMPLATE_CATEGORY" val="custom"/>
  <p:tag name="KSO_WM_TEMPLATE_INDEX" val="20204610"/>
  <p:tag name="KSO_WM_UNIT_LAYERLEVEL" val="1"/>
  <p:tag name="KSO_WM_TAG_VERSION" val="1.0"/>
  <p:tag name="KSO_WM_BEAUTIFY_FLAG" val="#wm#"/>
  <p:tag name="KSO_WM_UNIT_PRESET_TEXT" val="商业发布会"/>
</p:tagLst>
</file>

<file path=ppt/tags/tag458.xml><?xml version="1.0" encoding="utf-8"?>
<p:tagLst xmlns:p="http://schemas.openxmlformats.org/presentationml/2006/main">
  <p:tag name="KSO_WM_TEMPLATE_THUMBS_INDEX" val="1、4、7、9、12、17、20、21、22、23、26、29、31、33、35、36、37"/>
  <p:tag name="KSO_WM_SLIDE_ID" val="custom20204610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EMPLATE_MASTER_THUMB_INDEX" val="12"/>
  <p:tag name="KSO_WM_TAG_VERSION" val="1.0"/>
  <p:tag name="KSO_WM_BEAUTIFY_FLAG" val="#wm#"/>
  <p:tag name="KSO_WM_TEMPLATE_CATEGORY" val="custom"/>
  <p:tag name="KSO_WM_TEMPLATE_INDEX" val="20204610"/>
  <p:tag name="KSO_WM_SLIDE_LAYOUT" val="a_b"/>
  <p:tag name="KSO_WM_SLIDE_LAYOUT_CNT" val="1_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1"/>
  <p:tag name="KSO_WM_UNIT_BK_DARK_LIGHT"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50">
      <a:dk1>
        <a:sysClr val="windowText" lastClr="000000"/>
      </a:dk1>
      <a:lt1>
        <a:sysClr val="window" lastClr="FFFFFF"/>
      </a:lt1>
      <a:dk2>
        <a:srgbClr val="203864"/>
      </a:dk2>
      <a:lt2>
        <a:srgbClr val="FFFFFF"/>
      </a:lt2>
      <a:accent1>
        <a:srgbClr val="1F74AD"/>
      </a:accent1>
      <a:accent2>
        <a:srgbClr val="3C7F92"/>
      </a:accent2>
      <a:accent3>
        <a:srgbClr val="488B73"/>
      </a:accent3>
      <a:accent4>
        <a:srgbClr val="549655"/>
      </a:accent4>
      <a:accent5>
        <a:srgbClr val="61A234"/>
      </a:accent5>
      <a:accent6>
        <a:srgbClr val="6FAD01"/>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1416">
      <a:dk1>
        <a:sysClr val="windowText" lastClr="000000"/>
      </a:dk1>
      <a:lt1>
        <a:sysClr val="window" lastClr="FFFFFF"/>
      </a:lt1>
      <a:dk2>
        <a:srgbClr val="E2EDFD"/>
      </a:dk2>
      <a:lt2>
        <a:srgbClr val="FFFFFF"/>
      </a:lt2>
      <a:accent1>
        <a:srgbClr val="1B57B5"/>
      </a:accent1>
      <a:accent2>
        <a:srgbClr val="1D85C9"/>
      </a:accent2>
      <a:accent3>
        <a:srgbClr val="1FB3DE"/>
      </a:accent3>
      <a:accent4>
        <a:srgbClr val="23BCC6"/>
      </a:accent4>
      <a:accent5>
        <a:srgbClr val="2AA083"/>
      </a:accent5>
      <a:accent6>
        <a:srgbClr val="318440"/>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3015</Words>
  <Application>WPS 演示</Application>
  <PresentationFormat>宽屏</PresentationFormat>
  <Paragraphs>280</Paragraphs>
  <Slides>57</Slides>
  <Notes>0</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57</vt:i4>
      </vt:variant>
    </vt:vector>
  </HeadingPairs>
  <TitlesOfParts>
    <vt:vector size="70" baseType="lpstr">
      <vt:lpstr>Arial</vt:lpstr>
      <vt:lpstr>宋体</vt:lpstr>
      <vt:lpstr>Wingdings</vt:lpstr>
      <vt:lpstr>微软雅黑</vt:lpstr>
      <vt:lpstr>汉仪旗黑-85S</vt:lpstr>
      <vt:lpstr>黑体</vt:lpstr>
      <vt:lpstr>Calibri Light</vt:lpstr>
      <vt:lpstr>Calibri</vt:lpstr>
      <vt:lpstr>Arial Unicode MS</vt:lpstr>
      <vt:lpstr>幼圆</vt:lpstr>
      <vt:lpstr>Office 主题</vt:lpstr>
      <vt:lpstr>1_Office 主题​​</vt:lpstr>
      <vt:lpstr>2_Office 主题​​</vt:lpstr>
      <vt:lpstr>泛研网 ——基于科研项目为核心的综合情报门户平台</vt:lpstr>
      <vt:lpstr>PowerPoint 演示文稿</vt:lpstr>
      <vt:lpstr>      泛研网是科研项目大数据领域的开拓者，致力于为科学工作者、学习者打造基于科研项目为核心的综合情报门户平台，提供情报数据库、情报分析系统、科研工具及领先的科研资讯等服务</vt:lpstr>
      <vt:lpstr>泛研网科研大数据服务方案</vt:lpstr>
      <vt:lpstr>产品背景简介</vt:lpstr>
      <vt:lpstr>PowerPoint 演示文稿</vt:lpstr>
      <vt:lpstr>在科研项目数据领域深度聚焦、持续引领</vt:lpstr>
      <vt:lpstr>PowerPoint 演示文稿</vt:lpstr>
      <vt:lpstr>泛研网:基于科研项目为核心的综合情报门户平台</vt:lpstr>
      <vt:lpstr>科研项目库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wanglei</dc:creator>
  <cp:lastModifiedBy>CT</cp:lastModifiedBy>
  <cp:revision>5</cp:revision>
  <dcterms:created xsi:type="dcterms:W3CDTF">2020-11-26T04:40:00Z</dcterms:created>
  <dcterms:modified xsi:type="dcterms:W3CDTF">2021-10-28T03:03:29Z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2052-11.1.0.10938</vt:lpwstr>
  </property>
  <property fmtid="{D5CDD505-2E9C-101B-9397-08002B2CF9AE}" pid="3" name="ICV">
    <vt:lpwstr>82531B1904AC4E8F9FCAA24BBEDCB640</vt:lpwstr>
  </property>
</Properties>
</file>